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</p:sldMasterIdLst>
  <p:notesMasterIdLst>
    <p:notesMasterId r:id="rId27"/>
  </p:notesMasterIdLst>
  <p:handoutMasterIdLst>
    <p:handoutMasterId r:id="rId28"/>
  </p:handoutMasterIdLst>
  <p:sldIdLst>
    <p:sldId id="256" r:id="rId2"/>
    <p:sldId id="753" r:id="rId3"/>
    <p:sldId id="2018" r:id="rId4"/>
    <p:sldId id="786" r:id="rId5"/>
    <p:sldId id="784" r:id="rId6"/>
    <p:sldId id="2014" r:id="rId7"/>
    <p:sldId id="791" r:id="rId8"/>
    <p:sldId id="2015" r:id="rId9"/>
    <p:sldId id="2022" r:id="rId10"/>
    <p:sldId id="2021" r:id="rId11"/>
    <p:sldId id="788" r:id="rId12"/>
    <p:sldId id="2023" r:id="rId13"/>
    <p:sldId id="2013" r:id="rId14"/>
    <p:sldId id="2027" r:id="rId15"/>
    <p:sldId id="2025" r:id="rId16"/>
    <p:sldId id="2026" r:id="rId17"/>
    <p:sldId id="2029" r:id="rId18"/>
    <p:sldId id="2028" r:id="rId19"/>
    <p:sldId id="574" r:id="rId20"/>
    <p:sldId id="785" r:id="rId21"/>
    <p:sldId id="787" r:id="rId22"/>
    <p:sldId id="776" r:id="rId23"/>
    <p:sldId id="2024" r:id="rId24"/>
    <p:sldId id="783" r:id="rId25"/>
    <p:sldId id="2019" r:id="rId26"/>
  </p:sldIdLst>
  <p:sldSz cx="14630400" cy="8229600"/>
  <p:notesSz cx="9283700" cy="6985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5486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10972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6459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21945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74320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329184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84048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438912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0" userDrawn="1">
          <p15:clr>
            <a:srgbClr val="A4A3A4"/>
          </p15:clr>
        </p15:guide>
        <p15:guide id="2" pos="29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FF"/>
    <a:srgbClr val="0000FF"/>
    <a:srgbClr val="FF9900"/>
    <a:srgbClr val="CCFFCC"/>
    <a:srgbClr val="99CCFF"/>
    <a:srgbClr val="FF7C80"/>
    <a:srgbClr val="CCCC00"/>
    <a:srgbClr val="66CCFF"/>
    <a:srgbClr val="FFCC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19" autoAdjust="0"/>
    <p:restoredTop sz="95211"/>
  </p:normalViewPr>
  <p:slideViewPr>
    <p:cSldViewPr>
      <p:cViewPr varScale="1">
        <p:scale>
          <a:sx n="98" d="100"/>
          <a:sy n="98" d="100"/>
        </p:scale>
        <p:origin x="552" y="184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546" y="-90"/>
      </p:cViewPr>
      <p:guideLst>
        <p:guide orient="horz" pos="2200"/>
        <p:guide pos="29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F7960DC-FF2D-43D2-996B-1B67120D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707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14575" y="525463"/>
            <a:ext cx="465455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91" y="3318196"/>
            <a:ext cx="7426320" cy="314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A02B48E-CF87-4126-B39F-F022833F8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41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54864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09728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64592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19456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56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18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14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14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94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22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138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07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01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81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65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88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55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31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97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8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39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57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64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2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853440" y="182880"/>
            <a:ext cx="12679680" cy="109728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731522" y="8046720"/>
            <a:ext cx="1041908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7282" y="274320"/>
            <a:ext cx="12197080" cy="18288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60320" y="4480560"/>
            <a:ext cx="7193280" cy="1645920"/>
          </a:xfrm>
        </p:spPr>
        <p:txBody>
          <a:bodyPr/>
          <a:lstStyle>
            <a:lvl1pPr marL="0" indent="0">
              <a:buFont typeface="Wingdings" charset="2"/>
              <a:buNone/>
              <a:defRPr sz="2880">
                <a:solidFill>
                  <a:srgbClr val="FFFF99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31520" y="7492366"/>
            <a:ext cx="64617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680960" y="7498080"/>
            <a:ext cx="46329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TDC: ASIC/FPGA/ASIC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679680" y="7492366"/>
            <a:ext cx="121920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2F08B592-D950-4B59-867F-B53CC44E8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3CFE-7A07-4171-80D7-122C68CBD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333378"/>
            <a:ext cx="3291840" cy="73475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333378"/>
            <a:ext cx="9631680" cy="73475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5A6D-F7F5-4B28-A5F5-945BE25E0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33378"/>
            <a:ext cx="13167360" cy="8553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83680" y="7772400"/>
            <a:ext cx="4267200" cy="27432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16640" y="7772400"/>
            <a:ext cx="2682240" cy="26860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2F02-156C-4C02-9AB3-AC3EA9A34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C00BB-DE7F-457D-BC49-D05A2D860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2"/>
            <a:ext cx="12435840" cy="1634490"/>
          </a:xfrm>
        </p:spPr>
        <p:txBody>
          <a:bodyPr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400"/>
            </a:lvl1pPr>
            <a:lvl2pPr marL="548640" indent="0">
              <a:buNone/>
              <a:defRPr sz="2160"/>
            </a:lvl2pPr>
            <a:lvl3pPr marL="1097280" indent="0">
              <a:buNone/>
              <a:defRPr sz="1920"/>
            </a:lvl3pPr>
            <a:lvl4pPr marL="1645920" indent="0">
              <a:buNone/>
              <a:defRPr sz="1680"/>
            </a:lvl4pPr>
            <a:lvl5pPr marL="2194560" indent="0">
              <a:buNone/>
              <a:defRPr sz="1680"/>
            </a:lvl5pPr>
            <a:lvl6pPr marL="2743200" indent="0">
              <a:buNone/>
              <a:defRPr sz="1680"/>
            </a:lvl6pPr>
            <a:lvl7pPr marL="3291840" indent="0">
              <a:buNone/>
              <a:defRPr sz="1680"/>
            </a:lvl7pPr>
            <a:lvl8pPr marL="3840480" indent="0">
              <a:buNone/>
              <a:defRPr sz="1680"/>
            </a:lvl8pPr>
            <a:lvl9pPr marL="4389120" indent="0">
              <a:buNone/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C65D-61E7-47FD-9A72-E0B6D1F3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72E1-F273-4B81-B16E-C263F608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29566"/>
            <a:ext cx="131673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1" y="1842136"/>
            <a:ext cx="646430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1" y="2609850"/>
            <a:ext cx="646430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2" y="1842136"/>
            <a:ext cx="646684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2" y="2609850"/>
            <a:ext cx="646684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9B7C3-0C4E-4E7A-97C8-D618FBC1D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F039-6D60-4D32-BABB-899E8261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A064-A0DD-4A76-AFAD-01B88FDAD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2"/>
            <a:ext cx="8178800" cy="7023736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2"/>
            <a:ext cx="4813301" cy="5629276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9E13D-DA1B-4E10-87BB-3BAB0409B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0" y="5760720"/>
            <a:ext cx="8778240" cy="68008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0" y="735330"/>
            <a:ext cx="8778240" cy="493776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0" y="6440806"/>
            <a:ext cx="8778240" cy="965834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6837-CA20-4B0E-B58F-D93DFB67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1520" y="333378"/>
            <a:ext cx="13167360" cy="85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1280160"/>
            <a:ext cx="1316736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" y="7772400"/>
            <a:ext cx="5608320" cy="26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61760" y="7680960"/>
            <a:ext cx="62179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801600" y="7772400"/>
            <a:ext cx="1097280" cy="27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40"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77EDF827-9EFC-4DD4-AC20-AC7CB2BC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1383" name="Freeform 7"/>
          <p:cNvSpPr>
            <a:spLocks noChangeArrowheads="1"/>
          </p:cNvSpPr>
          <p:nvPr/>
        </p:nvSpPr>
        <p:spPr bwMode="auto">
          <a:xfrm>
            <a:off x="609600" y="274320"/>
            <a:ext cx="13167360" cy="73152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731520" y="7772400"/>
            <a:ext cx="1316736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5pPr>
      <a:lvl6pPr marL="54864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6pPr>
      <a:lvl7pPr marL="109728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7pPr>
      <a:lvl8pPr marL="164592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8pPr>
      <a:lvl9pPr marL="219456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9pPr>
    </p:titleStyle>
    <p:bodyStyle>
      <a:lvl1pPr marL="411480" indent="-4114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36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03910" indent="-39052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8" charset="2"/>
        <a:buChar char="q"/>
        <a:defRPr sz="3120">
          <a:solidFill>
            <a:schemeClr val="tx1"/>
          </a:solidFill>
          <a:latin typeface="+mn-lt"/>
          <a:ea typeface="ＭＳ Ｐゴシック" charset="-128"/>
        </a:defRPr>
      </a:lvl2pPr>
      <a:lvl3pPr marL="1226820" indent="-421006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2640">
          <a:solidFill>
            <a:schemeClr val="tx1"/>
          </a:solidFill>
          <a:latin typeface="+mn-lt"/>
          <a:ea typeface="ＭＳ Ｐゴシック" charset="-128"/>
        </a:defRPr>
      </a:lvl3pPr>
      <a:lvl4pPr marL="1607820" indent="-37909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8" charset="2"/>
        <a:buChar char="q"/>
        <a:defRPr sz="2400">
          <a:solidFill>
            <a:schemeClr val="tx1"/>
          </a:solidFill>
          <a:latin typeface="+mn-lt"/>
          <a:ea typeface="ＭＳ Ｐゴシック" charset="-128"/>
        </a:defRPr>
      </a:lvl4pPr>
      <a:lvl5pPr marL="2017396" indent="-40767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8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5pPr>
      <a:lvl6pPr marL="256603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311467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66331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421195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4320"/>
            <a:ext cx="12039600" cy="1478280"/>
          </a:xfrm>
        </p:spPr>
        <p:txBody>
          <a:bodyPr/>
          <a:lstStyle/>
          <a:p>
            <a:pPr eaLnBrk="1" hangingPunct="1"/>
            <a:r>
              <a:rPr lang="en-US" sz="3840" dirty="0">
                <a:ea typeface="ＭＳ Ｐゴシック" pitchFamily="28" charset="-128"/>
              </a:rPr>
              <a:t>TDC with Uncontrolled Delay Lines: </a:t>
            </a:r>
            <a:br>
              <a:rPr lang="en-US" sz="3840" dirty="0">
                <a:ea typeface="ＭＳ Ｐゴシック" pitchFamily="28" charset="-128"/>
              </a:rPr>
            </a:br>
            <a:r>
              <a:rPr lang="en-US" sz="3840" dirty="0">
                <a:ea typeface="ＭＳ Ｐゴシック" pitchFamily="28" charset="-128"/>
              </a:rPr>
              <a:t>Calibration Approaches and Precision Improvement Methods</a:t>
            </a:r>
            <a:endParaRPr lang="en-US" sz="3840" b="1" i="1" dirty="0">
              <a:solidFill>
                <a:srgbClr val="FF0000"/>
              </a:solidFill>
              <a:ea typeface="ＭＳ Ｐゴシック" pitchFamily="28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17520" y="4297680"/>
            <a:ext cx="8961120" cy="2926080"/>
          </a:xfrm>
          <a:noFill/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 dirty="0">
                <a:ea typeface="ＭＳ Ｐゴシック" pitchFamily="28" charset="-128"/>
              </a:rPr>
              <a:t>Wu, </a:t>
            </a:r>
            <a:r>
              <a:rPr lang="en-US" dirty="0" err="1">
                <a:ea typeface="ＭＳ Ｐゴシック" pitchFamily="28" charset="-128"/>
              </a:rPr>
              <a:t>Jinyuan</a:t>
            </a:r>
            <a:r>
              <a:rPr lang="en-US" dirty="0">
                <a:ea typeface="ＭＳ Ｐゴシック" pitchFamily="28" charset="-128"/>
              </a:rPr>
              <a:t> (Presenter, Fermilab)</a:t>
            </a:r>
          </a:p>
          <a:p>
            <a:pPr eaLnBrk="1" hangingPunct="1"/>
            <a:r>
              <a:rPr lang="en-US" dirty="0">
                <a:ea typeface="ＭＳ Ｐゴシック" pitchFamily="28" charset="-128"/>
              </a:rPr>
              <a:t>W. Zhang, C. Edwards, D. Gong, X. Huang, C. Liu, T. Liu, T. Liu, J. Olsen, H. Sun, Q. Sun, J. Wu, J. Ye, L. Zhang</a:t>
            </a:r>
          </a:p>
          <a:p>
            <a:pPr eaLnBrk="1" hangingPunct="1"/>
            <a:r>
              <a:rPr lang="en-US" dirty="0">
                <a:ea typeface="ＭＳ Ｐゴシック" pitchFamily="28" charset="-128"/>
              </a:rPr>
              <a:t>Sept. 2022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3411200" cy="822960"/>
          </a:xfrm>
        </p:spPr>
        <p:txBody>
          <a:bodyPr/>
          <a:lstStyle/>
          <a:p>
            <a:pPr eaLnBrk="1" hangingPunct="1"/>
            <a:r>
              <a:rPr lang="en-US" sz="3200" dirty="0">
                <a:ea typeface="ＭＳ Ｐゴシック" pitchFamily="28" charset="-128"/>
              </a:rPr>
              <a:t>Advantage of TDC with Uncontrolled Delay Line: </a:t>
            </a:r>
            <a:r>
              <a:rPr lang="en-US" sz="4000" dirty="0">
                <a:solidFill>
                  <a:srgbClr val="0070C0"/>
                </a:solidFill>
                <a:ea typeface="ＭＳ Ｐゴシック" pitchFamily="28" charset="-128"/>
              </a:rPr>
              <a:t>(3)Multiple Measurements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7999" y="5715000"/>
            <a:ext cx="11125196" cy="196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TDC with uncontrolled delay line usually needs two measurements for each hit.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two data samples can be used for temperature tracking and calibration.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two samples can also be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averaged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for a finer precision.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FAA6FA9-03B5-3461-3B0B-32DB151D3F8B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4495800"/>
            <a:ext cx="304800" cy="1143000"/>
            <a:chOff x="1536" y="2544"/>
            <a:chExt cx="192" cy="720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29FB8147-A912-7508-6E58-2619E1D8B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5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529C1030-4C11-6315-76EB-2F7B4FB72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7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90CDF440-BE14-FB67-F9E1-320D52324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02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6" name="Group 6">
            <a:extLst>
              <a:ext uri="{FF2B5EF4-FFF2-40B4-BE49-F238E27FC236}">
                <a16:creationId xmlns:a16="http://schemas.microsoft.com/office/drawing/2014/main" id="{3C227878-FF54-BD14-28C0-AD62C64A6F90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828800"/>
            <a:ext cx="304800" cy="1524000"/>
            <a:chOff x="1536" y="864"/>
            <a:chExt cx="192" cy="960"/>
          </a:xfrm>
        </p:grpSpPr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074B9E0A-CB6B-4861-3FBB-9CD3A753E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86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06C3F1D1-8100-8CD6-E531-F28B8E956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10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1E444CE9-1A3B-F642-8F5D-A14134117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CF06351D-3492-DC41-102C-48DFABA99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2" name="Line 12">
            <a:extLst>
              <a:ext uri="{FF2B5EF4-FFF2-40B4-BE49-F238E27FC236}">
                <a16:creationId xmlns:a16="http://schemas.microsoft.com/office/drawing/2014/main" id="{9A735E23-9E10-DB41-2526-3F4D9E7AD3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2133600"/>
            <a:ext cx="0" cy="495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3" name="Line 13">
            <a:extLst>
              <a:ext uri="{FF2B5EF4-FFF2-40B4-BE49-F238E27FC236}">
                <a16:creationId xmlns:a16="http://schemas.microsoft.com/office/drawing/2014/main" id="{E6763EFF-F381-8B8D-EF4A-9BDAE15DB6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7086600"/>
            <a:ext cx="152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DD11CD01-6C1F-4896-0B1A-DD70B844DE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2000" y="18288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14345A14-9173-B1A6-AFE9-C887043F12B2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70104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6" name="Line 16">
            <a:extLst>
              <a:ext uri="{FF2B5EF4-FFF2-40B4-BE49-F238E27FC236}">
                <a16:creationId xmlns:a16="http://schemas.microsoft.com/office/drawing/2014/main" id="{B2FBB476-3A96-3D4D-316B-69E0BD5E0E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906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id="{1C2C4D7A-C451-3969-FE4B-5B3E35FAD4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8" name="Line 18">
            <a:extLst>
              <a:ext uri="{FF2B5EF4-FFF2-40B4-BE49-F238E27FC236}">
                <a16:creationId xmlns:a16="http://schemas.microsoft.com/office/drawing/2014/main" id="{DE993F05-066C-62A4-C3BC-B0430E102975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68580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" name="Line 19">
            <a:extLst>
              <a:ext uri="{FF2B5EF4-FFF2-40B4-BE49-F238E27FC236}">
                <a16:creationId xmlns:a16="http://schemas.microsoft.com/office/drawing/2014/main" id="{F24C52FD-E64F-C1AD-9E36-62C2928AA4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70104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0" name="Line 20">
            <a:extLst>
              <a:ext uri="{FF2B5EF4-FFF2-40B4-BE49-F238E27FC236}">
                <a16:creationId xmlns:a16="http://schemas.microsoft.com/office/drawing/2014/main" id="{F154A645-04FA-92DB-1D1B-66C1E5E5FE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1" name="Line 21">
            <a:extLst>
              <a:ext uri="{FF2B5EF4-FFF2-40B4-BE49-F238E27FC236}">
                <a16:creationId xmlns:a16="http://schemas.microsoft.com/office/drawing/2014/main" id="{524206BB-9FA1-7030-FE02-8E701620CF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2" name="Line 22">
            <a:extLst>
              <a:ext uri="{FF2B5EF4-FFF2-40B4-BE49-F238E27FC236}">
                <a16:creationId xmlns:a16="http://schemas.microsoft.com/office/drawing/2014/main" id="{5E13862B-4D5A-9905-ED26-C3E3A1483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68580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3" name="Line 23">
            <a:extLst>
              <a:ext uri="{FF2B5EF4-FFF2-40B4-BE49-F238E27FC236}">
                <a16:creationId xmlns:a16="http://schemas.microsoft.com/office/drawing/2014/main" id="{1D542158-22F4-F057-4053-5780E752AA94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70104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4" name="Line 24">
            <a:extLst>
              <a:ext uri="{FF2B5EF4-FFF2-40B4-BE49-F238E27FC236}">
                <a16:creationId xmlns:a16="http://schemas.microsoft.com/office/drawing/2014/main" id="{DE4CC701-9A98-51FB-75D4-18B18AE6B9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Line 25">
            <a:extLst>
              <a:ext uri="{FF2B5EF4-FFF2-40B4-BE49-F238E27FC236}">
                <a16:creationId xmlns:a16="http://schemas.microsoft.com/office/drawing/2014/main" id="{97BDCCB7-BF47-58E1-9079-6C8672D9F5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8580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Line 26">
            <a:extLst>
              <a:ext uri="{FF2B5EF4-FFF2-40B4-BE49-F238E27FC236}">
                <a16:creationId xmlns:a16="http://schemas.microsoft.com/office/drawing/2014/main" id="{F4446013-2045-9A7A-DEAE-A1CA75B67B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68580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Line 27">
            <a:extLst>
              <a:ext uri="{FF2B5EF4-FFF2-40B4-BE49-F238E27FC236}">
                <a16:creationId xmlns:a16="http://schemas.microsoft.com/office/drawing/2014/main" id="{F64EBCFC-2B2B-38CB-7DAA-EA56BA638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17526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8" name="Line 28">
            <a:extLst>
              <a:ext uri="{FF2B5EF4-FFF2-40B4-BE49-F238E27FC236}">
                <a16:creationId xmlns:a16="http://schemas.microsoft.com/office/drawing/2014/main" id="{93005855-B197-2BE9-F755-5B426EBBAD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1600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9" name="Line 29">
            <a:extLst>
              <a:ext uri="{FF2B5EF4-FFF2-40B4-BE49-F238E27FC236}">
                <a16:creationId xmlns:a16="http://schemas.microsoft.com/office/drawing/2014/main" id="{996FDE99-DBED-7727-6BBA-7E1634F6EF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71600" y="1600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0" name="Line 30">
            <a:extLst>
              <a:ext uri="{FF2B5EF4-FFF2-40B4-BE49-F238E27FC236}">
                <a16:creationId xmlns:a16="http://schemas.microsoft.com/office/drawing/2014/main" id="{5D584149-381D-A1DB-1B1F-BF5164C5BC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16002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1" name="Line 31">
            <a:extLst>
              <a:ext uri="{FF2B5EF4-FFF2-40B4-BE49-F238E27FC236}">
                <a16:creationId xmlns:a16="http://schemas.microsoft.com/office/drawing/2014/main" id="{C7B3D428-1E5B-F3CF-BE84-2C975BD668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7526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5C4DB2CD-38B4-19B0-FCCE-A94CC04B6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9812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IN</a:t>
            </a:r>
          </a:p>
        </p:txBody>
      </p:sp>
      <p:sp>
        <p:nvSpPr>
          <p:cNvPr id="33" name="Text Box 33">
            <a:extLst>
              <a:ext uri="{FF2B5EF4-FFF2-40B4-BE49-F238E27FC236}">
                <a16:creationId xmlns:a16="http://schemas.microsoft.com/office/drawing/2014/main" id="{1BF636B6-6081-DF1B-1CC2-1B9F55252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3246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CLK</a:t>
            </a:r>
          </a:p>
        </p:txBody>
      </p:sp>
      <p:grpSp>
        <p:nvGrpSpPr>
          <p:cNvPr id="34" name="Group 35">
            <a:extLst>
              <a:ext uri="{FF2B5EF4-FFF2-40B4-BE49-F238E27FC236}">
                <a16:creationId xmlns:a16="http://schemas.microsoft.com/office/drawing/2014/main" id="{DD98C50A-FD3D-789B-C08B-AA1B6A7A1366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828800"/>
            <a:ext cx="838200" cy="381000"/>
            <a:chOff x="1200" y="1632"/>
            <a:chExt cx="528" cy="240"/>
          </a:xfrm>
        </p:grpSpPr>
        <p:sp>
          <p:nvSpPr>
            <p:cNvPr id="35" name="AutoShape 36">
              <a:extLst>
                <a:ext uri="{FF2B5EF4-FFF2-40B4-BE49-F238E27FC236}">
                  <a16:creationId xmlns:a16="http://schemas.microsoft.com/office/drawing/2014/main" id="{2EBAAD1B-124A-A8F4-6180-52B46D29FC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36" name="Rectangle 37">
              <a:extLst>
                <a:ext uri="{FF2B5EF4-FFF2-40B4-BE49-F238E27FC236}">
                  <a16:creationId xmlns:a16="http://schemas.microsoft.com/office/drawing/2014/main" id="{189BA49E-C969-AC95-3930-7A5F6A589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37" name="AutoShape 38">
              <a:extLst>
                <a:ext uri="{FF2B5EF4-FFF2-40B4-BE49-F238E27FC236}">
                  <a16:creationId xmlns:a16="http://schemas.microsoft.com/office/drawing/2014/main" id="{5953FE00-16DF-C5DA-E429-C8A36E257E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38" name="Line 39">
              <a:extLst>
                <a:ext uri="{FF2B5EF4-FFF2-40B4-BE49-F238E27FC236}">
                  <a16:creationId xmlns:a16="http://schemas.microsoft.com/office/drawing/2014/main" id="{973D92AC-EA34-0A2E-301A-493B1D816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39" name="Line 40">
              <a:extLst>
                <a:ext uri="{FF2B5EF4-FFF2-40B4-BE49-F238E27FC236}">
                  <a16:creationId xmlns:a16="http://schemas.microsoft.com/office/drawing/2014/main" id="{A1010EB2-301F-B3B2-762E-1DDFC48B31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" name="Line 41">
              <a:extLst>
                <a:ext uri="{FF2B5EF4-FFF2-40B4-BE49-F238E27FC236}">
                  <a16:creationId xmlns:a16="http://schemas.microsoft.com/office/drawing/2014/main" id="{43C90C92-2C40-2F92-3A45-465C543A16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41" name="Group 42">
            <a:extLst>
              <a:ext uri="{FF2B5EF4-FFF2-40B4-BE49-F238E27FC236}">
                <a16:creationId xmlns:a16="http://schemas.microsoft.com/office/drawing/2014/main" id="{2AB7B0AA-4F24-BDE2-8745-C7064A435553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209800"/>
            <a:ext cx="838200" cy="381000"/>
            <a:chOff x="1200" y="1632"/>
            <a:chExt cx="528" cy="240"/>
          </a:xfrm>
        </p:grpSpPr>
        <p:sp>
          <p:nvSpPr>
            <p:cNvPr id="42" name="AutoShape 43">
              <a:extLst>
                <a:ext uri="{FF2B5EF4-FFF2-40B4-BE49-F238E27FC236}">
                  <a16:creationId xmlns:a16="http://schemas.microsoft.com/office/drawing/2014/main" id="{FAC390C1-26A6-56C3-8632-63E4E280BB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3" name="Rectangle 44">
              <a:extLst>
                <a:ext uri="{FF2B5EF4-FFF2-40B4-BE49-F238E27FC236}">
                  <a16:creationId xmlns:a16="http://schemas.microsoft.com/office/drawing/2014/main" id="{4DF16D9B-7391-B150-1688-C71BD81AB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4" name="AutoShape 45">
              <a:extLst>
                <a:ext uri="{FF2B5EF4-FFF2-40B4-BE49-F238E27FC236}">
                  <a16:creationId xmlns:a16="http://schemas.microsoft.com/office/drawing/2014/main" id="{3E82A5C7-674B-DA5C-2B7B-5006A1CCCF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5" name="Line 46">
              <a:extLst>
                <a:ext uri="{FF2B5EF4-FFF2-40B4-BE49-F238E27FC236}">
                  <a16:creationId xmlns:a16="http://schemas.microsoft.com/office/drawing/2014/main" id="{1ED96E26-B1C6-4CED-1CE1-D47FE46721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6" name="Line 47">
              <a:extLst>
                <a:ext uri="{FF2B5EF4-FFF2-40B4-BE49-F238E27FC236}">
                  <a16:creationId xmlns:a16="http://schemas.microsoft.com/office/drawing/2014/main" id="{5863DD6F-4B0C-81D2-FE0A-8DE7FD8F2D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7" name="Line 48">
              <a:extLst>
                <a:ext uri="{FF2B5EF4-FFF2-40B4-BE49-F238E27FC236}">
                  <a16:creationId xmlns:a16="http://schemas.microsoft.com/office/drawing/2014/main" id="{DD9A05DC-B266-FE04-B5A1-DC23943479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48" name="Group 49">
            <a:extLst>
              <a:ext uri="{FF2B5EF4-FFF2-40B4-BE49-F238E27FC236}">
                <a16:creationId xmlns:a16="http://schemas.microsoft.com/office/drawing/2014/main" id="{6186FC46-E4FC-B4C9-A401-DB2F53497883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590800"/>
            <a:ext cx="838200" cy="381000"/>
            <a:chOff x="1200" y="1632"/>
            <a:chExt cx="528" cy="240"/>
          </a:xfrm>
        </p:grpSpPr>
        <p:sp>
          <p:nvSpPr>
            <p:cNvPr id="49" name="AutoShape 50">
              <a:extLst>
                <a:ext uri="{FF2B5EF4-FFF2-40B4-BE49-F238E27FC236}">
                  <a16:creationId xmlns:a16="http://schemas.microsoft.com/office/drawing/2014/main" id="{E5889A7E-C818-409C-FC38-D4271BC7E7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0" name="Rectangle 51">
              <a:extLst>
                <a:ext uri="{FF2B5EF4-FFF2-40B4-BE49-F238E27FC236}">
                  <a16:creationId xmlns:a16="http://schemas.microsoft.com/office/drawing/2014/main" id="{9A94C0C8-C180-A8D7-275D-0C9BE2FF0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1" name="AutoShape 52">
              <a:extLst>
                <a:ext uri="{FF2B5EF4-FFF2-40B4-BE49-F238E27FC236}">
                  <a16:creationId xmlns:a16="http://schemas.microsoft.com/office/drawing/2014/main" id="{471EE242-43AF-D787-E3DB-2A8632A460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2" name="Line 53">
              <a:extLst>
                <a:ext uri="{FF2B5EF4-FFF2-40B4-BE49-F238E27FC236}">
                  <a16:creationId xmlns:a16="http://schemas.microsoft.com/office/drawing/2014/main" id="{043138B3-8001-92F5-ACA4-9DD429EACA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3" name="Line 54">
              <a:extLst>
                <a:ext uri="{FF2B5EF4-FFF2-40B4-BE49-F238E27FC236}">
                  <a16:creationId xmlns:a16="http://schemas.microsoft.com/office/drawing/2014/main" id="{0CE43DAF-0F15-D1D1-89D2-3EEE28216F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4" name="Line 55">
              <a:extLst>
                <a:ext uri="{FF2B5EF4-FFF2-40B4-BE49-F238E27FC236}">
                  <a16:creationId xmlns:a16="http://schemas.microsoft.com/office/drawing/2014/main" id="{D8B67168-12EC-428A-D13C-2DBE31B4EE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55" name="Group 56">
            <a:extLst>
              <a:ext uri="{FF2B5EF4-FFF2-40B4-BE49-F238E27FC236}">
                <a16:creationId xmlns:a16="http://schemas.microsoft.com/office/drawing/2014/main" id="{1A82301C-1A60-D82B-4FCF-CB9CDA655D21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971800"/>
            <a:ext cx="838200" cy="381000"/>
            <a:chOff x="1200" y="1632"/>
            <a:chExt cx="528" cy="240"/>
          </a:xfrm>
        </p:grpSpPr>
        <p:sp>
          <p:nvSpPr>
            <p:cNvPr id="56" name="AutoShape 57">
              <a:extLst>
                <a:ext uri="{FF2B5EF4-FFF2-40B4-BE49-F238E27FC236}">
                  <a16:creationId xmlns:a16="http://schemas.microsoft.com/office/drawing/2014/main" id="{5302C02D-889C-7E2C-6333-E949D28F04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7" name="Rectangle 58">
              <a:extLst>
                <a:ext uri="{FF2B5EF4-FFF2-40B4-BE49-F238E27FC236}">
                  <a16:creationId xmlns:a16="http://schemas.microsoft.com/office/drawing/2014/main" id="{3564CC71-E955-793C-C307-F64C1F5BC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8" name="AutoShape 59">
              <a:extLst>
                <a:ext uri="{FF2B5EF4-FFF2-40B4-BE49-F238E27FC236}">
                  <a16:creationId xmlns:a16="http://schemas.microsoft.com/office/drawing/2014/main" id="{1692CDA2-CBF1-B8A7-DDCA-68AF3DAC79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9" name="Line 60">
              <a:extLst>
                <a:ext uri="{FF2B5EF4-FFF2-40B4-BE49-F238E27FC236}">
                  <a16:creationId xmlns:a16="http://schemas.microsoft.com/office/drawing/2014/main" id="{7E21A308-51BB-0BDC-FF49-629ACEBA9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0" name="Line 61">
              <a:extLst>
                <a:ext uri="{FF2B5EF4-FFF2-40B4-BE49-F238E27FC236}">
                  <a16:creationId xmlns:a16="http://schemas.microsoft.com/office/drawing/2014/main" id="{235952E3-A145-30AF-FD55-43572E18E0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1" name="Line 62">
              <a:extLst>
                <a:ext uri="{FF2B5EF4-FFF2-40B4-BE49-F238E27FC236}">
                  <a16:creationId xmlns:a16="http://schemas.microsoft.com/office/drawing/2014/main" id="{73A7E8C5-FDDD-33B9-4353-5CC01FC38A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62" name="Group 63">
            <a:extLst>
              <a:ext uri="{FF2B5EF4-FFF2-40B4-BE49-F238E27FC236}">
                <a16:creationId xmlns:a16="http://schemas.microsoft.com/office/drawing/2014/main" id="{448C68BF-C417-82EB-0ABE-1A5FFE9ABBAC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352800"/>
            <a:ext cx="838200" cy="381000"/>
            <a:chOff x="1200" y="1632"/>
            <a:chExt cx="528" cy="240"/>
          </a:xfrm>
        </p:grpSpPr>
        <p:sp>
          <p:nvSpPr>
            <p:cNvPr id="63" name="AutoShape 64">
              <a:extLst>
                <a:ext uri="{FF2B5EF4-FFF2-40B4-BE49-F238E27FC236}">
                  <a16:creationId xmlns:a16="http://schemas.microsoft.com/office/drawing/2014/main" id="{4D06D28B-03F0-461E-525B-0255839689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8" name="Rectangle 65">
              <a:extLst>
                <a:ext uri="{FF2B5EF4-FFF2-40B4-BE49-F238E27FC236}">
                  <a16:creationId xmlns:a16="http://schemas.microsoft.com/office/drawing/2014/main" id="{E19B0AE5-DE1B-78E9-9B68-4D40F8A7C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9" name="AutoShape 66">
              <a:extLst>
                <a:ext uri="{FF2B5EF4-FFF2-40B4-BE49-F238E27FC236}">
                  <a16:creationId xmlns:a16="http://schemas.microsoft.com/office/drawing/2014/main" id="{CF9A7ACC-0C6F-0511-362B-94D99825A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0" name="Line 67">
              <a:extLst>
                <a:ext uri="{FF2B5EF4-FFF2-40B4-BE49-F238E27FC236}">
                  <a16:creationId xmlns:a16="http://schemas.microsoft.com/office/drawing/2014/main" id="{E29E60DF-5F58-9CBD-E395-A6F4EE9F6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1" name="Line 68">
              <a:extLst>
                <a:ext uri="{FF2B5EF4-FFF2-40B4-BE49-F238E27FC236}">
                  <a16:creationId xmlns:a16="http://schemas.microsoft.com/office/drawing/2014/main" id="{10A87173-FA17-9E26-7C1F-4BCB5D761F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2" name="Line 69">
              <a:extLst>
                <a:ext uri="{FF2B5EF4-FFF2-40B4-BE49-F238E27FC236}">
                  <a16:creationId xmlns:a16="http://schemas.microsoft.com/office/drawing/2014/main" id="{A7F62F86-F5EA-88B7-790E-182BCDFD7A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33" name="Group 70">
            <a:extLst>
              <a:ext uri="{FF2B5EF4-FFF2-40B4-BE49-F238E27FC236}">
                <a16:creationId xmlns:a16="http://schemas.microsoft.com/office/drawing/2014/main" id="{15A1AE8A-9673-3E4C-5428-BB52D10FECE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838200" cy="381000"/>
            <a:chOff x="1200" y="1632"/>
            <a:chExt cx="528" cy="240"/>
          </a:xfrm>
        </p:grpSpPr>
        <p:sp>
          <p:nvSpPr>
            <p:cNvPr id="134" name="AutoShape 71">
              <a:extLst>
                <a:ext uri="{FF2B5EF4-FFF2-40B4-BE49-F238E27FC236}">
                  <a16:creationId xmlns:a16="http://schemas.microsoft.com/office/drawing/2014/main" id="{DB66B733-FD28-7054-9EE7-158F6797EB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5" name="Rectangle 72">
              <a:extLst>
                <a:ext uri="{FF2B5EF4-FFF2-40B4-BE49-F238E27FC236}">
                  <a16:creationId xmlns:a16="http://schemas.microsoft.com/office/drawing/2014/main" id="{1E71DADA-95CB-095C-9128-450D72076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6" name="AutoShape 73">
              <a:extLst>
                <a:ext uri="{FF2B5EF4-FFF2-40B4-BE49-F238E27FC236}">
                  <a16:creationId xmlns:a16="http://schemas.microsoft.com/office/drawing/2014/main" id="{A3B8FCAC-ACC9-B03C-0945-91D93CC783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7" name="Line 74">
              <a:extLst>
                <a:ext uri="{FF2B5EF4-FFF2-40B4-BE49-F238E27FC236}">
                  <a16:creationId xmlns:a16="http://schemas.microsoft.com/office/drawing/2014/main" id="{AD32829B-4F0B-85F4-7AF5-559A67C88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8" name="Line 75">
              <a:extLst>
                <a:ext uri="{FF2B5EF4-FFF2-40B4-BE49-F238E27FC236}">
                  <a16:creationId xmlns:a16="http://schemas.microsoft.com/office/drawing/2014/main" id="{879F3E77-A1FC-2D51-FE19-339CBD1219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9" name="Line 76">
              <a:extLst>
                <a:ext uri="{FF2B5EF4-FFF2-40B4-BE49-F238E27FC236}">
                  <a16:creationId xmlns:a16="http://schemas.microsoft.com/office/drawing/2014/main" id="{50601E03-805C-B9F9-5C97-7AEBCA309A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40" name="Group 77">
            <a:extLst>
              <a:ext uri="{FF2B5EF4-FFF2-40B4-BE49-F238E27FC236}">
                <a16:creationId xmlns:a16="http://schemas.microsoft.com/office/drawing/2014/main" id="{7FBFA76C-6A2A-1731-6B31-B716C28FCD4F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495800"/>
            <a:ext cx="838200" cy="381000"/>
            <a:chOff x="1200" y="1632"/>
            <a:chExt cx="528" cy="240"/>
          </a:xfrm>
        </p:grpSpPr>
        <p:sp>
          <p:nvSpPr>
            <p:cNvPr id="141" name="AutoShape 78">
              <a:extLst>
                <a:ext uri="{FF2B5EF4-FFF2-40B4-BE49-F238E27FC236}">
                  <a16:creationId xmlns:a16="http://schemas.microsoft.com/office/drawing/2014/main" id="{AEF19B92-F9DC-7088-A9FD-9A9CA7E4C1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2" name="Rectangle 79">
              <a:extLst>
                <a:ext uri="{FF2B5EF4-FFF2-40B4-BE49-F238E27FC236}">
                  <a16:creationId xmlns:a16="http://schemas.microsoft.com/office/drawing/2014/main" id="{DE43F512-E58D-ABBA-3188-B872642E4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3" name="AutoShape 80">
              <a:extLst>
                <a:ext uri="{FF2B5EF4-FFF2-40B4-BE49-F238E27FC236}">
                  <a16:creationId xmlns:a16="http://schemas.microsoft.com/office/drawing/2014/main" id="{0ECDF826-2196-4E52-65D2-B09091A374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4" name="Line 81">
              <a:extLst>
                <a:ext uri="{FF2B5EF4-FFF2-40B4-BE49-F238E27FC236}">
                  <a16:creationId xmlns:a16="http://schemas.microsoft.com/office/drawing/2014/main" id="{0E048B90-4FEB-1F56-3AED-E825C0AC4C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5" name="Line 82">
              <a:extLst>
                <a:ext uri="{FF2B5EF4-FFF2-40B4-BE49-F238E27FC236}">
                  <a16:creationId xmlns:a16="http://schemas.microsoft.com/office/drawing/2014/main" id="{6399269D-A773-F809-5892-0F7DED4F4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6" name="Line 83">
              <a:extLst>
                <a:ext uri="{FF2B5EF4-FFF2-40B4-BE49-F238E27FC236}">
                  <a16:creationId xmlns:a16="http://schemas.microsoft.com/office/drawing/2014/main" id="{B84FD3DE-6C8A-7F32-2BB0-2CDDE7CDE0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47" name="Group 84">
            <a:extLst>
              <a:ext uri="{FF2B5EF4-FFF2-40B4-BE49-F238E27FC236}">
                <a16:creationId xmlns:a16="http://schemas.microsoft.com/office/drawing/2014/main" id="{B04547CF-1397-21CF-1219-C29C2221AAC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876800"/>
            <a:ext cx="838200" cy="381000"/>
            <a:chOff x="1200" y="1632"/>
            <a:chExt cx="528" cy="240"/>
          </a:xfrm>
        </p:grpSpPr>
        <p:sp>
          <p:nvSpPr>
            <p:cNvPr id="148" name="AutoShape 85">
              <a:extLst>
                <a:ext uri="{FF2B5EF4-FFF2-40B4-BE49-F238E27FC236}">
                  <a16:creationId xmlns:a16="http://schemas.microsoft.com/office/drawing/2014/main" id="{1D20EED0-6D71-825C-9F8C-423928CAB3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9" name="Rectangle 86">
              <a:extLst>
                <a:ext uri="{FF2B5EF4-FFF2-40B4-BE49-F238E27FC236}">
                  <a16:creationId xmlns:a16="http://schemas.microsoft.com/office/drawing/2014/main" id="{5FEA3B5C-93AA-4613-DF3F-F3AFDCBB3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0" name="AutoShape 87">
              <a:extLst>
                <a:ext uri="{FF2B5EF4-FFF2-40B4-BE49-F238E27FC236}">
                  <a16:creationId xmlns:a16="http://schemas.microsoft.com/office/drawing/2014/main" id="{B2619AE5-FD14-650E-6B10-4D21578393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1" name="Line 88">
              <a:extLst>
                <a:ext uri="{FF2B5EF4-FFF2-40B4-BE49-F238E27FC236}">
                  <a16:creationId xmlns:a16="http://schemas.microsoft.com/office/drawing/2014/main" id="{1E93CFA0-D823-CC9A-E65C-6E0BF5887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2" name="Line 89">
              <a:extLst>
                <a:ext uri="{FF2B5EF4-FFF2-40B4-BE49-F238E27FC236}">
                  <a16:creationId xmlns:a16="http://schemas.microsoft.com/office/drawing/2014/main" id="{1B1E0DFA-FFB5-4790-2E12-39E943BA14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3" name="Line 90">
              <a:extLst>
                <a:ext uri="{FF2B5EF4-FFF2-40B4-BE49-F238E27FC236}">
                  <a16:creationId xmlns:a16="http://schemas.microsoft.com/office/drawing/2014/main" id="{2DF76A00-22E2-AFF2-FCB2-5E4BA4B03A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54" name="Group 91">
            <a:extLst>
              <a:ext uri="{FF2B5EF4-FFF2-40B4-BE49-F238E27FC236}">
                <a16:creationId xmlns:a16="http://schemas.microsoft.com/office/drawing/2014/main" id="{DB09C975-EF7A-EF29-CDCC-34F59092EB4A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5257800"/>
            <a:ext cx="838200" cy="381000"/>
            <a:chOff x="1200" y="1632"/>
            <a:chExt cx="528" cy="240"/>
          </a:xfrm>
        </p:grpSpPr>
        <p:sp>
          <p:nvSpPr>
            <p:cNvPr id="155" name="AutoShape 92">
              <a:extLst>
                <a:ext uri="{FF2B5EF4-FFF2-40B4-BE49-F238E27FC236}">
                  <a16:creationId xmlns:a16="http://schemas.microsoft.com/office/drawing/2014/main" id="{937D3A7F-3AF5-8034-E422-AAD21EF2E3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6" name="Rectangle 93">
              <a:extLst>
                <a:ext uri="{FF2B5EF4-FFF2-40B4-BE49-F238E27FC236}">
                  <a16:creationId xmlns:a16="http://schemas.microsoft.com/office/drawing/2014/main" id="{3CB9C15B-29B3-6373-685D-BCEE63575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7" name="AutoShape 94">
              <a:extLst>
                <a:ext uri="{FF2B5EF4-FFF2-40B4-BE49-F238E27FC236}">
                  <a16:creationId xmlns:a16="http://schemas.microsoft.com/office/drawing/2014/main" id="{2E279045-866E-2649-0FFC-2C539D4412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8" name="Line 95">
              <a:extLst>
                <a:ext uri="{FF2B5EF4-FFF2-40B4-BE49-F238E27FC236}">
                  <a16:creationId xmlns:a16="http://schemas.microsoft.com/office/drawing/2014/main" id="{01C704A9-059C-C1FD-3CAB-64C8229D18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9" name="Line 96">
              <a:extLst>
                <a:ext uri="{FF2B5EF4-FFF2-40B4-BE49-F238E27FC236}">
                  <a16:creationId xmlns:a16="http://schemas.microsoft.com/office/drawing/2014/main" id="{104AF551-63F8-C14C-E2EB-9C2A4AC03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0" name="Line 97">
              <a:extLst>
                <a:ext uri="{FF2B5EF4-FFF2-40B4-BE49-F238E27FC236}">
                  <a16:creationId xmlns:a16="http://schemas.microsoft.com/office/drawing/2014/main" id="{78029887-4B1C-402D-6C34-C456C9C10E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61" name="Group 98">
            <a:extLst>
              <a:ext uri="{FF2B5EF4-FFF2-40B4-BE49-F238E27FC236}">
                <a16:creationId xmlns:a16="http://schemas.microsoft.com/office/drawing/2014/main" id="{6E89215A-DB08-6C46-7F0D-1E5E4841175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5638800"/>
            <a:ext cx="838200" cy="381000"/>
            <a:chOff x="1200" y="1632"/>
            <a:chExt cx="528" cy="240"/>
          </a:xfrm>
        </p:grpSpPr>
        <p:sp>
          <p:nvSpPr>
            <p:cNvPr id="162" name="AutoShape 99">
              <a:extLst>
                <a:ext uri="{FF2B5EF4-FFF2-40B4-BE49-F238E27FC236}">
                  <a16:creationId xmlns:a16="http://schemas.microsoft.com/office/drawing/2014/main" id="{BE3AA671-14A9-F633-8CDD-D1EB167311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3" name="Rectangle 100">
              <a:extLst>
                <a:ext uri="{FF2B5EF4-FFF2-40B4-BE49-F238E27FC236}">
                  <a16:creationId xmlns:a16="http://schemas.microsoft.com/office/drawing/2014/main" id="{CD2F8AC5-53BE-7884-D14B-41838510C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4" name="AutoShape 101">
              <a:extLst>
                <a:ext uri="{FF2B5EF4-FFF2-40B4-BE49-F238E27FC236}">
                  <a16:creationId xmlns:a16="http://schemas.microsoft.com/office/drawing/2014/main" id="{B99546EE-86EA-02AB-87C3-820E301583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5" name="Line 102">
              <a:extLst>
                <a:ext uri="{FF2B5EF4-FFF2-40B4-BE49-F238E27FC236}">
                  <a16:creationId xmlns:a16="http://schemas.microsoft.com/office/drawing/2014/main" id="{2D02A48B-DCA0-CB78-54B8-9453108A71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6" name="Line 103">
              <a:extLst>
                <a:ext uri="{FF2B5EF4-FFF2-40B4-BE49-F238E27FC236}">
                  <a16:creationId xmlns:a16="http://schemas.microsoft.com/office/drawing/2014/main" id="{8044E366-42EE-A8E7-4F0F-E61C82BDAE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7" name="Line 104">
              <a:extLst>
                <a:ext uri="{FF2B5EF4-FFF2-40B4-BE49-F238E27FC236}">
                  <a16:creationId xmlns:a16="http://schemas.microsoft.com/office/drawing/2014/main" id="{A495084D-9665-A1A2-9FE4-43B75D494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68" name="Group 105">
            <a:extLst>
              <a:ext uri="{FF2B5EF4-FFF2-40B4-BE49-F238E27FC236}">
                <a16:creationId xmlns:a16="http://schemas.microsoft.com/office/drawing/2014/main" id="{D0B317BF-4E76-19F3-D549-D2E1A0B939C0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6019800"/>
            <a:ext cx="838200" cy="381000"/>
            <a:chOff x="1200" y="1632"/>
            <a:chExt cx="528" cy="240"/>
          </a:xfrm>
        </p:grpSpPr>
        <p:sp>
          <p:nvSpPr>
            <p:cNvPr id="169" name="AutoShape 106">
              <a:extLst>
                <a:ext uri="{FF2B5EF4-FFF2-40B4-BE49-F238E27FC236}">
                  <a16:creationId xmlns:a16="http://schemas.microsoft.com/office/drawing/2014/main" id="{AC9B3D99-96A0-54A5-40B9-195911A0EF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0" name="Rectangle 107">
              <a:extLst>
                <a:ext uri="{FF2B5EF4-FFF2-40B4-BE49-F238E27FC236}">
                  <a16:creationId xmlns:a16="http://schemas.microsoft.com/office/drawing/2014/main" id="{5706050B-3FF7-B78F-27C1-9E4227A46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1" name="AutoShape 108">
              <a:extLst>
                <a:ext uri="{FF2B5EF4-FFF2-40B4-BE49-F238E27FC236}">
                  <a16:creationId xmlns:a16="http://schemas.microsoft.com/office/drawing/2014/main" id="{596EE3B9-7675-2814-C624-A266F4CA48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2" name="Line 109">
              <a:extLst>
                <a:ext uri="{FF2B5EF4-FFF2-40B4-BE49-F238E27FC236}">
                  <a16:creationId xmlns:a16="http://schemas.microsoft.com/office/drawing/2014/main" id="{7906848F-68B0-9792-B281-4536891A61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3" name="Line 110">
              <a:extLst>
                <a:ext uri="{FF2B5EF4-FFF2-40B4-BE49-F238E27FC236}">
                  <a16:creationId xmlns:a16="http://schemas.microsoft.com/office/drawing/2014/main" id="{0C13FF16-6230-82A3-159B-E1FC8620B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4" name="Line 111">
              <a:extLst>
                <a:ext uri="{FF2B5EF4-FFF2-40B4-BE49-F238E27FC236}">
                  <a16:creationId xmlns:a16="http://schemas.microsoft.com/office/drawing/2014/main" id="{0596D619-E027-B7EF-47AF-865B85AD11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75" name="Group 112">
            <a:extLst>
              <a:ext uri="{FF2B5EF4-FFF2-40B4-BE49-F238E27FC236}">
                <a16:creationId xmlns:a16="http://schemas.microsoft.com/office/drawing/2014/main" id="{88A041E8-B90B-E228-6248-6B362FCC093B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6400800"/>
            <a:ext cx="838200" cy="381000"/>
            <a:chOff x="1200" y="1632"/>
            <a:chExt cx="528" cy="240"/>
          </a:xfrm>
        </p:grpSpPr>
        <p:sp>
          <p:nvSpPr>
            <p:cNvPr id="176" name="AutoShape 113">
              <a:extLst>
                <a:ext uri="{FF2B5EF4-FFF2-40B4-BE49-F238E27FC236}">
                  <a16:creationId xmlns:a16="http://schemas.microsoft.com/office/drawing/2014/main" id="{45167130-9A50-23C5-D362-E691A06115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7" name="Rectangle 114">
              <a:extLst>
                <a:ext uri="{FF2B5EF4-FFF2-40B4-BE49-F238E27FC236}">
                  <a16:creationId xmlns:a16="http://schemas.microsoft.com/office/drawing/2014/main" id="{4C900A6F-A406-BA38-894A-EA05C4AA1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8" name="AutoShape 115">
              <a:extLst>
                <a:ext uri="{FF2B5EF4-FFF2-40B4-BE49-F238E27FC236}">
                  <a16:creationId xmlns:a16="http://schemas.microsoft.com/office/drawing/2014/main" id="{F1AD44AF-D40C-6628-35D7-9CEF5553BE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9" name="Line 116">
              <a:extLst>
                <a:ext uri="{FF2B5EF4-FFF2-40B4-BE49-F238E27FC236}">
                  <a16:creationId xmlns:a16="http://schemas.microsoft.com/office/drawing/2014/main" id="{D327F2FA-B413-193D-A8A3-10A0E1A40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0" name="Line 117">
              <a:extLst>
                <a:ext uri="{FF2B5EF4-FFF2-40B4-BE49-F238E27FC236}">
                  <a16:creationId xmlns:a16="http://schemas.microsoft.com/office/drawing/2014/main" id="{8D4EF35A-1C9F-E80C-0773-250980C8B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1" name="Line 118">
              <a:extLst>
                <a:ext uri="{FF2B5EF4-FFF2-40B4-BE49-F238E27FC236}">
                  <a16:creationId xmlns:a16="http://schemas.microsoft.com/office/drawing/2014/main" id="{72945427-F9C6-A9F7-0CD0-74017E8C92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82" name="Group 119">
            <a:extLst>
              <a:ext uri="{FF2B5EF4-FFF2-40B4-BE49-F238E27FC236}">
                <a16:creationId xmlns:a16="http://schemas.microsoft.com/office/drawing/2014/main" id="{47626959-52D4-CC61-2E6D-9C6604748EC9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57400"/>
            <a:ext cx="76200" cy="4724400"/>
            <a:chOff x="1536" y="1008"/>
            <a:chExt cx="48" cy="2976"/>
          </a:xfrm>
        </p:grpSpPr>
        <p:sp>
          <p:nvSpPr>
            <p:cNvPr id="183" name="AutoShape 120">
              <a:extLst>
                <a:ext uri="{FF2B5EF4-FFF2-40B4-BE49-F238E27FC236}">
                  <a16:creationId xmlns:a16="http://schemas.microsoft.com/office/drawing/2014/main" id="{8BA66215-4D20-DAB6-F5DC-0A8B5E9AE9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6" name="AutoShape 121">
              <a:extLst>
                <a:ext uri="{FF2B5EF4-FFF2-40B4-BE49-F238E27FC236}">
                  <a16:creationId xmlns:a16="http://schemas.microsoft.com/office/drawing/2014/main" id="{B6BB42DE-F38A-C86B-FEF8-BB34B64C41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7" name="AutoShape 122">
              <a:extLst>
                <a:ext uri="{FF2B5EF4-FFF2-40B4-BE49-F238E27FC236}">
                  <a16:creationId xmlns:a16="http://schemas.microsoft.com/office/drawing/2014/main" id="{4A239DFF-9768-2A65-CFAF-3CFFE496ED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8" name="AutoShape 123">
              <a:extLst>
                <a:ext uri="{FF2B5EF4-FFF2-40B4-BE49-F238E27FC236}">
                  <a16:creationId xmlns:a16="http://schemas.microsoft.com/office/drawing/2014/main" id="{BCA06617-9466-0058-9739-F4C09F9724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9" name="AutoShape 124">
              <a:extLst>
                <a:ext uri="{FF2B5EF4-FFF2-40B4-BE49-F238E27FC236}">
                  <a16:creationId xmlns:a16="http://schemas.microsoft.com/office/drawing/2014/main" id="{8E024DFF-16B7-A633-03A9-2671E5A48E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90" name="AutoShape 125">
              <a:extLst>
                <a:ext uri="{FF2B5EF4-FFF2-40B4-BE49-F238E27FC236}">
                  <a16:creationId xmlns:a16="http://schemas.microsoft.com/office/drawing/2014/main" id="{14996CB4-F0F1-6C94-CF73-55EA286F23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91" name="AutoShape 126">
              <a:extLst>
                <a:ext uri="{FF2B5EF4-FFF2-40B4-BE49-F238E27FC236}">
                  <a16:creationId xmlns:a16="http://schemas.microsoft.com/office/drawing/2014/main" id="{747050E4-E726-C0C3-F842-2AC8639F0C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60" name="AutoShape 127">
              <a:extLst>
                <a:ext uri="{FF2B5EF4-FFF2-40B4-BE49-F238E27FC236}">
                  <a16:creationId xmlns:a16="http://schemas.microsoft.com/office/drawing/2014/main" id="{1FC1683E-69FB-6B1A-36EA-40AC798A64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61" name="AutoShape 128">
              <a:extLst>
                <a:ext uri="{FF2B5EF4-FFF2-40B4-BE49-F238E27FC236}">
                  <a16:creationId xmlns:a16="http://schemas.microsoft.com/office/drawing/2014/main" id="{58A28E38-8BF7-0517-9183-B3494D2325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62" name="AutoShape 129">
              <a:extLst>
                <a:ext uri="{FF2B5EF4-FFF2-40B4-BE49-F238E27FC236}">
                  <a16:creationId xmlns:a16="http://schemas.microsoft.com/office/drawing/2014/main" id="{ABE5F257-6CCC-A85A-4928-A7E82EC9F9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63" name="AutoShape 130">
              <a:extLst>
                <a:ext uri="{FF2B5EF4-FFF2-40B4-BE49-F238E27FC236}">
                  <a16:creationId xmlns:a16="http://schemas.microsoft.com/office/drawing/2014/main" id="{106C0415-BD0D-7D14-1365-12703D388F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66" name="AutoShape 131">
              <a:extLst>
                <a:ext uri="{FF2B5EF4-FFF2-40B4-BE49-F238E27FC236}">
                  <a16:creationId xmlns:a16="http://schemas.microsoft.com/office/drawing/2014/main" id="{EAD6F51B-60A5-042F-66E8-744E542ED8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40967" name="Line 132">
            <a:extLst>
              <a:ext uri="{FF2B5EF4-FFF2-40B4-BE49-F238E27FC236}">
                <a16:creationId xmlns:a16="http://schemas.microsoft.com/office/drawing/2014/main" id="{35574AFD-377F-4EF3-8ACD-74040F53985E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70866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40968" name="Line 133">
            <a:extLst>
              <a:ext uri="{FF2B5EF4-FFF2-40B4-BE49-F238E27FC236}">
                <a16:creationId xmlns:a16="http://schemas.microsoft.com/office/drawing/2014/main" id="{17447B88-EAB6-76F8-A37D-D3E649DA805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1828800"/>
            <a:ext cx="1371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40969" name="Line 134">
            <a:extLst>
              <a:ext uri="{FF2B5EF4-FFF2-40B4-BE49-F238E27FC236}">
                <a16:creationId xmlns:a16="http://schemas.microsoft.com/office/drawing/2014/main" id="{5F5C004B-A23B-75F6-3DAC-5764B1E3D781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70866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40970" name="Line 135">
            <a:extLst>
              <a:ext uri="{FF2B5EF4-FFF2-40B4-BE49-F238E27FC236}">
                <a16:creationId xmlns:a16="http://schemas.microsoft.com/office/drawing/2014/main" id="{A65B31E8-146C-FA2E-4B26-1C948FE24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70866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40971" name="Line 136">
            <a:extLst>
              <a:ext uri="{FF2B5EF4-FFF2-40B4-BE49-F238E27FC236}">
                <a16:creationId xmlns:a16="http://schemas.microsoft.com/office/drawing/2014/main" id="{03FEC3C7-64A6-99D9-E221-83578B189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70866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40972" name="Group 137">
            <a:extLst>
              <a:ext uri="{FF2B5EF4-FFF2-40B4-BE49-F238E27FC236}">
                <a16:creationId xmlns:a16="http://schemas.microsoft.com/office/drawing/2014/main" id="{3D7B2224-3EC1-F4C7-A951-ADC1BD9522D3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57400"/>
            <a:ext cx="76200" cy="4724400"/>
            <a:chOff x="1536" y="1008"/>
            <a:chExt cx="48" cy="2976"/>
          </a:xfrm>
        </p:grpSpPr>
        <p:sp>
          <p:nvSpPr>
            <p:cNvPr id="40973" name="AutoShape 138">
              <a:extLst>
                <a:ext uri="{FF2B5EF4-FFF2-40B4-BE49-F238E27FC236}">
                  <a16:creationId xmlns:a16="http://schemas.microsoft.com/office/drawing/2014/main" id="{E8B91EE1-A660-B3D6-A071-5BAD17A845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4" name="AutoShape 139">
              <a:extLst>
                <a:ext uri="{FF2B5EF4-FFF2-40B4-BE49-F238E27FC236}">
                  <a16:creationId xmlns:a16="http://schemas.microsoft.com/office/drawing/2014/main" id="{1A80115A-5943-D29F-18B6-C50A530BD9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5" name="AutoShape 140">
              <a:extLst>
                <a:ext uri="{FF2B5EF4-FFF2-40B4-BE49-F238E27FC236}">
                  <a16:creationId xmlns:a16="http://schemas.microsoft.com/office/drawing/2014/main" id="{B0767B56-B1EA-8EA6-E580-41FF18B73C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6" name="AutoShape 141">
              <a:extLst>
                <a:ext uri="{FF2B5EF4-FFF2-40B4-BE49-F238E27FC236}">
                  <a16:creationId xmlns:a16="http://schemas.microsoft.com/office/drawing/2014/main" id="{A393BD5E-FF16-D10C-5D3A-FD3EBEE9DE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7" name="AutoShape 142">
              <a:extLst>
                <a:ext uri="{FF2B5EF4-FFF2-40B4-BE49-F238E27FC236}">
                  <a16:creationId xmlns:a16="http://schemas.microsoft.com/office/drawing/2014/main" id="{0AA4D379-8ED0-BA73-C21B-D9E3C03F83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8" name="AutoShape 143">
              <a:extLst>
                <a:ext uri="{FF2B5EF4-FFF2-40B4-BE49-F238E27FC236}">
                  <a16:creationId xmlns:a16="http://schemas.microsoft.com/office/drawing/2014/main" id="{2FAD5C68-C533-827C-16A3-2EA4D925A2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79" name="AutoShape 144">
              <a:extLst>
                <a:ext uri="{FF2B5EF4-FFF2-40B4-BE49-F238E27FC236}">
                  <a16:creationId xmlns:a16="http://schemas.microsoft.com/office/drawing/2014/main" id="{0565AAA2-985F-A715-4E88-92246041AD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0" name="AutoShape 145">
              <a:extLst>
                <a:ext uri="{FF2B5EF4-FFF2-40B4-BE49-F238E27FC236}">
                  <a16:creationId xmlns:a16="http://schemas.microsoft.com/office/drawing/2014/main" id="{86AF599F-6676-1939-260D-2F75E23086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1" name="AutoShape 146">
              <a:extLst>
                <a:ext uri="{FF2B5EF4-FFF2-40B4-BE49-F238E27FC236}">
                  <a16:creationId xmlns:a16="http://schemas.microsoft.com/office/drawing/2014/main" id="{2301D708-DFD9-A3B1-FFD5-62D6724FD7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2" name="AutoShape 147">
              <a:extLst>
                <a:ext uri="{FF2B5EF4-FFF2-40B4-BE49-F238E27FC236}">
                  <a16:creationId xmlns:a16="http://schemas.microsoft.com/office/drawing/2014/main" id="{13A0CAB5-BFC8-523C-90F4-AA43DF41B8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3" name="AutoShape 148">
              <a:extLst>
                <a:ext uri="{FF2B5EF4-FFF2-40B4-BE49-F238E27FC236}">
                  <a16:creationId xmlns:a16="http://schemas.microsoft.com/office/drawing/2014/main" id="{90276907-3A50-1755-0848-9675E47AB5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4" name="AutoShape 149">
              <a:extLst>
                <a:ext uri="{FF2B5EF4-FFF2-40B4-BE49-F238E27FC236}">
                  <a16:creationId xmlns:a16="http://schemas.microsoft.com/office/drawing/2014/main" id="{855830E0-80A0-AAC6-BCC2-C73C8C62AD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40985" name="Group 150">
            <a:extLst>
              <a:ext uri="{FF2B5EF4-FFF2-40B4-BE49-F238E27FC236}">
                <a16:creationId xmlns:a16="http://schemas.microsoft.com/office/drawing/2014/main" id="{16ED5F24-5ED6-0C0D-4A30-862FE8FBDE8F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57400"/>
            <a:ext cx="76200" cy="4724400"/>
            <a:chOff x="1536" y="1008"/>
            <a:chExt cx="48" cy="2976"/>
          </a:xfrm>
        </p:grpSpPr>
        <p:sp>
          <p:nvSpPr>
            <p:cNvPr id="40986" name="AutoShape 151">
              <a:extLst>
                <a:ext uri="{FF2B5EF4-FFF2-40B4-BE49-F238E27FC236}">
                  <a16:creationId xmlns:a16="http://schemas.microsoft.com/office/drawing/2014/main" id="{D218C057-B728-8198-D915-5741EB4005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7" name="AutoShape 152">
              <a:extLst>
                <a:ext uri="{FF2B5EF4-FFF2-40B4-BE49-F238E27FC236}">
                  <a16:creationId xmlns:a16="http://schemas.microsoft.com/office/drawing/2014/main" id="{6BA43413-A050-7E10-7EC4-DF975275D7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8" name="AutoShape 153">
              <a:extLst>
                <a:ext uri="{FF2B5EF4-FFF2-40B4-BE49-F238E27FC236}">
                  <a16:creationId xmlns:a16="http://schemas.microsoft.com/office/drawing/2014/main" id="{FEE70E70-B47B-324F-7504-C6602292EE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89" name="AutoShape 154">
              <a:extLst>
                <a:ext uri="{FF2B5EF4-FFF2-40B4-BE49-F238E27FC236}">
                  <a16:creationId xmlns:a16="http://schemas.microsoft.com/office/drawing/2014/main" id="{A14973E9-17DC-D5A4-D875-202A9C3C06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0" name="AutoShape 155">
              <a:extLst>
                <a:ext uri="{FF2B5EF4-FFF2-40B4-BE49-F238E27FC236}">
                  <a16:creationId xmlns:a16="http://schemas.microsoft.com/office/drawing/2014/main" id="{FA354E26-DC12-EA3F-6464-F0BFA8D89F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1" name="AutoShape 156">
              <a:extLst>
                <a:ext uri="{FF2B5EF4-FFF2-40B4-BE49-F238E27FC236}">
                  <a16:creationId xmlns:a16="http://schemas.microsoft.com/office/drawing/2014/main" id="{C6A15152-070A-1BD5-DAB7-8577CEEAF6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2" name="AutoShape 157">
              <a:extLst>
                <a:ext uri="{FF2B5EF4-FFF2-40B4-BE49-F238E27FC236}">
                  <a16:creationId xmlns:a16="http://schemas.microsoft.com/office/drawing/2014/main" id="{FAB21335-2E69-DD9B-150D-29DE808440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3" name="AutoShape 158">
              <a:extLst>
                <a:ext uri="{FF2B5EF4-FFF2-40B4-BE49-F238E27FC236}">
                  <a16:creationId xmlns:a16="http://schemas.microsoft.com/office/drawing/2014/main" id="{BA5C5476-BAEE-F227-EF40-F25D09AB11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4" name="AutoShape 159">
              <a:extLst>
                <a:ext uri="{FF2B5EF4-FFF2-40B4-BE49-F238E27FC236}">
                  <a16:creationId xmlns:a16="http://schemas.microsoft.com/office/drawing/2014/main" id="{9412E6A1-3236-F7A9-F60E-79430E76AD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5" name="AutoShape 160">
              <a:extLst>
                <a:ext uri="{FF2B5EF4-FFF2-40B4-BE49-F238E27FC236}">
                  <a16:creationId xmlns:a16="http://schemas.microsoft.com/office/drawing/2014/main" id="{7F77A427-6678-6635-CF1C-09AF36C03F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6" name="AutoShape 161">
              <a:extLst>
                <a:ext uri="{FF2B5EF4-FFF2-40B4-BE49-F238E27FC236}">
                  <a16:creationId xmlns:a16="http://schemas.microsoft.com/office/drawing/2014/main" id="{CD079CAC-B30A-B8AA-7C52-E28647FEF6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0997" name="AutoShape 162">
              <a:extLst>
                <a:ext uri="{FF2B5EF4-FFF2-40B4-BE49-F238E27FC236}">
                  <a16:creationId xmlns:a16="http://schemas.microsoft.com/office/drawing/2014/main" id="{26F3C54D-750D-5899-C1A8-92A29CCDE4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40998" name="Group 163">
            <a:extLst>
              <a:ext uri="{FF2B5EF4-FFF2-40B4-BE49-F238E27FC236}">
                <a16:creationId xmlns:a16="http://schemas.microsoft.com/office/drawing/2014/main" id="{977B4909-8191-CB1E-B573-CBF6CE793EC1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57400"/>
            <a:ext cx="76200" cy="4724400"/>
            <a:chOff x="1536" y="1008"/>
            <a:chExt cx="48" cy="2976"/>
          </a:xfrm>
        </p:grpSpPr>
        <p:sp>
          <p:nvSpPr>
            <p:cNvPr id="40999" name="AutoShape 164">
              <a:extLst>
                <a:ext uri="{FF2B5EF4-FFF2-40B4-BE49-F238E27FC236}">
                  <a16:creationId xmlns:a16="http://schemas.microsoft.com/office/drawing/2014/main" id="{10AFB882-C032-46CD-7EBE-C8733F75F4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0" name="AutoShape 165">
              <a:extLst>
                <a:ext uri="{FF2B5EF4-FFF2-40B4-BE49-F238E27FC236}">
                  <a16:creationId xmlns:a16="http://schemas.microsoft.com/office/drawing/2014/main" id="{B121AB80-A049-6950-B94C-0561806C55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1" name="AutoShape 166">
              <a:extLst>
                <a:ext uri="{FF2B5EF4-FFF2-40B4-BE49-F238E27FC236}">
                  <a16:creationId xmlns:a16="http://schemas.microsoft.com/office/drawing/2014/main" id="{03752609-DFDF-4D0A-A40A-324E79E846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2" name="AutoShape 167">
              <a:extLst>
                <a:ext uri="{FF2B5EF4-FFF2-40B4-BE49-F238E27FC236}">
                  <a16:creationId xmlns:a16="http://schemas.microsoft.com/office/drawing/2014/main" id="{74797174-4F2D-FBDB-2F1B-58E5979B7C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3" name="AutoShape 168">
              <a:extLst>
                <a:ext uri="{FF2B5EF4-FFF2-40B4-BE49-F238E27FC236}">
                  <a16:creationId xmlns:a16="http://schemas.microsoft.com/office/drawing/2014/main" id="{0F08C56D-DDE5-270F-2DA1-FB63B560E5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4" name="AutoShape 169">
              <a:extLst>
                <a:ext uri="{FF2B5EF4-FFF2-40B4-BE49-F238E27FC236}">
                  <a16:creationId xmlns:a16="http://schemas.microsoft.com/office/drawing/2014/main" id="{67F62F15-31F3-1FAB-226C-C76C1D4527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5" name="AutoShape 170">
              <a:extLst>
                <a:ext uri="{FF2B5EF4-FFF2-40B4-BE49-F238E27FC236}">
                  <a16:creationId xmlns:a16="http://schemas.microsoft.com/office/drawing/2014/main" id="{844CEE31-572D-5096-2752-C04DAC8663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6" name="AutoShape 171">
              <a:extLst>
                <a:ext uri="{FF2B5EF4-FFF2-40B4-BE49-F238E27FC236}">
                  <a16:creationId xmlns:a16="http://schemas.microsoft.com/office/drawing/2014/main" id="{27EB0D19-05AC-A6D1-7F4B-702EF3679A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7" name="AutoShape 172">
              <a:extLst>
                <a:ext uri="{FF2B5EF4-FFF2-40B4-BE49-F238E27FC236}">
                  <a16:creationId xmlns:a16="http://schemas.microsoft.com/office/drawing/2014/main" id="{101AEC08-F980-D143-7154-9B03DE28FA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8" name="AutoShape 173">
              <a:extLst>
                <a:ext uri="{FF2B5EF4-FFF2-40B4-BE49-F238E27FC236}">
                  <a16:creationId xmlns:a16="http://schemas.microsoft.com/office/drawing/2014/main" id="{196C65EE-2AF6-BB34-61E5-763B2858DC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09" name="AutoShape 174">
              <a:extLst>
                <a:ext uri="{FF2B5EF4-FFF2-40B4-BE49-F238E27FC236}">
                  <a16:creationId xmlns:a16="http://schemas.microsoft.com/office/drawing/2014/main" id="{94970CE4-4D42-3953-24E9-8E1F6280EB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1010" name="AutoShape 175">
              <a:extLst>
                <a:ext uri="{FF2B5EF4-FFF2-40B4-BE49-F238E27FC236}">
                  <a16:creationId xmlns:a16="http://schemas.microsoft.com/office/drawing/2014/main" id="{5D564574-2161-CB7C-5004-8FE267C4B4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41011" name="AutoShape 176">
            <a:extLst>
              <a:ext uri="{FF2B5EF4-FFF2-40B4-BE49-F238E27FC236}">
                <a16:creationId xmlns:a16="http://schemas.microsoft.com/office/drawing/2014/main" id="{B8007EED-7F53-78DA-5884-1FE2CF05052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1981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2" name="AutoShape 177">
            <a:extLst>
              <a:ext uri="{FF2B5EF4-FFF2-40B4-BE49-F238E27FC236}">
                <a16:creationId xmlns:a16="http://schemas.microsoft.com/office/drawing/2014/main" id="{9DFE1160-6E76-417E-3FFE-572AAE9A8DE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2362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3" name="AutoShape 178">
            <a:extLst>
              <a:ext uri="{FF2B5EF4-FFF2-40B4-BE49-F238E27FC236}">
                <a16:creationId xmlns:a16="http://schemas.microsoft.com/office/drawing/2014/main" id="{C8A63A3D-2953-FB09-E5A4-43A415C51E7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2743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4" name="AutoShape 179">
            <a:extLst>
              <a:ext uri="{FF2B5EF4-FFF2-40B4-BE49-F238E27FC236}">
                <a16:creationId xmlns:a16="http://schemas.microsoft.com/office/drawing/2014/main" id="{2921FBCB-F647-7121-4F70-4051867D704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3124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5" name="AutoShape 180">
            <a:extLst>
              <a:ext uri="{FF2B5EF4-FFF2-40B4-BE49-F238E27FC236}">
                <a16:creationId xmlns:a16="http://schemas.microsoft.com/office/drawing/2014/main" id="{92F94A22-6BAA-CA6F-0973-E5DAF427ACA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3505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6" name="AutoShape 181">
            <a:extLst>
              <a:ext uri="{FF2B5EF4-FFF2-40B4-BE49-F238E27FC236}">
                <a16:creationId xmlns:a16="http://schemas.microsoft.com/office/drawing/2014/main" id="{7C5E7849-FC13-4458-C336-C9014547DFA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3886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7" name="AutoShape 182">
            <a:extLst>
              <a:ext uri="{FF2B5EF4-FFF2-40B4-BE49-F238E27FC236}">
                <a16:creationId xmlns:a16="http://schemas.microsoft.com/office/drawing/2014/main" id="{BD42F23A-D995-4C1C-A7AB-1DF58A58448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4648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8" name="AutoShape 183">
            <a:extLst>
              <a:ext uri="{FF2B5EF4-FFF2-40B4-BE49-F238E27FC236}">
                <a16:creationId xmlns:a16="http://schemas.microsoft.com/office/drawing/2014/main" id="{AAC0EFC1-78D4-1F34-61C1-ACCCBC870AF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029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19" name="AutoShape 184">
            <a:extLst>
              <a:ext uri="{FF2B5EF4-FFF2-40B4-BE49-F238E27FC236}">
                <a16:creationId xmlns:a16="http://schemas.microsoft.com/office/drawing/2014/main" id="{F59E300B-B722-4A5C-7209-7C948794F7E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410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20" name="AutoShape 185">
            <a:extLst>
              <a:ext uri="{FF2B5EF4-FFF2-40B4-BE49-F238E27FC236}">
                <a16:creationId xmlns:a16="http://schemas.microsoft.com/office/drawing/2014/main" id="{4CE5322A-4258-6693-DD3B-1CE4E556C9E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791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21" name="AutoShape 186">
            <a:extLst>
              <a:ext uri="{FF2B5EF4-FFF2-40B4-BE49-F238E27FC236}">
                <a16:creationId xmlns:a16="http://schemas.microsoft.com/office/drawing/2014/main" id="{F10B5061-E707-04DC-3105-AE5892D9B2C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6172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022" name="AutoShape 187">
            <a:extLst>
              <a:ext uri="{FF2B5EF4-FFF2-40B4-BE49-F238E27FC236}">
                <a16:creationId xmlns:a16="http://schemas.microsoft.com/office/drawing/2014/main" id="{E29A8C0E-8868-004A-E96C-1DE06C5BAF4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65532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pic>
        <p:nvPicPr>
          <p:cNvPr id="41029" name="Graphic 41028">
            <a:extLst>
              <a:ext uri="{FF2B5EF4-FFF2-40B4-BE49-F238E27FC236}">
                <a16:creationId xmlns:a16="http://schemas.microsoft.com/office/drawing/2014/main" id="{07015F00-C20F-A4D1-34B5-8BEDE85DD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5199" y="1447800"/>
            <a:ext cx="4660900" cy="3124200"/>
          </a:xfrm>
          <a:prstGeom prst="rect">
            <a:avLst/>
          </a:prstGeom>
        </p:spPr>
      </p:pic>
      <p:pic>
        <p:nvPicPr>
          <p:cNvPr id="41030" name="Graphic 41029">
            <a:extLst>
              <a:ext uri="{FF2B5EF4-FFF2-40B4-BE49-F238E27FC236}">
                <a16:creationId xmlns:a16="http://schemas.microsoft.com/office/drawing/2014/main" id="{3866CF90-FF73-7285-06B2-A73EAD53EE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8348" y="1397000"/>
            <a:ext cx="53467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9554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304800"/>
            <a:ext cx="11506199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TDC in End Cap Timing Read Out Chip (ETROC)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496" y="6445229"/>
            <a:ext cx="7969504" cy="123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ETROC ASIC interfaces 16 x 16 = 256 pixels.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arrival time and pulse width of each hit are digitized with a TDC.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B58E9C-F844-CCAF-125A-95D5D688C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436" y="949420"/>
            <a:ext cx="5494528" cy="30906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AE53CE-ABA6-78F5-1C0E-C2E3DCDE7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151" y="4111481"/>
            <a:ext cx="4535424" cy="366091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2A69FE7-1163-EE55-6E3A-13FB5CDED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90944" y="917265"/>
            <a:ext cx="5486400" cy="552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4357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304800"/>
            <a:ext cx="130302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ETROC TDC: Transplanting Uncontrolled Delay Line Back to ASIC TDC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749DC-EDB1-5243-B1A2-DC271D3260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0" y="1066800"/>
            <a:ext cx="10972800" cy="2033651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19" y="5425441"/>
            <a:ext cx="13030189" cy="225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chain is not controlled so that it runs at full speed.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Temperature variations and uneven width of the bins are corrected in digital domain.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Two samples also help improving measurement precision.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Note that the delay cells are inverting NAND gates with single gate delay (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17 </a:t>
            </a:r>
            <a:r>
              <a:rPr lang="en-US" sz="3200" dirty="0" err="1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 in 65 nm Technology</a:t>
            </a: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No hit no flip: very low power consumption.</a:t>
            </a:r>
          </a:p>
        </p:txBody>
      </p:sp>
      <p:sp>
        <p:nvSpPr>
          <p:cNvPr id="13" name="Line 98">
            <a:extLst>
              <a:ext uri="{FF2B5EF4-FFF2-40B4-BE49-F238E27FC236}">
                <a16:creationId xmlns:a16="http://schemas.microsoft.com/office/drawing/2014/main" id="{C28E577E-967F-E844-83BF-CD68F63E49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28800" y="32766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98">
            <a:extLst>
              <a:ext uri="{FF2B5EF4-FFF2-40B4-BE49-F238E27FC236}">
                <a16:creationId xmlns:a16="http://schemas.microsoft.com/office/drawing/2014/main" id="{D8F1530D-09F0-1144-B1B3-BCD583A7EF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00200" y="30480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8">
            <a:extLst>
              <a:ext uri="{FF2B5EF4-FFF2-40B4-BE49-F238E27FC236}">
                <a16:creationId xmlns:a16="http://schemas.microsoft.com/office/drawing/2014/main" id="{6043011F-A0D5-E946-B7D4-BCD7E85EA40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28800" y="30480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98">
            <a:extLst>
              <a:ext uri="{FF2B5EF4-FFF2-40B4-BE49-F238E27FC236}">
                <a16:creationId xmlns:a16="http://schemas.microsoft.com/office/drawing/2014/main" id="{ACDEA2EE-1DDA-A147-B053-2BB70B1F614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00200" y="30480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98">
            <a:extLst>
              <a:ext uri="{FF2B5EF4-FFF2-40B4-BE49-F238E27FC236}">
                <a16:creationId xmlns:a16="http://schemas.microsoft.com/office/drawing/2014/main" id="{2179C972-79B7-B84A-A90F-74A0B63331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57400" y="30480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98">
            <a:extLst>
              <a:ext uri="{FF2B5EF4-FFF2-40B4-BE49-F238E27FC236}">
                <a16:creationId xmlns:a16="http://schemas.microsoft.com/office/drawing/2014/main" id="{BB56BFCD-C9E9-B34F-B780-0EDA54B1CB6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0480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98">
            <a:extLst>
              <a:ext uri="{FF2B5EF4-FFF2-40B4-BE49-F238E27FC236}">
                <a16:creationId xmlns:a16="http://schemas.microsoft.com/office/drawing/2014/main" id="{2897D15F-5F4C-4048-B9E5-579244D85D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57400" y="30480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98">
            <a:extLst>
              <a:ext uri="{FF2B5EF4-FFF2-40B4-BE49-F238E27FC236}">
                <a16:creationId xmlns:a16="http://schemas.microsoft.com/office/drawing/2014/main" id="{CDAB11DE-7498-B84F-AB29-AB3AD7CC60D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43000" y="32766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98">
            <a:extLst>
              <a:ext uri="{FF2B5EF4-FFF2-40B4-BE49-F238E27FC236}">
                <a16:creationId xmlns:a16="http://schemas.microsoft.com/office/drawing/2014/main" id="{5227A006-D48C-6346-8FE8-0621F49A11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2766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Rectangle 79">
            <a:extLst>
              <a:ext uri="{FF2B5EF4-FFF2-40B4-BE49-F238E27FC236}">
                <a16:creationId xmlns:a16="http://schemas.microsoft.com/office/drawing/2014/main" id="{FBA7E7EC-EE6C-CE7F-EF65-7A13A4300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886200"/>
            <a:ext cx="22860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TOA0</a:t>
            </a:r>
          </a:p>
        </p:txBody>
      </p:sp>
      <p:sp>
        <p:nvSpPr>
          <p:cNvPr id="4" name="Rectangle 79">
            <a:extLst>
              <a:ext uri="{FF2B5EF4-FFF2-40B4-BE49-F238E27FC236}">
                <a16:creationId xmlns:a16="http://schemas.microsoft.com/office/drawing/2014/main" id="{0C136A74-62BD-8FC4-728B-20548DBC6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3886200"/>
            <a:ext cx="22860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</a:rPr>
              <a:t>CAL(TOA1-TOA0)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5" name="Rectangle 79">
            <a:extLst>
              <a:ext uri="{FF2B5EF4-FFF2-40B4-BE49-F238E27FC236}">
                <a16:creationId xmlns:a16="http://schemas.microsoft.com/office/drawing/2014/main" id="{2BF020B3-4C9D-117F-F9B2-FE6B861CC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0800" y="3886200"/>
            <a:ext cx="22860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TOT</a:t>
            </a:r>
          </a:p>
        </p:txBody>
      </p:sp>
      <p:sp>
        <p:nvSpPr>
          <p:cNvPr id="6" name="Rectangle 79">
            <a:extLst>
              <a:ext uri="{FF2B5EF4-FFF2-40B4-BE49-F238E27FC236}">
                <a16:creationId xmlns:a16="http://schemas.microsoft.com/office/drawing/2014/main" id="{174F204B-3B85-5BF6-FE99-D5FD785A8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886200"/>
            <a:ext cx="4572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HF</a:t>
            </a:r>
          </a:p>
        </p:txBody>
      </p:sp>
      <p:sp>
        <p:nvSpPr>
          <p:cNvPr id="8" name="Text Box 32">
            <a:extLst>
              <a:ext uri="{FF2B5EF4-FFF2-40B4-BE49-F238E27FC236}">
                <a16:creationId xmlns:a16="http://schemas.microsoft.com/office/drawing/2014/main" id="{CAA11BD1-1CF1-C4AF-DC8D-E2BFFC84D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1105" y="4471836"/>
            <a:ext cx="9476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Hit Flag</a:t>
            </a:r>
          </a:p>
        </p:txBody>
      </p:sp>
      <p:sp>
        <p:nvSpPr>
          <p:cNvPr id="9" name="Text Box 32">
            <a:extLst>
              <a:ext uri="{FF2B5EF4-FFF2-40B4-BE49-F238E27FC236}">
                <a16:creationId xmlns:a16="http://schemas.microsoft.com/office/drawing/2014/main" id="{ACC69944-54C0-38F7-7B59-0162BE5BD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8949" y="4507468"/>
            <a:ext cx="1676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Time Of Arrival</a:t>
            </a:r>
          </a:p>
        </p:txBody>
      </p:sp>
      <p:sp>
        <p:nvSpPr>
          <p:cNvPr id="12" name="Text Box 32">
            <a:extLst>
              <a:ext uri="{FF2B5EF4-FFF2-40B4-BE49-F238E27FC236}">
                <a16:creationId xmlns:a16="http://schemas.microsoft.com/office/drawing/2014/main" id="{67B5C589-45BD-0FE6-332D-CEC6DC3F5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4507468"/>
            <a:ext cx="17684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Calibration Code</a:t>
            </a:r>
          </a:p>
        </p:txBody>
      </p:sp>
      <p:sp>
        <p:nvSpPr>
          <p:cNvPr id="15" name="Text Box 32">
            <a:extLst>
              <a:ext uri="{FF2B5EF4-FFF2-40B4-BE49-F238E27FC236}">
                <a16:creationId xmlns:a16="http://schemas.microsoft.com/office/drawing/2014/main" id="{845356B8-1BCB-5622-BD0F-EFAD0268D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000" y="4507468"/>
            <a:ext cx="21729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Time Over Threshold</a:t>
            </a:r>
          </a:p>
        </p:txBody>
      </p:sp>
    </p:spTree>
    <p:extLst>
      <p:ext uri="{BB962C8B-B14F-4D97-AF65-F5344CB8AC3E}">
        <p14:creationId xmlns:p14="http://schemas.microsoft.com/office/powerpoint/2010/main" val="310743994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Bin Widths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960" y="838200"/>
            <a:ext cx="6217920" cy="689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Bin widths is measured using two clocks generated using PLL with slow drift phase relationship: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System clock: 40.000 MHz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Test hit generation: 40.001 MHz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relative phase drift between system clock and test hits is 0.625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per step.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DNL of even-odd bins can be measured at certain temperature.</a:t>
            </a:r>
            <a:endParaRPr lang="en-US" sz="2400" dirty="0">
              <a:solidFill>
                <a:srgbClr val="FF0000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CB4478-0451-080A-2730-875F841C9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4478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1271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Calibration Table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1127760"/>
            <a:ext cx="5974080" cy="66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For each hit, two time of arrival are measured and output as two TDC codes.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Using the bin width data, two calibration tables for both TDC codes can be accumulated.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TDC codes are converted into time (in unit of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 using the calibration table.</a:t>
            </a:r>
            <a:endParaRPr lang="en-US" sz="2400" dirty="0">
              <a:solidFill>
                <a:srgbClr val="FF0000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293D2A-7782-03F6-1F9F-11DE3932C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95400"/>
            <a:ext cx="6848856" cy="457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3193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Effects of Temperature Variations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6400" y="304800"/>
            <a:ext cx="4602480" cy="627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Measurements are performed on an ETROC TDC at two different temperatures, one at room temperature (about 25 degree C) and another at a higher temperature (heated with a hot air gun to about 40 degree C).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very notable phenomenon is the shift of the calibration code, TOA1-TOA0 (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dTOA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calibrated correctly, fine measurement precision (~6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 can be achieved.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calibrated wrong, incorrect results are seen.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1F8D28-FB9D-3785-8933-DC8260852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15936" y="328508"/>
            <a:ext cx="5660136" cy="8228968"/>
          </a:xfrm>
          <a:prstGeom prst="rect">
            <a:avLst/>
          </a:prstGeom>
        </p:spPr>
      </p:pic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8A27D6C4-AEF7-83FD-64F6-4E81B4E4F145}"/>
              </a:ext>
            </a:extLst>
          </p:cNvPr>
          <p:cNvSpPr/>
          <p:nvPr/>
        </p:nvSpPr>
        <p:spPr bwMode="auto">
          <a:xfrm>
            <a:off x="2314267" y="1179106"/>
            <a:ext cx="1648133" cy="725388"/>
          </a:xfrm>
          <a:prstGeom prst="wedgeRectCallout">
            <a:avLst>
              <a:gd name="adj1" fmla="val 68896"/>
              <a:gd name="adj2" fmla="val 128741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High Temperature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B0650ECE-441A-7D40-0ECE-78485F2C0089}"/>
              </a:ext>
            </a:extLst>
          </p:cNvPr>
          <p:cNvSpPr/>
          <p:nvPr/>
        </p:nvSpPr>
        <p:spPr bwMode="auto">
          <a:xfrm>
            <a:off x="5839133" y="1158251"/>
            <a:ext cx="1648133" cy="725388"/>
          </a:xfrm>
          <a:prstGeom prst="wedgeRectCallout">
            <a:avLst>
              <a:gd name="adj1" fmla="val -104643"/>
              <a:gd name="adj2" fmla="val 136068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Room Temperature</a:t>
            </a: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F42B23EB-6329-CBEA-6B7A-1E105312B57E}"/>
              </a:ext>
            </a:extLst>
          </p:cNvPr>
          <p:cNvSpPr/>
          <p:nvPr/>
        </p:nvSpPr>
        <p:spPr bwMode="auto">
          <a:xfrm>
            <a:off x="4191000" y="4792007"/>
            <a:ext cx="1648133" cy="725388"/>
          </a:xfrm>
          <a:prstGeom prst="wedgeRectCallout">
            <a:avLst>
              <a:gd name="adj1" fmla="val -94004"/>
              <a:gd name="adj2" fmla="val 48482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Calibrated Appropriately</a:t>
            </a:r>
          </a:p>
        </p:txBody>
      </p:sp>
      <p:sp>
        <p:nvSpPr>
          <p:cNvPr id="8" name="Rectangular Callout 7">
            <a:extLst>
              <a:ext uri="{FF2B5EF4-FFF2-40B4-BE49-F238E27FC236}">
                <a16:creationId xmlns:a16="http://schemas.microsoft.com/office/drawing/2014/main" id="{8B1BF703-BA21-99E6-98A3-F1C9F8D05657}"/>
              </a:ext>
            </a:extLst>
          </p:cNvPr>
          <p:cNvSpPr/>
          <p:nvPr/>
        </p:nvSpPr>
        <p:spPr bwMode="auto">
          <a:xfrm>
            <a:off x="4797684" y="5852621"/>
            <a:ext cx="1648133" cy="725388"/>
          </a:xfrm>
          <a:prstGeom prst="wedgeRectCallout">
            <a:avLst>
              <a:gd name="adj1" fmla="val -85244"/>
              <a:gd name="adj2" fmla="val 70597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Wrong Calibration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D2DA8A0-A94E-6773-221F-928F7E16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" y="7273061"/>
            <a:ext cx="12623800" cy="55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t1 = LUT(TOA0) * [(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dTOA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)_{current temperature}/(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dTOA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) _{lookup table temperature}]</a:t>
            </a:r>
          </a:p>
        </p:txBody>
      </p:sp>
    </p:spTree>
    <p:extLst>
      <p:ext uri="{BB962C8B-B14F-4D97-AF65-F5344CB8AC3E}">
        <p14:creationId xmlns:p14="http://schemas.microsoft.com/office/powerpoint/2010/main" val="344903347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  <p:bldP spid="2" grpId="0" build="p" bldLvl="2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Arithmetic Average of Two Measurements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0200" y="1127760"/>
            <a:ext cx="4678680" cy="66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standard deviation of two measurements in this situation is about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6 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When an arithmetic average is calculated for each hit, the standard deviation improves to better than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5 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97D57C-C9C7-9DBB-EAF8-AEC7F3B82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16034" y="0"/>
            <a:ext cx="566057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2962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304800"/>
            <a:ext cx="130302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Improving Measurement Precision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749DC-EDB1-5243-B1A2-DC271D3260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0" y="1066800"/>
            <a:ext cx="10972800" cy="2033651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19" y="5799709"/>
            <a:ext cx="13030189" cy="188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Adding more bins will subdivide existing bins further. (The delay element shown above may be 1.5-unit NAND delay.)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Adding more sampling edges provides more measurement results for averaging.</a:t>
            </a:r>
          </a:p>
        </p:txBody>
      </p:sp>
      <p:sp>
        <p:nvSpPr>
          <p:cNvPr id="13" name="Line 98">
            <a:extLst>
              <a:ext uri="{FF2B5EF4-FFF2-40B4-BE49-F238E27FC236}">
                <a16:creationId xmlns:a16="http://schemas.microsoft.com/office/drawing/2014/main" id="{C28E577E-967F-E844-83BF-CD68F63E49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24000" y="48768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98">
            <a:extLst>
              <a:ext uri="{FF2B5EF4-FFF2-40B4-BE49-F238E27FC236}">
                <a16:creationId xmlns:a16="http://schemas.microsoft.com/office/drawing/2014/main" id="{D8F1530D-09F0-1144-B1B3-BCD583A7EF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954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8">
            <a:extLst>
              <a:ext uri="{FF2B5EF4-FFF2-40B4-BE49-F238E27FC236}">
                <a16:creationId xmlns:a16="http://schemas.microsoft.com/office/drawing/2014/main" id="{6043011F-A0D5-E946-B7D4-BCD7E85EA40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240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98">
            <a:extLst>
              <a:ext uri="{FF2B5EF4-FFF2-40B4-BE49-F238E27FC236}">
                <a16:creationId xmlns:a16="http://schemas.microsoft.com/office/drawing/2014/main" id="{ACDEA2EE-1DDA-A147-B053-2BB70B1F614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95400" y="46482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98">
            <a:extLst>
              <a:ext uri="{FF2B5EF4-FFF2-40B4-BE49-F238E27FC236}">
                <a16:creationId xmlns:a16="http://schemas.microsoft.com/office/drawing/2014/main" id="{2179C972-79B7-B84A-A90F-74A0B63331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98">
            <a:extLst>
              <a:ext uri="{FF2B5EF4-FFF2-40B4-BE49-F238E27FC236}">
                <a16:creationId xmlns:a16="http://schemas.microsoft.com/office/drawing/2014/main" id="{BB56BFCD-C9E9-B34F-B780-0EDA54B1CB6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812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98">
            <a:extLst>
              <a:ext uri="{FF2B5EF4-FFF2-40B4-BE49-F238E27FC236}">
                <a16:creationId xmlns:a16="http://schemas.microsoft.com/office/drawing/2014/main" id="{2897D15F-5F4C-4048-B9E5-579244D85D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46482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98">
            <a:extLst>
              <a:ext uri="{FF2B5EF4-FFF2-40B4-BE49-F238E27FC236}">
                <a16:creationId xmlns:a16="http://schemas.microsoft.com/office/drawing/2014/main" id="{CDAB11DE-7498-B84F-AB29-AB3AD7CC60D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38200" y="48768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98">
            <a:extLst>
              <a:ext uri="{FF2B5EF4-FFF2-40B4-BE49-F238E27FC236}">
                <a16:creationId xmlns:a16="http://schemas.microsoft.com/office/drawing/2014/main" id="{5227A006-D48C-6346-8FE8-0621F49A11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24200" y="48768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3FABE-53DE-13FD-CB41-ADE5E40B87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0" y="3352800"/>
            <a:ext cx="10972800" cy="1097280"/>
          </a:xfrm>
          <a:prstGeom prst="rect">
            <a:avLst/>
          </a:prstGeom>
        </p:spPr>
      </p:pic>
      <p:sp>
        <p:nvSpPr>
          <p:cNvPr id="7" name="Triangle 6">
            <a:extLst>
              <a:ext uri="{FF2B5EF4-FFF2-40B4-BE49-F238E27FC236}">
                <a16:creationId xmlns:a16="http://schemas.microsoft.com/office/drawing/2014/main" id="{6F6421C9-46F9-1207-D60B-CE942E4A344C}"/>
              </a:ext>
            </a:extLst>
          </p:cNvPr>
          <p:cNvSpPr/>
          <p:nvPr/>
        </p:nvSpPr>
        <p:spPr bwMode="auto">
          <a:xfrm flipV="1">
            <a:off x="28986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97C14436-51B5-0917-BB31-9F075CAF9AE0}"/>
              </a:ext>
            </a:extLst>
          </p:cNvPr>
          <p:cNvSpPr/>
          <p:nvPr/>
        </p:nvSpPr>
        <p:spPr bwMode="auto">
          <a:xfrm flipV="1">
            <a:off x="39654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572EB1F4-3C22-0427-ADBA-8EAC844FC45D}"/>
              </a:ext>
            </a:extLst>
          </p:cNvPr>
          <p:cNvSpPr/>
          <p:nvPr/>
        </p:nvSpPr>
        <p:spPr bwMode="auto">
          <a:xfrm flipV="1">
            <a:off x="49560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6BA60A22-78C3-1583-40EB-15B580EC0A3C}"/>
              </a:ext>
            </a:extLst>
          </p:cNvPr>
          <p:cNvSpPr/>
          <p:nvPr/>
        </p:nvSpPr>
        <p:spPr bwMode="auto">
          <a:xfrm flipV="1">
            <a:off x="7246613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DE973745-2C69-930D-879C-13562009160F}"/>
              </a:ext>
            </a:extLst>
          </p:cNvPr>
          <p:cNvSpPr/>
          <p:nvPr/>
        </p:nvSpPr>
        <p:spPr bwMode="auto">
          <a:xfrm flipV="1">
            <a:off x="83088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DCF074B9-9432-9FDE-00AD-1FCD23AD5C24}"/>
              </a:ext>
            </a:extLst>
          </p:cNvPr>
          <p:cNvSpPr/>
          <p:nvPr/>
        </p:nvSpPr>
        <p:spPr bwMode="auto">
          <a:xfrm flipV="1">
            <a:off x="96804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93F8DE09-1742-D855-DDB3-ED7EEDA42FD4}"/>
              </a:ext>
            </a:extLst>
          </p:cNvPr>
          <p:cNvSpPr/>
          <p:nvPr/>
        </p:nvSpPr>
        <p:spPr bwMode="auto">
          <a:xfrm flipV="1">
            <a:off x="107472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E33FF511-A196-CCCB-601B-8B9712AEFB10}"/>
              </a:ext>
            </a:extLst>
          </p:cNvPr>
          <p:cNvSpPr/>
          <p:nvPr/>
        </p:nvSpPr>
        <p:spPr bwMode="auto">
          <a:xfrm flipV="1">
            <a:off x="11737848" y="3124200"/>
            <a:ext cx="301752" cy="228600"/>
          </a:xfrm>
          <a:prstGeom prst="triangl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8" name="Line 98">
            <a:extLst>
              <a:ext uri="{FF2B5EF4-FFF2-40B4-BE49-F238E27FC236}">
                <a16:creationId xmlns:a16="http://schemas.microsoft.com/office/drawing/2014/main" id="{53085C37-0F34-C8E2-E247-E3E452A95CD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81200" y="48768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98">
            <a:extLst>
              <a:ext uri="{FF2B5EF4-FFF2-40B4-BE49-F238E27FC236}">
                <a16:creationId xmlns:a16="http://schemas.microsoft.com/office/drawing/2014/main" id="{968FD618-D136-CD58-D745-1822A8CDEE6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4384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98">
            <a:extLst>
              <a:ext uri="{FF2B5EF4-FFF2-40B4-BE49-F238E27FC236}">
                <a16:creationId xmlns:a16="http://schemas.microsoft.com/office/drawing/2014/main" id="{D63DD58C-3437-393B-0F96-44B942354B9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670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98">
            <a:extLst>
              <a:ext uri="{FF2B5EF4-FFF2-40B4-BE49-F238E27FC236}">
                <a16:creationId xmlns:a16="http://schemas.microsoft.com/office/drawing/2014/main" id="{E470F562-79E5-C2CB-E5B5-773C6B75D87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438400" y="46482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98">
            <a:extLst>
              <a:ext uri="{FF2B5EF4-FFF2-40B4-BE49-F238E27FC236}">
                <a16:creationId xmlns:a16="http://schemas.microsoft.com/office/drawing/2014/main" id="{A1C25268-9DB1-009E-8C17-2806F08CAE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67000" y="48768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98">
            <a:extLst>
              <a:ext uri="{FF2B5EF4-FFF2-40B4-BE49-F238E27FC236}">
                <a16:creationId xmlns:a16="http://schemas.microsoft.com/office/drawing/2014/main" id="{7D04F6ED-1305-03BC-0291-BB41402BD49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956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98">
            <a:extLst>
              <a:ext uri="{FF2B5EF4-FFF2-40B4-BE49-F238E27FC236}">
                <a16:creationId xmlns:a16="http://schemas.microsoft.com/office/drawing/2014/main" id="{F8C5E10A-D84E-2A4E-0C3E-6F7B392908F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24200" y="4648200"/>
            <a:ext cx="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98">
            <a:extLst>
              <a:ext uri="{FF2B5EF4-FFF2-40B4-BE49-F238E27FC236}">
                <a16:creationId xmlns:a16="http://schemas.microsoft.com/office/drawing/2014/main" id="{D54F6ECA-E845-17EC-FEFE-4A9A7C5A7C5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95600" y="4648200"/>
            <a:ext cx="22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868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280160"/>
            <a:ext cx="13167360" cy="5730240"/>
          </a:xfrm>
        </p:spPr>
        <p:txBody>
          <a:bodyPr/>
          <a:lstStyle/>
          <a:p>
            <a:r>
              <a:rPr lang="en-US" dirty="0"/>
              <a:t>Without controlling the delay line, the TDC structure is simpler, and the power consumption is reduced. (</a:t>
            </a:r>
            <a:r>
              <a:rPr lang="en-US" sz="4000" dirty="0">
                <a:solidFill>
                  <a:srgbClr val="0070C0"/>
                </a:solidFill>
              </a:rPr>
              <a:t>ETROC TDC: 37 </a:t>
            </a:r>
            <a:r>
              <a:rPr lang="en-US" sz="4000" dirty="0" err="1">
                <a:solidFill>
                  <a:srgbClr val="0070C0"/>
                </a:solidFill>
                <a:latin typeface="Symbol" pitchFamily="2" charset="2"/>
              </a:rPr>
              <a:t>m</a:t>
            </a:r>
            <a:r>
              <a:rPr lang="en-US" sz="4000" dirty="0" err="1">
                <a:solidFill>
                  <a:srgbClr val="0070C0"/>
                </a:solidFill>
              </a:rPr>
              <a:t>W</a:t>
            </a:r>
            <a:r>
              <a:rPr lang="en-US" sz="4000" dirty="0">
                <a:solidFill>
                  <a:srgbClr val="0070C0"/>
                </a:solidFill>
              </a:rPr>
              <a:t>/CH</a:t>
            </a:r>
            <a:r>
              <a:rPr lang="en-US" dirty="0"/>
              <a:t>)</a:t>
            </a:r>
          </a:p>
          <a:p>
            <a:r>
              <a:rPr lang="en-US" dirty="0"/>
              <a:t>In the TDC with uncontrolled delay line, single invertor at full speed minimize tap delay allowed by the ASIC fabrication technology, resulting finer bin width. (</a:t>
            </a:r>
            <a:r>
              <a:rPr lang="en-US" sz="4000" dirty="0">
                <a:solidFill>
                  <a:srgbClr val="0070C0"/>
                </a:solidFill>
              </a:rPr>
              <a:t>17 </a:t>
            </a:r>
            <a:r>
              <a:rPr lang="en-US" sz="4000" dirty="0" err="1">
                <a:solidFill>
                  <a:srgbClr val="0070C0"/>
                </a:solidFill>
              </a:rPr>
              <a:t>ps</a:t>
            </a:r>
            <a:r>
              <a:rPr lang="en-US" sz="4000" dirty="0">
                <a:solidFill>
                  <a:srgbClr val="0070C0"/>
                </a:solidFill>
              </a:rPr>
              <a:t> @ 65 nm fab. tech.</a:t>
            </a:r>
            <a:r>
              <a:rPr lang="en-US" dirty="0"/>
              <a:t>)</a:t>
            </a:r>
          </a:p>
          <a:p>
            <a:r>
              <a:rPr lang="en-US" dirty="0"/>
              <a:t>Extra measurements in double-strobe scheme are not wasted.  They are averaged for finer measurement precisions. (</a:t>
            </a:r>
            <a:r>
              <a:rPr lang="en-US" sz="4000" dirty="0">
                <a:solidFill>
                  <a:srgbClr val="0070C0"/>
                </a:solidFill>
              </a:rPr>
              <a:t>6 </a:t>
            </a:r>
            <a:r>
              <a:rPr lang="en-US" sz="4000" dirty="0" err="1">
                <a:solidFill>
                  <a:srgbClr val="0070C0"/>
                </a:solidFill>
              </a:rPr>
              <a:t>ps</a:t>
            </a:r>
            <a:r>
              <a:rPr lang="en-US" sz="4000" dirty="0">
                <a:solidFill>
                  <a:srgbClr val="0070C0"/>
                </a:solidFill>
              </a:rPr>
              <a:t> -&gt; 5 </a:t>
            </a:r>
            <a:r>
              <a:rPr lang="en-US" sz="4000" dirty="0" err="1">
                <a:solidFill>
                  <a:srgbClr val="0070C0"/>
                </a:solidFill>
              </a:rPr>
              <a:t>ps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65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51760" y="274320"/>
            <a:ext cx="2377440" cy="1005840"/>
          </a:xfrm>
          <a:solidFill>
            <a:srgbClr val="0033CC"/>
          </a:solidFill>
        </p:spPr>
        <p:txBody>
          <a:bodyPr/>
          <a:lstStyle/>
          <a:p>
            <a:pPr eaLnBrk="1" hangingPunct="1"/>
            <a:r>
              <a:rPr lang="en-US">
                <a:solidFill>
                  <a:srgbClr val="FFFF99"/>
                </a:solidFill>
                <a:latin typeface="Times New Roman" pitchFamily="28" charset="0"/>
                <a:ea typeface="ＭＳ Ｐゴシック" pitchFamily="28" charset="-128"/>
              </a:rPr>
              <a:t>The End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9040" y="4480560"/>
            <a:ext cx="1554480" cy="731520"/>
          </a:xfrm>
          <a:solidFill>
            <a:srgbClr val="0033CC"/>
          </a:solidFill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>
                <a:ea typeface="ＭＳ Ｐゴシック" pitchFamily="28" charset="-128"/>
              </a:rPr>
              <a:t>Thanks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280160"/>
            <a:ext cx="13167360" cy="4892040"/>
          </a:xfrm>
        </p:spPr>
        <p:txBody>
          <a:bodyPr/>
          <a:lstStyle/>
          <a:p>
            <a:r>
              <a:rPr lang="en-US" dirty="0"/>
              <a:t>Delay line based TDC was developed in ASIC in 1990’s.</a:t>
            </a:r>
          </a:p>
          <a:p>
            <a:r>
              <a:rPr lang="en-US" dirty="0">
                <a:sym typeface="Wingdings" pitchFamily="2" charset="2"/>
              </a:rPr>
              <a:t>The TDC was transplanted into FPGA in 2000 to 2010 with simplifications with uncontrolled delay line.</a:t>
            </a:r>
          </a:p>
          <a:p>
            <a:r>
              <a:rPr lang="en-US" dirty="0">
                <a:sym typeface="Wingdings" pitchFamily="2" charset="2"/>
              </a:rPr>
              <a:t>ETROC designed, fabricated and tested in 2018 to 2022 is an attempt of transplanting the simplified TDC with uncontrolled delay line back to ASIC.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TDC: ASIC/FPGA/ASIC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4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Good Things in ASIC But Not in FPGA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4014" y="1127760"/>
            <a:ext cx="5104866" cy="633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phase detector, charge pump and voltage-controlled delay cells are available in ASIC but difficult to implement in FPGA.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Pro: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cells are adjusted to a known speed. (e.g., 100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/tap)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Con: 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cells are </a:t>
            </a:r>
            <a:r>
              <a:rPr lang="en-US" sz="2800" dirty="0">
                <a:solidFill>
                  <a:srgbClr val="0000FF"/>
                </a:solidFill>
                <a:latin typeface="Times New Roman" pitchFamily="28" charset="0"/>
                <a:sym typeface="Wingdings" pitchFamily="28" charset="2"/>
              </a:rPr>
              <a:t>slowed down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, rather than running at the full speed.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Charge pump consumes extra power.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Delay chain must </a:t>
            </a:r>
            <a:r>
              <a:rPr lang="en-US" sz="240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always run.</a:t>
            </a: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54B1BB-5910-534F-9777-A972E723C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1278889"/>
            <a:ext cx="5905500" cy="203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2727AC-CF28-124E-8D10-204CFD15D3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4038600"/>
            <a:ext cx="5486400" cy="2743200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78754FD9-C7C8-3B42-B1F8-ADC64154FA9F}"/>
              </a:ext>
            </a:extLst>
          </p:cNvPr>
          <p:cNvSpPr/>
          <p:nvPr/>
        </p:nvSpPr>
        <p:spPr>
          <a:xfrm rot="5400000" flipH="1">
            <a:off x="5678869" y="4980162"/>
            <a:ext cx="1124891" cy="1905000"/>
          </a:xfrm>
          <a:prstGeom prst="arc">
            <a:avLst>
              <a:gd name="adj1" fmla="val 16801420"/>
              <a:gd name="adj2" fmla="val 4798571"/>
            </a:avLst>
          </a:prstGeom>
          <a:ln>
            <a:solidFill>
              <a:srgbClr val="FF0000"/>
            </a:solidFill>
            <a:headEnd w="lg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B3387D35-8AEE-A649-8A06-DD1C48C4FB8D}"/>
              </a:ext>
            </a:extLst>
          </p:cNvPr>
          <p:cNvSpPr/>
          <p:nvPr/>
        </p:nvSpPr>
        <p:spPr>
          <a:xfrm rot="16200000" flipH="1" flipV="1">
            <a:off x="5647855" y="5190654"/>
            <a:ext cx="1124891" cy="1905000"/>
          </a:xfrm>
          <a:prstGeom prst="arc">
            <a:avLst>
              <a:gd name="adj1" fmla="val 16592490"/>
              <a:gd name="adj2" fmla="val 6003582"/>
            </a:avLst>
          </a:prstGeom>
          <a:ln>
            <a:solidFill>
              <a:srgbClr val="FF0000"/>
            </a:solidFill>
            <a:headEnd w="lg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219F124-632B-4542-89AD-F08E538371D5}"/>
              </a:ext>
            </a:extLst>
          </p:cNvPr>
          <p:cNvCxnSpPr>
            <a:cxnSpLocks/>
          </p:cNvCxnSpPr>
          <p:nvPr/>
        </p:nvCxnSpPr>
        <p:spPr>
          <a:xfrm flipV="1">
            <a:off x="6812814" y="5656908"/>
            <a:ext cx="685800" cy="68580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61B96083-98D2-1144-B26E-3A19DA2259C6}"/>
              </a:ext>
            </a:extLst>
          </p:cNvPr>
          <p:cNvSpPr/>
          <p:nvPr/>
        </p:nvSpPr>
        <p:spPr bwMode="auto">
          <a:xfrm>
            <a:off x="6889014" y="5809308"/>
            <a:ext cx="457200" cy="45720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244E878-5DA3-CB4A-8643-03908A516B36}"/>
              </a:ext>
            </a:extLst>
          </p:cNvPr>
          <p:cNvCxnSpPr>
            <a:cxnSpLocks/>
          </p:cNvCxnSpPr>
          <p:nvPr/>
        </p:nvCxnSpPr>
        <p:spPr>
          <a:xfrm>
            <a:off x="3684270" y="6135546"/>
            <a:ext cx="1040130" cy="309142"/>
          </a:xfrm>
          <a:prstGeom prst="straightConnector1">
            <a:avLst/>
          </a:prstGeom>
          <a:ln w="57150">
            <a:solidFill>
              <a:srgbClr val="0000FF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964804C-02BA-9C4B-A3E9-0DB6F285B948}"/>
              </a:ext>
            </a:extLst>
          </p:cNvPr>
          <p:cNvCxnSpPr>
            <a:cxnSpLocks/>
          </p:cNvCxnSpPr>
          <p:nvPr/>
        </p:nvCxnSpPr>
        <p:spPr>
          <a:xfrm>
            <a:off x="3794893" y="5926262"/>
            <a:ext cx="777107" cy="245938"/>
          </a:xfrm>
          <a:prstGeom prst="straightConnector1">
            <a:avLst/>
          </a:prstGeom>
          <a:ln w="57150">
            <a:solidFill>
              <a:srgbClr val="0000FF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27610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9372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Temperature and Power Supply Voltage Calibration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667001"/>
            <a:ext cx="6431280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Temperature and power supply voltage will cause the delay cell speed change.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With multiple measurements, the variation can be corrected.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cell always run at </a:t>
            </a:r>
            <a:r>
              <a:rPr lang="en-US" sz="2800" dirty="0">
                <a:solidFill>
                  <a:srgbClr val="0000FF"/>
                </a:solidFill>
                <a:latin typeface="Times New Roman" pitchFamily="28" charset="0"/>
                <a:sym typeface="Wingdings" pitchFamily="28" charset="2"/>
              </a:rPr>
              <a:t>full speed 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rather than being slowed down.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359DD96-492C-B647-ACA1-0D1C9E815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700" y="1447800"/>
            <a:ext cx="427990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B65FD110-B0D6-5640-A248-1DCA534DB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700" y="1447800"/>
            <a:ext cx="427990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Line 6">
            <a:extLst>
              <a:ext uri="{FF2B5EF4-FFF2-40B4-BE49-F238E27FC236}">
                <a16:creationId xmlns:a16="http://schemas.microsoft.com/office/drawing/2014/main" id="{22767AAC-FC73-9C46-9E17-51886499E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9900" y="1600200"/>
            <a:ext cx="1981200" cy="1600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3AA00EE4-AF42-BA4E-B836-DE2826FDC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1430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rgbClr val="FF3300"/>
                </a:solidFill>
                <a:latin typeface="Times New Roman" panose="02020603050405020304" pitchFamily="18" charset="0"/>
                <a:ea typeface="+mn-ea"/>
              </a:rPr>
              <a:t>N</a:t>
            </a:r>
            <a:r>
              <a:rPr lang="en-US" altLang="en-US" sz="2400" baseline="-25000">
                <a:solidFill>
                  <a:srgbClr val="FF3300"/>
                </a:solidFill>
                <a:latin typeface="Times New Roman" panose="02020603050405020304" pitchFamily="18" charset="0"/>
                <a:ea typeface="+mn-ea"/>
              </a:rPr>
              <a:t>2</a:t>
            </a:r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1EEC66C9-CDA4-DA45-AB48-836B62922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9300" y="55626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rgbClr val="FF3300"/>
                </a:solidFill>
                <a:latin typeface="Times New Roman" panose="02020603050405020304" pitchFamily="18" charset="0"/>
                <a:ea typeface="+mn-ea"/>
              </a:rPr>
              <a:t>N</a:t>
            </a:r>
            <a:r>
              <a:rPr lang="en-US" altLang="en-US" sz="2400" baseline="-25000">
                <a:solidFill>
                  <a:srgbClr val="FF3300"/>
                </a:solidFill>
                <a:latin typeface="Times New Roman" panose="02020603050405020304" pitchFamily="18" charset="0"/>
                <a:ea typeface="+mn-ea"/>
              </a:rPr>
              <a:t>1</a:t>
            </a:r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EF27A1ED-1ABF-6E40-95C0-80A080FA9B2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25900" y="4191000"/>
            <a:ext cx="1066800" cy="1295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51284EB1-E5D6-B24B-B787-A3C34BB8C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1300" y="5562600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rgbClr val="FF3300"/>
                </a:solidFill>
                <a:latin typeface="Times New Roman" panose="02020603050405020304" pitchFamily="18" charset="0"/>
                <a:ea typeface="+mn-ea"/>
              </a:rPr>
              <a:t>Corrected Time</a:t>
            </a:r>
          </a:p>
        </p:txBody>
      </p:sp>
      <p:sp>
        <p:nvSpPr>
          <p:cNvPr id="16" name="Line 11">
            <a:extLst>
              <a:ext uri="{FF2B5EF4-FFF2-40B4-BE49-F238E27FC236}">
                <a16:creationId xmlns:a16="http://schemas.microsoft.com/office/drawing/2014/main" id="{C152D0B7-0E3E-154D-8626-724E11056F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01900" y="3962400"/>
            <a:ext cx="1143000" cy="1676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graphicFrame>
        <p:nvGraphicFramePr>
          <p:cNvPr id="17" name="Object 12">
            <a:extLst>
              <a:ext uri="{FF2B5EF4-FFF2-40B4-BE49-F238E27FC236}">
                <a16:creationId xmlns:a16="http://schemas.microsoft.com/office/drawing/2014/main" id="{E1B9F877-81B6-9341-A91D-3DD6F2A0C2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0" y="6322218"/>
          <a:ext cx="4038600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46228000" imgH="10528300" progId="Equation.3">
                  <p:embed/>
                </p:oleObj>
              </mc:Choice>
              <mc:Fallback>
                <p:oleObj r:id="rId5" imgW="46228000" imgH="10528300" progId="Equation.3">
                  <p:embed/>
                  <p:pic>
                    <p:nvPicPr>
                      <p:cNvPr id="17" name="Object 12">
                        <a:extLst>
                          <a:ext uri="{FF2B5EF4-FFF2-40B4-BE49-F238E27FC236}">
                            <a16:creationId xmlns:a16="http://schemas.microsoft.com/office/drawing/2014/main" id="{E1B9F877-81B6-9341-A91D-3DD6F2A0C2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6322218"/>
                        <a:ext cx="4038600" cy="91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711681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  <p:bldP spid="12" grpId="0" autoUpdateAnimBg="0"/>
      <p:bldP spid="13" grpId="0" autoUpdateAnimBg="0"/>
      <p:bldP spid="1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Delay Line Based TDC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840" y="5875020"/>
            <a:ext cx="6842756" cy="174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input signal propagates in the delay chain.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“snapshot” is taken into the register array.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position of the signal transition is encoded into arrival time relative to the CLK. </a:t>
            </a:r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2619F30A-8A7E-424E-A5F1-CA00AC0D1AC7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524000"/>
            <a:ext cx="304800" cy="1524000"/>
            <a:chOff x="1536" y="864"/>
            <a:chExt cx="192" cy="960"/>
          </a:xfrm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97D848A1-8826-754D-BEA6-56DEEC21C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86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CCF572DD-CB34-4143-9DAD-9C2650C88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10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D86DB852-C201-224D-8A49-AA24E61C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05840CC7-856E-EA4F-B489-686B869ED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Line 9">
            <a:extLst>
              <a:ext uri="{FF2B5EF4-FFF2-40B4-BE49-F238E27FC236}">
                <a16:creationId xmlns:a16="http://schemas.microsoft.com/office/drawing/2014/main" id="{B39356C6-85D6-9C48-845C-BCA779D44D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18288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67501B18-671E-CC4C-83FC-B13A03B9C1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24000" y="6781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1">
            <a:extLst>
              <a:ext uri="{FF2B5EF4-FFF2-40B4-BE49-F238E27FC236}">
                <a16:creationId xmlns:a16="http://schemas.microsoft.com/office/drawing/2014/main" id="{0D34467B-0D08-9743-8C8B-0F0DC57991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1524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2">
            <a:extLst>
              <a:ext uri="{FF2B5EF4-FFF2-40B4-BE49-F238E27FC236}">
                <a16:creationId xmlns:a16="http://schemas.microsoft.com/office/drawing/2014/main" id="{DCAFAA9F-CBE9-1647-A7BF-424A2FDAD7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3">
            <a:extLst>
              <a:ext uri="{FF2B5EF4-FFF2-40B4-BE49-F238E27FC236}">
                <a16:creationId xmlns:a16="http://schemas.microsoft.com/office/drawing/2014/main" id="{F2814CAC-1DD4-9C45-84F3-87999CDB27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4">
            <a:extLst>
              <a:ext uri="{FF2B5EF4-FFF2-40B4-BE49-F238E27FC236}">
                <a16:creationId xmlns:a16="http://schemas.microsoft.com/office/drawing/2014/main" id="{D5BC7C8C-054F-514D-977C-AF3EBEF468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88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5">
            <a:extLst>
              <a:ext uri="{FF2B5EF4-FFF2-40B4-BE49-F238E27FC236}">
                <a16:creationId xmlns:a16="http://schemas.microsoft.com/office/drawing/2014/main" id="{DD691D84-6951-EB4B-8D87-4E21A0ED1C0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6">
            <a:extLst>
              <a:ext uri="{FF2B5EF4-FFF2-40B4-BE49-F238E27FC236}">
                <a16:creationId xmlns:a16="http://schemas.microsoft.com/office/drawing/2014/main" id="{64966CA1-D361-3C48-B61D-FA7F921B8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7">
            <a:extLst>
              <a:ext uri="{FF2B5EF4-FFF2-40B4-BE49-F238E27FC236}">
                <a16:creationId xmlns:a16="http://schemas.microsoft.com/office/drawing/2014/main" id="{6A31738C-0D59-184D-9FD3-182BA23CEC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4FEB23F2-9C52-6341-8AE0-2A75393618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36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9">
            <a:extLst>
              <a:ext uri="{FF2B5EF4-FFF2-40B4-BE49-F238E27FC236}">
                <a16:creationId xmlns:a16="http://schemas.microsoft.com/office/drawing/2014/main" id="{4B73ED4A-9F83-C74D-B81C-F1E630354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20">
            <a:extLst>
              <a:ext uri="{FF2B5EF4-FFF2-40B4-BE49-F238E27FC236}">
                <a16:creationId xmlns:a16="http://schemas.microsoft.com/office/drawing/2014/main" id="{47DC5B97-B04A-F449-BF00-FB47198BD7C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1">
            <a:extLst>
              <a:ext uri="{FF2B5EF4-FFF2-40B4-BE49-F238E27FC236}">
                <a16:creationId xmlns:a16="http://schemas.microsoft.com/office/drawing/2014/main" id="{529D45B7-138B-4B45-8166-3AB28E31F0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2">
            <a:extLst>
              <a:ext uri="{FF2B5EF4-FFF2-40B4-BE49-F238E27FC236}">
                <a16:creationId xmlns:a16="http://schemas.microsoft.com/office/drawing/2014/main" id="{7FDF65C3-DE9C-1449-9EDD-E93A1BAA27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84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3">
            <a:extLst>
              <a:ext uri="{FF2B5EF4-FFF2-40B4-BE49-F238E27FC236}">
                <a16:creationId xmlns:a16="http://schemas.microsoft.com/office/drawing/2014/main" id="{DD53B057-6BC3-8941-9323-4CCEA5D427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4">
            <a:extLst>
              <a:ext uri="{FF2B5EF4-FFF2-40B4-BE49-F238E27FC236}">
                <a16:creationId xmlns:a16="http://schemas.microsoft.com/office/drawing/2014/main" id="{2ABDCB72-F96B-234B-82D4-A64C54073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144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5">
            <a:extLst>
              <a:ext uri="{FF2B5EF4-FFF2-40B4-BE49-F238E27FC236}">
                <a16:creationId xmlns:a16="http://schemas.microsoft.com/office/drawing/2014/main" id="{6CC2748B-32AC-2D4A-A5A0-EF3CFF83D4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88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26">
            <a:extLst>
              <a:ext uri="{FF2B5EF4-FFF2-40B4-BE49-F238E27FC236}">
                <a16:creationId xmlns:a16="http://schemas.microsoft.com/office/drawing/2014/main" id="{2D683FDB-9929-0E43-9BF0-8F1D5133C8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27">
            <a:extLst>
              <a:ext uri="{FF2B5EF4-FFF2-40B4-BE49-F238E27FC236}">
                <a16:creationId xmlns:a16="http://schemas.microsoft.com/office/drawing/2014/main" id="{13FB1DFD-A954-1B42-AE52-E9BEF3728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28">
            <a:extLst>
              <a:ext uri="{FF2B5EF4-FFF2-40B4-BE49-F238E27FC236}">
                <a16:creationId xmlns:a16="http://schemas.microsoft.com/office/drawing/2014/main" id="{406133CF-98DF-5045-A09E-ED3CE89DF7F6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1447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 Box 29">
            <a:extLst>
              <a:ext uri="{FF2B5EF4-FFF2-40B4-BE49-F238E27FC236}">
                <a16:creationId xmlns:a16="http://schemas.microsoft.com/office/drawing/2014/main" id="{5F0690C9-BF7F-5D46-98C9-E1C1E42E1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16764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28" charset="0"/>
              </a:rPr>
              <a:t>IN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4A650917-7C1F-AF47-B20B-7B61BCDA6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019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28" charset="0"/>
              </a:rPr>
              <a:t>CLK</a:t>
            </a:r>
          </a:p>
        </p:txBody>
      </p:sp>
      <p:grpSp>
        <p:nvGrpSpPr>
          <p:cNvPr id="37" name="Group 31">
            <a:extLst>
              <a:ext uri="{FF2B5EF4-FFF2-40B4-BE49-F238E27FC236}">
                <a16:creationId xmlns:a16="http://schemas.microsoft.com/office/drawing/2014/main" id="{B037530E-E2D4-184A-BD00-0E0033769C61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1524000"/>
            <a:ext cx="838200" cy="381000"/>
            <a:chOff x="1200" y="1632"/>
            <a:chExt cx="528" cy="240"/>
          </a:xfrm>
        </p:grpSpPr>
        <p:sp>
          <p:nvSpPr>
            <p:cNvPr id="38" name="AutoShape 32">
              <a:extLst>
                <a:ext uri="{FF2B5EF4-FFF2-40B4-BE49-F238E27FC236}">
                  <a16:creationId xmlns:a16="http://schemas.microsoft.com/office/drawing/2014/main" id="{2FAFD1EE-9CD9-0945-8EA9-A8B454B45A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3">
              <a:extLst>
                <a:ext uri="{FF2B5EF4-FFF2-40B4-BE49-F238E27FC236}">
                  <a16:creationId xmlns:a16="http://schemas.microsoft.com/office/drawing/2014/main" id="{32445ABD-FDF2-BD4A-80EA-83B541721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34">
              <a:extLst>
                <a:ext uri="{FF2B5EF4-FFF2-40B4-BE49-F238E27FC236}">
                  <a16:creationId xmlns:a16="http://schemas.microsoft.com/office/drawing/2014/main" id="{D44FC040-E319-4F49-BD6F-D91B59CA39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35">
              <a:extLst>
                <a:ext uri="{FF2B5EF4-FFF2-40B4-BE49-F238E27FC236}">
                  <a16:creationId xmlns:a16="http://schemas.microsoft.com/office/drawing/2014/main" id="{197DF1A5-9A2D-094A-94FF-EBD555C8E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id="{4D62BB3A-E6F1-D14C-A089-C5EC65B986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7">
              <a:extLst>
                <a:ext uri="{FF2B5EF4-FFF2-40B4-BE49-F238E27FC236}">
                  <a16:creationId xmlns:a16="http://schemas.microsoft.com/office/drawing/2014/main" id="{4A9EFE0C-B0E3-F942-AA13-BDFD9B6BE1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" name="Group 38">
            <a:extLst>
              <a:ext uri="{FF2B5EF4-FFF2-40B4-BE49-F238E27FC236}">
                <a16:creationId xmlns:a16="http://schemas.microsoft.com/office/drawing/2014/main" id="{8C6557BB-8042-E246-A058-E2A96BA0154F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1905000"/>
            <a:ext cx="838200" cy="381000"/>
            <a:chOff x="1200" y="1632"/>
            <a:chExt cx="528" cy="240"/>
          </a:xfrm>
        </p:grpSpPr>
        <p:sp>
          <p:nvSpPr>
            <p:cNvPr id="45" name="AutoShape 39">
              <a:extLst>
                <a:ext uri="{FF2B5EF4-FFF2-40B4-BE49-F238E27FC236}">
                  <a16:creationId xmlns:a16="http://schemas.microsoft.com/office/drawing/2014/main" id="{A5CD281B-950C-254E-8270-DACA69004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40">
              <a:extLst>
                <a:ext uri="{FF2B5EF4-FFF2-40B4-BE49-F238E27FC236}">
                  <a16:creationId xmlns:a16="http://schemas.microsoft.com/office/drawing/2014/main" id="{A830A17B-BE46-E843-AA84-F25510904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41">
              <a:extLst>
                <a:ext uri="{FF2B5EF4-FFF2-40B4-BE49-F238E27FC236}">
                  <a16:creationId xmlns:a16="http://schemas.microsoft.com/office/drawing/2014/main" id="{AB9DE030-CC69-9743-981D-939A47ED1D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42">
              <a:extLst>
                <a:ext uri="{FF2B5EF4-FFF2-40B4-BE49-F238E27FC236}">
                  <a16:creationId xmlns:a16="http://schemas.microsoft.com/office/drawing/2014/main" id="{5CF719A6-5FCF-604C-BDDD-44A2F43FC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3">
              <a:extLst>
                <a:ext uri="{FF2B5EF4-FFF2-40B4-BE49-F238E27FC236}">
                  <a16:creationId xmlns:a16="http://schemas.microsoft.com/office/drawing/2014/main" id="{2691EBE7-B3B7-8A44-B612-C41E24FED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4">
              <a:extLst>
                <a:ext uri="{FF2B5EF4-FFF2-40B4-BE49-F238E27FC236}">
                  <a16:creationId xmlns:a16="http://schemas.microsoft.com/office/drawing/2014/main" id="{97EAC884-4D15-CB48-AFCD-035476634D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45">
            <a:extLst>
              <a:ext uri="{FF2B5EF4-FFF2-40B4-BE49-F238E27FC236}">
                <a16:creationId xmlns:a16="http://schemas.microsoft.com/office/drawing/2014/main" id="{6C9AD6B0-5ADA-6E42-823B-B87DC29B6B13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2286000"/>
            <a:ext cx="838200" cy="381000"/>
            <a:chOff x="1200" y="1632"/>
            <a:chExt cx="528" cy="240"/>
          </a:xfrm>
        </p:grpSpPr>
        <p:sp>
          <p:nvSpPr>
            <p:cNvPr id="52" name="AutoShape 46">
              <a:extLst>
                <a:ext uri="{FF2B5EF4-FFF2-40B4-BE49-F238E27FC236}">
                  <a16:creationId xmlns:a16="http://schemas.microsoft.com/office/drawing/2014/main" id="{D1CD2FD5-E182-1E4F-B0AA-C3120FD7C6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7">
              <a:extLst>
                <a:ext uri="{FF2B5EF4-FFF2-40B4-BE49-F238E27FC236}">
                  <a16:creationId xmlns:a16="http://schemas.microsoft.com/office/drawing/2014/main" id="{BD8FBEAA-6616-C949-9948-2BBC180A1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48">
              <a:extLst>
                <a:ext uri="{FF2B5EF4-FFF2-40B4-BE49-F238E27FC236}">
                  <a16:creationId xmlns:a16="http://schemas.microsoft.com/office/drawing/2014/main" id="{638932A2-92B1-1F40-8E1E-18B691ED62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49">
              <a:extLst>
                <a:ext uri="{FF2B5EF4-FFF2-40B4-BE49-F238E27FC236}">
                  <a16:creationId xmlns:a16="http://schemas.microsoft.com/office/drawing/2014/main" id="{2F5A1486-4341-204A-A2D8-D5F5C287C8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0">
              <a:extLst>
                <a:ext uri="{FF2B5EF4-FFF2-40B4-BE49-F238E27FC236}">
                  <a16:creationId xmlns:a16="http://schemas.microsoft.com/office/drawing/2014/main" id="{132FBB00-0EC5-604B-80FE-61543A4AD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1">
              <a:extLst>
                <a:ext uri="{FF2B5EF4-FFF2-40B4-BE49-F238E27FC236}">
                  <a16:creationId xmlns:a16="http://schemas.microsoft.com/office/drawing/2014/main" id="{E55895A4-E91F-2B4D-B8B4-8016A08CA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8" name="Group 52">
            <a:extLst>
              <a:ext uri="{FF2B5EF4-FFF2-40B4-BE49-F238E27FC236}">
                <a16:creationId xmlns:a16="http://schemas.microsoft.com/office/drawing/2014/main" id="{6D8A95CB-4D86-DF41-A3E9-46F9B10B35EB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2667000"/>
            <a:ext cx="838200" cy="381000"/>
            <a:chOff x="1200" y="1632"/>
            <a:chExt cx="528" cy="240"/>
          </a:xfrm>
        </p:grpSpPr>
        <p:sp>
          <p:nvSpPr>
            <p:cNvPr id="59" name="AutoShape 53">
              <a:extLst>
                <a:ext uri="{FF2B5EF4-FFF2-40B4-BE49-F238E27FC236}">
                  <a16:creationId xmlns:a16="http://schemas.microsoft.com/office/drawing/2014/main" id="{86485315-9F22-DD4E-B7A0-D922FA8C4E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54">
              <a:extLst>
                <a:ext uri="{FF2B5EF4-FFF2-40B4-BE49-F238E27FC236}">
                  <a16:creationId xmlns:a16="http://schemas.microsoft.com/office/drawing/2014/main" id="{D0E78904-9023-4043-A18D-E60C59A68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AutoShape 55">
              <a:extLst>
                <a:ext uri="{FF2B5EF4-FFF2-40B4-BE49-F238E27FC236}">
                  <a16:creationId xmlns:a16="http://schemas.microsoft.com/office/drawing/2014/main" id="{48AE8725-426E-8047-861B-318DABD3A5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56">
              <a:extLst>
                <a:ext uri="{FF2B5EF4-FFF2-40B4-BE49-F238E27FC236}">
                  <a16:creationId xmlns:a16="http://schemas.microsoft.com/office/drawing/2014/main" id="{B31CD27B-8D5E-544B-B066-CD413E9789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7">
              <a:extLst>
                <a:ext uri="{FF2B5EF4-FFF2-40B4-BE49-F238E27FC236}">
                  <a16:creationId xmlns:a16="http://schemas.microsoft.com/office/drawing/2014/main" id="{42DD2DD7-0C9F-D747-B3C5-BC4C502C6D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58">
              <a:extLst>
                <a:ext uri="{FF2B5EF4-FFF2-40B4-BE49-F238E27FC236}">
                  <a16:creationId xmlns:a16="http://schemas.microsoft.com/office/drawing/2014/main" id="{1DF82C9C-EDA3-C548-BCDB-91026847F0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59">
            <a:extLst>
              <a:ext uri="{FF2B5EF4-FFF2-40B4-BE49-F238E27FC236}">
                <a16:creationId xmlns:a16="http://schemas.microsoft.com/office/drawing/2014/main" id="{3D2A2F40-FA64-7E40-9E41-617DE10B5DA5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3048000"/>
            <a:ext cx="838200" cy="381000"/>
            <a:chOff x="1200" y="1632"/>
            <a:chExt cx="528" cy="240"/>
          </a:xfrm>
        </p:grpSpPr>
        <p:sp>
          <p:nvSpPr>
            <p:cNvPr id="66" name="AutoShape 60">
              <a:extLst>
                <a:ext uri="{FF2B5EF4-FFF2-40B4-BE49-F238E27FC236}">
                  <a16:creationId xmlns:a16="http://schemas.microsoft.com/office/drawing/2014/main" id="{6F64264E-0FFB-344C-8EE0-1EC432C86A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61">
              <a:extLst>
                <a:ext uri="{FF2B5EF4-FFF2-40B4-BE49-F238E27FC236}">
                  <a16:creationId xmlns:a16="http://schemas.microsoft.com/office/drawing/2014/main" id="{2399EC01-9E78-9443-921B-19B6ABE35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utoShape 62">
              <a:extLst>
                <a:ext uri="{FF2B5EF4-FFF2-40B4-BE49-F238E27FC236}">
                  <a16:creationId xmlns:a16="http://schemas.microsoft.com/office/drawing/2014/main" id="{D4BBE061-6508-3144-81FC-EDCA60BC0A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63">
              <a:extLst>
                <a:ext uri="{FF2B5EF4-FFF2-40B4-BE49-F238E27FC236}">
                  <a16:creationId xmlns:a16="http://schemas.microsoft.com/office/drawing/2014/main" id="{31147154-0B77-E548-AE38-0C33B2896D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64">
              <a:extLst>
                <a:ext uri="{FF2B5EF4-FFF2-40B4-BE49-F238E27FC236}">
                  <a16:creationId xmlns:a16="http://schemas.microsoft.com/office/drawing/2014/main" id="{F8969782-8EFC-E547-8823-AF098FD12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65">
              <a:extLst>
                <a:ext uri="{FF2B5EF4-FFF2-40B4-BE49-F238E27FC236}">
                  <a16:creationId xmlns:a16="http://schemas.microsoft.com/office/drawing/2014/main" id="{C020D43F-ABAE-B04B-AC0F-96364458D3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" name="Group 66">
            <a:extLst>
              <a:ext uri="{FF2B5EF4-FFF2-40B4-BE49-F238E27FC236}">
                <a16:creationId xmlns:a16="http://schemas.microsoft.com/office/drawing/2014/main" id="{35A72C74-7E7F-6849-BA74-A255223CFFF3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3429000"/>
            <a:ext cx="838200" cy="381000"/>
            <a:chOff x="1200" y="1632"/>
            <a:chExt cx="528" cy="240"/>
          </a:xfrm>
        </p:grpSpPr>
        <p:sp>
          <p:nvSpPr>
            <p:cNvPr id="73" name="AutoShape 67">
              <a:extLst>
                <a:ext uri="{FF2B5EF4-FFF2-40B4-BE49-F238E27FC236}">
                  <a16:creationId xmlns:a16="http://schemas.microsoft.com/office/drawing/2014/main" id="{916F91F8-394D-0D43-BDED-7B549DEECF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68">
              <a:extLst>
                <a:ext uri="{FF2B5EF4-FFF2-40B4-BE49-F238E27FC236}">
                  <a16:creationId xmlns:a16="http://schemas.microsoft.com/office/drawing/2014/main" id="{B30C3F87-C6D8-7A48-8B0C-B6D16CB85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AutoShape 69">
              <a:extLst>
                <a:ext uri="{FF2B5EF4-FFF2-40B4-BE49-F238E27FC236}">
                  <a16:creationId xmlns:a16="http://schemas.microsoft.com/office/drawing/2014/main" id="{CF97615A-9E58-BC44-9267-20B99E068F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70">
              <a:extLst>
                <a:ext uri="{FF2B5EF4-FFF2-40B4-BE49-F238E27FC236}">
                  <a16:creationId xmlns:a16="http://schemas.microsoft.com/office/drawing/2014/main" id="{F5F35044-E854-7343-9D04-BB1D661FF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1">
              <a:extLst>
                <a:ext uri="{FF2B5EF4-FFF2-40B4-BE49-F238E27FC236}">
                  <a16:creationId xmlns:a16="http://schemas.microsoft.com/office/drawing/2014/main" id="{7BA8A73C-E4E8-DF48-B05B-A567066828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72">
              <a:extLst>
                <a:ext uri="{FF2B5EF4-FFF2-40B4-BE49-F238E27FC236}">
                  <a16:creationId xmlns:a16="http://schemas.microsoft.com/office/drawing/2014/main" id="{923699C8-998F-244F-A1CD-1C18078FA3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3">
            <a:extLst>
              <a:ext uri="{FF2B5EF4-FFF2-40B4-BE49-F238E27FC236}">
                <a16:creationId xmlns:a16="http://schemas.microsoft.com/office/drawing/2014/main" id="{AB9C01D8-0E9F-ED45-9838-CED0D2AEFAA1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4191000"/>
            <a:ext cx="838200" cy="381000"/>
            <a:chOff x="1200" y="1632"/>
            <a:chExt cx="528" cy="240"/>
          </a:xfrm>
        </p:grpSpPr>
        <p:sp>
          <p:nvSpPr>
            <p:cNvPr id="80" name="AutoShape 74">
              <a:extLst>
                <a:ext uri="{FF2B5EF4-FFF2-40B4-BE49-F238E27FC236}">
                  <a16:creationId xmlns:a16="http://schemas.microsoft.com/office/drawing/2014/main" id="{EA703292-65F9-6B4D-A180-FE378E61B8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75">
              <a:extLst>
                <a:ext uri="{FF2B5EF4-FFF2-40B4-BE49-F238E27FC236}">
                  <a16:creationId xmlns:a16="http://schemas.microsoft.com/office/drawing/2014/main" id="{D5737C58-BE1C-C14A-9412-D84938EA7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AutoShape 76">
              <a:extLst>
                <a:ext uri="{FF2B5EF4-FFF2-40B4-BE49-F238E27FC236}">
                  <a16:creationId xmlns:a16="http://schemas.microsoft.com/office/drawing/2014/main" id="{19F292DF-F4A4-874D-B95B-D8DA282F10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77">
              <a:extLst>
                <a:ext uri="{FF2B5EF4-FFF2-40B4-BE49-F238E27FC236}">
                  <a16:creationId xmlns:a16="http://schemas.microsoft.com/office/drawing/2014/main" id="{839400F7-CA45-D042-BA70-B4E1555ED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78">
              <a:extLst>
                <a:ext uri="{FF2B5EF4-FFF2-40B4-BE49-F238E27FC236}">
                  <a16:creationId xmlns:a16="http://schemas.microsoft.com/office/drawing/2014/main" id="{3EE168BA-42D5-2C44-AC58-6C38D570A8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79">
              <a:extLst>
                <a:ext uri="{FF2B5EF4-FFF2-40B4-BE49-F238E27FC236}">
                  <a16:creationId xmlns:a16="http://schemas.microsoft.com/office/drawing/2014/main" id="{F414E2AF-0CF8-194D-BEA8-8EECD95C7F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" name="Group 80">
            <a:extLst>
              <a:ext uri="{FF2B5EF4-FFF2-40B4-BE49-F238E27FC236}">
                <a16:creationId xmlns:a16="http://schemas.microsoft.com/office/drawing/2014/main" id="{0F4654DF-2EC6-B64C-BAA8-49C4BD09387A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4572000"/>
            <a:ext cx="838200" cy="381000"/>
            <a:chOff x="1200" y="1632"/>
            <a:chExt cx="528" cy="240"/>
          </a:xfrm>
        </p:grpSpPr>
        <p:sp>
          <p:nvSpPr>
            <p:cNvPr id="87" name="AutoShape 81">
              <a:extLst>
                <a:ext uri="{FF2B5EF4-FFF2-40B4-BE49-F238E27FC236}">
                  <a16:creationId xmlns:a16="http://schemas.microsoft.com/office/drawing/2014/main" id="{6E545B33-E8E0-5F44-B79F-63A472B3AA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82">
              <a:extLst>
                <a:ext uri="{FF2B5EF4-FFF2-40B4-BE49-F238E27FC236}">
                  <a16:creationId xmlns:a16="http://schemas.microsoft.com/office/drawing/2014/main" id="{0841E903-5509-8149-AC12-5D5863544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AutoShape 83">
              <a:extLst>
                <a:ext uri="{FF2B5EF4-FFF2-40B4-BE49-F238E27FC236}">
                  <a16:creationId xmlns:a16="http://schemas.microsoft.com/office/drawing/2014/main" id="{668E3A03-3697-CE47-A508-93CCA6E2CC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84">
              <a:extLst>
                <a:ext uri="{FF2B5EF4-FFF2-40B4-BE49-F238E27FC236}">
                  <a16:creationId xmlns:a16="http://schemas.microsoft.com/office/drawing/2014/main" id="{DE0CF4E2-52C8-8548-A007-AB48358D8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85">
              <a:extLst>
                <a:ext uri="{FF2B5EF4-FFF2-40B4-BE49-F238E27FC236}">
                  <a16:creationId xmlns:a16="http://schemas.microsoft.com/office/drawing/2014/main" id="{6EF6994F-9F5D-6146-B1D7-6F7FFF9E3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86">
              <a:extLst>
                <a:ext uri="{FF2B5EF4-FFF2-40B4-BE49-F238E27FC236}">
                  <a16:creationId xmlns:a16="http://schemas.microsoft.com/office/drawing/2014/main" id="{1AB13DD9-3EF6-0844-95DA-E49C2FEA4D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3" name="Group 87">
            <a:extLst>
              <a:ext uri="{FF2B5EF4-FFF2-40B4-BE49-F238E27FC236}">
                <a16:creationId xmlns:a16="http://schemas.microsoft.com/office/drawing/2014/main" id="{BEC1F8E3-2959-6C46-A3F6-5532C1C015CB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4953000"/>
            <a:ext cx="838200" cy="381000"/>
            <a:chOff x="1200" y="1632"/>
            <a:chExt cx="528" cy="240"/>
          </a:xfrm>
        </p:grpSpPr>
        <p:sp>
          <p:nvSpPr>
            <p:cNvPr id="94" name="AutoShape 88">
              <a:extLst>
                <a:ext uri="{FF2B5EF4-FFF2-40B4-BE49-F238E27FC236}">
                  <a16:creationId xmlns:a16="http://schemas.microsoft.com/office/drawing/2014/main" id="{96256AA7-6921-894F-8A50-EEF00CCB87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89">
              <a:extLst>
                <a:ext uri="{FF2B5EF4-FFF2-40B4-BE49-F238E27FC236}">
                  <a16:creationId xmlns:a16="http://schemas.microsoft.com/office/drawing/2014/main" id="{97006775-9156-2044-9CCB-5A20CA24A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AutoShape 90">
              <a:extLst>
                <a:ext uri="{FF2B5EF4-FFF2-40B4-BE49-F238E27FC236}">
                  <a16:creationId xmlns:a16="http://schemas.microsoft.com/office/drawing/2014/main" id="{92DFC367-DC88-7141-AFC7-34FB15751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91">
              <a:extLst>
                <a:ext uri="{FF2B5EF4-FFF2-40B4-BE49-F238E27FC236}">
                  <a16:creationId xmlns:a16="http://schemas.microsoft.com/office/drawing/2014/main" id="{6DCB63DE-22D9-2E42-A500-9A4CB008DA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92">
              <a:extLst>
                <a:ext uri="{FF2B5EF4-FFF2-40B4-BE49-F238E27FC236}">
                  <a16:creationId xmlns:a16="http://schemas.microsoft.com/office/drawing/2014/main" id="{03AD727F-CC77-5846-A208-6CCA7D8D5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93">
              <a:extLst>
                <a:ext uri="{FF2B5EF4-FFF2-40B4-BE49-F238E27FC236}">
                  <a16:creationId xmlns:a16="http://schemas.microsoft.com/office/drawing/2014/main" id="{A8D70FDA-61FB-904B-BCB5-4B8276AA1E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" name="Group 94">
            <a:extLst>
              <a:ext uri="{FF2B5EF4-FFF2-40B4-BE49-F238E27FC236}">
                <a16:creationId xmlns:a16="http://schemas.microsoft.com/office/drawing/2014/main" id="{C48370AD-9F18-BA41-9A31-DAF719F9AEB7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5334000"/>
            <a:ext cx="838200" cy="381000"/>
            <a:chOff x="1200" y="1632"/>
            <a:chExt cx="528" cy="240"/>
          </a:xfrm>
        </p:grpSpPr>
        <p:sp>
          <p:nvSpPr>
            <p:cNvPr id="101" name="AutoShape 95">
              <a:extLst>
                <a:ext uri="{FF2B5EF4-FFF2-40B4-BE49-F238E27FC236}">
                  <a16:creationId xmlns:a16="http://schemas.microsoft.com/office/drawing/2014/main" id="{1300B3BE-237B-F34F-B7AC-1190AC30D8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6">
              <a:extLst>
                <a:ext uri="{FF2B5EF4-FFF2-40B4-BE49-F238E27FC236}">
                  <a16:creationId xmlns:a16="http://schemas.microsoft.com/office/drawing/2014/main" id="{CB7C014F-973C-CE44-BE98-86EF189EB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AutoShape 97">
              <a:extLst>
                <a:ext uri="{FF2B5EF4-FFF2-40B4-BE49-F238E27FC236}">
                  <a16:creationId xmlns:a16="http://schemas.microsoft.com/office/drawing/2014/main" id="{0BD73821-951C-2148-AC52-56398C2FE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98">
              <a:extLst>
                <a:ext uri="{FF2B5EF4-FFF2-40B4-BE49-F238E27FC236}">
                  <a16:creationId xmlns:a16="http://schemas.microsoft.com/office/drawing/2014/main" id="{7A2B7F3C-941A-D74B-B878-4C1D280C81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99">
              <a:extLst>
                <a:ext uri="{FF2B5EF4-FFF2-40B4-BE49-F238E27FC236}">
                  <a16:creationId xmlns:a16="http://schemas.microsoft.com/office/drawing/2014/main" id="{19F9AD41-355E-C340-A6D0-55842DDCB1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00">
              <a:extLst>
                <a:ext uri="{FF2B5EF4-FFF2-40B4-BE49-F238E27FC236}">
                  <a16:creationId xmlns:a16="http://schemas.microsoft.com/office/drawing/2014/main" id="{FC948032-6585-414F-899E-4E69C364C5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7" name="Group 101">
            <a:extLst>
              <a:ext uri="{FF2B5EF4-FFF2-40B4-BE49-F238E27FC236}">
                <a16:creationId xmlns:a16="http://schemas.microsoft.com/office/drawing/2014/main" id="{D0E4B6F9-9631-F748-9E3A-A3C85BEEA3D5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5715000"/>
            <a:ext cx="838200" cy="381000"/>
            <a:chOff x="1200" y="1632"/>
            <a:chExt cx="528" cy="240"/>
          </a:xfrm>
        </p:grpSpPr>
        <p:sp>
          <p:nvSpPr>
            <p:cNvPr id="108" name="AutoShape 102">
              <a:extLst>
                <a:ext uri="{FF2B5EF4-FFF2-40B4-BE49-F238E27FC236}">
                  <a16:creationId xmlns:a16="http://schemas.microsoft.com/office/drawing/2014/main" id="{5F79CB69-3DE3-244F-817E-7252D7844D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103">
              <a:extLst>
                <a:ext uri="{FF2B5EF4-FFF2-40B4-BE49-F238E27FC236}">
                  <a16:creationId xmlns:a16="http://schemas.microsoft.com/office/drawing/2014/main" id="{DDDB278C-FAD3-4A44-AAE2-26BAACC6B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utoShape 104">
              <a:extLst>
                <a:ext uri="{FF2B5EF4-FFF2-40B4-BE49-F238E27FC236}">
                  <a16:creationId xmlns:a16="http://schemas.microsoft.com/office/drawing/2014/main" id="{92E06402-3190-2445-8B89-7760D96ECF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Line 105">
              <a:extLst>
                <a:ext uri="{FF2B5EF4-FFF2-40B4-BE49-F238E27FC236}">
                  <a16:creationId xmlns:a16="http://schemas.microsoft.com/office/drawing/2014/main" id="{922B49ED-61A6-D34F-979B-444BB467D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06">
              <a:extLst>
                <a:ext uri="{FF2B5EF4-FFF2-40B4-BE49-F238E27FC236}">
                  <a16:creationId xmlns:a16="http://schemas.microsoft.com/office/drawing/2014/main" id="{621354DA-ED81-7547-AAC7-BB20EDDDA1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07">
              <a:extLst>
                <a:ext uri="{FF2B5EF4-FFF2-40B4-BE49-F238E27FC236}">
                  <a16:creationId xmlns:a16="http://schemas.microsoft.com/office/drawing/2014/main" id="{DDF2EB43-3D34-5C41-8BFF-E4D6C4F88E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4" name="Group 108">
            <a:extLst>
              <a:ext uri="{FF2B5EF4-FFF2-40B4-BE49-F238E27FC236}">
                <a16:creationId xmlns:a16="http://schemas.microsoft.com/office/drawing/2014/main" id="{B0945777-2A81-3645-9172-45F4411DC778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6096000"/>
            <a:ext cx="838200" cy="381000"/>
            <a:chOff x="1200" y="1632"/>
            <a:chExt cx="528" cy="240"/>
          </a:xfrm>
        </p:grpSpPr>
        <p:sp>
          <p:nvSpPr>
            <p:cNvPr id="115" name="AutoShape 109">
              <a:extLst>
                <a:ext uri="{FF2B5EF4-FFF2-40B4-BE49-F238E27FC236}">
                  <a16:creationId xmlns:a16="http://schemas.microsoft.com/office/drawing/2014/main" id="{611494B6-A66E-DE44-BF9C-66BB0EAF33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Rectangle 110">
              <a:extLst>
                <a:ext uri="{FF2B5EF4-FFF2-40B4-BE49-F238E27FC236}">
                  <a16:creationId xmlns:a16="http://schemas.microsoft.com/office/drawing/2014/main" id="{DF1727EA-4B2F-344D-96E8-7F269D3AF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AutoShape 111">
              <a:extLst>
                <a:ext uri="{FF2B5EF4-FFF2-40B4-BE49-F238E27FC236}">
                  <a16:creationId xmlns:a16="http://schemas.microsoft.com/office/drawing/2014/main" id="{908AC347-39F8-6243-B4DE-26A751031E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Line 112">
              <a:extLst>
                <a:ext uri="{FF2B5EF4-FFF2-40B4-BE49-F238E27FC236}">
                  <a16:creationId xmlns:a16="http://schemas.microsoft.com/office/drawing/2014/main" id="{98F87E85-5856-9B47-A6D9-8C241F26F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13">
              <a:extLst>
                <a:ext uri="{FF2B5EF4-FFF2-40B4-BE49-F238E27FC236}">
                  <a16:creationId xmlns:a16="http://schemas.microsoft.com/office/drawing/2014/main" id="{69AB0609-0251-F04A-833B-FACE3F96E5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14">
              <a:extLst>
                <a:ext uri="{FF2B5EF4-FFF2-40B4-BE49-F238E27FC236}">
                  <a16:creationId xmlns:a16="http://schemas.microsoft.com/office/drawing/2014/main" id="{C13BFAB9-5E95-944A-92DA-80B2B97D78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1" name="Group 115">
            <a:extLst>
              <a:ext uri="{FF2B5EF4-FFF2-40B4-BE49-F238E27FC236}">
                <a16:creationId xmlns:a16="http://schemas.microsoft.com/office/drawing/2014/main" id="{738506F9-AF13-0B48-A26A-D11EB87C3BAF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752600"/>
            <a:ext cx="76200" cy="4724400"/>
            <a:chOff x="1536" y="1008"/>
            <a:chExt cx="48" cy="2976"/>
          </a:xfrm>
        </p:grpSpPr>
        <p:sp>
          <p:nvSpPr>
            <p:cNvPr id="122" name="AutoShape 116">
              <a:extLst>
                <a:ext uri="{FF2B5EF4-FFF2-40B4-BE49-F238E27FC236}">
                  <a16:creationId xmlns:a16="http://schemas.microsoft.com/office/drawing/2014/main" id="{E81BD108-CC37-AD49-9399-8AC4D1B57A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AutoShape 117">
              <a:extLst>
                <a:ext uri="{FF2B5EF4-FFF2-40B4-BE49-F238E27FC236}">
                  <a16:creationId xmlns:a16="http://schemas.microsoft.com/office/drawing/2014/main" id="{B84CF522-EE2F-9B4D-9109-0B3E144EB7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AutoShape 118">
              <a:extLst>
                <a:ext uri="{FF2B5EF4-FFF2-40B4-BE49-F238E27FC236}">
                  <a16:creationId xmlns:a16="http://schemas.microsoft.com/office/drawing/2014/main" id="{2D29FE7E-8BC6-994D-BD23-A1E40C2671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AutoShape 119">
              <a:extLst>
                <a:ext uri="{FF2B5EF4-FFF2-40B4-BE49-F238E27FC236}">
                  <a16:creationId xmlns:a16="http://schemas.microsoft.com/office/drawing/2014/main" id="{D0C970D6-8BBC-9447-8F99-94AF1146D9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AutoShape 120">
              <a:extLst>
                <a:ext uri="{FF2B5EF4-FFF2-40B4-BE49-F238E27FC236}">
                  <a16:creationId xmlns:a16="http://schemas.microsoft.com/office/drawing/2014/main" id="{A1B12B65-0C86-C44E-B65B-0222AA59DD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AutoShape 121">
              <a:extLst>
                <a:ext uri="{FF2B5EF4-FFF2-40B4-BE49-F238E27FC236}">
                  <a16:creationId xmlns:a16="http://schemas.microsoft.com/office/drawing/2014/main" id="{6D4923F4-8365-1E45-966D-FBC41DD17A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AutoShape 122">
              <a:extLst>
                <a:ext uri="{FF2B5EF4-FFF2-40B4-BE49-F238E27FC236}">
                  <a16:creationId xmlns:a16="http://schemas.microsoft.com/office/drawing/2014/main" id="{D59086C3-5166-6F41-9F4D-E992536282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AutoShape 123">
              <a:extLst>
                <a:ext uri="{FF2B5EF4-FFF2-40B4-BE49-F238E27FC236}">
                  <a16:creationId xmlns:a16="http://schemas.microsoft.com/office/drawing/2014/main" id="{82DB4EBD-9400-4E4D-992C-611540D2A1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AutoShape 124">
              <a:extLst>
                <a:ext uri="{FF2B5EF4-FFF2-40B4-BE49-F238E27FC236}">
                  <a16:creationId xmlns:a16="http://schemas.microsoft.com/office/drawing/2014/main" id="{0EAB5FFC-CE12-3F42-AFAD-82A565E361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AutoShape 125">
              <a:extLst>
                <a:ext uri="{FF2B5EF4-FFF2-40B4-BE49-F238E27FC236}">
                  <a16:creationId xmlns:a16="http://schemas.microsoft.com/office/drawing/2014/main" id="{FFECF994-B9CC-3C4F-9516-9BED42372E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AutoShape 126">
              <a:extLst>
                <a:ext uri="{FF2B5EF4-FFF2-40B4-BE49-F238E27FC236}">
                  <a16:creationId xmlns:a16="http://schemas.microsoft.com/office/drawing/2014/main" id="{F9639D6F-BBDD-014D-90B6-7293EA9824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AutoShape 127">
              <a:extLst>
                <a:ext uri="{FF2B5EF4-FFF2-40B4-BE49-F238E27FC236}">
                  <a16:creationId xmlns:a16="http://schemas.microsoft.com/office/drawing/2014/main" id="{45F88EB9-BC5C-CE48-8F41-B621384512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5" name="Line 128">
            <a:extLst>
              <a:ext uri="{FF2B5EF4-FFF2-40B4-BE49-F238E27FC236}">
                <a16:creationId xmlns:a16="http://schemas.microsoft.com/office/drawing/2014/main" id="{BE170D4C-F835-4441-855C-C76447F876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6" name="Line 129">
            <a:extLst>
              <a:ext uri="{FF2B5EF4-FFF2-40B4-BE49-F238E27FC236}">
                <a16:creationId xmlns:a16="http://schemas.microsoft.com/office/drawing/2014/main" id="{758078E8-4D63-CC41-A3C5-F9364E51104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1524000"/>
            <a:ext cx="1371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7" name="Line 130">
            <a:extLst>
              <a:ext uri="{FF2B5EF4-FFF2-40B4-BE49-F238E27FC236}">
                <a16:creationId xmlns:a16="http://schemas.microsoft.com/office/drawing/2014/main" id="{38D2EF40-7AAE-5145-B360-BC01651A93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" name="Line 131">
            <a:extLst>
              <a:ext uri="{FF2B5EF4-FFF2-40B4-BE49-F238E27FC236}">
                <a16:creationId xmlns:a16="http://schemas.microsoft.com/office/drawing/2014/main" id="{CD7A632A-9C20-D94E-B351-EAC83D7D1C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9" name="Line 132">
            <a:extLst>
              <a:ext uri="{FF2B5EF4-FFF2-40B4-BE49-F238E27FC236}">
                <a16:creationId xmlns:a16="http://schemas.microsoft.com/office/drawing/2014/main" id="{936D3063-F27F-564C-84DD-55FC889C3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0" name="Group 133">
            <a:extLst>
              <a:ext uri="{FF2B5EF4-FFF2-40B4-BE49-F238E27FC236}">
                <a16:creationId xmlns:a16="http://schemas.microsoft.com/office/drawing/2014/main" id="{C7FAE859-CBB5-E148-BA70-7DF0D7BEA3AD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752600"/>
            <a:ext cx="76200" cy="4724400"/>
            <a:chOff x="1536" y="1008"/>
            <a:chExt cx="48" cy="2976"/>
          </a:xfrm>
        </p:grpSpPr>
        <p:sp>
          <p:nvSpPr>
            <p:cNvPr id="141" name="AutoShape 134">
              <a:extLst>
                <a:ext uri="{FF2B5EF4-FFF2-40B4-BE49-F238E27FC236}">
                  <a16:creationId xmlns:a16="http://schemas.microsoft.com/office/drawing/2014/main" id="{A496E4C9-08BE-954D-B238-9D26020D0F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AutoShape 135">
              <a:extLst>
                <a:ext uri="{FF2B5EF4-FFF2-40B4-BE49-F238E27FC236}">
                  <a16:creationId xmlns:a16="http://schemas.microsoft.com/office/drawing/2014/main" id="{E5B12F81-3AC2-0741-A9A9-1C9D28B417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AutoShape 136">
              <a:extLst>
                <a:ext uri="{FF2B5EF4-FFF2-40B4-BE49-F238E27FC236}">
                  <a16:creationId xmlns:a16="http://schemas.microsoft.com/office/drawing/2014/main" id="{08308E96-94F7-5342-A4C8-F287B6E8B6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AutoShape 137">
              <a:extLst>
                <a:ext uri="{FF2B5EF4-FFF2-40B4-BE49-F238E27FC236}">
                  <a16:creationId xmlns:a16="http://schemas.microsoft.com/office/drawing/2014/main" id="{0B95E253-046A-814A-9C12-3880A3F178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AutoShape 138">
              <a:extLst>
                <a:ext uri="{FF2B5EF4-FFF2-40B4-BE49-F238E27FC236}">
                  <a16:creationId xmlns:a16="http://schemas.microsoft.com/office/drawing/2014/main" id="{E9BF1B89-0E13-5E46-8979-BBC6ABC5F0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AutoShape 139">
              <a:extLst>
                <a:ext uri="{FF2B5EF4-FFF2-40B4-BE49-F238E27FC236}">
                  <a16:creationId xmlns:a16="http://schemas.microsoft.com/office/drawing/2014/main" id="{E897607B-C511-2E4D-AB8C-99E1CC1117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AutoShape 140">
              <a:extLst>
                <a:ext uri="{FF2B5EF4-FFF2-40B4-BE49-F238E27FC236}">
                  <a16:creationId xmlns:a16="http://schemas.microsoft.com/office/drawing/2014/main" id="{DA29141C-0D64-7846-9028-31FD6973C9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AutoShape 141">
              <a:extLst>
                <a:ext uri="{FF2B5EF4-FFF2-40B4-BE49-F238E27FC236}">
                  <a16:creationId xmlns:a16="http://schemas.microsoft.com/office/drawing/2014/main" id="{DB7BF5A5-11E9-244F-95D8-3FFACC477A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AutoShape 142">
              <a:extLst>
                <a:ext uri="{FF2B5EF4-FFF2-40B4-BE49-F238E27FC236}">
                  <a16:creationId xmlns:a16="http://schemas.microsoft.com/office/drawing/2014/main" id="{44687688-677B-D445-82FC-B5149771E1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AutoShape 143">
              <a:extLst>
                <a:ext uri="{FF2B5EF4-FFF2-40B4-BE49-F238E27FC236}">
                  <a16:creationId xmlns:a16="http://schemas.microsoft.com/office/drawing/2014/main" id="{3BB025C7-A8D7-6C49-8289-F301218C60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AutoShape 144">
              <a:extLst>
                <a:ext uri="{FF2B5EF4-FFF2-40B4-BE49-F238E27FC236}">
                  <a16:creationId xmlns:a16="http://schemas.microsoft.com/office/drawing/2014/main" id="{A5C84AD7-531B-2A47-89B2-278EA84F2E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AutoShape 145">
              <a:extLst>
                <a:ext uri="{FF2B5EF4-FFF2-40B4-BE49-F238E27FC236}">
                  <a16:creationId xmlns:a16="http://schemas.microsoft.com/office/drawing/2014/main" id="{DBF4F740-E3D3-3944-8ED7-D29212415D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3" name="Group 146">
            <a:extLst>
              <a:ext uri="{FF2B5EF4-FFF2-40B4-BE49-F238E27FC236}">
                <a16:creationId xmlns:a16="http://schemas.microsoft.com/office/drawing/2014/main" id="{4536C7E1-C63E-D24E-95EF-5CAF4A40641B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752600"/>
            <a:ext cx="76200" cy="4724400"/>
            <a:chOff x="1536" y="1008"/>
            <a:chExt cx="48" cy="2976"/>
          </a:xfrm>
        </p:grpSpPr>
        <p:sp>
          <p:nvSpPr>
            <p:cNvPr id="154" name="AutoShape 147">
              <a:extLst>
                <a:ext uri="{FF2B5EF4-FFF2-40B4-BE49-F238E27FC236}">
                  <a16:creationId xmlns:a16="http://schemas.microsoft.com/office/drawing/2014/main" id="{C29BC361-4C3F-7C4A-B170-BBC067907F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AutoShape 148">
              <a:extLst>
                <a:ext uri="{FF2B5EF4-FFF2-40B4-BE49-F238E27FC236}">
                  <a16:creationId xmlns:a16="http://schemas.microsoft.com/office/drawing/2014/main" id="{70EC2126-D0BE-4943-A7B2-56B8C730DE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AutoShape 149">
              <a:extLst>
                <a:ext uri="{FF2B5EF4-FFF2-40B4-BE49-F238E27FC236}">
                  <a16:creationId xmlns:a16="http://schemas.microsoft.com/office/drawing/2014/main" id="{7EF98F9A-8B7F-1E4E-BCC9-AF344404DB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AutoShape 150">
              <a:extLst>
                <a:ext uri="{FF2B5EF4-FFF2-40B4-BE49-F238E27FC236}">
                  <a16:creationId xmlns:a16="http://schemas.microsoft.com/office/drawing/2014/main" id="{DDDB9AAA-E22A-F440-BF34-9530DD57D5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AutoShape 151">
              <a:extLst>
                <a:ext uri="{FF2B5EF4-FFF2-40B4-BE49-F238E27FC236}">
                  <a16:creationId xmlns:a16="http://schemas.microsoft.com/office/drawing/2014/main" id="{B535FD6A-33D6-4348-8082-AC2AA66D29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AutoShape 152">
              <a:extLst>
                <a:ext uri="{FF2B5EF4-FFF2-40B4-BE49-F238E27FC236}">
                  <a16:creationId xmlns:a16="http://schemas.microsoft.com/office/drawing/2014/main" id="{E8D19997-7F6A-444D-A049-7906384F1D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AutoShape 153">
              <a:extLst>
                <a:ext uri="{FF2B5EF4-FFF2-40B4-BE49-F238E27FC236}">
                  <a16:creationId xmlns:a16="http://schemas.microsoft.com/office/drawing/2014/main" id="{C65E2795-A9CC-1342-9D23-74CC54301A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AutoShape 154">
              <a:extLst>
                <a:ext uri="{FF2B5EF4-FFF2-40B4-BE49-F238E27FC236}">
                  <a16:creationId xmlns:a16="http://schemas.microsoft.com/office/drawing/2014/main" id="{ADEE92F4-4A67-D64A-8029-0F6FB545B7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AutoShape 155">
              <a:extLst>
                <a:ext uri="{FF2B5EF4-FFF2-40B4-BE49-F238E27FC236}">
                  <a16:creationId xmlns:a16="http://schemas.microsoft.com/office/drawing/2014/main" id="{4A1A398F-6E77-C949-A036-4B24A4699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AutoShape 156">
              <a:extLst>
                <a:ext uri="{FF2B5EF4-FFF2-40B4-BE49-F238E27FC236}">
                  <a16:creationId xmlns:a16="http://schemas.microsoft.com/office/drawing/2014/main" id="{E6D19E22-3754-9546-9F71-23F976BAAB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AutoShape 157">
              <a:extLst>
                <a:ext uri="{FF2B5EF4-FFF2-40B4-BE49-F238E27FC236}">
                  <a16:creationId xmlns:a16="http://schemas.microsoft.com/office/drawing/2014/main" id="{BDEC5DB3-63F4-C54D-89A6-2B878035D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AutoShape 158">
              <a:extLst>
                <a:ext uri="{FF2B5EF4-FFF2-40B4-BE49-F238E27FC236}">
                  <a16:creationId xmlns:a16="http://schemas.microsoft.com/office/drawing/2014/main" id="{A5BDD41A-6F33-664A-8CC1-D958B9F3D2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6" name="Group 159">
            <a:extLst>
              <a:ext uri="{FF2B5EF4-FFF2-40B4-BE49-F238E27FC236}">
                <a16:creationId xmlns:a16="http://schemas.microsoft.com/office/drawing/2014/main" id="{08E8618E-3E72-F144-A4B3-EAA8659EF402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752600"/>
            <a:ext cx="76200" cy="4724400"/>
            <a:chOff x="1536" y="1008"/>
            <a:chExt cx="48" cy="2976"/>
          </a:xfrm>
        </p:grpSpPr>
        <p:sp>
          <p:nvSpPr>
            <p:cNvPr id="167" name="AutoShape 160">
              <a:extLst>
                <a:ext uri="{FF2B5EF4-FFF2-40B4-BE49-F238E27FC236}">
                  <a16:creationId xmlns:a16="http://schemas.microsoft.com/office/drawing/2014/main" id="{C65CFDD7-81E8-4644-BED0-C6D97485D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AutoShape 161">
              <a:extLst>
                <a:ext uri="{FF2B5EF4-FFF2-40B4-BE49-F238E27FC236}">
                  <a16:creationId xmlns:a16="http://schemas.microsoft.com/office/drawing/2014/main" id="{254FE081-C30D-FF45-AB99-0122DFA97E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AutoShape 162">
              <a:extLst>
                <a:ext uri="{FF2B5EF4-FFF2-40B4-BE49-F238E27FC236}">
                  <a16:creationId xmlns:a16="http://schemas.microsoft.com/office/drawing/2014/main" id="{80371079-B0A2-6B4F-9250-9E169298A6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AutoShape 163">
              <a:extLst>
                <a:ext uri="{FF2B5EF4-FFF2-40B4-BE49-F238E27FC236}">
                  <a16:creationId xmlns:a16="http://schemas.microsoft.com/office/drawing/2014/main" id="{B065DCD6-FEF6-6A44-98A1-54D8BA53C8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AutoShape 164">
              <a:extLst>
                <a:ext uri="{FF2B5EF4-FFF2-40B4-BE49-F238E27FC236}">
                  <a16:creationId xmlns:a16="http://schemas.microsoft.com/office/drawing/2014/main" id="{E5B0B807-4126-374E-A156-2B1572D487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AutoShape 165">
              <a:extLst>
                <a:ext uri="{FF2B5EF4-FFF2-40B4-BE49-F238E27FC236}">
                  <a16:creationId xmlns:a16="http://schemas.microsoft.com/office/drawing/2014/main" id="{00254C9A-7ABF-4A4C-BD50-13AB1072E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AutoShape 166">
              <a:extLst>
                <a:ext uri="{FF2B5EF4-FFF2-40B4-BE49-F238E27FC236}">
                  <a16:creationId xmlns:a16="http://schemas.microsoft.com/office/drawing/2014/main" id="{61A30117-D727-9A42-AE39-2C3F1A4E4B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AutoShape 167">
              <a:extLst>
                <a:ext uri="{FF2B5EF4-FFF2-40B4-BE49-F238E27FC236}">
                  <a16:creationId xmlns:a16="http://schemas.microsoft.com/office/drawing/2014/main" id="{F9A521A4-6D7E-F34C-B1A9-8E41EC566F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AutoShape 168">
              <a:extLst>
                <a:ext uri="{FF2B5EF4-FFF2-40B4-BE49-F238E27FC236}">
                  <a16:creationId xmlns:a16="http://schemas.microsoft.com/office/drawing/2014/main" id="{F93094C1-E3A2-B143-89E7-ECC557D259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AutoShape 169">
              <a:extLst>
                <a:ext uri="{FF2B5EF4-FFF2-40B4-BE49-F238E27FC236}">
                  <a16:creationId xmlns:a16="http://schemas.microsoft.com/office/drawing/2014/main" id="{DCA64244-0DEE-1F4A-90B3-DD6074C26C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AutoShape 170">
              <a:extLst>
                <a:ext uri="{FF2B5EF4-FFF2-40B4-BE49-F238E27FC236}">
                  <a16:creationId xmlns:a16="http://schemas.microsoft.com/office/drawing/2014/main" id="{E7CFA669-57F0-FE41-828B-ABD8406F33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AutoShape 171">
              <a:extLst>
                <a:ext uri="{FF2B5EF4-FFF2-40B4-BE49-F238E27FC236}">
                  <a16:creationId xmlns:a16="http://schemas.microsoft.com/office/drawing/2014/main" id="{3E12C1C2-EFC1-A044-81A4-276B4697EC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9" name="AutoShape 172">
            <a:extLst>
              <a:ext uri="{FF2B5EF4-FFF2-40B4-BE49-F238E27FC236}">
                <a16:creationId xmlns:a16="http://schemas.microsoft.com/office/drawing/2014/main" id="{B1DDADAD-A0E3-B24C-85FA-EEF564EDB1A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167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AutoShape 173">
            <a:extLst>
              <a:ext uri="{FF2B5EF4-FFF2-40B4-BE49-F238E27FC236}">
                <a16:creationId xmlns:a16="http://schemas.microsoft.com/office/drawing/2014/main" id="{89BBC167-66D1-2F42-90EA-2C7B114686E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205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AutoShape 174">
            <a:extLst>
              <a:ext uri="{FF2B5EF4-FFF2-40B4-BE49-F238E27FC236}">
                <a16:creationId xmlns:a16="http://schemas.microsoft.com/office/drawing/2014/main" id="{5882823D-98B1-9943-8D12-F10A85E59A1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243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AutoShape 175">
            <a:extLst>
              <a:ext uri="{FF2B5EF4-FFF2-40B4-BE49-F238E27FC236}">
                <a16:creationId xmlns:a16="http://schemas.microsoft.com/office/drawing/2014/main" id="{1A13C142-2F62-3441-A019-83CA9D8DD81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2819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AutoShape 176">
            <a:extLst>
              <a:ext uri="{FF2B5EF4-FFF2-40B4-BE49-F238E27FC236}">
                <a16:creationId xmlns:a16="http://schemas.microsoft.com/office/drawing/2014/main" id="{4214051E-E25A-7242-920B-73F716A5506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3200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AutoShape 177">
            <a:extLst>
              <a:ext uri="{FF2B5EF4-FFF2-40B4-BE49-F238E27FC236}">
                <a16:creationId xmlns:a16="http://schemas.microsoft.com/office/drawing/2014/main" id="{E3E9C2CC-3F59-544B-B230-100419903DE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3581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AutoShape 178">
            <a:extLst>
              <a:ext uri="{FF2B5EF4-FFF2-40B4-BE49-F238E27FC236}">
                <a16:creationId xmlns:a16="http://schemas.microsoft.com/office/drawing/2014/main" id="{1B0E8E68-6EB4-E944-BEED-5AC6B028F44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4343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AutoShape 179">
            <a:extLst>
              <a:ext uri="{FF2B5EF4-FFF2-40B4-BE49-F238E27FC236}">
                <a16:creationId xmlns:a16="http://schemas.microsoft.com/office/drawing/2014/main" id="{F0E0ECC5-9792-F144-B325-920EC7A1044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4724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AutoShape 180">
            <a:extLst>
              <a:ext uri="{FF2B5EF4-FFF2-40B4-BE49-F238E27FC236}">
                <a16:creationId xmlns:a16="http://schemas.microsoft.com/office/drawing/2014/main" id="{85493FFB-FD9F-E540-B66B-01E62053D1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510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AutoShape 181">
            <a:extLst>
              <a:ext uri="{FF2B5EF4-FFF2-40B4-BE49-F238E27FC236}">
                <a16:creationId xmlns:a16="http://schemas.microsoft.com/office/drawing/2014/main" id="{0FDB1908-4436-0141-B36C-CDA76594B44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548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AutoShape 182">
            <a:extLst>
              <a:ext uri="{FF2B5EF4-FFF2-40B4-BE49-F238E27FC236}">
                <a16:creationId xmlns:a16="http://schemas.microsoft.com/office/drawing/2014/main" id="{8EA28B1C-4B79-4D42-B49D-C5FA6C820F6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586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AutoShape 183">
            <a:extLst>
              <a:ext uri="{FF2B5EF4-FFF2-40B4-BE49-F238E27FC236}">
                <a16:creationId xmlns:a16="http://schemas.microsoft.com/office/drawing/2014/main" id="{6AA0188B-42F2-E24E-909D-246D489F520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67000" y="624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CCDC39-6C0B-D942-B16E-DEA27B4E2B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40" y="1310641"/>
            <a:ext cx="7315200" cy="3657600"/>
          </a:xfrm>
          <a:prstGeom prst="rect">
            <a:avLst/>
          </a:prstGeom>
        </p:spPr>
      </p:pic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D53CB366-585D-2D4D-9452-4DF3ACBDDE75}"/>
              </a:ext>
            </a:extLst>
          </p:cNvPr>
          <p:cNvCxnSpPr>
            <a:cxnSpLocks/>
          </p:cNvCxnSpPr>
          <p:nvPr/>
        </p:nvCxnSpPr>
        <p:spPr>
          <a:xfrm flipV="1">
            <a:off x="7848600" y="3519733"/>
            <a:ext cx="2021477" cy="1631389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94646E6-61F6-614C-82D8-C98BAEA57257}"/>
              </a:ext>
            </a:extLst>
          </p:cNvPr>
          <p:cNvCxnSpPr>
            <a:cxnSpLocks/>
          </p:cNvCxnSpPr>
          <p:nvPr/>
        </p:nvCxnSpPr>
        <p:spPr>
          <a:xfrm flipV="1">
            <a:off x="5638800" y="2853602"/>
            <a:ext cx="1082040" cy="3467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1014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  <p:bldP spid="135" grpId="0" animBg="1"/>
      <p:bldP spid="136" grpId="0" animBg="1"/>
      <p:bldP spid="137" grpId="0" animBg="1"/>
      <p:bldP spid="138" grpId="0" animBg="1"/>
      <p:bldP spid="139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Histogram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4600" y="672220"/>
            <a:ext cx="3764280" cy="340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measurements are taken at room temperature and under hair dryer blow.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temperature variation can be corrected.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Extra samples helps improving measurement precision.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800" dirty="0">
                <a:solidFill>
                  <a:srgbClr val="FF0000"/>
                </a:solidFill>
                <a:latin typeface="Times New Roman" pitchFamily="28" charset="0"/>
                <a:sym typeface="Wingdings" pitchFamily="28" charset="2"/>
              </a:rPr>
              <a:t>It works.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827EA2-1D10-4347-AD6D-A973B28FA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687" y="1950341"/>
            <a:ext cx="7315200" cy="5031618"/>
          </a:xfrm>
          <a:prstGeom prst="rect">
            <a:avLst/>
          </a:prstGeom>
        </p:spPr>
      </p:pic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306A8897-7C0B-A04C-822D-7E1AAF5F9408}"/>
              </a:ext>
            </a:extLst>
          </p:cNvPr>
          <p:cNvSpPr/>
          <p:nvPr/>
        </p:nvSpPr>
        <p:spPr bwMode="auto">
          <a:xfrm>
            <a:off x="3886200" y="1007887"/>
            <a:ext cx="1648133" cy="725388"/>
          </a:xfrm>
          <a:prstGeom prst="wedgeRectCallout">
            <a:avLst>
              <a:gd name="adj1" fmla="val 68896"/>
              <a:gd name="adj2" fmla="val 128741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High Temperature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24067AF4-0B06-664F-8BDF-C933699FAE3B}"/>
              </a:ext>
            </a:extLst>
          </p:cNvPr>
          <p:cNvSpPr/>
          <p:nvPr/>
        </p:nvSpPr>
        <p:spPr bwMode="auto">
          <a:xfrm>
            <a:off x="7315200" y="1007887"/>
            <a:ext cx="1648133" cy="725388"/>
          </a:xfrm>
          <a:prstGeom prst="wedgeRectCallout">
            <a:avLst>
              <a:gd name="adj1" fmla="val -104643"/>
              <a:gd name="adj2" fmla="val 136068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Room Temperature</a:t>
            </a:r>
          </a:p>
        </p:txBody>
      </p:sp>
      <p:sp>
        <p:nvSpPr>
          <p:cNvPr id="24" name="Rectangular Callout 23">
            <a:extLst>
              <a:ext uri="{FF2B5EF4-FFF2-40B4-BE49-F238E27FC236}">
                <a16:creationId xmlns:a16="http://schemas.microsoft.com/office/drawing/2014/main" id="{75E8F3AC-AF2A-BF4C-AF78-640F990F4E7C}"/>
              </a:ext>
            </a:extLst>
          </p:cNvPr>
          <p:cNvSpPr/>
          <p:nvPr/>
        </p:nvSpPr>
        <p:spPr bwMode="auto">
          <a:xfrm>
            <a:off x="9677400" y="4360859"/>
            <a:ext cx="2057400" cy="725388"/>
          </a:xfrm>
          <a:prstGeom prst="wedgeRectCallout">
            <a:avLst>
              <a:gd name="adj1" fmla="val -73764"/>
              <a:gd name="adj2" fmla="val -40707"/>
            </a:avLst>
          </a:prstGeom>
          <a:solidFill>
            <a:srgbClr val="CCFFCC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7030A0"/>
                </a:solidFill>
              </a:rPr>
              <a:t>Two Single Peaks:</a:t>
            </a:r>
          </a:p>
          <a:p>
            <a:pPr algn="ctr"/>
            <a:r>
              <a:rPr lang="en-US" sz="1600" dirty="0">
                <a:solidFill>
                  <a:srgbClr val="7030A0"/>
                </a:solidFill>
              </a:rPr>
              <a:t>6.4 </a:t>
            </a:r>
            <a:r>
              <a:rPr lang="en-US" sz="1600" dirty="0" err="1">
                <a:solidFill>
                  <a:srgbClr val="7030A0"/>
                </a:solidFill>
              </a:rPr>
              <a:t>ps</a:t>
            </a:r>
            <a:r>
              <a:rPr lang="en-US" sz="1600" dirty="0">
                <a:solidFill>
                  <a:srgbClr val="7030A0"/>
                </a:solidFill>
              </a:rPr>
              <a:t> each</a:t>
            </a:r>
          </a:p>
        </p:txBody>
      </p:sp>
      <p:sp>
        <p:nvSpPr>
          <p:cNvPr id="25" name="Rectangular Callout 24">
            <a:extLst>
              <a:ext uri="{FF2B5EF4-FFF2-40B4-BE49-F238E27FC236}">
                <a16:creationId xmlns:a16="http://schemas.microsoft.com/office/drawing/2014/main" id="{A043CED7-9510-EE46-8D88-8D9206097351}"/>
              </a:ext>
            </a:extLst>
          </p:cNvPr>
          <p:cNvSpPr/>
          <p:nvPr/>
        </p:nvSpPr>
        <p:spPr bwMode="auto">
          <a:xfrm>
            <a:off x="9688321" y="5308629"/>
            <a:ext cx="2438400" cy="609600"/>
          </a:xfrm>
          <a:prstGeom prst="wedgeRectCallout">
            <a:avLst>
              <a:gd name="adj1" fmla="val -70893"/>
              <a:gd name="adj2" fmla="val 49950"/>
            </a:avLst>
          </a:prstGeom>
          <a:solidFill>
            <a:srgbClr val="CCFFCC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7030A0"/>
                </a:solidFill>
              </a:rPr>
              <a:t>Two Samples Averaged:</a:t>
            </a:r>
          </a:p>
          <a:p>
            <a:pPr algn="ctr"/>
            <a:r>
              <a:rPr lang="en-US" sz="1600" dirty="0">
                <a:solidFill>
                  <a:srgbClr val="7030A0"/>
                </a:solidFill>
              </a:rPr>
              <a:t>5.4 </a:t>
            </a:r>
            <a:r>
              <a:rPr lang="en-US" sz="1600" dirty="0" err="1">
                <a:solidFill>
                  <a:srgbClr val="7030A0"/>
                </a:solidFill>
              </a:rPr>
              <a:t>ps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26" name="Rectangular Callout 25">
            <a:extLst>
              <a:ext uri="{FF2B5EF4-FFF2-40B4-BE49-F238E27FC236}">
                <a16:creationId xmlns:a16="http://schemas.microsoft.com/office/drawing/2014/main" id="{D1198D03-44FE-E440-9FB8-5EE43ED79516}"/>
              </a:ext>
            </a:extLst>
          </p:cNvPr>
          <p:cNvSpPr/>
          <p:nvPr/>
        </p:nvSpPr>
        <p:spPr bwMode="auto">
          <a:xfrm>
            <a:off x="1295399" y="5128509"/>
            <a:ext cx="1648133" cy="725388"/>
          </a:xfrm>
          <a:prstGeom prst="wedgeRectCallout">
            <a:avLst>
              <a:gd name="adj1" fmla="val 175342"/>
              <a:gd name="adj2" fmla="val -66209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RT Data</a:t>
            </a:r>
          </a:p>
          <a:p>
            <a:pPr algn="ctr"/>
            <a:r>
              <a:rPr lang="en-US" sz="1600" dirty="0">
                <a:solidFill>
                  <a:srgbClr val="FFFF00"/>
                </a:solidFill>
              </a:rPr>
              <a:t>HT Bin Width</a:t>
            </a:r>
          </a:p>
        </p:txBody>
      </p:sp>
      <p:sp>
        <p:nvSpPr>
          <p:cNvPr id="27" name="Rectangular Callout 26">
            <a:extLst>
              <a:ext uri="{FF2B5EF4-FFF2-40B4-BE49-F238E27FC236}">
                <a16:creationId xmlns:a16="http://schemas.microsoft.com/office/drawing/2014/main" id="{E4E4FF96-6E77-5B40-AF5C-06B761B7903E}"/>
              </a:ext>
            </a:extLst>
          </p:cNvPr>
          <p:cNvSpPr/>
          <p:nvPr/>
        </p:nvSpPr>
        <p:spPr bwMode="auto">
          <a:xfrm>
            <a:off x="1295400" y="4080298"/>
            <a:ext cx="1648133" cy="725388"/>
          </a:xfrm>
          <a:prstGeom prst="wedgeRectCallout">
            <a:avLst>
              <a:gd name="adj1" fmla="val 128893"/>
              <a:gd name="adj2" fmla="val -13441"/>
            </a:avLst>
          </a:prstGeom>
          <a:solidFill>
            <a:srgbClr val="0070C0"/>
          </a:solidFill>
          <a:ln w="12700">
            <a:solidFill>
              <a:srgbClr val="0070C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RT Data</a:t>
            </a:r>
          </a:p>
          <a:p>
            <a:pPr algn="ctr"/>
            <a:r>
              <a:rPr lang="en-US" sz="1600" dirty="0">
                <a:solidFill>
                  <a:srgbClr val="FFFF00"/>
                </a:solidFill>
              </a:rPr>
              <a:t>RT Bin Width</a:t>
            </a:r>
          </a:p>
        </p:txBody>
      </p:sp>
    </p:spTree>
    <p:extLst>
      <p:ext uri="{BB962C8B-B14F-4D97-AF65-F5344CB8AC3E}">
        <p14:creationId xmlns:p14="http://schemas.microsoft.com/office/powerpoint/2010/main" val="131679663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>
                <a:ea typeface="ＭＳ Ｐゴシック" pitchFamily="28" charset="-128"/>
              </a:rPr>
              <a:t>Mainstream ASIC TDC in History (&amp; Today)</a:t>
            </a:r>
            <a:endParaRPr lang="en-US" sz="3360" dirty="0">
              <a:ea typeface="ＭＳ Ｐゴシック" pitchFamily="28" charset="-128"/>
            </a:endParaRP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4954" y="1676400"/>
            <a:ext cx="4453928" cy="600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fast clock (e.g. 320 MHz) is sent to the delay chain.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cells are adjusted to match the clock period.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outputs of the delay taps are routed to a set of FF registers.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leading edge of the HIT signal captures the delay pattern.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AE99C3-FEB5-4047-821D-D9FEE64AD7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519" y="1600200"/>
            <a:ext cx="8591514" cy="520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24309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Un-adjustable Delay Lines FPGA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D2BAD7-526A-994C-83C6-BC86C6777A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914400"/>
            <a:ext cx="5486400" cy="2743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E90CE8-8F73-9944-957D-B4CCC9021F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3810000"/>
            <a:ext cx="5486400" cy="2743200"/>
          </a:xfrm>
          <a:prstGeom prst="rect">
            <a:avLst/>
          </a:prstGeom>
        </p:spPr>
      </p:pic>
      <p:grpSp>
        <p:nvGrpSpPr>
          <p:cNvPr id="13" name="Group 2">
            <a:extLst>
              <a:ext uri="{FF2B5EF4-FFF2-40B4-BE49-F238E27FC236}">
                <a16:creationId xmlns:a16="http://schemas.microsoft.com/office/drawing/2014/main" id="{086C0E0E-E466-EB47-B576-631B9AF17A74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3810000"/>
            <a:ext cx="304800" cy="1143000"/>
            <a:chOff x="1536" y="2544"/>
            <a:chExt cx="192" cy="720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712B6D10-384A-784F-94AD-CBE5FD50A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5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F946C27C-C836-CA45-ADA3-6B5A60EA9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7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01DFF2C7-BFFD-3A42-947C-B1361FEC6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02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7" name="Group 6">
            <a:extLst>
              <a:ext uri="{FF2B5EF4-FFF2-40B4-BE49-F238E27FC236}">
                <a16:creationId xmlns:a16="http://schemas.microsoft.com/office/drawing/2014/main" id="{B98288C6-EBFB-D84C-B0B9-CB16EE9BBA3B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1143000"/>
            <a:ext cx="304800" cy="1524000"/>
            <a:chOff x="1536" y="864"/>
            <a:chExt cx="192" cy="960"/>
          </a:xfrm>
        </p:grpSpPr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D4F6CB96-B308-3D43-A91C-EC4D45FA8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86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C04ECEED-CD70-7B42-8A8B-B14103846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10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DA49FB92-9635-D249-BEF8-AF00AA6E1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FC7A3510-F9D8-B047-B7C2-D85416890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22" name="Line 12">
            <a:extLst>
              <a:ext uri="{FF2B5EF4-FFF2-40B4-BE49-F238E27FC236}">
                <a16:creationId xmlns:a16="http://schemas.microsoft.com/office/drawing/2014/main" id="{1AFD2BC7-8A1B-AF46-B95F-083F3A30E6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6925" y="1447800"/>
            <a:ext cx="0" cy="495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3" name="Line 13">
            <a:extLst>
              <a:ext uri="{FF2B5EF4-FFF2-40B4-BE49-F238E27FC236}">
                <a16:creationId xmlns:a16="http://schemas.microsoft.com/office/drawing/2014/main" id="{8C00486C-E4CB-7F43-B9CD-2FD299C1B8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2925" y="6400800"/>
            <a:ext cx="152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4" name="Line 14">
            <a:extLst>
              <a:ext uri="{FF2B5EF4-FFF2-40B4-BE49-F238E27FC236}">
                <a16:creationId xmlns:a16="http://schemas.microsoft.com/office/drawing/2014/main" id="{96E0AFD8-9C05-A848-8C8F-B00A90DED0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36725" y="11430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Line 15">
            <a:extLst>
              <a:ext uri="{FF2B5EF4-FFF2-40B4-BE49-F238E27FC236}">
                <a16:creationId xmlns:a16="http://schemas.microsoft.com/office/drawing/2014/main" id="{D79C2728-7C66-AD4F-8F3B-587C96CE160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F4344713-2B1E-B34D-9405-1953B3787C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653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Line 17">
            <a:extLst>
              <a:ext uri="{FF2B5EF4-FFF2-40B4-BE49-F238E27FC236}">
                <a16:creationId xmlns:a16="http://schemas.microsoft.com/office/drawing/2014/main" id="{E760BAE7-F4DF-B24A-AEFE-E6F5B8BF29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177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8" name="Line 18">
            <a:extLst>
              <a:ext uri="{FF2B5EF4-FFF2-40B4-BE49-F238E27FC236}">
                <a16:creationId xmlns:a16="http://schemas.microsoft.com/office/drawing/2014/main" id="{FEF20F17-46CB-F349-82A3-248ACB22432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5325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9" name="Line 19">
            <a:extLst>
              <a:ext uri="{FF2B5EF4-FFF2-40B4-BE49-F238E27FC236}">
                <a16:creationId xmlns:a16="http://schemas.microsoft.com/office/drawing/2014/main" id="{C1EE7DEA-A292-EB4A-B4B7-D2C98A0B5B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7725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0" name="Line 20">
            <a:extLst>
              <a:ext uri="{FF2B5EF4-FFF2-40B4-BE49-F238E27FC236}">
                <a16:creationId xmlns:a16="http://schemas.microsoft.com/office/drawing/2014/main" id="{6080E2AB-B5EB-AC4C-AA11-ED24FEFB87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701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1" name="Line 21">
            <a:extLst>
              <a:ext uri="{FF2B5EF4-FFF2-40B4-BE49-F238E27FC236}">
                <a16:creationId xmlns:a16="http://schemas.microsoft.com/office/drawing/2014/main" id="{F6AE1190-3D00-2340-A38F-325E4E21EA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225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2" name="Line 22">
            <a:extLst>
              <a:ext uri="{FF2B5EF4-FFF2-40B4-BE49-F238E27FC236}">
                <a16:creationId xmlns:a16="http://schemas.microsoft.com/office/drawing/2014/main" id="{2227DD73-DDE5-154F-9719-D79BCFA7B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0125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3" name="Line 23">
            <a:extLst>
              <a:ext uri="{FF2B5EF4-FFF2-40B4-BE49-F238E27FC236}">
                <a16:creationId xmlns:a16="http://schemas.microsoft.com/office/drawing/2014/main" id="{CD56FCF9-0CDA-3F44-821F-479EC0FB6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2525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4" name="Line 24">
            <a:extLst>
              <a:ext uri="{FF2B5EF4-FFF2-40B4-BE49-F238E27FC236}">
                <a16:creationId xmlns:a16="http://schemas.microsoft.com/office/drawing/2014/main" id="{E6A49E03-70A0-4645-88C7-4EB81CB736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749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5" name="Line 25">
            <a:extLst>
              <a:ext uri="{FF2B5EF4-FFF2-40B4-BE49-F238E27FC236}">
                <a16:creationId xmlns:a16="http://schemas.microsoft.com/office/drawing/2014/main" id="{1FB52144-27CC-6549-A8A5-6BB789DE07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27325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6" name="Line 26">
            <a:extLst>
              <a:ext uri="{FF2B5EF4-FFF2-40B4-BE49-F238E27FC236}">
                <a16:creationId xmlns:a16="http://schemas.microsoft.com/office/drawing/2014/main" id="{ED0858CA-2C33-3F42-B6C9-7825A7B2D2F1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4925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7" name="Line 27">
            <a:extLst>
              <a:ext uri="{FF2B5EF4-FFF2-40B4-BE49-F238E27FC236}">
                <a16:creationId xmlns:a16="http://schemas.microsoft.com/office/drawing/2014/main" id="{4D75C39A-B760-C049-B1B4-9D56701FD9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10668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8" name="Line 28">
            <a:extLst>
              <a:ext uri="{FF2B5EF4-FFF2-40B4-BE49-F238E27FC236}">
                <a16:creationId xmlns:a16="http://schemas.microsoft.com/office/drawing/2014/main" id="{1A5582EB-EF88-2944-960A-E1AEC7BA61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17725" y="9144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9" name="Line 29">
            <a:extLst>
              <a:ext uri="{FF2B5EF4-FFF2-40B4-BE49-F238E27FC236}">
                <a16:creationId xmlns:a16="http://schemas.microsoft.com/office/drawing/2014/main" id="{DD1AD369-BC1C-4143-BE55-04E26BB01E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6325" y="9144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0" name="Line 30">
            <a:extLst>
              <a:ext uri="{FF2B5EF4-FFF2-40B4-BE49-F238E27FC236}">
                <a16:creationId xmlns:a16="http://schemas.microsoft.com/office/drawing/2014/main" id="{3EC70DC0-1C6E-A54B-AB3B-CB3EC925F0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7725" y="914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" name="Line 31">
            <a:extLst>
              <a:ext uri="{FF2B5EF4-FFF2-40B4-BE49-F238E27FC236}">
                <a16:creationId xmlns:a16="http://schemas.microsoft.com/office/drawing/2014/main" id="{2E0D9E6C-3FCD-BF47-8669-70C579053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2346325" y="10668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2" name="Text Box 32">
            <a:extLst>
              <a:ext uri="{FF2B5EF4-FFF2-40B4-BE49-F238E27FC236}">
                <a16:creationId xmlns:a16="http://schemas.microsoft.com/office/drawing/2014/main" id="{6D2267B8-DDA4-704D-B741-59587F3E7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725" y="12954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IN</a:t>
            </a:r>
          </a:p>
        </p:txBody>
      </p:sp>
      <p:sp>
        <p:nvSpPr>
          <p:cNvPr id="43" name="Text Box 33">
            <a:extLst>
              <a:ext uri="{FF2B5EF4-FFF2-40B4-BE49-F238E27FC236}">
                <a16:creationId xmlns:a16="http://schemas.microsoft.com/office/drawing/2014/main" id="{2DE9D772-AE07-FD48-9D72-F9A09B212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56388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CLK</a:t>
            </a:r>
          </a:p>
        </p:txBody>
      </p:sp>
      <p:grpSp>
        <p:nvGrpSpPr>
          <p:cNvPr id="44" name="Group 35">
            <a:extLst>
              <a:ext uri="{FF2B5EF4-FFF2-40B4-BE49-F238E27FC236}">
                <a16:creationId xmlns:a16="http://schemas.microsoft.com/office/drawing/2014/main" id="{27553C10-A1BD-2C4D-A4F4-F7FF22CAAC0A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1143000"/>
            <a:ext cx="838200" cy="381000"/>
            <a:chOff x="1200" y="1632"/>
            <a:chExt cx="528" cy="240"/>
          </a:xfrm>
        </p:grpSpPr>
        <p:sp>
          <p:nvSpPr>
            <p:cNvPr id="45" name="AutoShape 36">
              <a:extLst>
                <a:ext uri="{FF2B5EF4-FFF2-40B4-BE49-F238E27FC236}">
                  <a16:creationId xmlns:a16="http://schemas.microsoft.com/office/drawing/2014/main" id="{32BD3A12-DAE4-9E44-B433-B5ACCAF864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6" name="Rectangle 37">
              <a:extLst>
                <a:ext uri="{FF2B5EF4-FFF2-40B4-BE49-F238E27FC236}">
                  <a16:creationId xmlns:a16="http://schemas.microsoft.com/office/drawing/2014/main" id="{F07A1765-B026-984F-87F8-916DA991A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7" name="AutoShape 38">
              <a:extLst>
                <a:ext uri="{FF2B5EF4-FFF2-40B4-BE49-F238E27FC236}">
                  <a16:creationId xmlns:a16="http://schemas.microsoft.com/office/drawing/2014/main" id="{8DB264E1-C067-7443-B23F-9AF1742261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8" name="Line 39">
              <a:extLst>
                <a:ext uri="{FF2B5EF4-FFF2-40B4-BE49-F238E27FC236}">
                  <a16:creationId xmlns:a16="http://schemas.microsoft.com/office/drawing/2014/main" id="{ABD4DE8A-661D-3447-94CE-43EE368C56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9" name="Line 40">
              <a:extLst>
                <a:ext uri="{FF2B5EF4-FFF2-40B4-BE49-F238E27FC236}">
                  <a16:creationId xmlns:a16="http://schemas.microsoft.com/office/drawing/2014/main" id="{5E114ABA-59AA-7742-B808-685283739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0" name="Line 41">
              <a:extLst>
                <a:ext uri="{FF2B5EF4-FFF2-40B4-BE49-F238E27FC236}">
                  <a16:creationId xmlns:a16="http://schemas.microsoft.com/office/drawing/2014/main" id="{9414AE33-EED0-5842-9E22-7B09AA5984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51" name="Group 42">
            <a:extLst>
              <a:ext uri="{FF2B5EF4-FFF2-40B4-BE49-F238E27FC236}">
                <a16:creationId xmlns:a16="http://schemas.microsoft.com/office/drawing/2014/main" id="{447B4593-4AED-A74E-85FB-D042059B6D98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1524000"/>
            <a:ext cx="838200" cy="381000"/>
            <a:chOff x="1200" y="1632"/>
            <a:chExt cx="528" cy="240"/>
          </a:xfrm>
        </p:grpSpPr>
        <p:sp>
          <p:nvSpPr>
            <p:cNvPr id="52" name="AutoShape 43">
              <a:extLst>
                <a:ext uri="{FF2B5EF4-FFF2-40B4-BE49-F238E27FC236}">
                  <a16:creationId xmlns:a16="http://schemas.microsoft.com/office/drawing/2014/main" id="{4A1848F5-10D6-6043-944C-954928B086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3" name="Rectangle 44">
              <a:extLst>
                <a:ext uri="{FF2B5EF4-FFF2-40B4-BE49-F238E27FC236}">
                  <a16:creationId xmlns:a16="http://schemas.microsoft.com/office/drawing/2014/main" id="{4B4A7717-A84F-954F-A539-2210E4BE4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4" name="AutoShape 45">
              <a:extLst>
                <a:ext uri="{FF2B5EF4-FFF2-40B4-BE49-F238E27FC236}">
                  <a16:creationId xmlns:a16="http://schemas.microsoft.com/office/drawing/2014/main" id="{114980E2-9257-7C4D-B5B8-36438F87A8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5" name="Line 46">
              <a:extLst>
                <a:ext uri="{FF2B5EF4-FFF2-40B4-BE49-F238E27FC236}">
                  <a16:creationId xmlns:a16="http://schemas.microsoft.com/office/drawing/2014/main" id="{5AD6017B-F964-3D41-A972-8A868CC432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6" name="Line 47">
              <a:extLst>
                <a:ext uri="{FF2B5EF4-FFF2-40B4-BE49-F238E27FC236}">
                  <a16:creationId xmlns:a16="http://schemas.microsoft.com/office/drawing/2014/main" id="{7D6D0C26-9C6B-AA49-BE41-F1B81345C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7" name="Line 48">
              <a:extLst>
                <a:ext uri="{FF2B5EF4-FFF2-40B4-BE49-F238E27FC236}">
                  <a16:creationId xmlns:a16="http://schemas.microsoft.com/office/drawing/2014/main" id="{B0A70BF3-49C1-B843-95E1-37F6E2689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58" name="Group 49">
            <a:extLst>
              <a:ext uri="{FF2B5EF4-FFF2-40B4-BE49-F238E27FC236}">
                <a16:creationId xmlns:a16="http://schemas.microsoft.com/office/drawing/2014/main" id="{A0A9F207-CAE1-E549-8B0B-9A370C32DC48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1905000"/>
            <a:ext cx="838200" cy="381000"/>
            <a:chOff x="1200" y="1632"/>
            <a:chExt cx="528" cy="240"/>
          </a:xfrm>
        </p:grpSpPr>
        <p:sp>
          <p:nvSpPr>
            <p:cNvPr id="59" name="AutoShape 50">
              <a:extLst>
                <a:ext uri="{FF2B5EF4-FFF2-40B4-BE49-F238E27FC236}">
                  <a16:creationId xmlns:a16="http://schemas.microsoft.com/office/drawing/2014/main" id="{0F741A75-541E-2047-95CC-EE8A48F42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0" name="Rectangle 51">
              <a:extLst>
                <a:ext uri="{FF2B5EF4-FFF2-40B4-BE49-F238E27FC236}">
                  <a16:creationId xmlns:a16="http://schemas.microsoft.com/office/drawing/2014/main" id="{34940BD4-355A-BC4A-94AD-A55238E8D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1" name="AutoShape 52">
              <a:extLst>
                <a:ext uri="{FF2B5EF4-FFF2-40B4-BE49-F238E27FC236}">
                  <a16:creationId xmlns:a16="http://schemas.microsoft.com/office/drawing/2014/main" id="{A74A0299-D573-F142-92CC-A6D309F9FD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2" name="Line 53">
              <a:extLst>
                <a:ext uri="{FF2B5EF4-FFF2-40B4-BE49-F238E27FC236}">
                  <a16:creationId xmlns:a16="http://schemas.microsoft.com/office/drawing/2014/main" id="{7A3E2B86-E5C3-C54E-A31B-BD6DBD5720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3" name="Line 54">
              <a:extLst>
                <a:ext uri="{FF2B5EF4-FFF2-40B4-BE49-F238E27FC236}">
                  <a16:creationId xmlns:a16="http://schemas.microsoft.com/office/drawing/2014/main" id="{03794796-7D63-4947-9AC6-87D2D85EB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4" name="Line 55">
              <a:extLst>
                <a:ext uri="{FF2B5EF4-FFF2-40B4-BE49-F238E27FC236}">
                  <a16:creationId xmlns:a16="http://schemas.microsoft.com/office/drawing/2014/main" id="{C8C674CF-DABB-ED4F-AF48-B48FDB6A35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65" name="Group 56">
            <a:extLst>
              <a:ext uri="{FF2B5EF4-FFF2-40B4-BE49-F238E27FC236}">
                <a16:creationId xmlns:a16="http://schemas.microsoft.com/office/drawing/2014/main" id="{90184A9F-45D7-2047-A721-99F7E8DC1924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2286000"/>
            <a:ext cx="838200" cy="381000"/>
            <a:chOff x="1200" y="1632"/>
            <a:chExt cx="528" cy="240"/>
          </a:xfrm>
        </p:grpSpPr>
        <p:sp>
          <p:nvSpPr>
            <p:cNvPr id="66" name="AutoShape 57">
              <a:extLst>
                <a:ext uri="{FF2B5EF4-FFF2-40B4-BE49-F238E27FC236}">
                  <a16:creationId xmlns:a16="http://schemas.microsoft.com/office/drawing/2014/main" id="{105F20BE-28CC-E147-B4EE-643A3BA525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7" name="Rectangle 58">
              <a:extLst>
                <a:ext uri="{FF2B5EF4-FFF2-40B4-BE49-F238E27FC236}">
                  <a16:creationId xmlns:a16="http://schemas.microsoft.com/office/drawing/2014/main" id="{61597C10-60BB-E44E-B978-A5A1B3F1A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8" name="AutoShape 59">
              <a:extLst>
                <a:ext uri="{FF2B5EF4-FFF2-40B4-BE49-F238E27FC236}">
                  <a16:creationId xmlns:a16="http://schemas.microsoft.com/office/drawing/2014/main" id="{8113687C-A89A-3C4F-AE5F-6A8AF251A1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9" name="Line 60">
              <a:extLst>
                <a:ext uri="{FF2B5EF4-FFF2-40B4-BE49-F238E27FC236}">
                  <a16:creationId xmlns:a16="http://schemas.microsoft.com/office/drawing/2014/main" id="{1F2C9E66-7366-2F46-8C80-1BB9B89592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0" name="Line 61">
              <a:extLst>
                <a:ext uri="{FF2B5EF4-FFF2-40B4-BE49-F238E27FC236}">
                  <a16:creationId xmlns:a16="http://schemas.microsoft.com/office/drawing/2014/main" id="{44623C42-06C7-BC4C-BC7D-01E95E978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1" name="Line 62">
              <a:extLst>
                <a:ext uri="{FF2B5EF4-FFF2-40B4-BE49-F238E27FC236}">
                  <a16:creationId xmlns:a16="http://schemas.microsoft.com/office/drawing/2014/main" id="{609577AE-3075-C74A-8D0A-A89E7207D9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72" name="Group 63">
            <a:extLst>
              <a:ext uri="{FF2B5EF4-FFF2-40B4-BE49-F238E27FC236}">
                <a16:creationId xmlns:a16="http://schemas.microsoft.com/office/drawing/2014/main" id="{84A03150-4A90-B14E-B958-0E07F97A94CB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2667000"/>
            <a:ext cx="838200" cy="381000"/>
            <a:chOff x="1200" y="1632"/>
            <a:chExt cx="528" cy="240"/>
          </a:xfrm>
        </p:grpSpPr>
        <p:sp>
          <p:nvSpPr>
            <p:cNvPr id="73" name="AutoShape 64">
              <a:extLst>
                <a:ext uri="{FF2B5EF4-FFF2-40B4-BE49-F238E27FC236}">
                  <a16:creationId xmlns:a16="http://schemas.microsoft.com/office/drawing/2014/main" id="{FDDED7A9-AA57-7945-A281-1CD50F9237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4" name="Rectangle 65">
              <a:extLst>
                <a:ext uri="{FF2B5EF4-FFF2-40B4-BE49-F238E27FC236}">
                  <a16:creationId xmlns:a16="http://schemas.microsoft.com/office/drawing/2014/main" id="{CD48F858-BF8C-884D-9CDE-564A2863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5" name="AutoShape 66">
              <a:extLst>
                <a:ext uri="{FF2B5EF4-FFF2-40B4-BE49-F238E27FC236}">
                  <a16:creationId xmlns:a16="http://schemas.microsoft.com/office/drawing/2014/main" id="{7864348C-6A8D-DC4E-856A-E9C3E860B7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6" name="Line 67">
              <a:extLst>
                <a:ext uri="{FF2B5EF4-FFF2-40B4-BE49-F238E27FC236}">
                  <a16:creationId xmlns:a16="http://schemas.microsoft.com/office/drawing/2014/main" id="{16FA2456-36C5-7741-B8E8-FBA19CB3EB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7" name="Line 68">
              <a:extLst>
                <a:ext uri="{FF2B5EF4-FFF2-40B4-BE49-F238E27FC236}">
                  <a16:creationId xmlns:a16="http://schemas.microsoft.com/office/drawing/2014/main" id="{62C61EB4-D3FA-6848-99F0-FACC206382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8" name="Line 69">
              <a:extLst>
                <a:ext uri="{FF2B5EF4-FFF2-40B4-BE49-F238E27FC236}">
                  <a16:creationId xmlns:a16="http://schemas.microsoft.com/office/drawing/2014/main" id="{2A1C834A-A71B-724D-9942-2094B2EA97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79" name="Group 70">
            <a:extLst>
              <a:ext uri="{FF2B5EF4-FFF2-40B4-BE49-F238E27FC236}">
                <a16:creationId xmlns:a16="http://schemas.microsoft.com/office/drawing/2014/main" id="{B0A90CE0-1B50-BC4C-A086-750BFAC6030A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3048000"/>
            <a:ext cx="838200" cy="381000"/>
            <a:chOff x="1200" y="1632"/>
            <a:chExt cx="528" cy="240"/>
          </a:xfrm>
        </p:grpSpPr>
        <p:sp>
          <p:nvSpPr>
            <p:cNvPr id="80" name="AutoShape 71">
              <a:extLst>
                <a:ext uri="{FF2B5EF4-FFF2-40B4-BE49-F238E27FC236}">
                  <a16:creationId xmlns:a16="http://schemas.microsoft.com/office/drawing/2014/main" id="{3F6CB00E-712B-864E-8A56-617F65FE08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1" name="Rectangle 72">
              <a:extLst>
                <a:ext uri="{FF2B5EF4-FFF2-40B4-BE49-F238E27FC236}">
                  <a16:creationId xmlns:a16="http://schemas.microsoft.com/office/drawing/2014/main" id="{DEE94525-926C-424A-AE45-B812B18FF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2" name="AutoShape 73">
              <a:extLst>
                <a:ext uri="{FF2B5EF4-FFF2-40B4-BE49-F238E27FC236}">
                  <a16:creationId xmlns:a16="http://schemas.microsoft.com/office/drawing/2014/main" id="{6073E259-4FA3-9B49-BC19-DB8AE3B964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3" name="Line 74">
              <a:extLst>
                <a:ext uri="{FF2B5EF4-FFF2-40B4-BE49-F238E27FC236}">
                  <a16:creationId xmlns:a16="http://schemas.microsoft.com/office/drawing/2014/main" id="{56E25A41-8D27-1C4B-80A3-007AC258F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4" name="Line 75">
              <a:extLst>
                <a:ext uri="{FF2B5EF4-FFF2-40B4-BE49-F238E27FC236}">
                  <a16:creationId xmlns:a16="http://schemas.microsoft.com/office/drawing/2014/main" id="{9EC664D7-0EBB-1944-B818-8BF9059A4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5" name="Line 76">
              <a:extLst>
                <a:ext uri="{FF2B5EF4-FFF2-40B4-BE49-F238E27FC236}">
                  <a16:creationId xmlns:a16="http://schemas.microsoft.com/office/drawing/2014/main" id="{AA9C94DB-AA3C-8846-89E9-6603311632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86" name="Group 77">
            <a:extLst>
              <a:ext uri="{FF2B5EF4-FFF2-40B4-BE49-F238E27FC236}">
                <a16:creationId xmlns:a16="http://schemas.microsoft.com/office/drawing/2014/main" id="{A153815C-B844-454B-87C9-6D83353CF110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3810000"/>
            <a:ext cx="838200" cy="381000"/>
            <a:chOff x="1200" y="1632"/>
            <a:chExt cx="528" cy="240"/>
          </a:xfrm>
        </p:grpSpPr>
        <p:sp>
          <p:nvSpPr>
            <p:cNvPr id="87" name="AutoShape 78">
              <a:extLst>
                <a:ext uri="{FF2B5EF4-FFF2-40B4-BE49-F238E27FC236}">
                  <a16:creationId xmlns:a16="http://schemas.microsoft.com/office/drawing/2014/main" id="{C2E72296-307C-EA4D-AC2E-7428755FEC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8" name="Rectangle 79">
              <a:extLst>
                <a:ext uri="{FF2B5EF4-FFF2-40B4-BE49-F238E27FC236}">
                  <a16:creationId xmlns:a16="http://schemas.microsoft.com/office/drawing/2014/main" id="{7CEB4D64-DB41-264E-9551-D1ACC2148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9" name="AutoShape 80">
              <a:extLst>
                <a:ext uri="{FF2B5EF4-FFF2-40B4-BE49-F238E27FC236}">
                  <a16:creationId xmlns:a16="http://schemas.microsoft.com/office/drawing/2014/main" id="{617331B8-0EBB-FE46-9E7A-E661E18E21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0" name="Line 81">
              <a:extLst>
                <a:ext uri="{FF2B5EF4-FFF2-40B4-BE49-F238E27FC236}">
                  <a16:creationId xmlns:a16="http://schemas.microsoft.com/office/drawing/2014/main" id="{909BF6A6-D644-B848-8F9A-7A699A0E1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1" name="Line 82">
              <a:extLst>
                <a:ext uri="{FF2B5EF4-FFF2-40B4-BE49-F238E27FC236}">
                  <a16:creationId xmlns:a16="http://schemas.microsoft.com/office/drawing/2014/main" id="{8A261BDF-5772-444F-9809-754A21480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2" name="Line 83">
              <a:extLst>
                <a:ext uri="{FF2B5EF4-FFF2-40B4-BE49-F238E27FC236}">
                  <a16:creationId xmlns:a16="http://schemas.microsoft.com/office/drawing/2014/main" id="{7AFD3ED8-9678-414C-98FA-3FB49FAAF2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93" name="Group 84">
            <a:extLst>
              <a:ext uri="{FF2B5EF4-FFF2-40B4-BE49-F238E27FC236}">
                <a16:creationId xmlns:a16="http://schemas.microsoft.com/office/drawing/2014/main" id="{969AE392-B070-8849-AE76-CE447B457123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191000"/>
            <a:ext cx="838200" cy="381000"/>
            <a:chOff x="1200" y="1632"/>
            <a:chExt cx="528" cy="240"/>
          </a:xfrm>
        </p:grpSpPr>
        <p:sp>
          <p:nvSpPr>
            <p:cNvPr id="94" name="AutoShape 85">
              <a:extLst>
                <a:ext uri="{FF2B5EF4-FFF2-40B4-BE49-F238E27FC236}">
                  <a16:creationId xmlns:a16="http://schemas.microsoft.com/office/drawing/2014/main" id="{B97FEBAF-BCFD-604E-85AA-B7F887843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5" name="Rectangle 86">
              <a:extLst>
                <a:ext uri="{FF2B5EF4-FFF2-40B4-BE49-F238E27FC236}">
                  <a16:creationId xmlns:a16="http://schemas.microsoft.com/office/drawing/2014/main" id="{486EE647-8A73-6443-9718-579600EFA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6" name="AutoShape 87">
              <a:extLst>
                <a:ext uri="{FF2B5EF4-FFF2-40B4-BE49-F238E27FC236}">
                  <a16:creationId xmlns:a16="http://schemas.microsoft.com/office/drawing/2014/main" id="{FAFBE0F1-1E6A-2C43-86CA-B63E38424A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7" name="Line 88">
              <a:extLst>
                <a:ext uri="{FF2B5EF4-FFF2-40B4-BE49-F238E27FC236}">
                  <a16:creationId xmlns:a16="http://schemas.microsoft.com/office/drawing/2014/main" id="{29053C25-2B99-8947-9FB8-B604380B6D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8" name="Line 89">
              <a:extLst>
                <a:ext uri="{FF2B5EF4-FFF2-40B4-BE49-F238E27FC236}">
                  <a16:creationId xmlns:a16="http://schemas.microsoft.com/office/drawing/2014/main" id="{F99FA6D0-C1EE-904F-80BD-75AE0A8DC3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9" name="Line 90">
              <a:extLst>
                <a:ext uri="{FF2B5EF4-FFF2-40B4-BE49-F238E27FC236}">
                  <a16:creationId xmlns:a16="http://schemas.microsoft.com/office/drawing/2014/main" id="{C0936AAE-432E-1241-BA8A-1922AD8A1F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00" name="Group 91">
            <a:extLst>
              <a:ext uri="{FF2B5EF4-FFF2-40B4-BE49-F238E27FC236}">
                <a16:creationId xmlns:a16="http://schemas.microsoft.com/office/drawing/2014/main" id="{52E9EC24-DF57-3344-89F8-D3D5DA160EA5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572000"/>
            <a:ext cx="838200" cy="381000"/>
            <a:chOff x="1200" y="1632"/>
            <a:chExt cx="528" cy="240"/>
          </a:xfrm>
        </p:grpSpPr>
        <p:sp>
          <p:nvSpPr>
            <p:cNvPr id="101" name="AutoShape 92">
              <a:extLst>
                <a:ext uri="{FF2B5EF4-FFF2-40B4-BE49-F238E27FC236}">
                  <a16:creationId xmlns:a16="http://schemas.microsoft.com/office/drawing/2014/main" id="{8429BA14-845E-C946-801A-6A7C5F6756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2" name="Rectangle 93">
              <a:extLst>
                <a:ext uri="{FF2B5EF4-FFF2-40B4-BE49-F238E27FC236}">
                  <a16:creationId xmlns:a16="http://schemas.microsoft.com/office/drawing/2014/main" id="{E7D277A8-D91B-814A-991C-CB45A5AFA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3" name="AutoShape 94">
              <a:extLst>
                <a:ext uri="{FF2B5EF4-FFF2-40B4-BE49-F238E27FC236}">
                  <a16:creationId xmlns:a16="http://schemas.microsoft.com/office/drawing/2014/main" id="{90BC2882-FC7D-7B4F-93AE-9B4C8D61CD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4" name="Line 95">
              <a:extLst>
                <a:ext uri="{FF2B5EF4-FFF2-40B4-BE49-F238E27FC236}">
                  <a16:creationId xmlns:a16="http://schemas.microsoft.com/office/drawing/2014/main" id="{34C3A8C7-ED78-934E-8066-BB175318A7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5" name="Line 96">
              <a:extLst>
                <a:ext uri="{FF2B5EF4-FFF2-40B4-BE49-F238E27FC236}">
                  <a16:creationId xmlns:a16="http://schemas.microsoft.com/office/drawing/2014/main" id="{7A1F9C49-A524-7B47-9C59-7B4B1B5FE5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6" name="Line 97">
              <a:extLst>
                <a:ext uri="{FF2B5EF4-FFF2-40B4-BE49-F238E27FC236}">
                  <a16:creationId xmlns:a16="http://schemas.microsoft.com/office/drawing/2014/main" id="{5E38C1D7-5E58-144F-8300-21787FC80A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07" name="Group 98">
            <a:extLst>
              <a:ext uri="{FF2B5EF4-FFF2-40B4-BE49-F238E27FC236}">
                <a16:creationId xmlns:a16="http://schemas.microsoft.com/office/drawing/2014/main" id="{0424BCB8-DCD4-1D46-95F5-13B89C1EFE4A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4953000"/>
            <a:ext cx="838200" cy="381000"/>
            <a:chOff x="1200" y="1632"/>
            <a:chExt cx="528" cy="240"/>
          </a:xfrm>
        </p:grpSpPr>
        <p:sp>
          <p:nvSpPr>
            <p:cNvPr id="108" name="AutoShape 99">
              <a:extLst>
                <a:ext uri="{FF2B5EF4-FFF2-40B4-BE49-F238E27FC236}">
                  <a16:creationId xmlns:a16="http://schemas.microsoft.com/office/drawing/2014/main" id="{EB5DE1DC-1786-2E4C-9974-292DB230C7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9" name="Rectangle 100">
              <a:extLst>
                <a:ext uri="{FF2B5EF4-FFF2-40B4-BE49-F238E27FC236}">
                  <a16:creationId xmlns:a16="http://schemas.microsoft.com/office/drawing/2014/main" id="{370F22AB-E660-284E-ADB4-729FDF6FB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0" name="AutoShape 101">
              <a:extLst>
                <a:ext uri="{FF2B5EF4-FFF2-40B4-BE49-F238E27FC236}">
                  <a16:creationId xmlns:a16="http://schemas.microsoft.com/office/drawing/2014/main" id="{08F8D16C-E6B9-004C-8DE7-859A997986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1" name="Line 102">
              <a:extLst>
                <a:ext uri="{FF2B5EF4-FFF2-40B4-BE49-F238E27FC236}">
                  <a16:creationId xmlns:a16="http://schemas.microsoft.com/office/drawing/2014/main" id="{2B4F75DF-6C41-F94D-B663-1E1D63555C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2" name="Line 103">
              <a:extLst>
                <a:ext uri="{FF2B5EF4-FFF2-40B4-BE49-F238E27FC236}">
                  <a16:creationId xmlns:a16="http://schemas.microsoft.com/office/drawing/2014/main" id="{E0DA74FF-0166-3940-B1C2-BD84FD663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3" name="Line 104">
              <a:extLst>
                <a:ext uri="{FF2B5EF4-FFF2-40B4-BE49-F238E27FC236}">
                  <a16:creationId xmlns:a16="http://schemas.microsoft.com/office/drawing/2014/main" id="{05D41C9F-4E03-BB48-809D-0651C871DE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14" name="Group 105">
            <a:extLst>
              <a:ext uri="{FF2B5EF4-FFF2-40B4-BE49-F238E27FC236}">
                <a16:creationId xmlns:a16="http://schemas.microsoft.com/office/drawing/2014/main" id="{46DA32FD-9889-4043-A8A6-03868E031510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5334000"/>
            <a:ext cx="838200" cy="381000"/>
            <a:chOff x="1200" y="1632"/>
            <a:chExt cx="528" cy="240"/>
          </a:xfrm>
        </p:grpSpPr>
        <p:sp>
          <p:nvSpPr>
            <p:cNvPr id="115" name="AutoShape 106">
              <a:extLst>
                <a:ext uri="{FF2B5EF4-FFF2-40B4-BE49-F238E27FC236}">
                  <a16:creationId xmlns:a16="http://schemas.microsoft.com/office/drawing/2014/main" id="{6FF593E3-A41D-9246-AA3D-5227C84F99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6" name="Rectangle 107">
              <a:extLst>
                <a:ext uri="{FF2B5EF4-FFF2-40B4-BE49-F238E27FC236}">
                  <a16:creationId xmlns:a16="http://schemas.microsoft.com/office/drawing/2014/main" id="{7FCF10FF-A97F-BE4C-B9AC-0CF7953D0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7" name="AutoShape 108">
              <a:extLst>
                <a:ext uri="{FF2B5EF4-FFF2-40B4-BE49-F238E27FC236}">
                  <a16:creationId xmlns:a16="http://schemas.microsoft.com/office/drawing/2014/main" id="{1AF34393-C426-C641-AFD8-1DBBA2310F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8" name="Line 109">
              <a:extLst>
                <a:ext uri="{FF2B5EF4-FFF2-40B4-BE49-F238E27FC236}">
                  <a16:creationId xmlns:a16="http://schemas.microsoft.com/office/drawing/2014/main" id="{5FEA6A96-345D-FC44-9694-8846AC2C97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9" name="Line 110">
              <a:extLst>
                <a:ext uri="{FF2B5EF4-FFF2-40B4-BE49-F238E27FC236}">
                  <a16:creationId xmlns:a16="http://schemas.microsoft.com/office/drawing/2014/main" id="{07D97F2C-6A74-FC4D-9299-F63E88580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0" name="Line 111">
              <a:extLst>
                <a:ext uri="{FF2B5EF4-FFF2-40B4-BE49-F238E27FC236}">
                  <a16:creationId xmlns:a16="http://schemas.microsoft.com/office/drawing/2014/main" id="{7E220BE9-4A0B-1D4E-8DB7-B7C55AB6BF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21" name="Group 112">
            <a:extLst>
              <a:ext uri="{FF2B5EF4-FFF2-40B4-BE49-F238E27FC236}">
                <a16:creationId xmlns:a16="http://schemas.microsoft.com/office/drawing/2014/main" id="{5F9D7981-44CA-334A-ABBE-9CCD054BE878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5715000"/>
            <a:ext cx="838200" cy="381000"/>
            <a:chOff x="1200" y="1632"/>
            <a:chExt cx="528" cy="240"/>
          </a:xfrm>
        </p:grpSpPr>
        <p:sp>
          <p:nvSpPr>
            <p:cNvPr id="122" name="AutoShape 113">
              <a:extLst>
                <a:ext uri="{FF2B5EF4-FFF2-40B4-BE49-F238E27FC236}">
                  <a16:creationId xmlns:a16="http://schemas.microsoft.com/office/drawing/2014/main" id="{FD524C09-6678-D948-AAC6-687CCB572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3" name="Rectangle 114">
              <a:extLst>
                <a:ext uri="{FF2B5EF4-FFF2-40B4-BE49-F238E27FC236}">
                  <a16:creationId xmlns:a16="http://schemas.microsoft.com/office/drawing/2014/main" id="{1F42B053-F162-A64F-B8F8-F6E85C223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4" name="AutoShape 115">
              <a:extLst>
                <a:ext uri="{FF2B5EF4-FFF2-40B4-BE49-F238E27FC236}">
                  <a16:creationId xmlns:a16="http://schemas.microsoft.com/office/drawing/2014/main" id="{3026C704-F628-6A46-A5AC-C5E8C653B1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5" name="Line 116">
              <a:extLst>
                <a:ext uri="{FF2B5EF4-FFF2-40B4-BE49-F238E27FC236}">
                  <a16:creationId xmlns:a16="http://schemas.microsoft.com/office/drawing/2014/main" id="{174D2571-D83B-1D41-8F6C-CB8B7C831F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6" name="Line 117">
              <a:extLst>
                <a:ext uri="{FF2B5EF4-FFF2-40B4-BE49-F238E27FC236}">
                  <a16:creationId xmlns:a16="http://schemas.microsoft.com/office/drawing/2014/main" id="{9410491E-171D-754E-B38B-A43DB136B1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7" name="Line 118">
              <a:extLst>
                <a:ext uri="{FF2B5EF4-FFF2-40B4-BE49-F238E27FC236}">
                  <a16:creationId xmlns:a16="http://schemas.microsoft.com/office/drawing/2014/main" id="{49190FA4-4A2D-ED42-A077-06991D8F86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28" name="Group 119">
            <a:extLst>
              <a:ext uri="{FF2B5EF4-FFF2-40B4-BE49-F238E27FC236}">
                <a16:creationId xmlns:a16="http://schemas.microsoft.com/office/drawing/2014/main" id="{065C8854-7552-D745-80BD-B11121754CD6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1371600"/>
            <a:ext cx="76200" cy="4724400"/>
            <a:chOff x="1536" y="1008"/>
            <a:chExt cx="48" cy="2976"/>
          </a:xfrm>
        </p:grpSpPr>
        <p:sp>
          <p:nvSpPr>
            <p:cNvPr id="130" name="AutoShape 120">
              <a:extLst>
                <a:ext uri="{FF2B5EF4-FFF2-40B4-BE49-F238E27FC236}">
                  <a16:creationId xmlns:a16="http://schemas.microsoft.com/office/drawing/2014/main" id="{DF2A5F0C-1F60-884D-9AA1-57F7E9DAA6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1" name="AutoShape 121">
              <a:extLst>
                <a:ext uri="{FF2B5EF4-FFF2-40B4-BE49-F238E27FC236}">
                  <a16:creationId xmlns:a16="http://schemas.microsoft.com/office/drawing/2014/main" id="{B477506E-1DD1-6D4D-BED2-5743BFF4A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2" name="AutoShape 122">
              <a:extLst>
                <a:ext uri="{FF2B5EF4-FFF2-40B4-BE49-F238E27FC236}">
                  <a16:creationId xmlns:a16="http://schemas.microsoft.com/office/drawing/2014/main" id="{298C53CE-A632-5749-87AA-555FD0F7B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3" name="AutoShape 123">
              <a:extLst>
                <a:ext uri="{FF2B5EF4-FFF2-40B4-BE49-F238E27FC236}">
                  <a16:creationId xmlns:a16="http://schemas.microsoft.com/office/drawing/2014/main" id="{8A059E79-546E-8C49-BF61-B3563DD393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4" name="AutoShape 124">
              <a:extLst>
                <a:ext uri="{FF2B5EF4-FFF2-40B4-BE49-F238E27FC236}">
                  <a16:creationId xmlns:a16="http://schemas.microsoft.com/office/drawing/2014/main" id="{AB3C6DF3-0BCF-8F42-A0E7-16A0149A9B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5" name="AutoShape 125">
              <a:extLst>
                <a:ext uri="{FF2B5EF4-FFF2-40B4-BE49-F238E27FC236}">
                  <a16:creationId xmlns:a16="http://schemas.microsoft.com/office/drawing/2014/main" id="{C1846B03-A0B7-994F-B17E-FB6A6E60A6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6" name="AutoShape 126">
              <a:extLst>
                <a:ext uri="{FF2B5EF4-FFF2-40B4-BE49-F238E27FC236}">
                  <a16:creationId xmlns:a16="http://schemas.microsoft.com/office/drawing/2014/main" id="{855638E6-2A68-914A-AA92-4B88A5BAF7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7" name="AutoShape 127">
              <a:extLst>
                <a:ext uri="{FF2B5EF4-FFF2-40B4-BE49-F238E27FC236}">
                  <a16:creationId xmlns:a16="http://schemas.microsoft.com/office/drawing/2014/main" id="{5727EC68-BC0A-054B-936C-28B0CFB366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8" name="AutoShape 128">
              <a:extLst>
                <a:ext uri="{FF2B5EF4-FFF2-40B4-BE49-F238E27FC236}">
                  <a16:creationId xmlns:a16="http://schemas.microsoft.com/office/drawing/2014/main" id="{203C1F00-FBD8-B949-AEEE-9482444DE9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9" name="AutoShape 129">
              <a:extLst>
                <a:ext uri="{FF2B5EF4-FFF2-40B4-BE49-F238E27FC236}">
                  <a16:creationId xmlns:a16="http://schemas.microsoft.com/office/drawing/2014/main" id="{4CE9EF97-080F-CD41-8C40-5C425E707C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0" name="AutoShape 130">
              <a:extLst>
                <a:ext uri="{FF2B5EF4-FFF2-40B4-BE49-F238E27FC236}">
                  <a16:creationId xmlns:a16="http://schemas.microsoft.com/office/drawing/2014/main" id="{1E007742-66AB-1148-8A1D-5280596B41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1" name="AutoShape 131">
              <a:extLst>
                <a:ext uri="{FF2B5EF4-FFF2-40B4-BE49-F238E27FC236}">
                  <a16:creationId xmlns:a16="http://schemas.microsoft.com/office/drawing/2014/main" id="{9E7F3161-D49D-1E4D-B7BF-E412F679FF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42" name="Line 132">
            <a:extLst>
              <a:ext uri="{FF2B5EF4-FFF2-40B4-BE49-F238E27FC236}">
                <a16:creationId xmlns:a16="http://schemas.microsoft.com/office/drawing/2014/main" id="{4B636F3E-2601-9345-9FF3-2FA9D6BC1A9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3" name="Line 133">
            <a:extLst>
              <a:ext uri="{FF2B5EF4-FFF2-40B4-BE49-F238E27FC236}">
                <a16:creationId xmlns:a16="http://schemas.microsoft.com/office/drawing/2014/main" id="{3720272C-D8AE-FE4A-A281-9837BC61CA0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6725" y="1143000"/>
            <a:ext cx="1371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4" name="Line 134">
            <a:extLst>
              <a:ext uri="{FF2B5EF4-FFF2-40B4-BE49-F238E27FC236}">
                <a16:creationId xmlns:a16="http://schemas.microsoft.com/office/drawing/2014/main" id="{BF92346F-C417-034E-AF48-BA52322EB0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5" name="Line 135">
            <a:extLst>
              <a:ext uri="{FF2B5EF4-FFF2-40B4-BE49-F238E27FC236}">
                <a16:creationId xmlns:a16="http://schemas.microsoft.com/office/drawing/2014/main" id="{CA3D5F32-3610-DE43-8434-16C0639697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6" name="Line 136">
            <a:extLst>
              <a:ext uri="{FF2B5EF4-FFF2-40B4-BE49-F238E27FC236}">
                <a16:creationId xmlns:a16="http://schemas.microsoft.com/office/drawing/2014/main" id="{8FCB9658-4040-B947-BB99-B9231179551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2925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47" name="Group 137">
            <a:extLst>
              <a:ext uri="{FF2B5EF4-FFF2-40B4-BE49-F238E27FC236}">
                <a16:creationId xmlns:a16="http://schemas.microsoft.com/office/drawing/2014/main" id="{DFCE4363-7F37-9A43-B1AC-0E78D2CB283A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1371600"/>
            <a:ext cx="76200" cy="4724400"/>
            <a:chOff x="1536" y="1008"/>
            <a:chExt cx="48" cy="2976"/>
          </a:xfrm>
        </p:grpSpPr>
        <p:sp>
          <p:nvSpPr>
            <p:cNvPr id="148" name="AutoShape 138">
              <a:extLst>
                <a:ext uri="{FF2B5EF4-FFF2-40B4-BE49-F238E27FC236}">
                  <a16:creationId xmlns:a16="http://schemas.microsoft.com/office/drawing/2014/main" id="{AB667329-25F4-B740-BFF4-99880291A2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9" name="AutoShape 139">
              <a:extLst>
                <a:ext uri="{FF2B5EF4-FFF2-40B4-BE49-F238E27FC236}">
                  <a16:creationId xmlns:a16="http://schemas.microsoft.com/office/drawing/2014/main" id="{921C90C8-4774-C643-A134-33BC1A04F1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0" name="AutoShape 140">
              <a:extLst>
                <a:ext uri="{FF2B5EF4-FFF2-40B4-BE49-F238E27FC236}">
                  <a16:creationId xmlns:a16="http://schemas.microsoft.com/office/drawing/2014/main" id="{75890B3F-8FBF-0443-B577-17B9C88926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1" name="AutoShape 141">
              <a:extLst>
                <a:ext uri="{FF2B5EF4-FFF2-40B4-BE49-F238E27FC236}">
                  <a16:creationId xmlns:a16="http://schemas.microsoft.com/office/drawing/2014/main" id="{F40F09CD-40D5-6E47-A0FE-D684700FBB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2" name="AutoShape 142">
              <a:extLst>
                <a:ext uri="{FF2B5EF4-FFF2-40B4-BE49-F238E27FC236}">
                  <a16:creationId xmlns:a16="http://schemas.microsoft.com/office/drawing/2014/main" id="{E3B18481-1C6D-5846-8DB8-A99BF334C1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3" name="AutoShape 143">
              <a:extLst>
                <a:ext uri="{FF2B5EF4-FFF2-40B4-BE49-F238E27FC236}">
                  <a16:creationId xmlns:a16="http://schemas.microsoft.com/office/drawing/2014/main" id="{8E221B90-FC20-AB4F-B1F2-FC67F6D6DD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4" name="AutoShape 144">
              <a:extLst>
                <a:ext uri="{FF2B5EF4-FFF2-40B4-BE49-F238E27FC236}">
                  <a16:creationId xmlns:a16="http://schemas.microsoft.com/office/drawing/2014/main" id="{CE7068E5-0698-6F4D-9D1F-819329ED97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5" name="AutoShape 145">
              <a:extLst>
                <a:ext uri="{FF2B5EF4-FFF2-40B4-BE49-F238E27FC236}">
                  <a16:creationId xmlns:a16="http://schemas.microsoft.com/office/drawing/2014/main" id="{F2462DD4-E123-C746-BA39-6643889322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6" name="AutoShape 146">
              <a:extLst>
                <a:ext uri="{FF2B5EF4-FFF2-40B4-BE49-F238E27FC236}">
                  <a16:creationId xmlns:a16="http://schemas.microsoft.com/office/drawing/2014/main" id="{8FAAEDD2-812B-8A44-8CDB-42350F6667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7" name="AutoShape 147">
              <a:extLst>
                <a:ext uri="{FF2B5EF4-FFF2-40B4-BE49-F238E27FC236}">
                  <a16:creationId xmlns:a16="http://schemas.microsoft.com/office/drawing/2014/main" id="{B5D293E8-1731-B249-986F-31B99D52C5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8" name="AutoShape 148">
              <a:extLst>
                <a:ext uri="{FF2B5EF4-FFF2-40B4-BE49-F238E27FC236}">
                  <a16:creationId xmlns:a16="http://schemas.microsoft.com/office/drawing/2014/main" id="{2098286C-F679-6B42-A43E-B76AE803DE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9" name="AutoShape 149">
              <a:extLst>
                <a:ext uri="{FF2B5EF4-FFF2-40B4-BE49-F238E27FC236}">
                  <a16:creationId xmlns:a16="http://schemas.microsoft.com/office/drawing/2014/main" id="{600C579B-D94B-434C-ACDC-9DC1606C55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60" name="Group 150">
            <a:extLst>
              <a:ext uri="{FF2B5EF4-FFF2-40B4-BE49-F238E27FC236}">
                <a16:creationId xmlns:a16="http://schemas.microsoft.com/office/drawing/2014/main" id="{89CC47A6-26B6-C54B-B1E1-2DC5301C4CF6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1371600"/>
            <a:ext cx="76200" cy="4724400"/>
            <a:chOff x="1536" y="1008"/>
            <a:chExt cx="48" cy="2976"/>
          </a:xfrm>
        </p:grpSpPr>
        <p:sp>
          <p:nvSpPr>
            <p:cNvPr id="161" name="AutoShape 151">
              <a:extLst>
                <a:ext uri="{FF2B5EF4-FFF2-40B4-BE49-F238E27FC236}">
                  <a16:creationId xmlns:a16="http://schemas.microsoft.com/office/drawing/2014/main" id="{2364B5CB-8537-BA4F-BD8C-84C0E74C87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2" name="AutoShape 152">
              <a:extLst>
                <a:ext uri="{FF2B5EF4-FFF2-40B4-BE49-F238E27FC236}">
                  <a16:creationId xmlns:a16="http://schemas.microsoft.com/office/drawing/2014/main" id="{BC13BC4C-167A-D646-AD25-234F6D938C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3" name="AutoShape 153">
              <a:extLst>
                <a:ext uri="{FF2B5EF4-FFF2-40B4-BE49-F238E27FC236}">
                  <a16:creationId xmlns:a16="http://schemas.microsoft.com/office/drawing/2014/main" id="{64399656-E22B-844E-8200-610C89B9CB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4" name="AutoShape 154">
              <a:extLst>
                <a:ext uri="{FF2B5EF4-FFF2-40B4-BE49-F238E27FC236}">
                  <a16:creationId xmlns:a16="http://schemas.microsoft.com/office/drawing/2014/main" id="{C3F3BD99-AD79-1741-98CF-984CF9FA66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5" name="AutoShape 155">
              <a:extLst>
                <a:ext uri="{FF2B5EF4-FFF2-40B4-BE49-F238E27FC236}">
                  <a16:creationId xmlns:a16="http://schemas.microsoft.com/office/drawing/2014/main" id="{F1864DF9-E5BD-9349-8A49-1D66EF9D57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6" name="AutoShape 156">
              <a:extLst>
                <a:ext uri="{FF2B5EF4-FFF2-40B4-BE49-F238E27FC236}">
                  <a16:creationId xmlns:a16="http://schemas.microsoft.com/office/drawing/2014/main" id="{A7D50588-CE0C-F346-8277-3ECA447087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7" name="AutoShape 157">
              <a:extLst>
                <a:ext uri="{FF2B5EF4-FFF2-40B4-BE49-F238E27FC236}">
                  <a16:creationId xmlns:a16="http://schemas.microsoft.com/office/drawing/2014/main" id="{446F3FCB-01C5-7942-8FBE-C44C06A720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8" name="AutoShape 158">
              <a:extLst>
                <a:ext uri="{FF2B5EF4-FFF2-40B4-BE49-F238E27FC236}">
                  <a16:creationId xmlns:a16="http://schemas.microsoft.com/office/drawing/2014/main" id="{51B3D925-4CC7-2C4D-94B3-337870BEED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9" name="AutoShape 159">
              <a:extLst>
                <a:ext uri="{FF2B5EF4-FFF2-40B4-BE49-F238E27FC236}">
                  <a16:creationId xmlns:a16="http://schemas.microsoft.com/office/drawing/2014/main" id="{FE26C8A0-5B94-5442-9698-FF776BE60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0" name="AutoShape 160">
              <a:extLst>
                <a:ext uri="{FF2B5EF4-FFF2-40B4-BE49-F238E27FC236}">
                  <a16:creationId xmlns:a16="http://schemas.microsoft.com/office/drawing/2014/main" id="{7D0198B1-8191-B14C-A124-AD75A1E10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1" name="AutoShape 161">
              <a:extLst>
                <a:ext uri="{FF2B5EF4-FFF2-40B4-BE49-F238E27FC236}">
                  <a16:creationId xmlns:a16="http://schemas.microsoft.com/office/drawing/2014/main" id="{5CDAC03D-16D3-A84E-8BB3-DB71F077CD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2" name="AutoShape 162">
              <a:extLst>
                <a:ext uri="{FF2B5EF4-FFF2-40B4-BE49-F238E27FC236}">
                  <a16:creationId xmlns:a16="http://schemas.microsoft.com/office/drawing/2014/main" id="{50FD4E80-C876-2D47-BB2E-4CC61F74CB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73" name="Group 163">
            <a:extLst>
              <a:ext uri="{FF2B5EF4-FFF2-40B4-BE49-F238E27FC236}">
                <a16:creationId xmlns:a16="http://schemas.microsoft.com/office/drawing/2014/main" id="{53A80B26-E227-5D46-8FA2-DB814AAA3698}"/>
              </a:ext>
            </a:extLst>
          </p:cNvPr>
          <p:cNvGrpSpPr>
            <a:grpSpLocks/>
          </p:cNvGrpSpPr>
          <p:nvPr/>
        </p:nvGrpSpPr>
        <p:grpSpPr bwMode="auto">
          <a:xfrm>
            <a:off x="3489325" y="1371600"/>
            <a:ext cx="76200" cy="4724400"/>
            <a:chOff x="1536" y="1008"/>
            <a:chExt cx="48" cy="2976"/>
          </a:xfrm>
        </p:grpSpPr>
        <p:sp>
          <p:nvSpPr>
            <p:cNvPr id="174" name="AutoShape 164">
              <a:extLst>
                <a:ext uri="{FF2B5EF4-FFF2-40B4-BE49-F238E27FC236}">
                  <a16:creationId xmlns:a16="http://schemas.microsoft.com/office/drawing/2014/main" id="{BA5F0E6F-96A5-3A45-ACE9-9A903E0F9D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5" name="AutoShape 165">
              <a:extLst>
                <a:ext uri="{FF2B5EF4-FFF2-40B4-BE49-F238E27FC236}">
                  <a16:creationId xmlns:a16="http://schemas.microsoft.com/office/drawing/2014/main" id="{4FCFF663-39EF-6744-96CF-5935575286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6" name="AutoShape 166">
              <a:extLst>
                <a:ext uri="{FF2B5EF4-FFF2-40B4-BE49-F238E27FC236}">
                  <a16:creationId xmlns:a16="http://schemas.microsoft.com/office/drawing/2014/main" id="{89B55C0D-C1AB-4649-8DC9-9F8E46FA52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7" name="AutoShape 167">
              <a:extLst>
                <a:ext uri="{FF2B5EF4-FFF2-40B4-BE49-F238E27FC236}">
                  <a16:creationId xmlns:a16="http://schemas.microsoft.com/office/drawing/2014/main" id="{D7A80610-1057-AE45-B767-F736BDC15D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8" name="AutoShape 168">
              <a:extLst>
                <a:ext uri="{FF2B5EF4-FFF2-40B4-BE49-F238E27FC236}">
                  <a16:creationId xmlns:a16="http://schemas.microsoft.com/office/drawing/2014/main" id="{532EAA3D-9940-2849-BB5B-87557F9B6F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9" name="AutoShape 169">
              <a:extLst>
                <a:ext uri="{FF2B5EF4-FFF2-40B4-BE49-F238E27FC236}">
                  <a16:creationId xmlns:a16="http://schemas.microsoft.com/office/drawing/2014/main" id="{42C79A8F-B6EE-E249-979D-6AF8AC6530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0" name="AutoShape 170">
              <a:extLst>
                <a:ext uri="{FF2B5EF4-FFF2-40B4-BE49-F238E27FC236}">
                  <a16:creationId xmlns:a16="http://schemas.microsoft.com/office/drawing/2014/main" id="{8B5BCF4C-D0A4-0842-98F4-B6EC6040B9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1" name="AutoShape 171">
              <a:extLst>
                <a:ext uri="{FF2B5EF4-FFF2-40B4-BE49-F238E27FC236}">
                  <a16:creationId xmlns:a16="http://schemas.microsoft.com/office/drawing/2014/main" id="{7B635F76-AB54-454A-9635-740BB1D981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2" name="AutoShape 172">
              <a:extLst>
                <a:ext uri="{FF2B5EF4-FFF2-40B4-BE49-F238E27FC236}">
                  <a16:creationId xmlns:a16="http://schemas.microsoft.com/office/drawing/2014/main" id="{4CB30A27-B8E9-BA4B-9118-809813F25A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3" name="AutoShape 173">
              <a:extLst>
                <a:ext uri="{FF2B5EF4-FFF2-40B4-BE49-F238E27FC236}">
                  <a16:creationId xmlns:a16="http://schemas.microsoft.com/office/drawing/2014/main" id="{ACD0CB46-D082-734A-AA45-72F18084C5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6" name="AutoShape 174">
              <a:extLst>
                <a:ext uri="{FF2B5EF4-FFF2-40B4-BE49-F238E27FC236}">
                  <a16:creationId xmlns:a16="http://schemas.microsoft.com/office/drawing/2014/main" id="{022A3755-F854-7442-B4AE-61898DD241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7" name="AutoShape 175">
              <a:extLst>
                <a:ext uri="{FF2B5EF4-FFF2-40B4-BE49-F238E27FC236}">
                  <a16:creationId xmlns:a16="http://schemas.microsoft.com/office/drawing/2014/main" id="{6956A252-94D5-F64E-9099-8C17B3ED92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88" name="AutoShape 176">
            <a:extLst>
              <a:ext uri="{FF2B5EF4-FFF2-40B4-BE49-F238E27FC236}">
                <a16:creationId xmlns:a16="http://schemas.microsoft.com/office/drawing/2014/main" id="{377BC40B-B422-984E-903F-A53EB725156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129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89" name="AutoShape 177">
            <a:extLst>
              <a:ext uri="{FF2B5EF4-FFF2-40B4-BE49-F238E27FC236}">
                <a16:creationId xmlns:a16="http://schemas.microsoft.com/office/drawing/2014/main" id="{350E8EC0-1D61-954D-AFC5-C7B5077FF5C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167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0" name="AutoShape 178">
            <a:extLst>
              <a:ext uri="{FF2B5EF4-FFF2-40B4-BE49-F238E27FC236}">
                <a16:creationId xmlns:a16="http://schemas.microsoft.com/office/drawing/2014/main" id="{4F179B77-D049-134E-90F2-79FD964D76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205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1" name="AutoShape 179">
            <a:extLst>
              <a:ext uri="{FF2B5EF4-FFF2-40B4-BE49-F238E27FC236}">
                <a16:creationId xmlns:a16="http://schemas.microsoft.com/office/drawing/2014/main" id="{0546F69C-5667-9442-AE7E-989352EAC4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243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2" name="AutoShape 180">
            <a:extLst>
              <a:ext uri="{FF2B5EF4-FFF2-40B4-BE49-F238E27FC236}">
                <a16:creationId xmlns:a16="http://schemas.microsoft.com/office/drawing/2014/main" id="{2B1F9936-43C1-B04E-A554-22968240601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2819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3" name="AutoShape 181">
            <a:extLst>
              <a:ext uri="{FF2B5EF4-FFF2-40B4-BE49-F238E27FC236}">
                <a16:creationId xmlns:a16="http://schemas.microsoft.com/office/drawing/2014/main" id="{3AC9145A-D481-7C4E-9A1E-6924A8E2B0E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3200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4" name="AutoShape 182">
            <a:extLst>
              <a:ext uri="{FF2B5EF4-FFF2-40B4-BE49-F238E27FC236}">
                <a16:creationId xmlns:a16="http://schemas.microsoft.com/office/drawing/2014/main" id="{E4EBAD54-AEF0-124F-96BC-C3CD3BFE7DA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3962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5" name="AutoShape 183">
            <a:extLst>
              <a:ext uri="{FF2B5EF4-FFF2-40B4-BE49-F238E27FC236}">
                <a16:creationId xmlns:a16="http://schemas.microsoft.com/office/drawing/2014/main" id="{8410F937-C1F5-6743-9414-F325F0FB06A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4343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6" name="AutoShape 184">
            <a:extLst>
              <a:ext uri="{FF2B5EF4-FFF2-40B4-BE49-F238E27FC236}">
                <a16:creationId xmlns:a16="http://schemas.microsoft.com/office/drawing/2014/main" id="{FA6FA4CC-C14C-664C-9EBA-B6452061BFA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4724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7" name="AutoShape 185">
            <a:extLst>
              <a:ext uri="{FF2B5EF4-FFF2-40B4-BE49-F238E27FC236}">
                <a16:creationId xmlns:a16="http://schemas.microsoft.com/office/drawing/2014/main" id="{EEBC71E2-4468-B946-9729-72D6E998BB2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510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8" name="AutoShape 186">
            <a:extLst>
              <a:ext uri="{FF2B5EF4-FFF2-40B4-BE49-F238E27FC236}">
                <a16:creationId xmlns:a16="http://schemas.microsoft.com/office/drawing/2014/main" id="{4BC687C4-3D3C-EA44-BB03-A213439AC89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548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9" name="AutoShape 187">
            <a:extLst>
              <a:ext uri="{FF2B5EF4-FFF2-40B4-BE49-F238E27FC236}">
                <a16:creationId xmlns:a16="http://schemas.microsoft.com/office/drawing/2014/main" id="{6284D0CE-2D37-EA41-8DF7-CE8B1BC52B9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955925" y="586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200" name="Group 188">
            <a:extLst>
              <a:ext uri="{FF2B5EF4-FFF2-40B4-BE49-F238E27FC236}">
                <a16:creationId xmlns:a16="http://schemas.microsoft.com/office/drawing/2014/main" id="{0803A509-BD1F-454F-AC95-9E2497FA4D63}"/>
              </a:ext>
            </a:extLst>
          </p:cNvPr>
          <p:cNvGrpSpPr>
            <a:grpSpLocks/>
          </p:cNvGrpSpPr>
          <p:nvPr/>
        </p:nvGrpSpPr>
        <p:grpSpPr bwMode="auto">
          <a:xfrm>
            <a:off x="3794125" y="2514600"/>
            <a:ext cx="1447800" cy="2286000"/>
            <a:chOff x="1536" y="1728"/>
            <a:chExt cx="912" cy="1440"/>
          </a:xfrm>
        </p:grpSpPr>
        <p:sp>
          <p:nvSpPr>
            <p:cNvPr id="201" name="Line 189">
              <a:extLst>
                <a:ext uri="{FF2B5EF4-FFF2-40B4-BE49-F238E27FC236}">
                  <a16:creationId xmlns:a16="http://schemas.microsoft.com/office/drawing/2014/main" id="{6BB5EFD6-FE6F-F744-992C-D0D66494A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72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2" name="Line 190">
              <a:extLst>
                <a:ext uri="{FF2B5EF4-FFF2-40B4-BE49-F238E27FC236}">
                  <a16:creationId xmlns:a16="http://schemas.microsoft.com/office/drawing/2014/main" id="{F21C3FEA-BCA2-864D-A717-EDD0B1107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16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3" name="Line 191">
              <a:extLst>
                <a:ext uri="{FF2B5EF4-FFF2-40B4-BE49-F238E27FC236}">
                  <a16:creationId xmlns:a16="http://schemas.microsoft.com/office/drawing/2014/main" id="{29566768-F677-3946-9464-D3F76886AB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1728"/>
              <a:ext cx="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204" name="Text Box 192">
            <a:extLst>
              <a:ext uri="{FF2B5EF4-FFF2-40B4-BE49-F238E27FC236}">
                <a16:creationId xmlns:a16="http://schemas.microsoft.com/office/drawing/2014/main" id="{548FB520-96B0-6341-B935-74C10C791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3430588"/>
            <a:ext cx="199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-N</a:t>
            </a:r>
            <a:r>
              <a:rPr lang="en-US" altLang="en-US" sz="2400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=(1/f)/</a:t>
            </a:r>
            <a:r>
              <a:rPr lang="en-US" altLang="en-US" sz="2400">
                <a:solidFill>
                  <a:srgbClr val="000000"/>
                </a:solidFill>
                <a:latin typeface="Symbol" pitchFamily="2" charset="2"/>
                <a:ea typeface="+mn-ea"/>
              </a:rPr>
              <a:t>D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</a:t>
            </a:r>
          </a:p>
        </p:txBody>
      </p:sp>
      <p:sp>
        <p:nvSpPr>
          <p:cNvPr id="205" name="Text Box 194">
            <a:extLst>
              <a:ext uri="{FF2B5EF4-FFF2-40B4-BE49-F238E27FC236}">
                <a16:creationId xmlns:a16="http://schemas.microsoft.com/office/drawing/2014/main" id="{50C06A55-954D-E243-A5B0-B5C6A141A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0325" y="5715000"/>
            <a:ext cx="2298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1/f: Clock Period</a:t>
            </a:r>
          </a:p>
          <a:p>
            <a:r>
              <a:rPr lang="en-US" altLang="en-US">
                <a:solidFill>
                  <a:srgbClr val="000000"/>
                </a:solidFill>
                <a:latin typeface="Symbol" pitchFamily="2" charset="2"/>
                <a:ea typeface="+mn-ea"/>
              </a:rPr>
              <a:t>D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t: Average Bin Width</a:t>
            </a:r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68E5D738-B361-C049-8084-840A7A850496}"/>
              </a:ext>
            </a:extLst>
          </p:cNvPr>
          <p:cNvCxnSpPr>
            <a:cxnSpLocks/>
          </p:cNvCxnSpPr>
          <p:nvPr/>
        </p:nvCxnSpPr>
        <p:spPr>
          <a:xfrm flipV="1">
            <a:off x="7899410" y="2086022"/>
            <a:ext cx="1244590" cy="58097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866990A5-E4CB-7348-ACD9-A8FEA3E1C58B}"/>
              </a:ext>
            </a:extLst>
          </p:cNvPr>
          <p:cNvCxnSpPr>
            <a:cxnSpLocks/>
          </p:cNvCxnSpPr>
          <p:nvPr/>
        </p:nvCxnSpPr>
        <p:spPr>
          <a:xfrm flipV="1">
            <a:off x="12115800" y="5791200"/>
            <a:ext cx="573677" cy="1011239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8" y="6551614"/>
            <a:ext cx="7924800" cy="112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For each input, make two measurements.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extra measurement can be used to calibrate temperature variation as well as increase measurement precession.</a:t>
            </a:r>
          </a:p>
        </p:txBody>
      </p:sp>
    </p:spTree>
    <p:extLst>
      <p:ext uri="{BB962C8B-B14F-4D97-AF65-F5344CB8AC3E}">
        <p14:creationId xmlns:p14="http://schemas.microsoft.com/office/powerpoint/2010/main" val="23727286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utoUpdateAnimBg="0"/>
      <p:bldP spid="205" grpId="0" autoUpdateAnimBg="0"/>
      <p:bldP spid="129" grpId="0" build="p" bldLvl="2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TDC with Adjustable Delay Line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6250" y="5695952"/>
            <a:ext cx="6294113" cy="186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input signal propagates in the delay chain.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“snapshot” is taken into the register array.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position of the signal transition is encoded into arrival time relative to the CLK. </a:t>
            </a:r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2619F30A-8A7E-424E-A5F1-CA00AC0D1AC7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524000"/>
            <a:ext cx="304800" cy="1524000"/>
            <a:chOff x="1536" y="864"/>
            <a:chExt cx="192" cy="960"/>
          </a:xfrm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97D848A1-8826-754D-BEA6-56DEEC21C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86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CCF572DD-CB34-4143-9DAD-9C2650C88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10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D86DB852-C201-224D-8A49-AA24E61C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05840CC7-856E-EA4F-B489-686B869ED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Line 9">
            <a:extLst>
              <a:ext uri="{FF2B5EF4-FFF2-40B4-BE49-F238E27FC236}">
                <a16:creationId xmlns:a16="http://schemas.microsoft.com/office/drawing/2014/main" id="{B39356C6-85D6-9C48-845C-BCA779D44D4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18288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67501B18-671E-CC4C-83FC-B13A03B9C1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2000" y="6781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1">
            <a:extLst>
              <a:ext uri="{FF2B5EF4-FFF2-40B4-BE49-F238E27FC236}">
                <a16:creationId xmlns:a16="http://schemas.microsoft.com/office/drawing/2014/main" id="{0D34467B-0D08-9743-8C8B-0F0DC57991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1524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2">
            <a:extLst>
              <a:ext uri="{FF2B5EF4-FFF2-40B4-BE49-F238E27FC236}">
                <a16:creationId xmlns:a16="http://schemas.microsoft.com/office/drawing/2014/main" id="{DCAFAA9F-CBE9-1647-A7BF-424A2FDAD7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3">
            <a:extLst>
              <a:ext uri="{FF2B5EF4-FFF2-40B4-BE49-F238E27FC236}">
                <a16:creationId xmlns:a16="http://schemas.microsoft.com/office/drawing/2014/main" id="{F2814CAC-1DD4-9C45-84F3-87999CDB27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4">
            <a:extLst>
              <a:ext uri="{FF2B5EF4-FFF2-40B4-BE49-F238E27FC236}">
                <a16:creationId xmlns:a16="http://schemas.microsoft.com/office/drawing/2014/main" id="{D5BC7C8C-054F-514D-977C-AF3EBEF468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668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5">
            <a:extLst>
              <a:ext uri="{FF2B5EF4-FFF2-40B4-BE49-F238E27FC236}">
                <a16:creationId xmlns:a16="http://schemas.microsoft.com/office/drawing/2014/main" id="{DD691D84-6951-EB4B-8D87-4E21A0ED1C0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6">
            <a:extLst>
              <a:ext uri="{FF2B5EF4-FFF2-40B4-BE49-F238E27FC236}">
                <a16:creationId xmlns:a16="http://schemas.microsoft.com/office/drawing/2014/main" id="{64966CA1-D361-3C48-B61D-FA7F921B8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7">
            <a:extLst>
              <a:ext uri="{FF2B5EF4-FFF2-40B4-BE49-F238E27FC236}">
                <a16:creationId xmlns:a16="http://schemas.microsoft.com/office/drawing/2014/main" id="{6A31738C-0D59-184D-9FD3-182BA23CEC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92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4FEB23F2-9C52-6341-8AE0-2A75393618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716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9">
            <a:extLst>
              <a:ext uri="{FF2B5EF4-FFF2-40B4-BE49-F238E27FC236}">
                <a16:creationId xmlns:a16="http://schemas.microsoft.com/office/drawing/2014/main" id="{4B73ED4A-9F83-C74D-B81C-F1E630354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20">
            <a:extLst>
              <a:ext uri="{FF2B5EF4-FFF2-40B4-BE49-F238E27FC236}">
                <a16:creationId xmlns:a16="http://schemas.microsoft.com/office/drawing/2014/main" id="{47DC5B97-B04A-F449-BF00-FB47198BD7C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6705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1">
            <a:extLst>
              <a:ext uri="{FF2B5EF4-FFF2-40B4-BE49-F238E27FC236}">
                <a16:creationId xmlns:a16="http://schemas.microsoft.com/office/drawing/2014/main" id="{529D45B7-138B-4B45-8166-3AB28E31F0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40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2">
            <a:extLst>
              <a:ext uri="{FF2B5EF4-FFF2-40B4-BE49-F238E27FC236}">
                <a16:creationId xmlns:a16="http://schemas.microsoft.com/office/drawing/2014/main" id="{7FDF65C3-DE9C-1449-9EDD-E93A1BAA27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655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3">
            <a:extLst>
              <a:ext uri="{FF2B5EF4-FFF2-40B4-BE49-F238E27FC236}">
                <a16:creationId xmlns:a16="http://schemas.microsoft.com/office/drawing/2014/main" id="{DD53B057-6BC3-8941-9323-4CCEA5D4279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655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4">
            <a:extLst>
              <a:ext uri="{FF2B5EF4-FFF2-40B4-BE49-F238E27FC236}">
                <a16:creationId xmlns:a16="http://schemas.microsoft.com/office/drawing/2014/main" id="{2ABDCB72-F96B-234B-82D4-A64C54073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144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5">
            <a:extLst>
              <a:ext uri="{FF2B5EF4-FFF2-40B4-BE49-F238E27FC236}">
                <a16:creationId xmlns:a16="http://schemas.microsoft.com/office/drawing/2014/main" id="{6CC2748B-32AC-2D4A-A5A0-EF3CFF83D4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668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26">
            <a:extLst>
              <a:ext uri="{FF2B5EF4-FFF2-40B4-BE49-F238E27FC236}">
                <a16:creationId xmlns:a16="http://schemas.microsoft.com/office/drawing/2014/main" id="{2D683FDB-9929-0E43-9BF0-8F1D5133C8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27">
            <a:extLst>
              <a:ext uri="{FF2B5EF4-FFF2-40B4-BE49-F238E27FC236}">
                <a16:creationId xmlns:a16="http://schemas.microsoft.com/office/drawing/2014/main" id="{13FB1DFD-A954-1B42-AE52-E9BEF3728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28">
            <a:extLst>
              <a:ext uri="{FF2B5EF4-FFF2-40B4-BE49-F238E27FC236}">
                <a16:creationId xmlns:a16="http://schemas.microsoft.com/office/drawing/2014/main" id="{406133CF-98DF-5045-A09E-ED3CE89DF7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1447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 Box 29">
            <a:extLst>
              <a:ext uri="{FF2B5EF4-FFF2-40B4-BE49-F238E27FC236}">
                <a16:creationId xmlns:a16="http://schemas.microsoft.com/office/drawing/2014/main" id="{5F0690C9-BF7F-5D46-98C9-E1C1E42E1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6764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28" charset="0"/>
              </a:rPr>
              <a:t>IN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4A650917-7C1F-AF47-B20B-7B61BCDA6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6019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28" charset="0"/>
              </a:rPr>
              <a:t>CLK</a:t>
            </a:r>
          </a:p>
        </p:txBody>
      </p:sp>
      <p:grpSp>
        <p:nvGrpSpPr>
          <p:cNvPr id="37" name="Group 31">
            <a:extLst>
              <a:ext uri="{FF2B5EF4-FFF2-40B4-BE49-F238E27FC236}">
                <a16:creationId xmlns:a16="http://schemas.microsoft.com/office/drawing/2014/main" id="{B037530E-E2D4-184A-BD00-0E0033769C61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1524000"/>
            <a:ext cx="838200" cy="381000"/>
            <a:chOff x="1200" y="1632"/>
            <a:chExt cx="528" cy="240"/>
          </a:xfrm>
        </p:grpSpPr>
        <p:sp>
          <p:nvSpPr>
            <p:cNvPr id="38" name="AutoShape 32">
              <a:extLst>
                <a:ext uri="{FF2B5EF4-FFF2-40B4-BE49-F238E27FC236}">
                  <a16:creationId xmlns:a16="http://schemas.microsoft.com/office/drawing/2014/main" id="{2FAFD1EE-9CD9-0945-8EA9-A8B454B45A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3">
              <a:extLst>
                <a:ext uri="{FF2B5EF4-FFF2-40B4-BE49-F238E27FC236}">
                  <a16:creationId xmlns:a16="http://schemas.microsoft.com/office/drawing/2014/main" id="{32445ABD-FDF2-BD4A-80EA-83B541721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34">
              <a:extLst>
                <a:ext uri="{FF2B5EF4-FFF2-40B4-BE49-F238E27FC236}">
                  <a16:creationId xmlns:a16="http://schemas.microsoft.com/office/drawing/2014/main" id="{D44FC040-E319-4F49-BD6F-D91B59CA39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35">
              <a:extLst>
                <a:ext uri="{FF2B5EF4-FFF2-40B4-BE49-F238E27FC236}">
                  <a16:creationId xmlns:a16="http://schemas.microsoft.com/office/drawing/2014/main" id="{197DF1A5-9A2D-094A-94FF-EBD555C8E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id="{4D62BB3A-E6F1-D14C-A089-C5EC65B986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7">
              <a:extLst>
                <a:ext uri="{FF2B5EF4-FFF2-40B4-BE49-F238E27FC236}">
                  <a16:creationId xmlns:a16="http://schemas.microsoft.com/office/drawing/2014/main" id="{4A9EFE0C-B0E3-F942-AA13-BDFD9B6BE1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" name="Group 38">
            <a:extLst>
              <a:ext uri="{FF2B5EF4-FFF2-40B4-BE49-F238E27FC236}">
                <a16:creationId xmlns:a16="http://schemas.microsoft.com/office/drawing/2014/main" id="{8C6557BB-8042-E246-A058-E2A96BA0154F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1905000"/>
            <a:ext cx="838200" cy="381000"/>
            <a:chOff x="1200" y="1632"/>
            <a:chExt cx="528" cy="240"/>
          </a:xfrm>
        </p:grpSpPr>
        <p:sp>
          <p:nvSpPr>
            <p:cNvPr id="45" name="AutoShape 39">
              <a:extLst>
                <a:ext uri="{FF2B5EF4-FFF2-40B4-BE49-F238E27FC236}">
                  <a16:creationId xmlns:a16="http://schemas.microsoft.com/office/drawing/2014/main" id="{A5CD281B-950C-254E-8270-DACA69004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40">
              <a:extLst>
                <a:ext uri="{FF2B5EF4-FFF2-40B4-BE49-F238E27FC236}">
                  <a16:creationId xmlns:a16="http://schemas.microsoft.com/office/drawing/2014/main" id="{A830A17B-BE46-E843-AA84-F25510904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41">
              <a:extLst>
                <a:ext uri="{FF2B5EF4-FFF2-40B4-BE49-F238E27FC236}">
                  <a16:creationId xmlns:a16="http://schemas.microsoft.com/office/drawing/2014/main" id="{AB9DE030-CC69-9743-981D-939A47ED1D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42">
              <a:extLst>
                <a:ext uri="{FF2B5EF4-FFF2-40B4-BE49-F238E27FC236}">
                  <a16:creationId xmlns:a16="http://schemas.microsoft.com/office/drawing/2014/main" id="{5CF719A6-5FCF-604C-BDDD-44A2F43FC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3">
              <a:extLst>
                <a:ext uri="{FF2B5EF4-FFF2-40B4-BE49-F238E27FC236}">
                  <a16:creationId xmlns:a16="http://schemas.microsoft.com/office/drawing/2014/main" id="{2691EBE7-B3B7-8A44-B612-C41E24FED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4">
              <a:extLst>
                <a:ext uri="{FF2B5EF4-FFF2-40B4-BE49-F238E27FC236}">
                  <a16:creationId xmlns:a16="http://schemas.microsoft.com/office/drawing/2014/main" id="{97EAC884-4D15-CB48-AFCD-035476634D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45">
            <a:extLst>
              <a:ext uri="{FF2B5EF4-FFF2-40B4-BE49-F238E27FC236}">
                <a16:creationId xmlns:a16="http://schemas.microsoft.com/office/drawing/2014/main" id="{6C9AD6B0-5ADA-6E42-823B-B87DC29B6B13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2286000"/>
            <a:ext cx="838200" cy="381000"/>
            <a:chOff x="1200" y="1632"/>
            <a:chExt cx="528" cy="240"/>
          </a:xfrm>
        </p:grpSpPr>
        <p:sp>
          <p:nvSpPr>
            <p:cNvPr id="52" name="AutoShape 46">
              <a:extLst>
                <a:ext uri="{FF2B5EF4-FFF2-40B4-BE49-F238E27FC236}">
                  <a16:creationId xmlns:a16="http://schemas.microsoft.com/office/drawing/2014/main" id="{D1CD2FD5-E182-1E4F-B0AA-C3120FD7C6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7">
              <a:extLst>
                <a:ext uri="{FF2B5EF4-FFF2-40B4-BE49-F238E27FC236}">
                  <a16:creationId xmlns:a16="http://schemas.microsoft.com/office/drawing/2014/main" id="{BD8FBEAA-6616-C949-9948-2BBC180A1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48">
              <a:extLst>
                <a:ext uri="{FF2B5EF4-FFF2-40B4-BE49-F238E27FC236}">
                  <a16:creationId xmlns:a16="http://schemas.microsoft.com/office/drawing/2014/main" id="{638932A2-92B1-1F40-8E1E-18B691ED62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49">
              <a:extLst>
                <a:ext uri="{FF2B5EF4-FFF2-40B4-BE49-F238E27FC236}">
                  <a16:creationId xmlns:a16="http://schemas.microsoft.com/office/drawing/2014/main" id="{2F5A1486-4341-204A-A2D8-D5F5C287C8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0">
              <a:extLst>
                <a:ext uri="{FF2B5EF4-FFF2-40B4-BE49-F238E27FC236}">
                  <a16:creationId xmlns:a16="http://schemas.microsoft.com/office/drawing/2014/main" id="{132FBB00-0EC5-604B-80FE-61543A4AD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1">
              <a:extLst>
                <a:ext uri="{FF2B5EF4-FFF2-40B4-BE49-F238E27FC236}">
                  <a16:creationId xmlns:a16="http://schemas.microsoft.com/office/drawing/2014/main" id="{E55895A4-E91F-2B4D-B8B4-8016A08CA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8" name="Group 52">
            <a:extLst>
              <a:ext uri="{FF2B5EF4-FFF2-40B4-BE49-F238E27FC236}">
                <a16:creationId xmlns:a16="http://schemas.microsoft.com/office/drawing/2014/main" id="{6D8A95CB-4D86-DF41-A3E9-46F9B10B35EB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2667000"/>
            <a:ext cx="838200" cy="381000"/>
            <a:chOff x="1200" y="1632"/>
            <a:chExt cx="528" cy="240"/>
          </a:xfrm>
        </p:grpSpPr>
        <p:sp>
          <p:nvSpPr>
            <p:cNvPr id="59" name="AutoShape 53">
              <a:extLst>
                <a:ext uri="{FF2B5EF4-FFF2-40B4-BE49-F238E27FC236}">
                  <a16:creationId xmlns:a16="http://schemas.microsoft.com/office/drawing/2014/main" id="{86485315-9F22-DD4E-B7A0-D922FA8C4E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54">
              <a:extLst>
                <a:ext uri="{FF2B5EF4-FFF2-40B4-BE49-F238E27FC236}">
                  <a16:creationId xmlns:a16="http://schemas.microsoft.com/office/drawing/2014/main" id="{D0E78904-9023-4043-A18D-E60C59A68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AutoShape 55">
              <a:extLst>
                <a:ext uri="{FF2B5EF4-FFF2-40B4-BE49-F238E27FC236}">
                  <a16:creationId xmlns:a16="http://schemas.microsoft.com/office/drawing/2014/main" id="{48AE8725-426E-8047-861B-318DABD3A5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56">
              <a:extLst>
                <a:ext uri="{FF2B5EF4-FFF2-40B4-BE49-F238E27FC236}">
                  <a16:creationId xmlns:a16="http://schemas.microsoft.com/office/drawing/2014/main" id="{B31CD27B-8D5E-544B-B066-CD413E9789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7">
              <a:extLst>
                <a:ext uri="{FF2B5EF4-FFF2-40B4-BE49-F238E27FC236}">
                  <a16:creationId xmlns:a16="http://schemas.microsoft.com/office/drawing/2014/main" id="{42DD2DD7-0C9F-D747-B3C5-BC4C502C6D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58">
              <a:extLst>
                <a:ext uri="{FF2B5EF4-FFF2-40B4-BE49-F238E27FC236}">
                  <a16:creationId xmlns:a16="http://schemas.microsoft.com/office/drawing/2014/main" id="{1DF82C9C-EDA3-C548-BCDB-91026847F0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59">
            <a:extLst>
              <a:ext uri="{FF2B5EF4-FFF2-40B4-BE49-F238E27FC236}">
                <a16:creationId xmlns:a16="http://schemas.microsoft.com/office/drawing/2014/main" id="{3D2A2F40-FA64-7E40-9E41-617DE10B5DA5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3048000"/>
            <a:ext cx="838200" cy="381000"/>
            <a:chOff x="1200" y="1632"/>
            <a:chExt cx="528" cy="240"/>
          </a:xfrm>
        </p:grpSpPr>
        <p:sp>
          <p:nvSpPr>
            <p:cNvPr id="66" name="AutoShape 60">
              <a:extLst>
                <a:ext uri="{FF2B5EF4-FFF2-40B4-BE49-F238E27FC236}">
                  <a16:creationId xmlns:a16="http://schemas.microsoft.com/office/drawing/2014/main" id="{6F64264E-0FFB-344C-8EE0-1EC432C86A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61">
              <a:extLst>
                <a:ext uri="{FF2B5EF4-FFF2-40B4-BE49-F238E27FC236}">
                  <a16:creationId xmlns:a16="http://schemas.microsoft.com/office/drawing/2014/main" id="{2399EC01-9E78-9443-921B-19B6ABE35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utoShape 62">
              <a:extLst>
                <a:ext uri="{FF2B5EF4-FFF2-40B4-BE49-F238E27FC236}">
                  <a16:creationId xmlns:a16="http://schemas.microsoft.com/office/drawing/2014/main" id="{D4BBE061-6508-3144-81FC-EDCA60BC0A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63">
              <a:extLst>
                <a:ext uri="{FF2B5EF4-FFF2-40B4-BE49-F238E27FC236}">
                  <a16:creationId xmlns:a16="http://schemas.microsoft.com/office/drawing/2014/main" id="{31147154-0B77-E548-AE38-0C33B2896D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64">
              <a:extLst>
                <a:ext uri="{FF2B5EF4-FFF2-40B4-BE49-F238E27FC236}">
                  <a16:creationId xmlns:a16="http://schemas.microsoft.com/office/drawing/2014/main" id="{F8969782-8EFC-E547-8823-AF098FD12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65">
              <a:extLst>
                <a:ext uri="{FF2B5EF4-FFF2-40B4-BE49-F238E27FC236}">
                  <a16:creationId xmlns:a16="http://schemas.microsoft.com/office/drawing/2014/main" id="{C020D43F-ABAE-B04B-AC0F-96364458D3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" name="Group 66">
            <a:extLst>
              <a:ext uri="{FF2B5EF4-FFF2-40B4-BE49-F238E27FC236}">
                <a16:creationId xmlns:a16="http://schemas.microsoft.com/office/drawing/2014/main" id="{35A72C74-7E7F-6849-BA74-A255223CFFF3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3429000"/>
            <a:ext cx="838200" cy="381000"/>
            <a:chOff x="1200" y="1632"/>
            <a:chExt cx="528" cy="240"/>
          </a:xfrm>
        </p:grpSpPr>
        <p:sp>
          <p:nvSpPr>
            <p:cNvPr id="73" name="AutoShape 67">
              <a:extLst>
                <a:ext uri="{FF2B5EF4-FFF2-40B4-BE49-F238E27FC236}">
                  <a16:creationId xmlns:a16="http://schemas.microsoft.com/office/drawing/2014/main" id="{916F91F8-394D-0D43-BDED-7B549DEECF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68">
              <a:extLst>
                <a:ext uri="{FF2B5EF4-FFF2-40B4-BE49-F238E27FC236}">
                  <a16:creationId xmlns:a16="http://schemas.microsoft.com/office/drawing/2014/main" id="{B30C3F87-C6D8-7A48-8B0C-B6D16CB85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AutoShape 69">
              <a:extLst>
                <a:ext uri="{FF2B5EF4-FFF2-40B4-BE49-F238E27FC236}">
                  <a16:creationId xmlns:a16="http://schemas.microsoft.com/office/drawing/2014/main" id="{CF97615A-9E58-BC44-9267-20B99E068F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70">
              <a:extLst>
                <a:ext uri="{FF2B5EF4-FFF2-40B4-BE49-F238E27FC236}">
                  <a16:creationId xmlns:a16="http://schemas.microsoft.com/office/drawing/2014/main" id="{F5F35044-E854-7343-9D04-BB1D661FF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1">
              <a:extLst>
                <a:ext uri="{FF2B5EF4-FFF2-40B4-BE49-F238E27FC236}">
                  <a16:creationId xmlns:a16="http://schemas.microsoft.com/office/drawing/2014/main" id="{7BA8A73C-E4E8-DF48-B05B-A567066828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72">
              <a:extLst>
                <a:ext uri="{FF2B5EF4-FFF2-40B4-BE49-F238E27FC236}">
                  <a16:creationId xmlns:a16="http://schemas.microsoft.com/office/drawing/2014/main" id="{923699C8-998F-244F-A1CD-1C18078FA3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3">
            <a:extLst>
              <a:ext uri="{FF2B5EF4-FFF2-40B4-BE49-F238E27FC236}">
                <a16:creationId xmlns:a16="http://schemas.microsoft.com/office/drawing/2014/main" id="{AB9C01D8-0E9F-ED45-9838-CED0D2AEFAA1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4191000"/>
            <a:ext cx="838200" cy="381000"/>
            <a:chOff x="1200" y="1632"/>
            <a:chExt cx="528" cy="240"/>
          </a:xfrm>
        </p:grpSpPr>
        <p:sp>
          <p:nvSpPr>
            <p:cNvPr id="80" name="AutoShape 74">
              <a:extLst>
                <a:ext uri="{FF2B5EF4-FFF2-40B4-BE49-F238E27FC236}">
                  <a16:creationId xmlns:a16="http://schemas.microsoft.com/office/drawing/2014/main" id="{EA703292-65F9-6B4D-A180-FE378E61B8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75">
              <a:extLst>
                <a:ext uri="{FF2B5EF4-FFF2-40B4-BE49-F238E27FC236}">
                  <a16:creationId xmlns:a16="http://schemas.microsoft.com/office/drawing/2014/main" id="{D5737C58-BE1C-C14A-9412-D84938EA7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AutoShape 76">
              <a:extLst>
                <a:ext uri="{FF2B5EF4-FFF2-40B4-BE49-F238E27FC236}">
                  <a16:creationId xmlns:a16="http://schemas.microsoft.com/office/drawing/2014/main" id="{19F292DF-F4A4-874D-B95B-D8DA282F10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77">
              <a:extLst>
                <a:ext uri="{FF2B5EF4-FFF2-40B4-BE49-F238E27FC236}">
                  <a16:creationId xmlns:a16="http://schemas.microsoft.com/office/drawing/2014/main" id="{839400F7-CA45-D042-BA70-B4E1555ED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78">
              <a:extLst>
                <a:ext uri="{FF2B5EF4-FFF2-40B4-BE49-F238E27FC236}">
                  <a16:creationId xmlns:a16="http://schemas.microsoft.com/office/drawing/2014/main" id="{3EE168BA-42D5-2C44-AC58-6C38D570A8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79">
              <a:extLst>
                <a:ext uri="{FF2B5EF4-FFF2-40B4-BE49-F238E27FC236}">
                  <a16:creationId xmlns:a16="http://schemas.microsoft.com/office/drawing/2014/main" id="{F414E2AF-0CF8-194D-BEA8-8EECD95C7F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" name="Group 80">
            <a:extLst>
              <a:ext uri="{FF2B5EF4-FFF2-40B4-BE49-F238E27FC236}">
                <a16:creationId xmlns:a16="http://schemas.microsoft.com/office/drawing/2014/main" id="{0F4654DF-2EC6-B64C-BAA8-49C4BD09387A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4572000"/>
            <a:ext cx="838200" cy="381000"/>
            <a:chOff x="1200" y="1632"/>
            <a:chExt cx="528" cy="240"/>
          </a:xfrm>
        </p:grpSpPr>
        <p:sp>
          <p:nvSpPr>
            <p:cNvPr id="87" name="AutoShape 81">
              <a:extLst>
                <a:ext uri="{FF2B5EF4-FFF2-40B4-BE49-F238E27FC236}">
                  <a16:creationId xmlns:a16="http://schemas.microsoft.com/office/drawing/2014/main" id="{6E545B33-E8E0-5F44-B79F-63A472B3AA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82">
              <a:extLst>
                <a:ext uri="{FF2B5EF4-FFF2-40B4-BE49-F238E27FC236}">
                  <a16:creationId xmlns:a16="http://schemas.microsoft.com/office/drawing/2014/main" id="{0841E903-5509-8149-AC12-5D5863544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AutoShape 83">
              <a:extLst>
                <a:ext uri="{FF2B5EF4-FFF2-40B4-BE49-F238E27FC236}">
                  <a16:creationId xmlns:a16="http://schemas.microsoft.com/office/drawing/2014/main" id="{668E3A03-3697-CE47-A508-93CCA6E2CC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84">
              <a:extLst>
                <a:ext uri="{FF2B5EF4-FFF2-40B4-BE49-F238E27FC236}">
                  <a16:creationId xmlns:a16="http://schemas.microsoft.com/office/drawing/2014/main" id="{DE0CF4E2-52C8-8548-A007-AB48358D8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85">
              <a:extLst>
                <a:ext uri="{FF2B5EF4-FFF2-40B4-BE49-F238E27FC236}">
                  <a16:creationId xmlns:a16="http://schemas.microsoft.com/office/drawing/2014/main" id="{6EF6994F-9F5D-6146-B1D7-6F7FFF9E3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86">
              <a:extLst>
                <a:ext uri="{FF2B5EF4-FFF2-40B4-BE49-F238E27FC236}">
                  <a16:creationId xmlns:a16="http://schemas.microsoft.com/office/drawing/2014/main" id="{1AB13DD9-3EF6-0844-95DA-E49C2FEA4D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3" name="Group 87">
            <a:extLst>
              <a:ext uri="{FF2B5EF4-FFF2-40B4-BE49-F238E27FC236}">
                <a16:creationId xmlns:a16="http://schemas.microsoft.com/office/drawing/2014/main" id="{BEC1F8E3-2959-6C46-A3F6-5532C1C015CB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4953000"/>
            <a:ext cx="838200" cy="381000"/>
            <a:chOff x="1200" y="1632"/>
            <a:chExt cx="528" cy="240"/>
          </a:xfrm>
        </p:grpSpPr>
        <p:sp>
          <p:nvSpPr>
            <p:cNvPr id="94" name="AutoShape 88">
              <a:extLst>
                <a:ext uri="{FF2B5EF4-FFF2-40B4-BE49-F238E27FC236}">
                  <a16:creationId xmlns:a16="http://schemas.microsoft.com/office/drawing/2014/main" id="{96256AA7-6921-894F-8A50-EEF00CCB87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89">
              <a:extLst>
                <a:ext uri="{FF2B5EF4-FFF2-40B4-BE49-F238E27FC236}">
                  <a16:creationId xmlns:a16="http://schemas.microsoft.com/office/drawing/2014/main" id="{97006775-9156-2044-9CCB-5A20CA24A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AutoShape 90">
              <a:extLst>
                <a:ext uri="{FF2B5EF4-FFF2-40B4-BE49-F238E27FC236}">
                  <a16:creationId xmlns:a16="http://schemas.microsoft.com/office/drawing/2014/main" id="{92DFC367-DC88-7141-AFC7-34FB15751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91">
              <a:extLst>
                <a:ext uri="{FF2B5EF4-FFF2-40B4-BE49-F238E27FC236}">
                  <a16:creationId xmlns:a16="http://schemas.microsoft.com/office/drawing/2014/main" id="{6DCB63DE-22D9-2E42-A500-9A4CB008DA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92">
              <a:extLst>
                <a:ext uri="{FF2B5EF4-FFF2-40B4-BE49-F238E27FC236}">
                  <a16:creationId xmlns:a16="http://schemas.microsoft.com/office/drawing/2014/main" id="{03AD727F-CC77-5846-A208-6CCA7D8D5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93">
              <a:extLst>
                <a:ext uri="{FF2B5EF4-FFF2-40B4-BE49-F238E27FC236}">
                  <a16:creationId xmlns:a16="http://schemas.microsoft.com/office/drawing/2014/main" id="{A8D70FDA-61FB-904B-BCB5-4B8276AA1E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" name="Group 94">
            <a:extLst>
              <a:ext uri="{FF2B5EF4-FFF2-40B4-BE49-F238E27FC236}">
                <a16:creationId xmlns:a16="http://schemas.microsoft.com/office/drawing/2014/main" id="{C48370AD-9F18-BA41-9A31-DAF719F9AEB7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5334000"/>
            <a:ext cx="838200" cy="381000"/>
            <a:chOff x="1200" y="1632"/>
            <a:chExt cx="528" cy="240"/>
          </a:xfrm>
        </p:grpSpPr>
        <p:sp>
          <p:nvSpPr>
            <p:cNvPr id="101" name="AutoShape 95">
              <a:extLst>
                <a:ext uri="{FF2B5EF4-FFF2-40B4-BE49-F238E27FC236}">
                  <a16:creationId xmlns:a16="http://schemas.microsoft.com/office/drawing/2014/main" id="{1300B3BE-237B-F34F-B7AC-1190AC30D8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6">
              <a:extLst>
                <a:ext uri="{FF2B5EF4-FFF2-40B4-BE49-F238E27FC236}">
                  <a16:creationId xmlns:a16="http://schemas.microsoft.com/office/drawing/2014/main" id="{CB7C014F-973C-CE44-BE98-86EF189EB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AutoShape 97">
              <a:extLst>
                <a:ext uri="{FF2B5EF4-FFF2-40B4-BE49-F238E27FC236}">
                  <a16:creationId xmlns:a16="http://schemas.microsoft.com/office/drawing/2014/main" id="{0BD73821-951C-2148-AC52-56398C2FE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98">
              <a:extLst>
                <a:ext uri="{FF2B5EF4-FFF2-40B4-BE49-F238E27FC236}">
                  <a16:creationId xmlns:a16="http://schemas.microsoft.com/office/drawing/2014/main" id="{7A2B7F3C-941A-D74B-B878-4C1D280C81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99">
              <a:extLst>
                <a:ext uri="{FF2B5EF4-FFF2-40B4-BE49-F238E27FC236}">
                  <a16:creationId xmlns:a16="http://schemas.microsoft.com/office/drawing/2014/main" id="{19F9AD41-355E-C340-A6D0-55842DDCB1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00">
              <a:extLst>
                <a:ext uri="{FF2B5EF4-FFF2-40B4-BE49-F238E27FC236}">
                  <a16:creationId xmlns:a16="http://schemas.microsoft.com/office/drawing/2014/main" id="{FC948032-6585-414F-899E-4E69C364C5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7" name="Group 101">
            <a:extLst>
              <a:ext uri="{FF2B5EF4-FFF2-40B4-BE49-F238E27FC236}">
                <a16:creationId xmlns:a16="http://schemas.microsoft.com/office/drawing/2014/main" id="{D0E4B6F9-9631-F748-9E3A-A3C85BEEA3D5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5715000"/>
            <a:ext cx="838200" cy="381000"/>
            <a:chOff x="1200" y="1632"/>
            <a:chExt cx="528" cy="240"/>
          </a:xfrm>
        </p:grpSpPr>
        <p:sp>
          <p:nvSpPr>
            <p:cNvPr id="108" name="AutoShape 102">
              <a:extLst>
                <a:ext uri="{FF2B5EF4-FFF2-40B4-BE49-F238E27FC236}">
                  <a16:creationId xmlns:a16="http://schemas.microsoft.com/office/drawing/2014/main" id="{5F79CB69-3DE3-244F-817E-7252D7844D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103">
              <a:extLst>
                <a:ext uri="{FF2B5EF4-FFF2-40B4-BE49-F238E27FC236}">
                  <a16:creationId xmlns:a16="http://schemas.microsoft.com/office/drawing/2014/main" id="{DDDB278C-FAD3-4A44-AAE2-26BAACC6B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utoShape 104">
              <a:extLst>
                <a:ext uri="{FF2B5EF4-FFF2-40B4-BE49-F238E27FC236}">
                  <a16:creationId xmlns:a16="http://schemas.microsoft.com/office/drawing/2014/main" id="{92E06402-3190-2445-8B89-7760D96ECF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Line 105">
              <a:extLst>
                <a:ext uri="{FF2B5EF4-FFF2-40B4-BE49-F238E27FC236}">
                  <a16:creationId xmlns:a16="http://schemas.microsoft.com/office/drawing/2014/main" id="{922B49ED-61A6-D34F-979B-444BB467D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06">
              <a:extLst>
                <a:ext uri="{FF2B5EF4-FFF2-40B4-BE49-F238E27FC236}">
                  <a16:creationId xmlns:a16="http://schemas.microsoft.com/office/drawing/2014/main" id="{621354DA-ED81-7547-AAC7-BB20EDDDA1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07">
              <a:extLst>
                <a:ext uri="{FF2B5EF4-FFF2-40B4-BE49-F238E27FC236}">
                  <a16:creationId xmlns:a16="http://schemas.microsoft.com/office/drawing/2014/main" id="{DDF2EB43-3D34-5C41-8BFF-E4D6C4F88E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4" name="Group 108">
            <a:extLst>
              <a:ext uri="{FF2B5EF4-FFF2-40B4-BE49-F238E27FC236}">
                <a16:creationId xmlns:a16="http://schemas.microsoft.com/office/drawing/2014/main" id="{B0945777-2A81-3645-9172-45F4411DC778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6096000"/>
            <a:ext cx="838200" cy="381000"/>
            <a:chOff x="1200" y="1632"/>
            <a:chExt cx="528" cy="240"/>
          </a:xfrm>
        </p:grpSpPr>
        <p:sp>
          <p:nvSpPr>
            <p:cNvPr id="115" name="AutoShape 109">
              <a:extLst>
                <a:ext uri="{FF2B5EF4-FFF2-40B4-BE49-F238E27FC236}">
                  <a16:creationId xmlns:a16="http://schemas.microsoft.com/office/drawing/2014/main" id="{611494B6-A66E-DE44-BF9C-66BB0EAF33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Rectangle 110">
              <a:extLst>
                <a:ext uri="{FF2B5EF4-FFF2-40B4-BE49-F238E27FC236}">
                  <a16:creationId xmlns:a16="http://schemas.microsoft.com/office/drawing/2014/main" id="{DF1727EA-4B2F-344D-96E8-7F269D3AF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AutoShape 111">
              <a:extLst>
                <a:ext uri="{FF2B5EF4-FFF2-40B4-BE49-F238E27FC236}">
                  <a16:creationId xmlns:a16="http://schemas.microsoft.com/office/drawing/2014/main" id="{908AC347-39F8-6243-B4DE-26A751031E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Line 112">
              <a:extLst>
                <a:ext uri="{FF2B5EF4-FFF2-40B4-BE49-F238E27FC236}">
                  <a16:creationId xmlns:a16="http://schemas.microsoft.com/office/drawing/2014/main" id="{98F87E85-5856-9B47-A6D9-8C241F26F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13">
              <a:extLst>
                <a:ext uri="{FF2B5EF4-FFF2-40B4-BE49-F238E27FC236}">
                  <a16:creationId xmlns:a16="http://schemas.microsoft.com/office/drawing/2014/main" id="{69AB0609-0251-F04A-833B-FACE3F96E5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14">
              <a:extLst>
                <a:ext uri="{FF2B5EF4-FFF2-40B4-BE49-F238E27FC236}">
                  <a16:creationId xmlns:a16="http://schemas.microsoft.com/office/drawing/2014/main" id="{C13BFAB9-5E95-944A-92DA-80B2B97D78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1" name="Group 115">
            <a:extLst>
              <a:ext uri="{FF2B5EF4-FFF2-40B4-BE49-F238E27FC236}">
                <a16:creationId xmlns:a16="http://schemas.microsoft.com/office/drawing/2014/main" id="{738506F9-AF13-0B48-A26A-D11EB87C3BAF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752600"/>
            <a:ext cx="76200" cy="4724400"/>
            <a:chOff x="1536" y="1008"/>
            <a:chExt cx="48" cy="2976"/>
          </a:xfrm>
        </p:grpSpPr>
        <p:sp>
          <p:nvSpPr>
            <p:cNvPr id="122" name="AutoShape 116">
              <a:extLst>
                <a:ext uri="{FF2B5EF4-FFF2-40B4-BE49-F238E27FC236}">
                  <a16:creationId xmlns:a16="http://schemas.microsoft.com/office/drawing/2014/main" id="{E81BD108-CC37-AD49-9399-8AC4D1B57A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AutoShape 117">
              <a:extLst>
                <a:ext uri="{FF2B5EF4-FFF2-40B4-BE49-F238E27FC236}">
                  <a16:creationId xmlns:a16="http://schemas.microsoft.com/office/drawing/2014/main" id="{B84CF522-EE2F-9B4D-9109-0B3E144EB7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AutoShape 118">
              <a:extLst>
                <a:ext uri="{FF2B5EF4-FFF2-40B4-BE49-F238E27FC236}">
                  <a16:creationId xmlns:a16="http://schemas.microsoft.com/office/drawing/2014/main" id="{2D29FE7E-8BC6-994D-BD23-A1E40C2671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AutoShape 119">
              <a:extLst>
                <a:ext uri="{FF2B5EF4-FFF2-40B4-BE49-F238E27FC236}">
                  <a16:creationId xmlns:a16="http://schemas.microsoft.com/office/drawing/2014/main" id="{D0C970D6-8BBC-9447-8F99-94AF1146D9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AutoShape 120">
              <a:extLst>
                <a:ext uri="{FF2B5EF4-FFF2-40B4-BE49-F238E27FC236}">
                  <a16:creationId xmlns:a16="http://schemas.microsoft.com/office/drawing/2014/main" id="{A1B12B65-0C86-C44E-B65B-0222AA59DD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AutoShape 121">
              <a:extLst>
                <a:ext uri="{FF2B5EF4-FFF2-40B4-BE49-F238E27FC236}">
                  <a16:creationId xmlns:a16="http://schemas.microsoft.com/office/drawing/2014/main" id="{6D4923F4-8365-1E45-966D-FBC41DD17A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AutoShape 122">
              <a:extLst>
                <a:ext uri="{FF2B5EF4-FFF2-40B4-BE49-F238E27FC236}">
                  <a16:creationId xmlns:a16="http://schemas.microsoft.com/office/drawing/2014/main" id="{D59086C3-5166-6F41-9F4D-E992536282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AutoShape 123">
              <a:extLst>
                <a:ext uri="{FF2B5EF4-FFF2-40B4-BE49-F238E27FC236}">
                  <a16:creationId xmlns:a16="http://schemas.microsoft.com/office/drawing/2014/main" id="{82DB4EBD-9400-4E4D-992C-611540D2A1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AutoShape 124">
              <a:extLst>
                <a:ext uri="{FF2B5EF4-FFF2-40B4-BE49-F238E27FC236}">
                  <a16:creationId xmlns:a16="http://schemas.microsoft.com/office/drawing/2014/main" id="{0EAB5FFC-CE12-3F42-AFAD-82A565E361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AutoShape 125">
              <a:extLst>
                <a:ext uri="{FF2B5EF4-FFF2-40B4-BE49-F238E27FC236}">
                  <a16:creationId xmlns:a16="http://schemas.microsoft.com/office/drawing/2014/main" id="{FFECF994-B9CC-3C4F-9516-9BED42372E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AutoShape 126">
              <a:extLst>
                <a:ext uri="{FF2B5EF4-FFF2-40B4-BE49-F238E27FC236}">
                  <a16:creationId xmlns:a16="http://schemas.microsoft.com/office/drawing/2014/main" id="{F9639D6F-BBDD-014D-90B6-7293EA9824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AutoShape 127">
              <a:extLst>
                <a:ext uri="{FF2B5EF4-FFF2-40B4-BE49-F238E27FC236}">
                  <a16:creationId xmlns:a16="http://schemas.microsoft.com/office/drawing/2014/main" id="{45F88EB9-BC5C-CE48-8F41-B621384512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5" name="Line 128">
            <a:extLst>
              <a:ext uri="{FF2B5EF4-FFF2-40B4-BE49-F238E27FC236}">
                <a16:creationId xmlns:a16="http://schemas.microsoft.com/office/drawing/2014/main" id="{BE170D4C-F835-4441-855C-C76447F876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6" name="Line 129">
            <a:extLst>
              <a:ext uri="{FF2B5EF4-FFF2-40B4-BE49-F238E27FC236}">
                <a16:creationId xmlns:a16="http://schemas.microsoft.com/office/drawing/2014/main" id="{758078E8-4D63-CC41-A3C5-F9364E51104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1524000"/>
            <a:ext cx="1371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7" name="Line 130">
            <a:extLst>
              <a:ext uri="{FF2B5EF4-FFF2-40B4-BE49-F238E27FC236}">
                <a16:creationId xmlns:a16="http://schemas.microsoft.com/office/drawing/2014/main" id="{38D2EF40-7AAE-5145-B360-BC01651A93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" name="Line 131">
            <a:extLst>
              <a:ext uri="{FF2B5EF4-FFF2-40B4-BE49-F238E27FC236}">
                <a16:creationId xmlns:a16="http://schemas.microsoft.com/office/drawing/2014/main" id="{CD7A632A-9C20-D94E-B351-EAC83D7D1CA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9" name="Line 132">
            <a:extLst>
              <a:ext uri="{FF2B5EF4-FFF2-40B4-BE49-F238E27FC236}">
                <a16:creationId xmlns:a16="http://schemas.microsoft.com/office/drawing/2014/main" id="{936D3063-F27F-564C-84DD-55FC889C3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6781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0" name="Group 133">
            <a:extLst>
              <a:ext uri="{FF2B5EF4-FFF2-40B4-BE49-F238E27FC236}">
                <a16:creationId xmlns:a16="http://schemas.microsoft.com/office/drawing/2014/main" id="{C7FAE859-CBB5-E148-BA70-7DF0D7BEA3AD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752600"/>
            <a:ext cx="76200" cy="4724400"/>
            <a:chOff x="1536" y="1008"/>
            <a:chExt cx="48" cy="2976"/>
          </a:xfrm>
        </p:grpSpPr>
        <p:sp>
          <p:nvSpPr>
            <p:cNvPr id="141" name="AutoShape 134">
              <a:extLst>
                <a:ext uri="{FF2B5EF4-FFF2-40B4-BE49-F238E27FC236}">
                  <a16:creationId xmlns:a16="http://schemas.microsoft.com/office/drawing/2014/main" id="{A496E4C9-08BE-954D-B238-9D26020D0F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AutoShape 135">
              <a:extLst>
                <a:ext uri="{FF2B5EF4-FFF2-40B4-BE49-F238E27FC236}">
                  <a16:creationId xmlns:a16="http://schemas.microsoft.com/office/drawing/2014/main" id="{E5B12F81-3AC2-0741-A9A9-1C9D28B417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AutoShape 136">
              <a:extLst>
                <a:ext uri="{FF2B5EF4-FFF2-40B4-BE49-F238E27FC236}">
                  <a16:creationId xmlns:a16="http://schemas.microsoft.com/office/drawing/2014/main" id="{08308E96-94F7-5342-A4C8-F287B6E8B6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AutoShape 137">
              <a:extLst>
                <a:ext uri="{FF2B5EF4-FFF2-40B4-BE49-F238E27FC236}">
                  <a16:creationId xmlns:a16="http://schemas.microsoft.com/office/drawing/2014/main" id="{0B95E253-046A-814A-9C12-3880A3F178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AutoShape 138">
              <a:extLst>
                <a:ext uri="{FF2B5EF4-FFF2-40B4-BE49-F238E27FC236}">
                  <a16:creationId xmlns:a16="http://schemas.microsoft.com/office/drawing/2014/main" id="{E9BF1B89-0E13-5E46-8979-BBC6ABC5F0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AutoShape 139">
              <a:extLst>
                <a:ext uri="{FF2B5EF4-FFF2-40B4-BE49-F238E27FC236}">
                  <a16:creationId xmlns:a16="http://schemas.microsoft.com/office/drawing/2014/main" id="{E897607B-C511-2E4D-AB8C-99E1CC1117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AutoShape 140">
              <a:extLst>
                <a:ext uri="{FF2B5EF4-FFF2-40B4-BE49-F238E27FC236}">
                  <a16:creationId xmlns:a16="http://schemas.microsoft.com/office/drawing/2014/main" id="{DA29141C-0D64-7846-9028-31FD6973C9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AutoShape 141">
              <a:extLst>
                <a:ext uri="{FF2B5EF4-FFF2-40B4-BE49-F238E27FC236}">
                  <a16:creationId xmlns:a16="http://schemas.microsoft.com/office/drawing/2014/main" id="{DB7BF5A5-11E9-244F-95D8-3FFACC477A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AutoShape 142">
              <a:extLst>
                <a:ext uri="{FF2B5EF4-FFF2-40B4-BE49-F238E27FC236}">
                  <a16:creationId xmlns:a16="http://schemas.microsoft.com/office/drawing/2014/main" id="{44687688-677B-D445-82FC-B5149771E1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AutoShape 143">
              <a:extLst>
                <a:ext uri="{FF2B5EF4-FFF2-40B4-BE49-F238E27FC236}">
                  <a16:creationId xmlns:a16="http://schemas.microsoft.com/office/drawing/2014/main" id="{3BB025C7-A8D7-6C49-8289-F301218C60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AutoShape 144">
              <a:extLst>
                <a:ext uri="{FF2B5EF4-FFF2-40B4-BE49-F238E27FC236}">
                  <a16:creationId xmlns:a16="http://schemas.microsoft.com/office/drawing/2014/main" id="{A5C84AD7-531B-2A47-89B2-278EA84F2E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AutoShape 145">
              <a:extLst>
                <a:ext uri="{FF2B5EF4-FFF2-40B4-BE49-F238E27FC236}">
                  <a16:creationId xmlns:a16="http://schemas.microsoft.com/office/drawing/2014/main" id="{DBF4F740-E3D3-3944-8ED7-D29212415D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3" name="Group 146">
            <a:extLst>
              <a:ext uri="{FF2B5EF4-FFF2-40B4-BE49-F238E27FC236}">
                <a16:creationId xmlns:a16="http://schemas.microsoft.com/office/drawing/2014/main" id="{4536C7E1-C63E-D24E-95EF-5CAF4A40641B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752600"/>
            <a:ext cx="76200" cy="4724400"/>
            <a:chOff x="1536" y="1008"/>
            <a:chExt cx="48" cy="2976"/>
          </a:xfrm>
        </p:grpSpPr>
        <p:sp>
          <p:nvSpPr>
            <p:cNvPr id="154" name="AutoShape 147">
              <a:extLst>
                <a:ext uri="{FF2B5EF4-FFF2-40B4-BE49-F238E27FC236}">
                  <a16:creationId xmlns:a16="http://schemas.microsoft.com/office/drawing/2014/main" id="{C29BC361-4C3F-7C4A-B170-BBC067907F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AutoShape 148">
              <a:extLst>
                <a:ext uri="{FF2B5EF4-FFF2-40B4-BE49-F238E27FC236}">
                  <a16:creationId xmlns:a16="http://schemas.microsoft.com/office/drawing/2014/main" id="{70EC2126-D0BE-4943-A7B2-56B8C730DE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AutoShape 149">
              <a:extLst>
                <a:ext uri="{FF2B5EF4-FFF2-40B4-BE49-F238E27FC236}">
                  <a16:creationId xmlns:a16="http://schemas.microsoft.com/office/drawing/2014/main" id="{7EF98F9A-8B7F-1E4E-BCC9-AF344404DB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AutoShape 150">
              <a:extLst>
                <a:ext uri="{FF2B5EF4-FFF2-40B4-BE49-F238E27FC236}">
                  <a16:creationId xmlns:a16="http://schemas.microsoft.com/office/drawing/2014/main" id="{DDDB9AAA-E22A-F440-BF34-9530DD57D5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AutoShape 151">
              <a:extLst>
                <a:ext uri="{FF2B5EF4-FFF2-40B4-BE49-F238E27FC236}">
                  <a16:creationId xmlns:a16="http://schemas.microsoft.com/office/drawing/2014/main" id="{B535FD6A-33D6-4348-8082-AC2AA66D29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AutoShape 152">
              <a:extLst>
                <a:ext uri="{FF2B5EF4-FFF2-40B4-BE49-F238E27FC236}">
                  <a16:creationId xmlns:a16="http://schemas.microsoft.com/office/drawing/2014/main" id="{E8D19997-7F6A-444D-A049-7906384F1D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AutoShape 153">
              <a:extLst>
                <a:ext uri="{FF2B5EF4-FFF2-40B4-BE49-F238E27FC236}">
                  <a16:creationId xmlns:a16="http://schemas.microsoft.com/office/drawing/2014/main" id="{C65E2795-A9CC-1342-9D23-74CC54301A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AutoShape 154">
              <a:extLst>
                <a:ext uri="{FF2B5EF4-FFF2-40B4-BE49-F238E27FC236}">
                  <a16:creationId xmlns:a16="http://schemas.microsoft.com/office/drawing/2014/main" id="{ADEE92F4-4A67-D64A-8029-0F6FB545B7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AutoShape 155">
              <a:extLst>
                <a:ext uri="{FF2B5EF4-FFF2-40B4-BE49-F238E27FC236}">
                  <a16:creationId xmlns:a16="http://schemas.microsoft.com/office/drawing/2014/main" id="{4A1A398F-6E77-C949-A036-4B24A4699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AutoShape 156">
              <a:extLst>
                <a:ext uri="{FF2B5EF4-FFF2-40B4-BE49-F238E27FC236}">
                  <a16:creationId xmlns:a16="http://schemas.microsoft.com/office/drawing/2014/main" id="{E6D19E22-3754-9546-9F71-23F976BAAB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AutoShape 157">
              <a:extLst>
                <a:ext uri="{FF2B5EF4-FFF2-40B4-BE49-F238E27FC236}">
                  <a16:creationId xmlns:a16="http://schemas.microsoft.com/office/drawing/2014/main" id="{BDEC5DB3-63F4-C54D-89A6-2B878035D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AutoShape 158">
              <a:extLst>
                <a:ext uri="{FF2B5EF4-FFF2-40B4-BE49-F238E27FC236}">
                  <a16:creationId xmlns:a16="http://schemas.microsoft.com/office/drawing/2014/main" id="{A5BDD41A-6F33-664A-8CC1-D958B9F3D2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6" name="Group 159">
            <a:extLst>
              <a:ext uri="{FF2B5EF4-FFF2-40B4-BE49-F238E27FC236}">
                <a16:creationId xmlns:a16="http://schemas.microsoft.com/office/drawing/2014/main" id="{08E8618E-3E72-F144-A4B3-EAA8659EF402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752600"/>
            <a:ext cx="76200" cy="4724400"/>
            <a:chOff x="1536" y="1008"/>
            <a:chExt cx="48" cy="2976"/>
          </a:xfrm>
        </p:grpSpPr>
        <p:sp>
          <p:nvSpPr>
            <p:cNvPr id="167" name="AutoShape 160">
              <a:extLst>
                <a:ext uri="{FF2B5EF4-FFF2-40B4-BE49-F238E27FC236}">
                  <a16:creationId xmlns:a16="http://schemas.microsoft.com/office/drawing/2014/main" id="{C65CFDD7-81E8-4644-BED0-C6D97485D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AutoShape 161">
              <a:extLst>
                <a:ext uri="{FF2B5EF4-FFF2-40B4-BE49-F238E27FC236}">
                  <a16:creationId xmlns:a16="http://schemas.microsoft.com/office/drawing/2014/main" id="{254FE081-C30D-FF45-AB99-0122DFA97E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AutoShape 162">
              <a:extLst>
                <a:ext uri="{FF2B5EF4-FFF2-40B4-BE49-F238E27FC236}">
                  <a16:creationId xmlns:a16="http://schemas.microsoft.com/office/drawing/2014/main" id="{80371079-B0A2-6B4F-9250-9E169298A6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AutoShape 163">
              <a:extLst>
                <a:ext uri="{FF2B5EF4-FFF2-40B4-BE49-F238E27FC236}">
                  <a16:creationId xmlns:a16="http://schemas.microsoft.com/office/drawing/2014/main" id="{B065DCD6-FEF6-6A44-98A1-54D8BA53C8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AutoShape 164">
              <a:extLst>
                <a:ext uri="{FF2B5EF4-FFF2-40B4-BE49-F238E27FC236}">
                  <a16:creationId xmlns:a16="http://schemas.microsoft.com/office/drawing/2014/main" id="{E5B0B807-4126-374E-A156-2B1572D487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AutoShape 165">
              <a:extLst>
                <a:ext uri="{FF2B5EF4-FFF2-40B4-BE49-F238E27FC236}">
                  <a16:creationId xmlns:a16="http://schemas.microsoft.com/office/drawing/2014/main" id="{00254C9A-7ABF-4A4C-BD50-13AB1072E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AutoShape 166">
              <a:extLst>
                <a:ext uri="{FF2B5EF4-FFF2-40B4-BE49-F238E27FC236}">
                  <a16:creationId xmlns:a16="http://schemas.microsoft.com/office/drawing/2014/main" id="{61A30117-D727-9A42-AE39-2C3F1A4E4B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AutoShape 167">
              <a:extLst>
                <a:ext uri="{FF2B5EF4-FFF2-40B4-BE49-F238E27FC236}">
                  <a16:creationId xmlns:a16="http://schemas.microsoft.com/office/drawing/2014/main" id="{F9A521A4-6D7E-F34C-B1A9-8E41EC566F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AutoShape 168">
              <a:extLst>
                <a:ext uri="{FF2B5EF4-FFF2-40B4-BE49-F238E27FC236}">
                  <a16:creationId xmlns:a16="http://schemas.microsoft.com/office/drawing/2014/main" id="{F93094C1-E3A2-B143-89E7-ECC557D259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AutoShape 169">
              <a:extLst>
                <a:ext uri="{FF2B5EF4-FFF2-40B4-BE49-F238E27FC236}">
                  <a16:creationId xmlns:a16="http://schemas.microsoft.com/office/drawing/2014/main" id="{DCA64244-0DEE-1F4A-90B3-DD6074C26C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AutoShape 170">
              <a:extLst>
                <a:ext uri="{FF2B5EF4-FFF2-40B4-BE49-F238E27FC236}">
                  <a16:creationId xmlns:a16="http://schemas.microsoft.com/office/drawing/2014/main" id="{E7CFA669-57F0-FE41-828B-ABD8406F33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AutoShape 171">
              <a:extLst>
                <a:ext uri="{FF2B5EF4-FFF2-40B4-BE49-F238E27FC236}">
                  <a16:creationId xmlns:a16="http://schemas.microsoft.com/office/drawing/2014/main" id="{3E12C1C2-EFC1-A044-81A4-276B4697EC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9" name="AutoShape 172">
            <a:extLst>
              <a:ext uri="{FF2B5EF4-FFF2-40B4-BE49-F238E27FC236}">
                <a16:creationId xmlns:a16="http://schemas.microsoft.com/office/drawing/2014/main" id="{B1DDADAD-A0E3-B24C-85FA-EEF564EDB1A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167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AutoShape 173">
            <a:extLst>
              <a:ext uri="{FF2B5EF4-FFF2-40B4-BE49-F238E27FC236}">
                <a16:creationId xmlns:a16="http://schemas.microsoft.com/office/drawing/2014/main" id="{89BBC167-66D1-2F42-90EA-2C7B114686E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205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AutoShape 174">
            <a:extLst>
              <a:ext uri="{FF2B5EF4-FFF2-40B4-BE49-F238E27FC236}">
                <a16:creationId xmlns:a16="http://schemas.microsoft.com/office/drawing/2014/main" id="{5882823D-98B1-9943-8D12-F10A85E59A1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243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AutoShape 175">
            <a:extLst>
              <a:ext uri="{FF2B5EF4-FFF2-40B4-BE49-F238E27FC236}">
                <a16:creationId xmlns:a16="http://schemas.microsoft.com/office/drawing/2014/main" id="{1A13C142-2F62-3441-A019-83CA9D8DD81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2819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AutoShape 176">
            <a:extLst>
              <a:ext uri="{FF2B5EF4-FFF2-40B4-BE49-F238E27FC236}">
                <a16:creationId xmlns:a16="http://schemas.microsoft.com/office/drawing/2014/main" id="{4214051E-E25A-7242-920B-73F716A5506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3200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AutoShape 177">
            <a:extLst>
              <a:ext uri="{FF2B5EF4-FFF2-40B4-BE49-F238E27FC236}">
                <a16:creationId xmlns:a16="http://schemas.microsoft.com/office/drawing/2014/main" id="{E3E9C2CC-3F59-544B-B230-100419903DE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3581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AutoShape 178">
            <a:extLst>
              <a:ext uri="{FF2B5EF4-FFF2-40B4-BE49-F238E27FC236}">
                <a16:creationId xmlns:a16="http://schemas.microsoft.com/office/drawing/2014/main" id="{1B0E8E68-6EB4-E944-BEED-5AC6B028F44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4343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AutoShape 179">
            <a:extLst>
              <a:ext uri="{FF2B5EF4-FFF2-40B4-BE49-F238E27FC236}">
                <a16:creationId xmlns:a16="http://schemas.microsoft.com/office/drawing/2014/main" id="{F0E0ECC5-9792-F144-B325-920EC7A1044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4724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AutoShape 180">
            <a:extLst>
              <a:ext uri="{FF2B5EF4-FFF2-40B4-BE49-F238E27FC236}">
                <a16:creationId xmlns:a16="http://schemas.microsoft.com/office/drawing/2014/main" id="{85493FFB-FD9F-E540-B66B-01E62053D1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510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AutoShape 181">
            <a:extLst>
              <a:ext uri="{FF2B5EF4-FFF2-40B4-BE49-F238E27FC236}">
                <a16:creationId xmlns:a16="http://schemas.microsoft.com/office/drawing/2014/main" id="{0FDB1908-4436-0141-B36C-CDA76594B44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548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AutoShape 182">
            <a:extLst>
              <a:ext uri="{FF2B5EF4-FFF2-40B4-BE49-F238E27FC236}">
                <a16:creationId xmlns:a16="http://schemas.microsoft.com/office/drawing/2014/main" id="{8EA28B1C-4B79-4D42-B49D-C5FA6C820F6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586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AutoShape 183">
            <a:extLst>
              <a:ext uri="{FF2B5EF4-FFF2-40B4-BE49-F238E27FC236}">
                <a16:creationId xmlns:a16="http://schemas.microsoft.com/office/drawing/2014/main" id="{6AA0188B-42F2-E24E-909D-246D489F520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05000" y="624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52B177-A41C-1E65-0912-C9C67B09FA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3086" y="381000"/>
            <a:ext cx="8591514" cy="520437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F88DB2-703B-8148-8A9E-31D71B24D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8843" y="5695952"/>
            <a:ext cx="4373087" cy="186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fast clock (e.g. 320 MHz) is sent to the delay chain.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cells are </a:t>
            </a:r>
            <a:r>
              <a:rPr lang="en-US" sz="28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adjusted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to match the clock period.</a:t>
            </a:r>
          </a:p>
        </p:txBody>
      </p:sp>
    </p:spTree>
    <p:extLst>
      <p:ext uri="{BB962C8B-B14F-4D97-AF65-F5344CB8AC3E}">
        <p14:creationId xmlns:p14="http://schemas.microsoft.com/office/powerpoint/2010/main" val="230118280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  <p:bldP spid="135" grpId="0" animBg="1"/>
      <p:bldP spid="136" grpId="0" animBg="1"/>
      <p:bldP spid="137" grpId="0" animBg="1"/>
      <p:bldP spid="138" grpId="0" animBg="1"/>
      <p:bldP spid="139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4" grpId="0" build="p" bldLvl="2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Un-adjustable Delay Lines in FPGA</a:t>
            </a:r>
          </a:p>
        </p:txBody>
      </p:sp>
      <p:grpSp>
        <p:nvGrpSpPr>
          <p:cNvPr id="13" name="Group 2">
            <a:extLst>
              <a:ext uri="{FF2B5EF4-FFF2-40B4-BE49-F238E27FC236}">
                <a16:creationId xmlns:a16="http://schemas.microsoft.com/office/drawing/2014/main" id="{086C0E0E-E466-EB47-B576-631B9AF17A74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3810000"/>
            <a:ext cx="304800" cy="1143000"/>
            <a:chOff x="1536" y="2544"/>
            <a:chExt cx="192" cy="720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712B6D10-384A-784F-94AD-CBE5FD50A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5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F946C27C-C836-CA45-ADA3-6B5A60EA9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7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01DFF2C7-BFFD-3A42-947C-B1361FEC6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02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7" name="Group 6">
            <a:extLst>
              <a:ext uri="{FF2B5EF4-FFF2-40B4-BE49-F238E27FC236}">
                <a16:creationId xmlns:a16="http://schemas.microsoft.com/office/drawing/2014/main" id="{B98288C6-EBFB-D84C-B0B9-CB16EE9BBA3B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143000"/>
            <a:ext cx="304800" cy="1524000"/>
            <a:chOff x="1536" y="864"/>
            <a:chExt cx="192" cy="960"/>
          </a:xfrm>
        </p:grpSpPr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D4F6CB96-B308-3D43-A91C-EC4D45FA8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86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C04ECEED-CD70-7B42-8A8B-B14103846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10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DA49FB92-9635-D249-BEF8-AF00AA6E1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4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FC7A3510-F9D8-B047-B7C2-D85416890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584"/>
              <a:ext cx="192" cy="24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22" name="Line 12">
            <a:extLst>
              <a:ext uri="{FF2B5EF4-FFF2-40B4-BE49-F238E27FC236}">
                <a16:creationId xmlns:a16="http://schemas.microsoft.com/office/drawing/2014/main" id="{1AFD2BC7-8A1B-AF46-B95F-083F3A30E6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1447800"/>
            <a:ext cx="0" cy="495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3" name="Line 13">
            <a:extLst>
              <a:ext uri="{FF2B5EF4-FFF2-40B4-BE49-F238E27FC236}">
                <a16:creationId xmlns:a16="http://schemas.microsoft.com/office/drawing/2014/main" id="{8C00486C-E4CB-7F43-B9CD-2FD299C1B8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6400800"/>
            <a:ext cx="152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4" name="Line 14">
            <a:extLst>
              <a:ext uri="{FF2B5EF4-FFF2-40B4-BE49-F238E27FC236}">
                <a16:creationId xmlns:a16="http://schemas.microsoft.com/office/drawing/2014/main" id="{96E0AFD8-9C05-A848-8C8F-B00A90DED0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2000" y="11430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Line 15">
            <a:extLst>
              <a:ext uri="{FF2B5EF4-FFF2-40B4-BE49-F238E27FC236}">
                <a16:creationId xmlns:a16="http://schemas.microsoft.com/office/drawing/2014/main" id="{D79C2728-7C66-AD4F-8F3B-587C96CE160A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F4344713-2B1E-B34D-9405-1953B3787C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906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Line 17">
            <a:extLst>
              <a:ext uri="{FF2B5EF4-FFF2-40B4-BE49-F238E27FC236}">
                <a16:creationId xmlns:a16="http://schemas.microsoft.com/office/drawing/2014/main" id="{E760BAE7-F4DF-B24A-AEFE-E6F5B8BF29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8" name="Line 18">
            <a:extLst>
              <a:ext uri="{FF2B5EF4-FFF2-40B4-BE49-F238E27FC236}">
                <a16:creationId xmlns:a16="http://schemas.microsoft.com/office/drawing/2014/main" id="{FEF20F17-46CB-F349-82A3-248ACB22432B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29" name="Line 19">
            <a:extLst>
              <a:ext uri="{FF2B5EF4-FFF2-40B4-BE49-F238E27FC236}">
                <a16:creationId xmlns:a16="http://schemas.microsoft.com/office/drawing/2014/main" id="{C1EE7DEA-A292-EB4A-B4B7-D2C98A0B5B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0" name="Line 20">
            <a:extLst>
              <a:ext uri="{FF2B5EF4-FFF2-40B4-BE49-F238E27FC236}">
                <a16:creationId xmlns:a16="http://schemas.microsoft.com/office/drawing/2014/main" id="{6080E2AB-B5EB-AC4C-AA11-ED24FEFB87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1" name="Line 21">
            <a:extLst>
              <a:ext uri="{FF2B5EF4-FFF2-40B4-BE49-F238E27FC236}">
                <a16:creationId xmlns:a16="http://schemas.microsoft.com/office/drawing/2014/main" id="{F6AE1190-3D00-2340-A38F-325E4E21EA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2" name="Line 22">
            <a:extLst>
              <a:ext uri="{FF2B5EF4-FFF2-40B4-BE49-F238E27FC236}">
                <a16:creationId xmlns:a16="http://schemas.microsoft.com/office/drawing/2014/main" id="{2227DD73-DDE5-154F-9719-D79BCFA7B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3" name="Line 23">
            <a:extLst>
              <a:ext uri="{FF2B5EF4-FFF2-40B4-BE49-F238E27FC236}">
                <a16:creationId xmlns:a16="http://schemas.microsoft.com/office/drawing/2014/main" id="{CD56FCF9-0CDA-3F44-821F-479EC0FB6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63246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4" name="Line 24">
            <a:extLst>
              <a:ext uri="{FF2B5EF4-FFF2-40B4-BE49-F238E27FC236}">
                <a16:creationId xmlns:a16="http://schemas.microsoft.com/office/drawing/2014/main" id="{E6A49E03-70A0-4645-88C7-4EB81CB736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5" name="Line 25">
            <a:extLst>
              <a:ext uri="{FF2B5EF4-FFF2-40B4-BE49-F238E27FC236}">
                <a16:creationId xmlns:a16="http://schemas.microsoft.com/office/drawing/2014/main" id="{1FB52144-27CC-6549-A8A5-6BB789DE07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1722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6" name="Line 26">
            <a:extLst>
              <a:ext uri="{FF2B5EF4-FFF2-40B4-BE49-F238E27FC236}">
                <a16:creationId xmlns:a16="http://schemas.microsoft.com/office/drawing/2014/main" id="{ED0858CA-2C33-3F42-B6C9-7825A7B2D2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617220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7" name="Line 27">
            <a:extLst>
              <a:ext uri="{FF2B5EF4-FFF2-40B4-BE49-F238E27FC236}">
                <a16:creationId xmlns:a16="http://schemas.microsoft.com/office/drawing/2014/main" id="{4D75C39A-B760-C049-B1B4-9D56701FD9B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10668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8" name="Line 28">
            <a:extLst>
              <a:ext uri="{FF2B5EF4-FFF2-40B4-BE49-F238E27FC236}">
                <a16:creationId xmlns:a16="http://schemas.microsoft.com/office/drawing/2014/main" id="{1A5582EB-EF88-2944-960A-E1AEC7BA61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9144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39" name="Line 29">
            <a:extLst>
              <a:ext uri="{FF2B5EF4-FFF2-40B4-BE49-F238E27FC236}">
                <a16:creationId xmlns:a16="http://schemas.microsoft.com/office/drawing/2014/main" id="{DD1AD369-BC1C-4143-BE55-04E26BB01E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71600" y="9144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0" name="Line 30">
            <a:extLst>
              <a:ext uri="{FF2B5EF4-FFF2-40B4-BE49-F238E27FC236}">
                <a16:creationId xmlns:a16="http://schemas.microsoft.com/office/drawing/2014/main" id="{3EC70DC0-1C6E-A54B-AB3B-CB3EC925F0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914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1" name="Line 31">
            <a:extLst>
              <a:ext uri="{FF2B5EF4-FFF2-40B4-BE49-F238E27FC236}">
                <a16:creationId xmlns:a16="http://schemas.microsoft.com/office/drawing/2014/main" id="{2E0D9E6C-3FCD-BF47-8669-70C579053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0668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42" name="Text Box 32">
            <a:extLst>
              <a:ext uri="{FF2B5EF4-FFF2-40B4-BE49-F238E27FC236}">
                <a16:creationId xmlns:a16="http://schemas.microsoft.com/office/drawing/2014/main" id="{6D2267B8-DDA4-704D-B741-59587F3E7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2954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IN</a:t>
            </a:r>
          </a:p>
        </p:txBody>
      </p:sp>
      <p:sp>
        <p:nvSpPr>
          <p:cNvPr id="43" name="Text Box 33">
            <a:extLst>
              <a:ext uri="{FF2B5EF4-FFF2-40B4-BE49-F238E27FC236}">
                <a16:creationId xmlns:a16="http://schemas.microsoft.com/office/drawing/2014/main" id="{2DE9D772-AE07-FD48-9D72-F9A09B212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6388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CLK</a:t>
            </a:r>
          </a:p>
        </p:txBody>
      </p:sp>
      <p:grpSp>
        <p:nvGrpSpPr>
          <p:cNvPr id="44" name="Group 35">
            <a:extLst>
              <a:ext uri="{FF2B5EF4-FFF2-40B4-BE49-F238E27FC236}">
                <a16:creationId xmlns:a16="http://schemas.microsoft.com/office/drawing/2014/main" id="{27553C10-A1BD-2C4D-A4F4-F7FF22CAAC0A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143000"/>
            <a:ext cx="838200" cy="381000"/>
            <a:chOff x="1200" y="1632"/>
            <a:chExt cx="528" cy="240"/>
          </a:xfrm>
        </p:grpSpPr>
        <p:sp>
          <p:nvSpPr>
            <p:cNvPr id="45" name="AutoShape 36">
              <a:extLst>
                <a:ext uri="{FF2B5EF4-FFF2-40B4-BE49-F238E27FC236}">
                  <a16:creationId xmlns:a16="http://schemas.microsoft.com/office/drawing/2014/main" id="{32BD3A12-DAE4-9E44-B433-B5ACCAF864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6" name="Rectangle 37">
              <a:extLst>
                <a:ext uri="{FF2B5EF4-FFF2-40B4-BE49-F238E27FC236}">
                  <a16:creationId xmlns:a16="http://schemas.microsoft.com/office/drawing/2014/main" id="{F07A1765-B026-984F-87F8-916DA991A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7" name="AutoShape 38">
              <a:extLst>
                <a:ext uri="{FF2B5EF4-FFF2-40B4-BE49-F238E27FC236}">
                  <a16:creationId xmlns:a16="http://schemas.microsoft.com/office/drawing/2014/main" id="{8DB264E1-C067-7443-B23F-9AF1742261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8" name="Line 39">
              <a:extLst>
                <a:ext uri="{FF2B5EF4-FFF2-40B4-BE49-F238E27FC236}">
                  <a16:creationId xmlns:a16="http://schemas.microsoft.com/office/drawing/2014/main" id="{ABD4DE8A-661D-3447-94CE-43EE368C56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49" name="Line 40">
              <a:extLst>
                <a:ext uri="{FF2B5EF4-FFF2-40B4-BE49-F238E27FC236}">
                  <a16:creationId xmlns:a16="http://schemas.microsoft.com/office/drawing/2014/main" id="{5E114ABA-59AA-7742-B808-685283739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0" name="Line 41">
              <a:extLst>
                <a:ext uri="{FF2B5EF4-FFF2-40B4-BE49-F238E27FC236}">
                  <a16:creationId xmlns:a16="http://schemas.microsoft.com/office/drawing/2014/main" id="{9414AE33-EED0-5842-9E22-7B09AA5984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51" name="Group 42">
            <a:extLst>
              <a:ext uri="{FF2B5EF4-FFF2-40B4-BE49-F238E27FC236}">
                <a16:creationId xmlns:a16="http://schemas.microsoft.com/office/drawing/2014/main" id="{447B4593-4AED-A74E-85FB-D042059B6D98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524000"/>
            <a:ext cx="838200" cy="381000"/>
            <a:chOff x="1200" y="1632"/>
            <a:chExt cx="528" cy="240"/>
          </a:xfrm>
        </p:grpSpPr>
        <p:sp>
          <p:nvSpPr>
            <p:cNvPr id="52" name="AutoShape 43">
              <a:extLst>
                <a:ext uri="{FF2B5EF4-FFF2-40B4-BE49-F238E27FC236}">
                  <a16:creationId xmlns:a16="http://schemas.microsoft.com/office/drawing/2014/main" id="{4A1848F5-10D6-6043-944C-954928B086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3" name="Rectangle 44">
              <a:extLst>
                <a:ext uri="{FF2B5EF4-FFF2-40B4-BE49-F238E27FC236}">
                  <a16:creationId xmlns:a16="http://schemas.microsoft.com/office/drawing/2014/main" id="{4B4A7717-A84F-954F-A539-2210E4BE4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4" name="AutoShape 45">
              <a:extLst>
                <a:ext uri="{FF2B5EF4-FFF2-40B4-BE49-F238E27FC236}">
                  <a16:creationId xmlns:a16="http://schemas.microsoft.com/office/drawing/2014/main" id="{114980E2-9257-7C4D-B5B8-36438F87A8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5" name="Line 46">
              <a:extLst>
                <a:ext uri="{FF2B5EF4-FFF2-40B4-BE49-F238E27FC236}">
                  <a16:creationId xmlns:a16="http://schemas.microsoft.com/office/drawing/2014/main" id="{5AD6017B-F964-3D41-A972-8A868CC432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6" name="Line 47">
              <a:extLst>
                <a:ext uri="{FF2B5EF4-FFF2-40B4-BE49-F238E27FC236}">
                  <a16:creationId xmlns:a16="http://schemas.microsoft.com/office/drawing/2014/main" id="{7D6D0C26-9C6B-AA49-BE41-F1B81345C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57" name="Line 48">
              <a:extLst>
                <a:ext uri="{FF2B5EF4-FFF2-40B4-BE49-F238E27FC236}">
                  <a16:creationId xmlns:a16="http://schemas.microsoft.com/office/drawing/2014/main" id="{B0A70BF3-49C1-B843-95E1-37F6E2689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58" name="Group 49">
            <a:extLst>
              <a:ext uri="{FF2B5EF4-FFF2-40B4-BE49-F238E27FC236}">
                <a16:creationId xmlns:a16="http://schemas.microsoft.com/office/drawing/2014/main" id="{A0A9F207-CAE1-E549-8B0B-9A370C32DC48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905000"/>
            <a:ext cx="838200" cy="381000"/>
            <a:chOff x="1200" y="1632"/>
            <a:chExt cx="528" cy="240"/>
          </a:xfrm>
        </p:grpSpPr>
        <p:sp>
          <p:nvSpPr>
            <p:cNvPr id="59" name="AutoShape 50">
              <a:extLst>
                <a:ext uri="{FF2B5EF4-FFF2-40B4-BE49-F238E27FC236}">
                  <a16:creationId xmlns:a16="http://schemas.microsoft.com/office/drawing/2014/main" id="{0F741A75-541E-2047-95CC-EE8A48F42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0" name="Rectangle 51">
              <a:extLst>
                <a:ext uri="{FF2B5EF4-FFF2-40B4-BE49-F238E27FC236}">
                  <a16:creationId xmlns:a16="http://schemas.microsoft.com/office/drawing/2014/main" id="{34940BD4-355A-BC4A-94AD-A55238E8D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1" name="AutoShape 52">
              <a:extLst>
                <a:ext uri="{FF2B5EF4-FFF2-40B4-BE49-F238E27FC236}">
                  <a16:creationId xmlns:a16="http://schemas.microsoft.com/office/drawing/2014/main" id="{A74A0299-D573-F142-92CC-A6D309F9FD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2" name="Line 53">
              <a:extLst>
                <a:ext uri="{FF2B5EF4-FFF2-40B4-BE49-F238E27FC236}">
                  <a16:creationId xmlns:a16="http://schemas.microsoft.com/office/drawing/2014/main" id="{7A3E2B86-E5C3-C54E-A31B-BD6DBD5720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3" name="Line 54">
              <a:extLst>
                <a:ext uri="{FF2B5EF4-FFF2-40B4-BE49-F238E27FC236}">
                  <a16:creationId xmlns:a16="http://schemas.microsoft.com/office/drawing/2014/main" id="{03794796-7D63-4947-9AC6-87D2D85EB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4" name="Line 55">
              <a:extLst>
                <a:ext uri="{FF2B5EF4-FFF2-40B4-BE49-F238E27FC236}">
                  <a16:creationId xmlns:a16="http://schemas.microsoft.com/office/drawing/2014/main" id="{C8C674CF-DABB-ED4F-AF48-B48FDB6A35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65" name="Group 56">
            <a:extLst>
              <a:ext uri="{FF2B5EF4-FFF2-40B4-BE49-F238E27FC236}">
                <a16:creationId xmlns:a16="http://schemas.microsoft.com/office/drawing/2014/main" id="{90184A9F-45D7-2047-A721-99F7E8DC192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286000"/>
            <a:ext cx="838200" cy="381000"/>
            <a:chOff x="1200" y="1632"/>
            <a:chExt cx="528" cy="240"/>
          </a:xfrm>
        </p:grpSpPr>
        <p:sp>
          <p:nvSpPr>
            <p:cNvPr id="66" name="AutoShape 57">
              <a:extLst>
                <a:ext uri="{FF2B5EF4-FFF2-40B4-BE49-F238E27FC236}">
                  <a16:creationId xmlns:a16="http://schemas.microsoft.com/office/drawing/2014/main" id="{105F20BE-28CC-E147-B4EE-643A3BA525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7" name="Rectangle 58">
              <a:extLst>
                <a:ext uri="{FF2B5EF4-FFF2-40B4-BE49-F238E27FC236}">
                  <a16:creationId xmlns:a16="http://schemas.microsoft.com/office/drawing/2014/main" id="{61597C10-60BB-E44E-B978-A5A1B3F1A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8" name="AutoShape 59">
              <a:extLst>
                <a:ext uri="{FF2B5EF4-FFF2-40B4-BE49-F238E27FC236}">
                  <a16:creationId xmlns:a16="http://schemas.microsoft.com/office/drawing/2014/main" id="{8113687C-A89A-3C4F-AE5F-6A8AF251A1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69" name="Line 60">
              <a:extLst>
                <a:ext uri="{FF2B5EF4-FFF2-40B4-BE49-F238E27FC236}">
                  <a16:creationId xmlns:a16="http://schemas.microsoft.com/office/drawing/2014/main" id="{1F2C9E66-7366-2F46-8C80-1BB9B89592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0" name="Line 61">
              <a:extLst>
                <a:ext uri="{FF2B5EF4-FFF2-40B4-BE49-F238E27FC236}">
                  <a16:creationId xmlns:a16="http://schemas.microsoft.com/office/drawing/2014/main" id="{44623C42-06C7-BC4C-BC7D-01E95E978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1" name="Line 62">
              <a:extLst>
                <a:ext uri="{FF2B5EF4-FFF2-40B4-BE49-F238E27FC236}">
                  <a16:creationId xmlns:a16="http://schemas.microsoft.com/office/drawing/2014/main" id="{609577AE-3075-C74A-8D0A-A89E7207D9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72" name="Group 63">
            <a:extLst>
              <a:ext uri="{FF2B5EF4-FFF2-40B4-BE49-F238E27FC236}">
                <a16:creationId xmlns:a16="http://schemas.microsoft.com/office/drawing/2014/main" id="{84A03150-4A90-B14E-B958-0E07F97A94CB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667000"/>
            <a:ext cx="838200" cy="381000"/>
            <a:chOff x="1200" y="1632"/>
            <a:chExt cx="528" cy="240"/>
          </a:xfrm>
        </p:grpSpPr>
        <p:sp>
          <p:nvSpPr>
            <p:cNvPr id="73" name="AutoShape 64">
              <a:extLst>
                <a:ext uri="{FF2B5EF4-FFF2-40B4-BE49-F238E27FC236}">
                  <a16:creationId xmlns:a16="http://schemas.microsoft.com/office/drawing/2014/main" id="{FDDED7A9-AA57-7945-A281-1CD50F9237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4" name="Rectangle 65">
              <a:extLst>
                <a:ext uri="{FF2B5EF4-FFF2-40B4-BE49-F238E27FC236}">
                  <a16:creationId xmlns:a16="http://schemas.microsoft.com/office/drawing/2014/main" id="{CD48F858-BF8C-884D-9CDE-564A2863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5" name="AutoShape 66">
              <a:extLst>
                <a:ext uri="{FF2B5EF4-FFF2-40B4-BE49-F238E27FC236}">
                  <a16:creationId xmlns:a16="http://schemas.microsoft.com/office/drawing/2014/main" id="{7864348C-6A8D-DC4E-856A-E9C3E860B7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6" name="Line 67">
              <a:extLst>
                <a:ext uri="{FF2B5EF4-FFF2-40B4-BE49-F238E27FC236}">
                  <a16:creationId xmlns:a16="http://schemas.microsoft.com/office/drawing/2014/main" id="{16FA2456-36C5-7741-B8E8-FBA19CB3EB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7" name="Line 68">
              <a:extLst>
                <a:ext uri="{FF2B5EF4-FFF2-40B4-BE49-F238E27FC236}">
                  <a16:creationId xmlns:a16="http://schemas.microsoft.com/office/drawing/2014/main" id="{62C61EB4-D3FA-6848-99F0-FACC206382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78" name="Line 69">
              <a:extLst>
                <a:ext uri="{FF2B5EF4-FFF2-40B4-BE49-F238E27FC236}">
                  <a16:creationId xmlns:a16="http://schemas.microsoft.com/office/drawing/2014/main" id="{2A1C834A-A71B-724D-9942-2094B2EA97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79" name="Group 70">
            <a:extLst>
              <a:ext uri="{FF2B5EF4-FFF2-40B4-BE49-F238E27FC236}">
                <a16:creationId xmlns:a16="http://schemas.microsoft.com/office/drawing/2014/main" id="{B0A90CE0-1B50-BC4C-A086-750BFAC6030A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048000"/>
            <a:ext cx="838200" cy="381000"/>
            <a:chOff x="1200" y="1632"/>
            <a:chExt cx="528" cy="240"/>
          </a:xfrm>
        </p:grpSpPr>
        <p:sp>
          <p:nvSpPr>
            <p:cNvPr id="80" name="AutoShape 71">
              <a:extLst>
                <a:ext uri="{FF2B5EF4-FFF2-40B4-BE49-F238E27FC236}">
                  <a16:creationId xmlns:a16="http://schemas.microsoft.com/office/drawing/2014/main" id="{3F6CB00E-712B-864E-8A56-617F65FE08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1" name="Rectangle 72">
              <a:extLst>
                <a:ext uri="{FF2B5EF4-FFF2-40B4-BE49-F238E27FC236}">
                  <a16:creationId xmlns:a16="http://schemas.microsoft.com/office/drawing/2014/main" id="{DEE94525-926C-424A-AE45-B812B18FF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2" name="AutoShape 73">
              <a:extLst>
                <a:ext uri="{FF2B5EF4-FFF2-40B4-BE49-F238E27FC236}">
                  <a16:creationId xmlns:a16="http://schemas.microsoft.com/office/drawing/2014/main" id="{6073E259-4FA3-9B49-BC19-DB8AE3B964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3" name="Line 74">
              <a:extLst>
                <a:ext uri="{FF2B5EF4-FFF2-40B4-BE49-F238E27FC236}">
                  <a16:creationId xmlns:a16="http://schemas.microsoft.com/office/drawing/2014/main" id="{56E25A41-8D27-1C4B-80A3-007AC258F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4" name="Line 75">
              <a:extLst>
                <a:ext uri="{FF2B5EF4-FFF2-40B4-BE49-F238E27FC236}">
                  <a16:creationId xmlns:a16="http://schemas.microsoft.com/office/drawing/2014/main" id="{9EC664D7-0EBB-1944-B818-8BF9059A4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5" name="Line 76">
              <a:extLst>
                <a:ext uri="{FF2B5EF4-FFF2-40B4-BE49-F238E27FC236}">
                  <a16:creationId xmlns:a16="http://schemas.microsoft.com/office/drawing/2014/main" id="{AA9C94DB-AA3C-8846-89E9-6603311632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86" name="Group 77">
            <a:extLst>
              <a:ext uri="{FF2B5EF4-FFF2-40B4-BE49-F238E27FC236}">
                <a16:creationId xmlns:a16="http://schemas.microsoft.com/office/drawing/2014/main" id="{A153815C-B844-454B-87C9-6D83353CF110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810000"/>
            <a:ext cx="838200" cy="381000"/>
            <a:chOff x="1200" y="1632"/>
            <a:chExt cx="528" cy="240"/>
          </a:xfrm>
        </p:grpSpPr>
        <p:sp>
          <p:nvSpPr>
            <p:cNvPr id="87" name="AutoShape 78">
              <a:extLst>
                <a:ext uri="{FF2B5EF4-FFF2-40B4-BE49-F238E27FC236}">
                  <a16:creationId xmlns:a16="http://schemas.microsoft.com/office/drawing/2014/main" id="{C2E72296-307C-EA4D-AC2E-7428755FEC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8" name="Rectangle 79">
              <a:extLst>
                <a:ext uri="{FF2B5EF4-FFF2-40B4-BE49-F238E27FC236}">
                  <a16:creationId xmlns:a16="http://schemas.microsoft.com/office/drawing/2014/main" id="{7CEB4D64-DB41-264E-9551-D1ACC2148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89" name="AutoShape 80">
              <a:extLst>
                <a:ext uri="{FF2B5EF4-FFF2-40B4-BE49-F238E27FC236}">
                  <a16:creationId xmlns:a16="http://schemas.microsoft.com/office/drawing/2014/main" id="{617331B8-0EBB-FE46-9E7A-E661E18E21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0" name="Line 81">
              <a:extLst>
                <a:ext uri="{FF2B5EF4-FFF2-40B4-BE49-F238E27FC236}">
                  <a16:creationId xmlns:a16="http://schemas.microsoft.com/office/drawing/2014/main" id="{909BF6A6-D644-B848-8F9A-7A699A0E1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1" name="Line 82">
              <a:extLst>
                <a:ext uri="{FF2B5EF4-FFF2-40B4-BE49-F238E27FC236}">
                  <a16:creationId xmlns:a16="http://schemas.microsoft.com/office/drawing/2014/main" id="{8A261BDF-5772-444F-9809-754A21480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2" name="Line 83">
              <a:extLst>
                <a:ext uri="{FF2B5EF4-FFF2-40B4-BE49-F238E27FC236}">
                  <a16:creationId xmlns:a16="http://schemas.microsoft.com/office/drawing/2014/main" id="{7AFD3ED8-9678-414C-98FA-3FB49FAAF2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93" name="Group 84">
            <a:extLst>
              <a:ext uri="{FF2B5EF4-FFF2-40B4-BE49-F238E27FC236}">
                <a16:creationId xmlns:a16="http://schemas.microsoft.com/office/drawing/2014/main" id="{969AE392-B070-8849-AE76-CE447B457123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191000"/>
            <a:ext cx="838200" cy="381000"/>
            <a:chOff x="1200" y="1632"/>
            <a:chExt cx="528" cy="240"/>
          </a:xfrm>
        </p:grpSpPr>
        <p:sp>
          <p:nvSpPr>
            <p:cNvPr id="94" name="AutoShape 85">
              <a:extLst>
                <a:ext uri="{FF2B5EF4-FFF2-40B4-BE49-F238E27FC236}">
                  <a16:creationId xmlns:a16="http://schemas.microsoft.com/office/drawing/2014/main" id="{B97FEBAF-BCFD-604E-85AA-B7F887843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5" name="Rectangle 86">
              <a:extLst>
                <a:ext uri="{FF2B5EF4-FFF2-40B4-BE49-F238E27FC236}">
                  <a16:creationId xmlns:a16="http://schemas.microsoft.com/office/drawing/2014/main" id="{486EE647-8A73-6443-9718-579600EFA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6" name="AutoShape 87">
              <a:extLst>
                <a:ext uri="{FF2B5EF4-FFF2-40B4-BE49-F238E27FC236}">
                  <a16:creationId xmlns:a16="http://schemas.microsoft.com/office/drawing/2014/main" id="{FAFBE0F1-1E6A-2C43-86CA-B63E38424A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7" name="Line 88">
              <a:extLst>
                <a:ext uri="{FF2B5EF4-FFF2-40B4-BE49-F238E27FC236}">
                  <a16:creationId xmlns:a16="http://schemas.microsoft.com/office/drawing/2014/main" id="{29053C25-2B99-8947-9FB8-B604380B6D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8" name="Line 89">
              <a:extLst>
                <a:ext uri="{FF2B5EF4-FFF2-40B4-BE49-F238E27FC236}">
                  <a16:creationId xmlns:a16="http://schemas.microsoft.com/office/drawing/2014/main" id="{F99FA6D0-C1EE-904F-80BD-75AE0A8DC3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9" name="Line 90">
              <a:extLst>
                <a:ext uri="{FF2B5EF4-FFF2-40B4-BE49-F238E27FC236}">
                  <a16:creationId xmlns:a16="http://schemas.microsoft.com/office/drawing/2014/main" id="{C0936AAE-432E-1241-BA8A-1922AD8A1F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00" name="Group 91">
            <a:extLst>
              <a:ext uri="{FF2B5EF4-FFF2-40B4-BE49-F238E27FC236}">
                <a16:creationId xmlns:a16="http://schemas.microsoft.com/office/drawing/2014/main" id="{52E9EC24-DF57-3344-89F8-D3D5DA160EA5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572000"/>
            <a:ext cx="838200" cy="381000"/>
            <a:chOff x="1200" y="1632"/>
            <a:chExt cx="528" cy="240"/>
          </a:xfrm>
        </p:grpSpPr>
        <p:sp>
          <p:nvSpPr>
            <p:cNvPr id="101" name="AutoShape 92">
              <a:extLst>
                <a:ext uri="{FF2B5EF4-FFF2-40B4-BE49-F238E27FC236}">
                  <a16:creationId xmlns:a16="http://schemas.microsoft.com/office/drawing/2014/main" id="{8429BA14-845E-C946-801A-6A7C5F6756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2" name="Rectangle 93">
              <a:extLst>
                <a:ext uri="{FF2B5EF4-FFF2-40B4-BE49-F238E27FC236}">
                  <a16:creationId xmlns:a16="http://schemas.microsoft.com/office/drawing/2014/main" id="{E7D277A8-D91B-814A-991C-CB45A5AFA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3" name="AutoShape 94">
              <a:extLst>
                <a:ext uri="{FF2B5EF4-FFF2-40B4-BE49-F238E27FC236}">
                  <a16:creationId xmlns:a16="http://schemas.microsoft.com/office/drawing/2014/main" id="{90BC2882-FC7D-7B4F-93AE-9B4C8D61CD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4" name="Line 95">
              <a:extLst>
                <a:ext uri="{FF2B5EF4-FFF2-40B4-BE49-F238E27FC236}">
                  <a16:creationId xmlns:a16="http://schemas.microsoft.com/office/drawing/2014/main" id="{34C3A8C7-ED78-934E-8066-BB175318A7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5" name="Line 96">
              <a:extLst>
                <a:ext uri="{FF2B5EF4-FFF2-40B4-BE49-F238E27FC236}">
                  <a16:creationId xmlns:a16="http://schemas.microsoft.com/office/drawing/2014/main" id="{7A1F9C49-A524-7B47-9C59-7B4B1B5FE5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6" name="Line 97">
              <a:extLst>
                <a:ext uri="{FF2B5EF4-FFF2-40B4-BE49-F238E27FC236}">
                  <a16:creationId xmlns:a16="http://schemas.microsoft.com/office/drawing/2014/main" id="{5E38C1D7-5E58-144F-8300-21787FC80A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07" name="Group 98">
            <a:extLst>
              <a:ext uri="{FF2B5EF4-FFF2-40B4-BE49-F238E27FC236}">
                <a16:creationId xmlns:a16="http://schemas.microsoft.com/office/drawing/2014/main" id="{0424BCB8-DCD4-1D46-95F5-13B89C1EFE4A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953000"/>
            <a:ext cx="838200" cy="381000"/>
            <a:chOff x="1200" y="1632"/>
            <a:chExt cx="528" cy="240"/>
          </a:xfrm>
        </p:grpSpPr>
        <p:sp>
          <p:nvSpPr>
            <p:cNvPr id="108" name="AutoShape 99">
              <a:extLst>
                <a:ext uri="{FF2B5EF4-FFF2-40B4-BE49-F238E27FC236}">
                  <a16:creationId xmlns:a16="http://schemas.microsoft.com/office/drawing/2014/main" id="{EB5DE1DC-1786-2E4C-9974-292DB230C7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09" name="Rectangle 100">
              <a:extLst>
                <a:ext uri="{FF2B5EF4-FFF2-40B4-BE49-F238E27FC236}">
                  <a16:creationId xmlns:a16="http://schemas.microsoft.com/office/drawing/2014/main" id="{370F22AB-E660-284E-ADB4-729FDF6FB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0" name="AutoShape 101">
              <a:extLst>
                <a:ext uri="{FF2B5EF4-FFF2-40B4-BE49-F238E27FC236}">
                  <a16:creationId xmlns:a16="http://schemas.microsoft.com/office/drawing/2014/main" id="{08F8D16C-E6B9-004C-8DE7-859A997986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1" name="Line 102">
              <a:extLst>
                <a:ext uri="{FF2B5EF4-FFF2-40B4-BE49-F238E27FC236}">
                  <a16:creationId xmlns:a16="http://schemas.microsoft.com/office/drawing/2014/main" id="{2B4F75DF-6C41-F94D-B663-1E1D63555C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2" name="Line 103">
              <a:extLst>
                <a:ext uri="{FF2B5EF4-FFF2-40B4-BE49-F238E27FC236}">
                  <a16:creationId xmlns:a16="http://schemas.microsoft.com/office/drawing/2014/main" id="{E0DA74FF-0166-3940-B1C2-BD84FD663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3" name="Line 104">
              <a:extLst>
                <a:ext uri="{FF2B5EF4-FFF2-40B4-BE49-F238E27FC236}">
                  <a16:creationId xmlns:a16="http://schemas.microsoft.com/office/drawing/2014/main" id="{05D41C9F-4E03-BB48-809D-0651C871DE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14" name="Group 105">
            <a:extLst>
              <a:ext uri="{FF2B5EF4-FFF2-40B4-BE49-F238E27FC236}">
                <a16:creationId xmlns:a16="http://schemas.microsoft.com/office/drawing/2014/main" id="{46DA32FD-9889-4043-A8A6-03868E031510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5334000"/>
            <a:ext cx="838200" cy="381000"/>
            <a:chOff x="1200" y="1632"/>
            <a:chExt cx="528" cy="240"/>
          </a:xfrm>
        </p:grpSpPr>
        <p:sp>
          <p:nvSpPr>
            <p:cNvPr id="115" name="AutoShape 106">
              <a:extLst>
                <a:ext uri="{FF2B5EF4-FFF2-40B4-BE49-F238E27FC236}">
                  <a16:creationId xmlns:a16="http://schemas.microsoft.com/office/drawing/2014/main" id="{6FF593E3-A41D-9246-AA3D-5227C84F99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6" name="Rectangle 107">
              <a:extLst>
                <a:ext uri="{FF2B5EF4-FFF2-40B4-BE49-F238E27FC236}">
                  <a16:creationId xmlns:a16="http://schemas.microsoft.com/office/drawing/2014/main" id="{7FCF10FF-A97F-BE4C-B9AC-0CF7953D0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7" name="AutoShape 108">
              <a:extLst>
                <a:ext uri="{FF2B5EF4-FFF2-40B4-BE49-F238E27FC236}">
                  <a16:creationId xmlns:a16="http://schemas.microsoft.com/office/drawing/2014/main" id="{1AF34393-C426-C641-AFD8-1DBBA2310F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8" name="Line 109">
              <a:extLst>
                <a:ext uri="{FF2B5EF4-FFF2-40B4-BE49-F238E27FC236}">
                  <a16:creationId xmlns:a16="http://schemas.microsoft.com/office/drawing/2014/main" id="{5FEA6A96-345D-FC44-9694-8846AC2C97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9" name="Line 110">
              <a:extLst>
                <a:ext uri="{FF2B5EF4-FFF2-40B4-BE49-F238E27FC236}">
                  <a16:creationId xmlns:a16="http://schemas.microsoft.com/office/drawing/2014/main" id="{07D97F2C-6A74-FC4D-9299-F63E88580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0" name="Line 111">
              <a:extLst>
                <a:ext uri="{FF2B5EF4-FFF2-40B4-BE49-F238E27FC236}">
                  <a16:creationId xmlns:a16="http://schemas.microsoft.com/office/drawing/2014/main" id="{7E220BE9-4A0B-1D4E-8DB7-B7C55AB6BF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21" name="Group 112">
            <a:extLst>
              <a:ext uri="{FF2B5EF4-FFF2-40B4-BE49-F238E27FC236}">
                <a16:creationId xmlns:a16="http://schemas.microsoft.com/office/drawing/2014/main" id="{5F9D7981-44CA-334A-ABBE-9CCD054BE878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5715000"/>
            <a:ext cx="838200" cy="381000"/>
            <a:chOff x="1200" y="1632"/>
            <a:chExt cx="528" cy="240"/>
          </a:xfrm>
        </p:grpSpPr>
        <p:sp>
          <p:nvSpPr>
            <p:cNvPr id="122" name="AutoShape 113">
              <a:extLst>
                <a:ext uri="{FF2B5EF4-FFF2-40B4-BE49-F238E27FC236}">
                  <a16:creationId xmlns:a16="http://schemas.microsoft.com/office/drawing/2014/main" id="{FD524C09-6678-D948-AAC6-687CCB572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0" y="1728"/>
              <a:ext cx="192" cy="144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3" name="Rectangle 114">
              <a:extLst>
                <a:ext uri="{FF2B5EF4-FFF2-40B4-BE49-F238E27FC236}">
                  <a16:creationId xmlns:a16="http://schemas.microsoft.com/office/drawing/2014/main" id="{1F42B053-F162-A64F-B8F8-F6E85C223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632"/>
              <a:ext cx="192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4" name="AutoShape 115">
              <a:extLst>
                <a:ext uri="{FF2B5EF4-FFF2-40B4-BE49-F238E27FC236}">
                  <a16:creationId xmlns:a16="http://schemas.microsoft.com/office/drawing/2014/main" id="{3026C704-F628-6A46-A5AC-C5E8C653B1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800"/>
              <a:ext cx="96" cy="4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5" name="Line 116">
              <a:extLst>
                <a:ext uri="{FF2B5EF4-FFF2-40B4-BE49-F238E27FC236}">
                  <a16:creationId xmlns:a16="http://schemas.microsoft.com/office/drawing/2014/main" id="{174D2571-D83B-1D41-8F6C-CB8B7C831F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8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6" name="Line 117">
              <a:extLst>
                <a:ext uri="{FF2B5EF4-FFF2-40B4-BE49-F238E27FC236}">
                  <a16:creationId xmlns:a16="http://schemas.microsoft.com/office/drawing/2014/main" id="{9410491E-171D-754E-B38B-A43DB136B1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63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7" name="Line 118">
              <a:extLst>
                <a:ext uri="{FF2B5EF4-FFF2-40B4-BE49-F238E27FC236}">
                  <a16:creationId xmlns:a16="http://schemas.microsoft.com/office/drawing/2014/main" id="{49190FA4-4A2D-ED42-A077-06991D8F86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40" y="1824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28" name="Group 119">
            <a:extLst>
              <a:ext uri="{FF2B5EF4-FFF2-40B4-BE49-F238E27FC236}">
                <a16:creationId xmlns:a16="http://schemas.microsoft.com/office/drawing/2014/main" id="{065C8854-7552-D745-80BD-B11121754CD6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371600"/>
            <a:ext cx="76200" cy="4724400"/>
            <a:chOff x="1536" y="1008"/>
            <a:chExt cx="48" cy="2976"/>
          </a:xfrm>
        </p:grpSpPr>
        <p:sp>
          <p:nvSpPr>
            <p:cNvPr id="130" name="AutoShape 120">
              <a:extLst>
                <a:ext uri="{FF2B5EF4-FFF2-40B4-BE49-F238E27FC236}">
                  <a16:creationId xmlns:a16="http://schemas.microsoft.com/office/drawing/2014/main" id="{DF2A5F0C-1F60-884D-9AA1-57F7E9DAA6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1" name="AutoShape 121">
              <a:extLst>
                <a:ext uri="{FF2B5EF4-FFF2-40B4-BE49-F238E27FC236}">
                  <a16:creationId xmlns:a16="http://schemas.microsoft.com/office/drawing/2014/main" id="{B477506E-1DD1-6D4D-BED2-5743BFF4A8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2" name="AutoShape 122">
              <a:extLst>
                <a:ext uri="{FF2B5EF4-FFF2-40B4-BE49-F238E27FC236}">
                  <a16:creationId xmlns:a16="http://schemas.microsoft.com/office/drawing/2014/main" id="{298C53CE-A632-5749-87AA-555FD0F7B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3" name="AutoShape 123">
              <a:extLst>
                <a:ext uri="{FF2B5EF4-FFF2-40B4-BE49-F238E27FC236}">
                  <a16:creationId xmlns:a16="http://schemas.microsoft.com/office/drawing/2014/main" id="{8A059E79-546E-8C49-BF61-B3563DD393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4" name="AutoShape 124">
              <a:extLst>
                <a:ext uri="{FF2B5EF4-FFF2-40B4-BE49-F238E27FC236}">
                  <a16:creationId xmlns:a16="http://schemas.microsoft.com/office/drawing/2014/main" id="{AB3C6DF3-0BCF-8F42-A0E7-16A0149A9B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5" name="AutoShape 125">
              <a:extLst>
                <a:ext uri="{FF2B5EF4-FFF2-40B4-BE49-F238E27FC236}">
                  <a16:creationId xmlns:a16="http://schemas.microsoft.com/office/drawing/2014/main" id="{C1846B03-A0B7-994F-B17E-FB6A6E60A6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6" name="AutoShape 126">
              <a:extLst>
                <a:ext uri="{FF2B5EF4-FFF2-40B4-BE49-F238E27FC236}">
                  <a16:creationId xmlns:a16="http://schemas.microsoft.com/office/drawing/2014/main" id="{855638E6-2A68-914A-AA92-4B88A5BAF7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7" name="AutoShape 127">
              <a:extLst>
                <a:ext uri="{FF2B5EF4-FFF2-40B4-BE49-F238E27FC236}">
                  <a16:creationId xmlns:a16="http://schemas.microsoft.com/office/drawing/2014/main" id="{5727EC68-BC0A-054B-936C-28B0CFB366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8" name="AutoShape 128">
              <a:extLst>
                <a:ext uri="{FF2B5EF4-FFF2-40B4-BE49-F238E27FC236}">
                  <a16:creationId xmlns:a16="http://schemas.microsoft.com/office/drawing/2014/main" id="{203C1F00-FBD8-B949-AEEE-9482444DE9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39" name="AutoShape 129">
              <a:extLst>
                <a:ext uri="{FF2B5EF4-FFF2-40B4-BE49-F238E27FC236}">
                  <a16:creationId xmlns:a16="http://schemas.microsoft.com/office/drawing/2014/main" id="{4CE9EF97-080F-CD41-8C40-5C425E707C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0" name="AutoShape 130">
              <a:extLst>
                <a:ext uri="{FF2B5EF4-FFF2-40B4-BE49-F238E27FC236}">
                  <a16:creationId xmlns:a16="http://schemas.microsoft.com/office/drawing/2014/main" id="{1E007742-66AB-1148-8A1D-5280596B41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1" name="AutoShape 131">
              <a:extLst>
                <a:ext uri="{FF2B5EF4-FFF2-40B4-BE49-F238E27FC236}">
                  <a16:creationId xmlns:a16="http://schemas.microsoft.com/office/drawing/2014/main" id="{9E7F3161-D49D-1E4D-B7BF-E412F679FF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42" name="Line 132">
            <a:extLst>
              <a:ext uri="{FF2B5EF4-FFF2-40B4-BE49-F238E27FC236}">
                <a16:creationId xmlns:a16="http://schemas.microsoft.com/office/drawing/2014/main" id="{4B636F3E-2601-9345-9FF3-2FA9D6BC1A92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3" name="Line 133">
            <a:extLst>
              <a:ext uri="{FF2B5EF4-FFF2-40B4-BE49-F238E27FC236}">
                <a16:creationId xmlns:a16="http://schemas.microsoft.com/office/drawing/2014/main" id="{3720272C-D8AE-FE4A-A281-9837BC61CA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1143000"/>
            <a:ext cx="1371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4" name="Line 134">
            <a:extLst>
              <a:ext uri="{FF2B5EF4-FFF2-40B4-BE49-F238E27FC236}">
                <a16:creationId xmlns:a16="http://schemas.microsoft.com/office/drawing/2014/main" id="{BF92346F-C417-034E-AF48-BA52322EB00F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5" name="Line 135">
            <a:extLst>
              <a:ext uri="{FF2B5EF4-FFF2-40B4-BE49-F238E27FC236}">
                <a16:creationId xmlns:a16="http://schemas.microsoft.com/office/drawing/2014/main" id="{CA3D5F32-3610-DE43-8434-16C0639697FA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46" name="Line 136">
            <a:extLst>
              <a:ext uri="{FF2B5EF4-FFF2-40B4-BE49-F238E27FC236}">
                <a16:creationId xmlns:a16="http://schemas.microsoft.com/office/drawing/2014/main" id="{8FCB9658-4040-B947-BB99-B9231179551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6400800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47" name="Group 137">
            <a:extLst>
              <a:ext uri="{FF2B5EF4-FFF2-40B4-BE49-F238E27FC236}">
                <a16:creationId xmlns:a16="http://schemas.microsoft.com/office/drawing/2014/main" id="{DFCE4363-7F37-9A43-B1AC-0E78D2CB283A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371600"/>
            <a:ext cx="76200" cy="4724400"/>
            <a:chOff x="1536" y="1008"/>
            <a:chExt cx="48" cy="2976"/>
          </a:xfrm>
        </p:grpSpPr>
        <p:sp>
          <p:nvSpPr>
            <p:cNvPr id="148" name="AutoShape 138">
              <a:extLst>
                <a:ext uri="{FF2B5EF4-FFF2-40B4-BE49-F238E27FC236}">
                  <a16:creationId xmlns:a16="http://schemas.microsoft.com/office/drawing/2014/main" id="{AB667329-25F4-B740-BFF4-99880291A2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49" name="AutoShape 139">
              <a:extLst>
                <a:ext uri="{FF2B5EF4-FFF2-40B4-BE49-F238E27FC236}">
                  <a16:creationId xmlns:a16="http://schemas.microsoft.com/office/drawing/2014/main" id="{921C90C8-4774-C643-A134-33BC1A04F1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0" name="AutoShape 140">
              <a:extLst>
                <a:ext uri="{FF2B5EF4-FFF2-40B4-BE49-F238E27FC236}">
                  <a16:creationId xmlns:a16="http://schemas.microsoft.com/office/drawing/2014/main" id="{75890B3F-8FBF-0443-B577-17B9C88926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1" name="AutoShape 141">
              <a:extLst>
                <a:ext uri="{FF2B5EF4-FFF2-40B4-BE49-F238E27FC236}">
                  <a16:creationId xmlns:a16="http://schemas.microsoft.com/office/drawing/2014/main" id="{F40F09CD-40D5-6E47-A0FE-D684700FBB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2" name="AutoShape 142">
              <a:extLst>
                <a:ext uri="{FF2B5EF4-FFF2-40B4-BE49-F238E27FC236}">
                  <a16:creationId xmlns:a16="http://schemas.microsoft.com/office/drawing/2014/main" id="{E3B18481-1C6D-5846-8DB8-A99BF334C1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3" name="AutoShape 143">
              <a:extLst>
                <a:ext uri="{FF2B5EF4-FFF2-40B4-BE49-F238E27FC236}">
                  <a16:creationId xmlns:a16="http://schemas.microsoft.com/office/drawing/2014/main" id="{8E221B90-FC20-AB4F-B1F2-FC67F6D6DD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4" name="AutoShape 144">
              <a:extLst>
                <a:ext uri="{FF2B5EF4-FFF2-40B4-BE49-F238E27FC236}">
                  <a16:creationId xmlns:a16="http://schemas.microsoft.com/office/drawing/2014/main" id="{CE7068E5-0698-6F4D-9D1F-819329ED97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5" name="AutoShape 145">
              <a:extLst>
                <a:ext uri="{FF2B5EF4-FFF2-40B4-BE49-F238E27FC236}">
                  <a16:creationId xmlns:a16="http://schemas.microsoft.com/office/drawing/2014/main" id="{F2462DD4-E123-C746-BA39-6643889322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6" name="AutoShape 146">
              <a:extLst>
                <a:ext uri="{FF2B5EF4-FFF2-40B4-BE49-F238E27FC236}">
                  <a16:creationId xmlns:a16="http://schemas.microsoft.com/office/drawing/2014/main" id="{8FAAEDD2-812B-8A44-8CDB-42350F6667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7" name="AutoShape 147">
              <a:extLst>
                <a:ext uri="{FF2B5EF4-FFF2-40B4-BE49-F238E27FC236}">
                  <a16:creationId xmlns:a16="http://schemas.microsoft.com/office/drawing/2014/main" id="{B5D293E8-1731-B249-986F-31B99D52C5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8" name="AutoShape 148">
              <a:extLst>
                <a:ext uri="{FF2B5EF4-FFF2-40B4-BE49-F238E27FC236}">
                  <a16:creationId xmlns:a16="http://schemas.microsoft.com/office/drawing/2014/main" id="{2098286C-F679-6B42-A43E-B76AE803DE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59" name="AutoShape 149">
              <a:extLst>
                <a:ext uri="{FF2B5EF4-FFF2-40B4-BE49-F238E27FC236}">
                  <a16:creationId xmlns:a16="http://schemas.microsoft.com/office/drawing/2014/main" id="{600C579B-D94B-434C-ACDC-9DC1606C55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60" name="Group 150">
            <a:extLst>
              <a:ext uri="{FF2B5EF4-FFF2-40B4-BE49-F238E27FC236}">
                <a16:creationId xmlns:a16="http://schemas.microsoft.com/office/drawing/2014/main" id="{89CC47A6-26B6-C54B-B1E1-2DC5301C4CF6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371600"/>
            <a:ext cx="76200" cy="4724400"/>
            <a:chOff x="1536" y="1008"/>
            <a:chExt cx="48" cy="2976"/>
          </a:xfrm>
        </p:grpSpPr>
        <p:sp>
          <p:nvSpPr>
            <p:cNvPr id="161" name="AutoShape 151">
              <a:extLst>
                <a:ext uri="{FF2B5EF4-FFF2-40B4-BE49-F238E27FC236}">
                  <a16:creationId xmlns:a16="http://schemas.microsoft.com/office/drawing/2014/main" id="{2364B5CB-8537-BA4F-BD8C-84C0E74C87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2" name="AutoShape 152">
              <a:extLst>
                <a:ext uri="{FF2B5EF4-FFF2-40B4-BE49-F238E27FC236}">
                  <a16:creationId xmlns:a16="http://schemas.microsoft.com/office/drawing/2014/main" id="{BC13BC4C-167A-D646-AD25-234F6D938C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3" name="AutoShape 153">
              <a:extLst>
                <a:ext uri="{FF2B5EF4-FFF2-40B4-BE49-F238E27FC236}">
                  <a16:creationId xmlns:a16="http://schemas.microsoft.com/office/drawing/2014/main" id="{64399656-E22B-844E-8200-610C89B9CB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4" name="AutoShape 154">
              <a:extLst>
                <a:ext uri="{FF2B5EF4-FFF2-40B4-BE49-F238E27FC236}">
                  <a16:creationId xmlns:a16="http://schemas.microsoft.com/office/drawing/2014/main" id="{C3F3BD99-AD79-1741-98CF-984CF9FA66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5" name="AutoShape 155">
              <a:extLst>
                <a:ext uri="{FF2B5EF4-FFF2-40B4-BE49-F238E27FC236}">
                  <a16:creationId xmlns:a16="http://schemas.microsoft.com/office/drawing/2014/main" id="{F1864DF9-E5BD-9349-8A49-1D66EF9D57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6" name="AutoShape 156">
              <a:extLst>
                <a:ext uri="{FF2B5EF4-FFF2-40B4-BE49-F238E27FC236}">
                  <a16:creationId xmlns:a16="http://schemas.microsoft.com/office/drawing/2014/main" id="{A7D50588-CE0C-F346-8277-3ECA447087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7" name="AutoShape 157">
              <a:extLst>
                <a:ext uri="{FF2B5EF4-FFF2-40B4-BE49-F238E27FC236}">
                  <a16:creationId xmlns:a16="http://schemas.microsoft.com/office/drawing/2014/main" id="{446F3FCB-01C5-7942-8FBE-C44C06A720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8" name="AutoShape 158">
              <a:extLst>
                <a:ext uri="{FF2B5EF4-FFF2-40B4-BE49-F238E27FC236}">
                  <a16:creationId xmlns:a16="http://schemas.microsoft.com/office/drawing/2014/main" id="{51B3D925-4CC7-2C4D-94B3-337870BEED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9" name="AutoShape 159">
              <a:extLst>
                <a:ext uri="{FF2B5EF4-FFF2-40B4-BE49-F238E27FC236}">
                  <a16:creationId xmlns:a16="http://schemas.microsoft.com/office/drawing/2014/main" id="{FE26C8A0-5B94-5442-9698-FF776BE60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0" name="AutoShape 160">
              <a:extLst>
                <a:ext uri="{FF2B5EF4-FFF2-40B4-BE49-F238E27FC236}">
                  <a16:creationId xmlns:a16="http://schemas.microsoft.com/office/drawing/2014/main" id="{7D0198B1-8191-B14C-A124-AD75A1E10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1" name="AutoShape 161">
              <a:extLst>
                <a:ext uri="{FF2B5EF4-FFF2-40B4-BE49-F238E27FC236}">
                  <a16:creationId xmlns:a16="http://schemas.microsoft.com/office/drawing/2014/main" id="{5CDAC03D-16D3-A84E-8BB3-DB71F077CD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2" name="AutoShape 162">
              <a:extLst>
                <a:ext uri="{FF2B5EF4-FFF2-40B4-BE49-F238E27FC236}">
                  <a16:creationId xmlns:a16="http://schemas.microsoft.com/office/drawing/2014/main" id="{50FD4E80-C876-2D47-BB2E-4CC61F74CB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173" name="Group 163">
            <a:extLst>
              <a:ext uri="{FF2B5EF4-FFF2-40B4-BE49-F238E27FC236}">
                <a16:creationId xmlns:a16="http://schemas.microsoft.com/office/drawing/2014/main" id="{53A80B26-E227-5D46-8FA2-DB814AAA3698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371600"/>
            <a:ext cx="76200" cy="4724400"/>
            <a:chOff x="1536" y="1008"/>
            <a:chExt cx="48" cy="2976"/>
          </a:xfrm>
        </p:grpSpPr>
        <p:sp>
          <p:nvSpPr>
            <p:cNvPr id="174" name="AutoShape 164">
              <a:extLst>
                <a:ext uri="{FF2B5EF4-FFF2-40B4-BE49-F238E27FC236}">
                  <a16:creationId xmlns:a16="http://schemas.microsoft.com/office/drawing/2014/main" id="{BA5F0E6F-96A5-3A45-ACE9-9A903E0F9D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0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5" name="AutoShape 165">
              <a:extLst>
                <a:ext uri="{FF2B5EF4-FFF2-40B4-BE49-F238E27FC236}">
                  <a16:creationId xmlns:a16="http://schemas.microsoft.com/office/drawing/2014/main" id="{4FCFF663-39EF-6744-96CF-5935575286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2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6" name="AutoShape 166">
              <a:extLst>
                <a:ext uri="{FF2B5EF4-FFF2-40B4-BE49-F238E27FC236}">
                  <a16:creationId xmlns:a16="http://schemas.microsoft.com/office/drawing/2014/main" id="{89B55C0D-C1AB-4649-8DC9-9F8E46FA52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5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7" name="AutoShape 167">
              <a:extLst>
                <a:ext uri="{FF2B5EF4-FFF2-40B4-BE49-F238E27FC236}">
                  <a16:creationId xmlns:a16="http://schemas.microsoft.com/office/drawing/2014/main" id="{D7A80610-1057-AE45-B767-F736BDC15D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7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8" name="AutoShape 168">
              <a:extLst>
                <a:ext uri="{FF2B5EF4-FFF2-40B4-BE49-F238E27FC236}">
                  <a16:creationId xmlns:a16="http://schemas.microsoft.com/office/drawing/2014/main" id="{532EAA3D-9940-2849-BB5B-87557F9B6F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19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79" name="AutoShape 169">
              <a:extLst>
                <a:ext uri="{FF2B5EF4-FFF2-40B4-BE49-F238E27FC236}">
                  <a16:creationId xmlns:a16="http://schemas.microsoft.com/office/drawing/2014/main" id="{42C79A8F-B6EE-E249-979D-6AF8AC6530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2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0" name="AutoShape 170">
              <a:extLst>
                <a:ext uri="{FF2B5EF4-FFF2-40B4-BE49-F238E27FC236}">
                  <a16:creationId xmlns:a16="http://schemas.microsoft.com/office/drawing/2014/main" id="{8B5BCF4C-D0A4-0842-98F4-B6EC6040B9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7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1" name="AutoShape 171">
              <a:extLst>
                <a:ext uri="{FF2B5EF4-FFF2-40B4-BE49-F238E27FC236}">
                  <a16:creationId xmlns:a16="http://schemas.microsoft.com/office/drawing/2014/main" id="{7B635F76-AB54-454A-9635-740BB1D981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295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2" name="AutoShape 172">
              <a:extLst>
                <a:ext uri="{FF2B5EF4-FFF2-40B4-BE49-F238E27FC236}">
                  <a16:creationId xmlns:a16="http://schemas.microsoft.com/office/drawing/2014/main" id="{4CB30A27-B8E9-BA4B-9118-809813F25A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19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3" name="AutoShape 173">
              <a:extLst>
                <a:ext uri="{FF2B5EF4-FFF2-40B4-BE49-F238E27FC236}">
                  <a16:creationId xmlns:a16="http://schemas.microsoft.com/office/drawing/2014/main" id="{ACD0CB46-D082-734A-AA45-72F18084C5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43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6" name="AutoShape 174">
              <a:extLst>
                <a:ext uri="{FF2B5EF4-FFF2-40B4-BE49-F238E27FC236}">
                  <a16:creationId xmlns:a16="http://schemas.microsoft.com/office/drawing/2014/main" id="{022A3755-F854-7442-B4AE-61898DD241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67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87" name="AutoShape 175">
              <a:extLst>
                <a:ext uri="{FF2B5EF4-FFF2-40B4-BE49-F238E27FC236}">
                  <a16:creationId xmlns:a16="http://schemas.microsoft.com/office/drawing/2014/main" id="{6956A252-94D5-F64E-9099-8C17B3ED92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12" y="3912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88" name="AutoShape 176">
            <a:extLst>
              <a:ext uri="{FF2B5EF4-FFF2-40B4-BE49-F238E27FC236}">
                <a16:creationId xmlns:a16="http://schemas.microsoft.com/office/drawing/2014/main" id="{377BC40B-B422-984E-903F-A53EB725156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129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89" name="AutoShape 177">
            <a:extLst>
              <a:ext uri="{FF2B5EF4-FFF2-40B4-BE49-F238E27FC236}">
                <a16:creationId xmlns:a16="http://schemas.microsoft.com/office/drawing/2014/main" id="{350E8EC0-1D61-954D-AFC5-C7B5077FF5C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167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0" name="AutoShape 178">
            <a:extLst>
              <a:ext uri="{FF2B5EF4-FFF2-40B4-BE49-F238E27FC236}">
                <a16:creationId xmlns:a16="http://schemas.microsoft.com/office/drawing/2014/main" id="{4F179B77-D049-134E-90F2-79FD964D76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205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1" name="AutoShape 179">
            <a:extLst>
              <a:ext uri="{FF2B5EF4-FFF2-40B4-BE49-F238E27FC236}">
                <a16:creationId xmlns:a16="http://schemas.microsoft.com/office/drawing/2014/main" id="{0546F69C-5667-9442-AE7E-989352EAC4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2438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2" name="AutoShape 180">
            <a:extLst>
              <a:ext uri="{FF2B5EF4-FFF2-40B4-BE49-F238E27FC236}">
                <a16:creationId xmlns:a16="http://schemas.microsoft.com/office/drawing/2014/main" id="{2B1F9936-43C1-B04E-A554-22968240601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2819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3" name="AutoShape 181">
            <a:extLst>
              <a:ext uri="{FF2B5EF4-FFF2-40B4-BE49-F238E27FC236}">
                <a16:creationId xmlns:a16="http://schemas.microsoft.com/office/drawing/2014/main" id="{3AC9145A-D481-7C4E-9A1E-6924A8E2B0E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3200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4" name="AutoShape 182">
            <a:extLst>
              <a:ext uri="{FF2B5EF4-FFF2-40B4-BE49-F238E27FC236}">
                <a16:creationId xmlns:a16="http://schemas.microsoft.com/office/drawing/2014/main" id="{E4EBAD54-AEF0-124F-96BC-C3CD3BFE7DA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3962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5" name="AutoShape 183">
            <a:extLst>
              <a:ext uri="{FF2B5EF4-FFF2-40B4-BE49-F238E27FC236}">
                <a16:creationId xmlns:a16="http://schemas.microsoft.com/office/drawing/2014/main" id="{8410F937-C1F5-6743-9414-F325F0FB06A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4343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6" name="AutoShape 184">
            <a:extLst>
              <a:ext uri="{FF2B5EF4-FFF2-40B4-BE49-F238E27FC236}">
                <a16:creationId xmlns:a16="http://schemas.microsoft.com/office/drawing/2014/main" id="{FA6FA4CC-C14C-664C-9EBA-B6452061BFA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4724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7" name="AutoShape 185">
            <a:extLst>
              <a:ext uri="{FF2B5EF4-FFF2-40B4-BE49-F238E27FC236}">
                <a16:creationId xmlns:a16="http://schemas.microsoft.com/office/drawing/2014/main" id="{EEBC71E2-4468-B946-9729-72D6E998BB2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105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8" name="AutoShape 186">
            <a:extLst>
              <a:ext uri="{FF2B5EF4-FFF2-40B4-BE49-F238E27FC236}">
                <a16:creationId xmlns:a16="http://schemas.microsoft.com/office/drawing/2014/main" id="{4BC687C4-3D3C-EA44-BB03-A213439AC89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486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199" name="AutoShape 187">
            <a:extLst>
              <a:ext uri="{FF2B5EF4-FFF2-40B4-BE49-F238E27FC236}">
                <a16:creationId xmlns:a16="http://schemas.microsoft.com/office/drawing/2014/main" id="{6284D0CE-2D37-EA41-8DF7-CE8B1BC52B9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200" y="586740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200" name="Group 188">
            <a:extLst>
              <a:ext uri="{FF2B5EF4-FFF2-40B4-BE49-F238E27FC236}">
                <a16:creationId xmlns:a16="http://schemas.microsoft.com/office/drawing/2014/main" id="{0803A509-BD1F-454F-AC95-9E2497FA4D6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514600"/>
            <a:ext cx="1447800" cy="2286000"/>
            <a:chOff x="1536" y="1728"/>
            <a:chExt cx="912" cy="1440"/>
          </a:xfrm>
        </p:grpSpPr>
        <p:sp>
          <p:nvSpPr>
            <p:cNvPr id="201" name="Line 189">
              <a:extLst>
                <a:ext uri="{FF2B5EF4-FFF2-40B4-BE49-F238E27FC236}">
                  <a16:creationId xmlns:a16="http://schemas.microsoft.com/office/drawing/2014/main" id="{6BB5EFD6-FE6F-F744-992C-D0D66494A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72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2" name="Line 190">
              <a:extLst>
                <a:ext uri="{FF2B5EF4-FFF2-40B4-BE49-F238E27FC236}">
                  <a16:creationId xmlns:a16="http://schemas.microsoft.com/office/drawing/2014/main" id="{F21C3FEA-BCA2-864D-A717-EDD0B1107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16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203" name="Line 191">
              <a:extLst>
                <a:ext uri="{FF2B5EF4-FFF2-40B4-BE49-F238E27FC236}">
                  <a16:creationId xmlns:a16="http://schemas.microsoft.com/office/drawing/2014/main" id="{29566768-F677-3946-9464-D3F76886AB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1728"/>
              <a:ext cx="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204" name="Text Box 192">
            <a:extLst>
              <a:ext uri="{FF2B5EF4-FFF2-40B4-BE49-F238E27FC236}">
                <a16:creationId xmlns:a16="http://schemas.microsoft.com/office/drawing/2014/main" id="{548FB520-96B0-6341-B935-74C10C791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430588"/>
            <a:ext cx="199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-N</a:t>
            </a:r>
            <a:r>
              <a:rPr lang="en-US" altLang="en-US" sz="2400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=(1/f)/</a:t>
            </a:r>
            <a:r>
              <a:rPr lang="en-US" altLang="en-US" sz="2400">
                <a:solidFill>
                  <a:srgbClr val="000000"/>
                </a:solidFill>
                <a:latin typeface="Symbol" pitchFamily="2" charset="2"/>
                <a:ea typeface="+mn-ea"/>
              </a:rPr>
              <a:t>D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</a:t>
            </a:r>
          </a:p>
        </p:txBody>
      </p:sp>
      <p:sp>
        <p:nvSpPr>
          <p:cNvPr id="205" name="Text Box 194">
            <a:extLst>
              <a:ext uri="{FF2B5EF4-FFF2-40B4-BE49-F238E27FC236}">
                <a16:creationId xmlns:a16="http://schemas.microsoft.com/office/drawing/2014/main" id="{50C06A55-954D-E243-A5B0-B5C6A141A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5715000"/>
            <a:ext cx="2298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1/f: Clock Period</a:t>
            </a:r>
          </a:p>
          <a:p>
            <a:r>
              <a:rPr lang="en-US" altLang="en-US">
                <a:solidFill>
                  <a:srgbClr val="000000"/>
                </a:solidFill>
                <a:latin typeface="Symbol" pitchFamily="2" charset="2"/>
                <a:ea typeface="+mn-ea"/>
              </a:rPr>
              <a:t>D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t: Average Bin Width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6" y="6551614"/>
            <a:ext cx="13106399" cy="112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For each input, make two measurements.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extra measurement can be used to calibrate VTC variations.</a:t>
            </a:r>
          </a:p>
        </p:txBody>
      </p:sp>
      <p:pic>
        <p:nvPicPr>
          <p:cNvPr id="2" name="Picture 56">
            <a:extLst>
              <a:ext uri="{FF2B5EF4-FFF2-40B4-BE49-F238E27FC236}">
                <a16:creationId xmlns:a16="http://schemas.microsoft.com/office/drawing/2014/main" id="{3982A1E4-F73A-1538-BD32-3CE839F1B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0125" y="381000"/>
            <a:ext cx="9458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3479F22-F174-9642-70C6-487D828CC7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941" y="1143000"/>
            <a:ext cx="4727448" cy="2284404"/>
          </a:xfrm>
          <a:prstGeom prst="rect">
            <a:avLst/>
          </a:prstGeom>
        </p:spPr>
      </p:pic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D1ECF3E9-7B82-AE4A-AAB6-36524D8961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941" y="3429000"/>
            <a:ext cx="47307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0059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utoUpdateAnimBg="0"/>
      <p:bldP spid="205" grpId="0" autoUpdateAnimBg="0"/>
      <p:bldP spid="129" grpId="0" build="p" bldLvl="2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Picture 199">
            <a:extLst>
              <a:ext uri="{FF2B5EF4-FFF2-40B4-BE49-F238E27FC236}">
                <a16:creationId xmlns:a16="http://schemas.microsoft.com/office/drawing/2014/main" id="{35081483-2177-4242-9AE0-BC9E42E8F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77730"/>
            <a:ext cx="4419600" cy="2997200"/>
          </a:xfrm>
          <a:prstGeom prst="rect">
            <a:avLst/>
          </a:prstGeom>
        </p:spPr>
      </p:pic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FPGA TDC</a:t>
            </a:r>
          </a:p>
        </p:txBody>
      </p:sp>
      <p:sp>
        <p:nvSpPr>
          <p:cNvPr id="129" name="Rectangle 3">
            <a:extLst>
              <a:ext uri="{FF2B5EF4-FFF2-40B4-BE49-F238E27FC236}">
                <a16:creationId xmlns:a16="http://schemas.microsoft.com/office/drawing/2014/main" id="{5DF8ACBD-DFE4-1245-85D6-09A1169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" y="5562600"/>
            <a:ext cx="12832080" cy="211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delay line is implemented using carry chain inside FPGA.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Today FPGA TDC precision is better than 20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, some high-end ones better than 6 ps.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It </a:t>
            </a:r>
            <a:r>
              <a:rPr lang="en-US" sz="320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is not necessary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to control the delay line speed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</p:txBody>
      </p:sp>
      <p:pic>
        <p:nvPicPr>
          <p:cNvPr id="195" name="Picture 75">
            <a:extLst>
              <a:ext uri="{FF2B5EF4-FFF2-40B4-BE49-F238E27FC236}">
                <a16:creationId xmlns:a16="http://schemas.microsoft.com/office/drawing/2014/main" id="{EFC81BBF-8456-6843-A9EC-538A600E0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411" y="140473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" name="Content Placeholder 4">
            <a:extLst>
              <a:ext uri="{FF2B5EF4-FFF2-40B4-BE49-F238E27FC236}">
                <a16:creationId xmlns:a16="http://schemas.microsoft.com/office/drawing/2014/main" id="{E140E135-57C8-DD44-95BA-E606C2B42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857618" y="564112"/>
            <a:ext cx="314476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9487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build="p" bldLvl="2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13460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Learning From Edvard Grieg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8" y="6739134"/>
            <a:ext cx="7543801" cy="94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Piano Concerto, Op. 16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beat can be divided into 5, 6 notes, </a:t>
            </a:r>
            <a:r>
              <a:rPr lang="en-US" sz="28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not always 4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rgbClr val="FF0000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2" name="Text Box 32">
            <a:extLst>
              <a:ext uri="{FF2B5EF4-FFF2-40B4-BE49-F238E27FC236}">
                <a16:creationId xmlns:a16="http://schemas.microsoft.com/office/drawing/2014/main" id="{73FF8464-08D6-805C-F814-927828C42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6159" y="4513149"/>
            <a:ext cx="3737094" cy="43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By Elliott &amp;amp; Fry - Public Domain, https://</a:t>
            </a:r>
            <a:r>
              <a:rPr lang="en-US" alt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commons.wikimedia.org</a:t>
            </a:r>
            <a:r>
              <a:rPr lang="en-US" alt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/w/</a:t>
            </a:r>
            <a:r>
              <a:rPr lang="en-US" alt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index.php?curid</a:t>
            </a:r>
            <a:r>
              <a:rPr lang="en-US" alt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rPr>
              <a:t>=5517478</a:t>
            </a:r>
          </a:p>
        </p:txBody>
      </p:sp>
      <p:pic>
        <p:nvPicPr>
          <p:cNvPr id="4" name="Picture 3" descr="A person with a mustache&#10;&#10;Description automatically generated with low confidence">
            <a:extLst>
              <a:ext uri="{FF2B5EF4-FFF2-40B4-BE49-F238E27FC236}">
                <a16:creationId xmlns:a16="http://schemas.microsoft.com/office/drawing/2014/main" id="{8A1892DB-7B3D-2F7B-E267-E720B70A7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4189" y="300461"/>
            <a:ext cx="2706624" cy="4119605"/>
          </a:xfrm>
          <a:prstGeom prst="rect">
            <a:avLst/>
          </a:prstGeom>
        </p:spPr>
      </p:pic>
      <p:pic>
        <p:nvPicPr>
          <p:cNvPr id="6" name="Picture 5" descr="Diagram, engineering drawing, schematic&#10;&#10;Description automatically generated">
            <a:extLst>
              <a:ext uri="{FF2B5EF4-FFF2-40B4-BE49-F238E27FC236}">
                <a16:creationId xmlns:a16="http://schemas.microsoft.com/office/drawing/2014/main" id="{13C1B39D-8043-4A93-EF57-4EFAAAF045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62" y="1127760"/>
            <a:ext cx="7315200" cy="3657600"/>
          </a:xfrm>
          <a:prstGeom prst="rect">
            <a:avLst/>
          </a:prstGeo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C45D3609-624F-8EA9-4160-7081133CF0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5029200"/>
            <a:ext cx="7311683" cy="1828800"/>
          </a:xfrm>
          <a:prstGeom prst="rect">
            <a:avLst/>
          </a:prstGeom>
        </p:spPr>
      </p:pic>
      <p:sp>
        <p:nvSpPr>
          <p:cNvPr id="15" name="Rectangle 61">
            <a:extLst>
              <a:ext uri="{FF2B5EF4-FFF2-40B4-BE49-F238E27FC236}">
                <a16:creationId xmlns:a16="http://schemas.microsoft.com/office/drawing/2014/main" id="{E2FD463B-FBC3-AE49-9B00-C48F5A866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0200" y="6172200"/>
            <a:ext cx="914400" cy="228600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61">
            <a:extLst>
              <a:ext uri="{FF2B5EF4-FFF2-40B4-BE49-F238E27FC236}">
                <a16:creationId xmlns:a16="http://schemas.microsoft.com/office/drawing/2014/main" id="{3E1D9127-6E6D-68AD-5B8D-C46C3451A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4600" y="6172200"/>
            <a:ext cx="914400" cy="228600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61">
            <a:extLst>
              <a:ext uri="{FF2B5EF4-FFF2-40B4-BE49-F238E27FC236}">
                <a16:creationId xmlns:a16="http://schemas.microsoft.com/office/drawing/2014/main" id="{B97FB524-B420-4F8E-6611-E56D4E0BC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00" y="6172200"/>
            <a:ext cx="914400" cy="228600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61">
            <a:extLst>
              <a:ext uri="{FF2B5EF4-FFF2-40B4-BE49-F238E27FC236}">
                <a16:creationId xmlns:a16="http://schemas.microsoft.com/office/drawing/2014/main" id="{F3C91B76-5724-5613-7C8B-271116FFC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400" y="6172200"/>
            <a:ext cx="914400" cy="228600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61">
            <a:extLst>
              <a:ext uri="{FF2B5EF4-FFF2-40B4-BE49-F238E27FC236}">
                <a16:creationId xmlns:a16="http://schemas.microsoft.com/office/drawing/2014/main" id="{C01B27C5-4314-AA6E-A4AC-B314A71A2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7800" y="6172200"/>
            <a:ext cx="914400" cy="228600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61">
            <a:extLst>
              <a:ext uri="{FF2B5EF4-FFF2-40B4-BE49-F238E27FC236}">
                <a16:creationId xmlns:a16="http://schemas.microsoft.com/office/drawing/2014/main" id="{762E70CD-A88A-7E74-609D-93CDD0402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0200" y="7086600"/>
            <a:ext cx="1143000" cy="228600"/>
          </a:xfrm>
          <a:prstGeom prst="rect">
            <a:avLst/>
          </a:prstGeom>
          <a:solidFill>
            <a:srgbClr val="00B050">
              <a:alpha val="49616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61">
            <a:extLst>
              <a:ext uri="{FF2B5EF4-FFF2-40B4-BE49-F238E27FC236}">
                <a16:creationId xmlns:a16="http://schemas.microsoft.com/office/drawing/2014/main" id="{8AEDEB66-14C5-1A7C-E0F3-0AA444D14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0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61">
            <a:extLst>
              <a:ext uri="{FF2B5EF4-FFF2-40B4-BE49-F238E27FC236}">
                <a16:creationId xmlns:a16="http://schemas.microsoft.com/office/drawing/2014/main" id="{8A80CA19-35C6-DA83-292D-0AC1EB8A1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2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469613B8-92F1-5E7C-B8BE-11D854881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4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61">
            <a:extLst>
              <a:ext uri="{FF2B5EF4-FFF2-40B4-BE49-F238E27FC236}">
                <a16:creationId xmlns:a16="http://schemas.microsoft.com/office/drawing/2014/main" id="{2EB3DFF7-AA94-4E95-EAAA-668DBDE10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6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61">
            <a:extLst>
              <a:ext uri="{FF2B5EF4-FFF2-40B4-BE49-F238E27FC236}">
                <a16:creationId xmlns:a16="http://schemas.microsoft.com/office/drawing/2014/main" id="{06F62F94-7EB0-6C06-FB32-443EA71F1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68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61">
            <a:extLst>
              <a:ext uri="{FF2B5EF4-FFF2-40B4-BE49-F238E27FC236}">
                <a16:creationId xmlns:a16="http://schemas.microsoft.com/office/drawing/2014/main" id="{B1902934-6C32-17D8-77FE-FA208E5F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0200" y="5257800"/>
            <a:ext cx="762000" cy="228600"/>
          </a:xfrm>
          <a:prstGeom prst="rect">
            <a:avLst/>
          </a:prstGeom>
          <a:solidFill>
            <a:srgbClr val="00B0F0">
              <a:alpha val="5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61">
            <a:extLst>
              <a:ext uri="{FF2B5EF4-FFF2-40B4-BE49-F238E27FC236}">
                <a16:creationId xmlns:a16="http://schemas.microsoft.com/office/drawing/2014/main" id="{1459FC8B-68DB-B8E8-63F8-5ACB2FD6E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3200" y="7086600"/>
            <a:ext cx="1143000" cy="228600"/>
          </a:xfrm>
          <a:prstGeom prst="rect">
            <a:avLst/>
          </a:prstGeom>
          <a:solidFill>
            <a:srgbClr val="00B050">
              <a:alpha val="49616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61">
            <a:extLst>
              <a:ext uri="{FF2B5EF4-FFF2-40B4-BE49-F238E27FC236}">
                <a16:creationId xmlns:a16="http://schemas.microsoft.com/office/drawing/2014/main" id="{E9E28A88-9ECE-153D-9740-A9D7E020C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6200" y="7086600"/>
            <a:ext cx="1143000" cy="228600"/>
          </a:xfrm>
          <a:prstGeom prst="rect">
            <a:avLst/>
          </a:prstGeom>
          <a:solidFill>
            <a:srgbClr val="00B050">
              <a:alpha val="49616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61">
            <a:extLst>
              <a:ext uri="{FF2B5EF4-FFF2-40B4-BE49-F238E27FC236}">
                <a16:creationId xmlns:a16="http://schemas.microsoft.com/office/drawing/2014/main" id="{9202EF22-EDA2-DDB6-30CD-81D8B3915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49200" y="7086600"/>
            <a:ext cx="1143000" cy="228600"/>
          </a:xfrm>
          <a:prstGeom prst="rect">
            <a:avLst/>
          </a:prstGeom>
          <a:solidFill>
            <a:srgbClr val="00B050">
              <a:alpha val="49616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81CEC7-A78C-AD3F-0C81-6514016340C6}"/>
              </a:ext>
            </a:extLst>
          </p:cNvPr>
          <p:cNvGrpSpPr/>
          <p:nvPr/>
        </p:nvGrpSpPr>
        <p:grpSpPr>
          <a:xfrm>
            <a:off x="5955161" y="3276600"/>
            <a:ext cx="3165151" cy="1877573"/>
            <a:chOff x="5955161" y="3276600"/>
            <a:chExt cx="3165151" cy="1877573"/>
          </a:xfrm>
        </p:grpSpPr>
        <p:sp>
          <p:nvSpPr>
            <p:cNvPr id="41" name="Rectangle 61">
              <a:extLst>
                <a:ext uri="{FF2B5EF4-FFF2-40B4-BE49-F238E27FC236}">
                  <a16:creationId xmlns:a16="http://schemas.microsoft.com/office/drawing/2014/main" id="{277C868D-4016-DDAE-9EA8-D908F7478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5161" y="3276600"/>
              <a:ext cx="1371600" cy="1371600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9BF8EA7-3907-F385-DE5A-61A3F8FD1769}"/>
                </a:ext>
              </a:extLst>
            </p:cNvPr>
            <p:cNvCxnSpPr>
              <a:cxnSpLocks/>
            </p:cNvCxnSpPr>
            <p:nvPr/>
          </p:nvCxnSpPr>
          <p:spPr>
            <a:xfrm>
              <a:off x="7442154" y="4309198"/>
              <a:ext cx="1678158" cy="84497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50DA8A7-25AB-ED5C-0612-A8DD248539D4}"/>
              </a:ext>
            </a:extLst>
          </p:cNvPr>
          <p:cNvGrpSpPr/>
          <p:nvPr/>
        </p:nvGrpSpPr>
        <p:grpSpPr>
          <a:xfrm>
            <a:off x="4499407" y="3272408"/>
            <a:ext cx="4644593" cy="2823592"/>
            <a:chOff x="4499407" y="3272408"/>
            <a:chExt cx="4644593" cy="2823592"/>
          </a:xfrm>
        </p:grpSpPr>
        <p:sp>
          <p:nvSpPr>
            <p:cNvPr id="40" name="Rectangle 61">
              <a:extLst>
                <a:ext uri="{FF2B5EF4-FFF2-40B4-BE49-F238E27FC236}">
                  <a16:creationId xmlns:a16="http://schemas.microsoft.com/office/drawing/2014/main" id="{09C451C6-1E3D-BEC4-2216-51C9F135C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9407" y="3272408"/>
              <a:ext cx="1371600" cy="137160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4BDEBCB-3FB8-1E6D-F5A6-6246E627FA0A}"/>
                </a:ext>
              </a:extLst>
            </p:cNvPr>
            <p:cNvCxnSpPr>
              <a:cxnSpLocks/>
            </p:cNvCxnSpPr>
            <p:nvPr/>
          </p:nvCxnSpPr>
          <p:spPr>
            <a:xfrm>
              <a:off x="5883175" y="4779935"/>
              <a:ext cx="3260825" cy="131606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38F770C-6734-2BF5-3A7A-62D5B912D229}"/>
              </a:ext>
            </a:extLst>
          </p:cNvPr>
          <p:cNvGrpSpPr/>
          <p:nvPr/>
        </p:nvGrpSpPr>
        <p:grpSpPr>
          <a:xfrm>
            <a:off x="6743700" y="5334000"/>
            <a:ext cx="2400300" cy="1828800"/>
            <a:chOff x="6743700" y="5334000"/>
            <a:chExt cx="2400300" cy="1828800"/>
          </a:xfrm>
        </p:grpSpPr>
        <p:sp>
          <p:nvSpPr>
            <p:cNvPr id="39" name="Rectangle 61">
              <a:extLst>
                <a:ext uri="{FF2B5EF4-FFF2-40B4-BE49-F238E27FC236}">
                  <a16:creationId xmlns:a16="http://schemas.microsoft.com/office/drawing/2014/main" id="{B634FD4A-C6A7-1311-5022-2635BA5E3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3700" y="5334000"/>
              <a:ext cx="190500" cy="685800"/>
            </a:xfrm>
            <a:prstGeom prst="rect">
              <a:avLst/>
            </a:prstGeom>
            <a:solidFill>
              <a:srgbClr val="00B050">
                <a:alpha val="49616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4ED01C0-8A5B-F45C-87FD-E57CF88581A4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6096000"/>
              <a:ext cx="2057400" cy="1066800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694536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000" b="1" dirty="0"/>
              <a:t>Uncontrolled Delay Line in ASIC TDC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Apr. 2021, Wu Jinyuan,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 3D FPGA Track Segment Seeding Engine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69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3182600" cy="822960"/>
          </a:xfrm>
        </p:spPr>
        <p:txBody>
          <a:bodyPr/>
          <a:lstStyle/>
          <a:p>
            <a:pPr eaLnBrk="1" hangingPunct="1"/>
            <a:r>
              <a:rPr lang="en-US" sz="3200" dirty="0">
                <a:ea typeface="ＭＳ Ｐゴシック" pitchFamily="28" charset="-128"/>
              </a:rPr>
              <a:t>Advantage of TDC with Uncontrolled Delay Line: </a:t>
            </a:r>
            <a:r>
              <a:rPr lang="en-US" sz="4000" dirty="0">
                <a:solidFill>
                  <a:srgbClr val="0070C0"/>
                </a:solidFill>
                <a:ea typeface="ＭＳ Ｐゴシック" pitchFamily="28" charset="-128"/>
              </a:rPr>
              <a:t>(1) Full Speed Operation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8558" y="1981200"/>
            <a:ext cx="4003642" cy="569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controlled delay line, transistors are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starved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 The delay cell runs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slower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than in normal condition.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uncontrolled delay line, transistors are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fully powered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 The delay cell runs at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full speed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6868F0C4-D5FB-1E4D-CD64-0AE7C558C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00200"/>
            <a:ext cx="4356100" cy="2667000"/>
          </a:xfrm>
          <a:prstGeom prst="rect">
            <a:avLst/>
          </a:prstGeom>
        </p:spPr>
      </p:pic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55112D9D-DA9A-953B-C790-69D4960CC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508" y="1600200"/>
            <a:ext cx="2222500" cy="2667000"/>
          </a:xfrm>
          <a:prstGeom prst="rect">
            <a:avLst/>
          </a:prstGeom>
        </p:spPr>
      </p:pic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53722F2E-3FA5-DCA5-AB4A-871BF8F36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9308" y="1591917"/>
            <a:ext cx="2222500" cy="2667000"/>
          </a:xfrm>
          <a:prstGeom prst="rect">
            <a:avLst/>
          </a:prstGeom>
        </p:spPr>
      </p:pic>
      <p:pic>
        <p:nvPicPr>
          <p:cNvPr id="8" name="Picture 7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789562E-829E-8688-E360-D28BDCB37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058" y="5029200"/>
            <a:ext cx="914400" cy="1828800"/>
          </a:xfrm>
          <a:prstGeom prst="rect">
            <a:avLst/>
          </a:prstGeom>
        </p:spPr>
      </p:pic>
      <p:pic>
        <p:nvPicPr>
          <p:cNvPr id="9" name="Picture 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29896A6E-5FBB-8EBD-E091-8D46E7939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108" y="5029200"/>
            <a:ext cx="914400" cy="1828800"/>
          </a:xfrm>
          <a:prstGeom prst="rect">
            <a:avLst/>
          </a:prstGeom>
        </p:spPr>
      </p:pic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B7C1BCF-195C-71A4-0A9A-442B9C6606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258" y="5029200"/>
            <a:ext cx="914400" cy="1828800"/>
          </a:xfrm>
          <a:prstGeom prst="rect">
            <a:avLst/>
          </a:prstGeom>
        </p:spPr>
      </p:pic>
      <p:pic>
        <p:nvPicPr>
          <p:cNvPr id="12" name="Picture 1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B7118A48-FC3A-2B9D-A066-C2FB9D860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308" y="5029200"/>
            <a:ext cx="914400" cy="1828800"/>
          </a:xfrm>
          <a:prstGeom prst="rect">
            <a:avLst/>
          </a:prstGeom>
        </p:spPr>
      </p:pic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9487D8A-0872-512C-12F4-6CF127F6D8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4108" y="5029200"/>
            <a:ext cx="914400" cy="1828800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3C75A468-05C5-90A0-54C9-CCC7E7040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2158" y="5029200"/>
            <a:ext cx="914400" cy="18288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A5DCCC2-C2DF-55BD-4654-A5C1298E329E}"/>
              </a:ext>
            </a:extLst>
          </p:cNvPr>
          <p:cNvCxnSpPr>
            <a:cxnSpLocks/>
          </p:cNvCxnSpPr>
          <p:nvPr/>
        </p:nvCxnSpPr>
        <p:spPr>
          <a:xfrm>
            <a:off x="6873862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961A3D-EC4F-ABFE-6602-0784045A853C}"/>
              </a:ext>
            </a:extLst>
          </p:cNvPr>
          <p:cNvCxnSpPr>
            <a:cxnSpLocks/>
          </p:cNvCxnSpPr>
          <p:nvPr/>
        </p:nvCxnSpPr>
        <p:spPr>
          <a:xfrm>
            <a:off x="4689508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71078C-96FC-3E62-B335-973D3B60E5A9}"/>
              </a:ext>
            </a:extLst>
          </p:cNvPr>
          <p:cNvCxnSpPr>
            <a:cxnSpLocks/>
          </p:cNvCxnSpPr>
          <p:nvPr/>
        </p:nvCxnSpPr>
        <p:spPr>
          <a:xfrm>
            <a:off x="9109108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2C74DF-3399-B963-D164-51CD4E006A5B}"/>
              </a:ext>
            </a:extLst>
          </p:cNvPr>
          <p:cNvCxnSpPr>
            <a:cxnSpLocks/>
          </p:cNvCxnSpPr>
          <p:nvPr/>
        </p:nvCxnSpPr>
        <p:spPr>
          <a:xfrm>
            <a:off x="88805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563679-E9BF-24C8-8344-53C5CEE8EB2E}"/>
              </a:ext>
            </a:extLst>
          </p:cNvPr>
          <p:cNvCxnSpPr>
            <a:cxnSpLocks/>
          </p:cNvCxnSpPr>
          <p:nvPr/>
        </p:nvCxnSpPr>
        <p:spPr>
          <a:xfrm>
            <a:off x="69755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1594EB6-A1E0-D8B4-2518-80E2901D9DDE}"/>
              </a:ext>
            </a:extLst>
          </p:cNvPr>
          <p:cNvCxnSpPr>
            <a:cxnSpLocks/>
          </p:cNvCxnSpPr>
          <p:nvPr/>
        </p:nvCxnSpPr>
        <p:spPr>
          <a:xfrm>
            <a:off x="51467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01675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2021, Wu Jinyuan,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r>
              <a:rPr lang="en-US"/>
              <a:t>TDC: ASIC/FPGA/ASIC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9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3182600" cy="822960"/>
          </a:xfrm>
        </p:spPr>
        <p:txBody>
          <a:bodyPr/>
          <a:lstStyle/>
          <a:p>
            <a:pPr eaLnBrk="1" hangingPunct="1"/>
            <a:r>
              <a:rPr lang="en-US" sz="3200" dirty="0">
                <a:ea typeface="ＭＳ Ｐゴシック" pitchFamily="28" charset="-128"/>
              </a:rPr>
              <a:t>Advantage of TDC with Uncontrolled Delay Line: </a:t>
            </a:r>
            <a:r>
              <a:rPr lang="en-US" sz="4000" dirty="0">
                <a:solidFill>
                  <a:srgbClr val="0070C0"/>
                </a:solidFill>
                <a:ea typeface="ＭＳ Ｐゴシック" pitchFamily="28" charset="-128"/>
              </a:rPr>
              <a:t>(2) Single Gate Delay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0486DB-F1FA-3349-8991-48DAE1301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8558" y="1981200"/>
            <a:ext cx="4003642" cy="569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even-odd DNL is not tolerated, at least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TWO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invertor delays are needed between delay taps. 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DNL can be calibrated, delay between taps can be just a </a:t>
            </a:r>
            <a:r>
              <a:rPr lang="en-US" sz="32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SINGLE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invertor delay.</a:t>
            </a: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6868F0C4-D5FB-1E4D-CD64-0AE7C558C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00200"/>
            <a:ext cx="4356100" cy="2667000"/>
          </a:xfrm>
          <a:prstGeom prst="rect">
            <a:avLst/>
          </a:prstGeom>
        </p:spPr>
      </p:pic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55112D9D-DA9A-953B-C790-69D4960CC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508" y="1600200"/>
            <a:ext cx="2222500" cy="2667000"/>
          </a:xfrm>
          <a:prstGeom prst="rect">
            <a:avLst/>
          </a:prstGeom>
        </p:spPr>
      </p:pic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53722F2E-3FA5-DCA5-AB4A-871BF8F36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9308" y="1591917"/>
            <a:ext cx="2222500" cy="2667000"/>
          </a:xfrm>
          <a:prstGeom prst="rect">
            <a:avLst/>
          </a:prstGeom>
        </p:spPr>
      </p:pic>
      <p:pic>
        <p:nvPicPr>
          <p:cNvPr id="8" name="Picture 7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789562E-829E-8688-E360-D28BDCB37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058" y="5029200"/>
            <a:ext cx="914400" cy="1828800"/>
          </a:xfrm>
          <a:prstGeom prst="rect">
            <a:avLst/>
          </a:prstGeom>
        </p:spPr>
      </p:pic>
      <p:pic>
        <p:nvPicPr>
          <p:cNvPr id="9" name="Picture 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29896A6E-5FBB-8EBD-E091-8D46E7939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108" y="5029200"/>
            <a:ext cx="914400" cy="1828800"/>
          </a:xfrm>
          <a:prstGeom prst="rect">
            <a:avLst/>
          </a:prstGeom>
        </p:spPr>
      </p:pic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B7C1BCF-195C-71A4-0A9A-442B9C6606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258" y="5029200"/>
            <a:ext cx="914400" cy="1828800"/>
          </a:xfrm>
          <a:prstGeom prst="rect">
            <a:avLst/>
          </a:prstGeom>
        </p:spPr>
      </p:pic>
      <p:pic>
        <p:nvPicPr>
          <p:cNvPr id="12" name="Picture 1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B7118A48-FC3A-2B9D-A066-C2FB9D860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308" y="5029200"/>
            <a:ext cx="914400" cy="1828800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3C75A468-05C5-90A0-54C9-CCC7E7040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2158" y="5029200"/>
            <a:ext cx="914400" cy="18288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A5DCCC2-C2DF-55BD-4654-A5C1298E329E}"/>
              </a:ext>
            </a:extLst>
          </p:cNvPr>
          <p:cNvCxnSpPr>
            <a:cxnSpLocks/>
          </p:cNvCxnSpPr>
          <p:nvPr/>
        </p:nvCxnSpPr>
        <p:spPr>
          <a:xfrm>
            <a:off x="6873862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961A3D-EC4F-ABFE-6602-0784045A853C}"/>
              </a:ext>
            </a:extLst>
          </p:cNvPr>
          <p:cNvCxnSpPr>
            <a:cxnSpLocks/>
          </p:cNvCxnSpPr>
          <p:nvPr/>
        </p:nvCxnSpPr>
        <p:spPr>
          <a:xfrm>
            <a:off x="4689508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71078C-96FC-3E62-B335-973D3B60E5A9}"/>
              </a:ext>
            </a:extLst>
          </p:cNvPr>
          <p:cNvCxnSpPr>
            <a:cxnSpLocks/>
          </p:cNvCxnSpPr>
          <p:nvPr/>
        </p:nvCxnSpPr>
        <p:spPr>
          <a:xfrm>
            <a:off x="9109108" y="2895600"/>
            <a:ext cx="0" cy="1828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2C74DF-3399-B963-D164-51CD4E006A5B}"/>
              </a:ext>
            </a:extLst>
          </p:cNvPr>
          <p:cNvCxnSpPr>
            <a:cxnSpLocks/>
          </p:cNvCxnSpPr>
          <p:nvPr/>
        </p:nvCxnSpPr>
        <p:spPr>
          <a:xfrm>
            <a:off x="88805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563679-E9BF-24C8-8344-53C5CEE8EB2E}"/>
              </a:ext>
            </a:extLst>
          </p:cNvPr>
          <p:cNvCxnSpPr>
            <a:cxnSpLocks/>
          </p:cNvCxnSpPr>
          <p:nvPr/>
        </p:nvCxnSpPr>
        <p:spPr>
          <a:xfrm>
            <a:off x="69755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1594EB6-A1E0-D8B4-2518-80E2901D9DDE}"/>
              </a:ext>
            </a:extLst>
          </p:cNvPr>
          <p:cNvCxnSpPr>
            <a:cxnSpLocks/>
          </p:cNvCxnSpPr>
          <p:nvPr/>
        </p:nvCxnSpPr>
        <p:spPr>
          <a:xfrm>
            <a:off x="5146708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CC5A19A-72F5-8BBE-0035-53976FB26226}"/>
              </a:ext>
            </a:extLst>
          </p:cNvPr>
          <p:cNvCxnSpPr>
            <a:cxnSpLocks/>
          </p:cNvCxnSpPr>
          <p:nvPr/>
        </p:nvCxnSpPr>
        <p:spPr>
          <a:xfrm>
            <a:off x="7924800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ED9977E-4B5A-FF66-A998-BAF3D1421EF5}"/>
              </a:ext>
            </a:extLst>
          </p:cNvPr>
          <p:cNvCxnSpPr>
            <a:cxnSpLocks/>
          </p:cNvCxnSpPr>
          <p:nvPr/>
        </p:nvCxnSpPr>
        <p:spPr>
          <a:xfrm>
            <a:off x="6019800" y="6019800"/>
            <a:ext cx="0" cy="137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B9771608-5E99-9219-0724-B82AB32F5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331" y="4759518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8348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 autoUpdateAnimBg="0" advAuto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tx1"/>
          </a:solidFill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 algn="l"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13240</TotalTime>
  <Words>1867</Words>
  <Application>Microsoft Macintosh PowerPoint</Application>
  <PresentationFormat>Custom</PresentationFormat>
  <Paragraphs>238</Paragraphs>
  <Slides>25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Garamond</vt:lpstr>
      <vt:lpstr>Symbol</vt:lpstr>
      <vt:lpstr>Times New Roman</vt:lpstr>
      <vt:lpstr>Wingdings</vt:lpstr>
      <vt:lpstr>Edge</vt:lpstr>
      <vt:lpstr>Equation.3</vt:lpstr>
      <vt:lpstr>TDC with Uncontrolled Delay Lines:  Calibration Approaches and Precision Improvement Methods</vt:lpstr>
      <vt:lpstr>Introduction</vt:lpstr>
      <vt:lpstr>TDC with Adjustable Delay Line</vt:lpstr>
      <vt:lpstr>Un-adjustable Delay Lines in FPGA</vt:lpstr>
      <vt:lpstr>FPGA TDC</vt:lpstr>
      <vt:lpstr>Learning From Edvard Grieg</vt:lpstr>
      <vt:lpstr>Uncontrolled Delay Line in ASIC TDC</vt:lpstr>
      <vt:lpstr>Advantage of TDC with Uncontrolled Delay Line: (1) Full Speed Operation</vt:lpstr>
      <vt:lpstr>Advantage of TDC with Uncontrolled Delay Line: (2) Single Gate Delay</vt:lpstr>
      <vt:lpstr>Advantage of TDC with Uncontrolled Delay Line: (3)Multiple Measurements</vt:lpstr>
      <vt:lpstr>TDC in End Cap Timing Read Out Chip (ETROC)</vt:lpstr>
      <vt:lpstr>ETROC TDC: Transplanting Uncontrolled Delay Line Back to ASIC TDC</vt:lpstr>
      <vt:lpstr>Bin Widths</vt:lpstr>
      <vt:lpstr>Calibration Table</vt:lpstr>
      <vt:lpstr>Effects of Temperature Variations</vt:lpstr>
      <vt:lpstr>Arithmetic Average of Two Measurements</vt:lpstr>
      <vt:lpstr>Improving Measurement Precision</vt:lpstr>
      <vt:lpstr>Summary</vt:lpstr>
      <vt:lpstr>The End</vt:lpstr>
      <vt:lpstr>Good Things in ASIC But Not in FPGA</vt:lpstr>
      <vt:lpstr>Temperature and Power Supply Voltage Calibration</vt:lpstr>
      <vt:lpstr>Delay Line Based TDC</vt:lpstr>
      <vt:lpstr>Histogram</vt:lpstr>
      <vt:lpstr>Mainstream ASIC TDC in History (&amp; Today)</vt:lpstr>
      <vt:lpstr>Un-adjustable Delay Lines FPGA</vt:lpstr>
    </vt:vector>
  </TitlesOfParts>
  <Company>Fermi Lab - Particle Physics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jywu168</dc:creator>
  <cp:lastModifiedBy>Jin-Yuan Wu</cp:lastModifiedBy>
  <cp:revision>1021</cp:revision>
  <cp:lastPrinted>2016-06-03T00:02:52Z</cp:lastPrinted>
  <dcterms:created xsi:type="dcterms:W3CDTF">2010-03-17T01:23:46Z</dcterms:created>
  <dcterms:modified xsi:type="dcterms:W3CDTF">2022-09-21T21:38:06Z</dcterms:modified>
</cp:coreProperties>
</file>