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sldIdLst>
    <p:sldId id="256" r:id="rId2"/>
    <p:sldId id="2016" r:id="rId3"/>
    <p:sldId id="2013" r:id="rId4"/>
    <p:sldId id="284" r:id="rId5"/>
    <p:sldId id="382" r:id="rId6"/>
    <p:sldId id="377" r:id="rId7"/>
    <p:sldId id="383" r:id="rId8"/>
    <p:sldId id="2022" r:id="rId9"/>
    <p:sldId id="341" r:id="rId10"/>
    <p:sldId id="2010" r:id="rId11"/>
    <p:sldId id="1992" r:id="rId12"/>
    <p:sldId id="257" r:id="rId13"/>
    <p:sldId id="350" r:id="rId14"/>
    <p:sldId id="358" r:id="rId15"/>
    <p:sldId id="2030" r:id="rId16"/>
    <p:sldId id="2031" r:id="rId17"/>
    <p:sldId id="2019" r:id="rId18"/>
    <p:sldId id="380" r:id="rId19"/>
    <p:sldId id="2021" r:id="rId20"/>
    <p:sldId id="2018" r:id="rId21"/>
    <p:sldId id="1999" r:id="rId22"/>
    <p:sldId id="2012" r:id="rId23"/>
    <p:sldId id="288" r:id="rId24"/>
    <p:sldId id="289" r:id="rId25"/>
    <p:sldId id="2009" r:id="rId26"/>
    <p:sldId id="290" r:id="rId27"/>
    <p:sldId id="291" r:id="rId28"/>
    <p:sldId id="293"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01E0"/>
    <a:srgbClr val="DB4879"/>
    <a:srgbClr val="BF819E"/>
    <a:srgbClr val="F44BA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AA18C0-C9B1-AF48-A641-652FBD87C7A3}" v="32" dt="2022-09-20T01:52:31.61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66" autoAdjust="0"/>
    <p:restoredTop sz="97272" autoAdjust="0"/>
  </p:normalViewPr>
  <p:slideViewPr>
    <p:cSldViewPr snapToGrid="0">
      <p:cViewPr varScale="1">
        <p:scale>
          <a:sx n="142" d="100"/>
          <a:sy n="142" d="100"/>
        </p:scale>
        <p:origin x="176" y="424"/>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iu, Tiankuan" userId="03967144-b0cb-4996-9980-8a4b4f0efb65" providerId="ADAL" clId="{26AA18C0-C9B1-AF48-A641-652FBD87C7A3}"/>
    <pc:docChg chg="undo custSel modSld">
      <pc:chgData name="Liu, Tiankuan" userId="03967144-b0cb-4996-9980-8a4b4f0efb65" providerId="ADAL" clId="{26AA18C0-C9B1-AF48-A641-652FBD87C7A3}" dt="2022-09-20T01:52:31.613" v="285" actId="20577"/>
      <pc:docMkLst>
        <pc:docMk/>
      </pc:docMkLst>
      <pc:sldChg chg="modSp mod">
        <pc:chgData name="Liu, Tiankuan" userId="03967144-b0cb-4996-9980-8a4b4f0efb65" providerId="ADAL" clId="{26AA18C0-C9B1-AF48-A641-652FBD87C7A3}" dt="2022-09-20T01:35:16.217" v="240" actId="20577"/>
        <pc:sldMkLst>
          <pc:docMk/>
          <pc:sldMk cId="443593651" sldId="256"/>
        </pc:sldMkLst>
        <pc:spChg chg="mod">
          <ac:chgData name="Liu, Tiankuan" userId="03967144-b0cb-4996-9980-8a4b4f0efb65" providerId="ADAL" clId="{26AA18C0-C9B1-AF48-A641-652FBD87C7A3}" dt="2022-09-17T02:10:13.274" v="88" actId="1076"/>
          <ac:spMkLst>
            <pc:docMk/>
            <pc:sldMk cId="443593651" sldId="256"/>
            <ac:spMk id="2" creationId="{00000000-0000-0000-0000-000000000000}"/>
          </ac:spMkLst>
        </pc:spChg>
        <pc:spChg chg="mod">
          <ac:chgData name="Liu, Tiankuan" userId="03967144-b0cb-4996-9980-8a4b4f0efb65" providerId="ADAL" clId="{26AA18C0-C9B1-AF48-A641-652FBD87C7A3}" dt="2022-09-20T01:35:16.217" v="240" actId="20577"/>
          <ac:spMkLst>
            <pc:docMk/>
            <pc:sldMk cId="443593651" sldId="256"/>
            <ac:spMk id="3" creationId="{00000000-0000-0000-0000-000000000000}"/>
          </ac:spMkLst>
        </pc:spChg>
      </pc:sldChg>
      <pc:sldChg chg="modSp mod">
        <pc:chgData name="Liu, Tiankuan" userId="03967144-b0cb-4996-9980-8a4b4f0efb65" providerId="ADAL" clId="{26AA18C0-C9B1-AF48-A641-652FBD87C7A3}" dt="2022-09-20T01:47:56.742" v="251" actId="6549"/>
        <pc:sldMkLst>
          <pc:docMk/>
          <pc:sldMk cId="2087300508" sldId="257"/>
        </pc:sldMkLst>
        <pc:spChg chg="mod">
          <ac:chgData name="Liu, Tiankuan" userId="03967144-b0cb-4996-9980-8a4b4f0efb65" providerId="ADAL" clId="{26AA18C0-C9B1-AF48-A641-652FBD87C7A3}" dt="2022-09-20T01:47:56.742" v="251" actId="6549"/>
          <ac:spMkLst>
            <pc:docMk/>
            <pc:sldMk cId="2087300508" sldId="257"/>
            <ac:spMk id="7" creationId="{00000000-0000-0000-0000-000000000000}"/>
          </ac:spMkLst>
        </pc:spChg>
      </pc:sldChg>
      <pc:sldChg chg="modSp mod">
        <pc:chgData name="Liu, Tiankuan" userId="03967144-b0cb-4996-9980-8a4b4f0efb65" providerId="ADAL" clId="{26AA18C0-C9B1-AF48-A641-652FBD87C7A3}" dt="2022-09-17T02:21:27.525" v="237" actId="1076"/>
        <pc:sldMkLst>
          <pc:docMk/>
          <pc:sldMk cId="1381849988" sldId="284"/>
        </pc:sldMkLst>
        <pc:spChg chg="mod">
          <ac:chgData name="Liu, Tiankuan" userId="03967144-b0cb-4996-9980-8a4b4f0efb65" providerId="ADAL" clId="{26AA18C0-C9B1-AF48-A641-652FBD87C7A3}" dt="2022-09-17T02:20:04.589" v="161" actId="20577"/>
          <ac:spMkLst>
            <pc:docMk/>
            <pc:sldMk cId="1381849988" sldId="284"/>
            <ac:spMk id="3" creationId="{00000000-0000-0000-0000-000000000000}"/>
          </ac:spMkLst>
        </pc:spChg>
        <pc:spChg chg="mod">
          <ac:chgData name="Liu, Tiankuan" userId="03967144-b0cb-4996-9980-8a4b4f0efb65" providerId="ADAL" clId="{26AA18C0-C9B1-AF48-A641-652FBD87C7A3}" dt="2022-09-17T02:21:27.525" v="237" actId="1076"/>
          <ac:spMkLst>
            <pc:docMk/>
            <pc:sldMk cId="1381849988" sldId="284"/>
            <ac:spMk id="108" creationId="{695E7A35-18CB-DD04-127F-4509E15FC007}"/>
          </ac:spMkLst>
        </pc:spChg>
      </pc:sldChg>
      <pc:sldChg chg="modSp mod">
        <pc:chgData name="Liu, Tiankuan" userId="03967144-b0cb-4996-9980-8a4b4f0efb65" providerId="ADAL" clId="{26AA18C0-C9B1-AF48-A641-652FBD87C7A3}" dt="2022-09-20T01:46:51.807" v="245" actId="20577"/>
        <pc:sldMkLst>
          <pc:docMk/>
          <pc:sldMk cId="1800907429" sldId="341"/>
        </pc:sldMkLst>
        <pc:spChg chg="mod">
          <ac:chgData name="Liu, Tiankuan" userId="03967144-b0cb-4996-9980-8a4b4f0efb65" providerId="ADAL" clId="{26AA18C0-C9B1-AF48-A641-652FBD87C7A3}" dt="2022-09-20T01:46:51.807" v="245" actId="20577"/>
          <ac:spMkLst>
            <pc:docMk/>
            <pc:sldMk cId="1800907429" sldId="341"/>
            <ac:spMk id="3" creationId="{BB5AAA11-F26A-47FB-8329-786EF6AD4CDF}"/>
          </ac:spMkLst>
        </pc:spChg>
      </pc:sldChg>
      <pc:sldChg chg="modSp mod">
        <pc:chgData name="Liu, Tiankuan" userId="03967144-b0cb-4996-9980-8a4b4f0efb65" providerId="ADAL" clId="{26AA18C0-C9B1-AF48-A641-652FBD87C7A3}" dt="2022-09-20T01:48:24.276" v="252" actId="20577"/>
        <pc:sldMkLst>
          <pc:docMk/>
          <pc:sldMk cId="716420151" sldId="358"/>
        </pc:sldMkLst>
        <pc:spChg chg="mod">
          <ac:chgData name="Liu, Tiankuan" userId="03967144-b0cb-4996-9980-8a4b4f0efb65" providerId="ADAL" clId="{26AA18C0-C9B1-AF48-A641-652FBD87C7A3}" dt="2022-09-20T01:48:24.276" v="252" actId="20577"/>
          <ac:spMkLst>
            <pc:docMk/>
            <pc:sldMk cId="716420151" sldId="358"/>
            <ac:spMk id="3" creationId="{00000000-0000-0000-0000-000000000000}"/>
          </ac:spMkLst>
        </pc:spChg>
      </pc:sldChg>
      <pc:sldChg chg="modSp mod">
        <pc:chgData name="Liu, Tiankuan" userId="03967144-b0cb-4996-9980-8a4b4f0efb65" providerId="ADAL" clId="{26AA18C0-C9B1-AF48-A641-652FBD87C7A3}" dt="2022-09-20T01:46:08.431" v="242" actId="20577"/>
        <pc:sldMkLst>
          <pc:docMk/>
          <pc:sldMk cId="2532602522" sldId="383"/>
        </pc:sldMkLst>
        <pc:spChg chg="mod">
          <ac:chgData name="Liu, Tiankuan" userId="03967144-b0cb-4996-9980-8a4b4f0efb65" providerId="ADAL" clId="{26AA18C0-C9B1-AF48-A641-652FBD87C7A3}" dt="2022-09-20T01:46:08.431" v="242" actId="20577"/>
          <ac:spMkLst>
            <pc:docMk/>
            <pc:sldMk cId="2532602522" sldId="383"/>
            <ac:spMk id="4" creationId="{F73A8843-CC5F-26FF-9683-5F79CFFF7FA1}"/>
          </ac:spMkLst>
        </pc:spChg>
      </pc:sldChg>
      <pc:sldChg chg="modSp mod">
        <pc:chgData name="Liu, Tiankuan" userId="03967144-b0cb-4996-9980-8a4b4f0efb65" providerId="ADAL" clId="{26AA18C0-C9B1-AF48-A641-652FBD87C7A3}" dt="2022-09-17T02:13:19.752" v="134" actId="20577"/>
        <pc:sldMkLst>
          <pc:docMk/>
          <pc:sldMk cId="3025356261" sldId="2013"/>
        </pc:sldMkLst>
        <pc:spChg chg="mod">
          <ac:chgData name="Liu, Tiankuan" userId="03967144-b0cb-4996-9980-8a4b4f0efb65" providerId="ADAL" clId="{26AA18C0-C9B1-AF48-A641-652FBD87C7A3}" dt="2022-09-17T02:13:19.752" v="134" actId="20577"/>
          <ac:spMkLst>
            <pc:docMk/>
            <pc:sldMk cId="3025356261" sldId="2013"/>
            <ac:spMk id="11" creationId="{C006FA21-4C3F-5E48-6FFC-7D309CA746C9}"/>
          </ac:spMkLst>
        </pc:spChg>
      </pc:sldChg>
      <pc:sldChg chg="modSp">
        <pc:chgData name="Liu, Tiankuan" userId="03967144-b0cb-4996-9980-8a4b4f0efb65" providerId="ADAL" clId="{26AA18C0-C9B1-AF48-A641-652FBD87C7A3}" dt="2022-09-20T01:52:31.613" v="285" actId="20577"/>
        <pc:sldMkLst>
          <pc:docMk/>
          <pc:sldMk cId="2892314910" sldId="2019"/>
        </pc:sldMkLst>
        <pc:spChg chg="mod">
          <ac:chgData name="Liu, Tiankuan" userId="03967144-b0cb-4996-9980-8a4b4f0efb65" providerId="ADAL" clId="{26AA18C0-C9B1-AF48-A641-652FBD87C7A3}" dt="2022-09-20T01:52:31.613" v="285" actId="20577"/>
          <ac:spMkLst>
            <pc:docMk/>
            <pc:sldMk cId="2892314910" sldId="2019"/>
            <ac:spMk id="129" creationId="{5DF8ACBD-DFE4-1245-85D6-09A1169FE2FA}"/>
          </ac:spMkLst>
        </pc:spChg>
      </pc:sldChg>
      <pc:sldChg chg="modSp mod">
        <pc:chgData name="Liu, Tiankuan" userId="03967144-b0cb-4996-9980-8a4b4f0efb65" providerId="ADAL" clId="{26AA18C0-C9B1-AF48-A641-652FBD87C7A3}" dt="2022-09-20T01:46:31.456" v="244" actId="6549"/>
        <pc:sldMkLst>
          <pc:docMk/>
          <pc:sldMk cId="127395402" sldId="2022"/>
        </pc:sldMkLst>
        <pc:spChg chg="mod">
          <ac:chgData name="Liu, Tiankuan" userId="03967144-b0cb-4996-9980-8a4b4f0efb65" providerId="ADAL" clId="{26AA18C0-C9B1-AF48-A641-652FBD87C7A3}" dt="2022-09-20T01:46:31.456" v="244" actId="6549"/>
          <ac:spMkLst>
            <pc:docMk/>
            <pc:sldMk cId="127395402" sldId="2022"/>
            <ac:spMk id="33" creationId="{F84C43E5-095D-E21E-53EE-1E5AEE93D0CD}"/>
          </ac:spMkLst>
        </pc:spChg>
      </pc:sldChg>
      <pc:sldChg chg="modSp mod">
        <pc:chgData name="Liu, Tiankuan" userId="03967144-b0cb-4996-9980-8a4b4f0efb65" providerId="ADAL" clId="{26AA18C0-C9B1-AF48-A641-652FBD87C7A3}" dt="2022-09-20T01:51:42.908" v="284" actId="20577"/>
        <pc:sldMkLst>
          <pc:docMk/>
          <pc:sldMk cId="86864358" sldId="2030"/>
        </pc:sldMkLst>
        <pc:spChg chg="mod">
          <ac:chgData name="Liu, Tiankuan" userId="03967144-b0cb-4996-9980-8a4b4f0efb65" providerId="ADAL" clId="{26AA18C0-C9B1-AF48-A641-652FBD87C7A3}" dt="2022-09-20T01:51:42.908" v="284" actId="20577"/>
          <ac:spMkLst>
            <pc:docMk/>
            <pc:sldMk cId="86864358" sldId="2030"/>
            <ac:spMk id="129" creationId="{5DF8ACBD-DFE4-1245-85D6-09A1169FE2FA}"/>
          </ac:spMkLst>
        </pc:spChg>
      </pc:sldChg>
    </pc:docChg>
  </pc:docChgLst>
  <pc:docChgLst>
    <pc:chgData name="Liu, Tiankuan" userId="03967144-b0cb-4996-9980-8a4b4f0efb65" providerId="ADAL" clId="{EEF93FF9-9A0A-4B48-AB6A-39C3EF163BC1}"/>
    <pc:docChg chg="undo custSel delSld modSld">
      <pc:chgData name="Liu, Tiankuan" userId="03967144-b0cb-4996-9980-8a4b4f0efb65" providerId="ADAL" clId="{EEF93FF9-9A0A-4B48-AB6A-39C3EF163BC1}" dt="2022-09-16T01:20:38.425" v="2004" actId="1037"/>
      <pc:docMkLst>
        <pc:docMk/>
      </pc:docMkLst>
      <pc:sldChg chg="modSp mod">
        <pc:chgData name="Liu, Tiankuan" userId="03967144-b0cb-4996-9980-8a4b4f0efb65" providerId="ADAL" clId="{EEF93FF9-9A0A-4B48-AB6A-39C3EF163BC1}" dt="2022-09-16T00:55:04.460" v="1658" actId="20577"/>
        <pc:sldMkLst>
          <pc:docMk/>
          <pc:sldMk cId="443593651" sldId="256"/>
        </pc:sldMkLst>
        <pc:spChg chg="mod">
          <ac:chgData name="Liu, Tiankuan" userId="03967144-b0cb-4996-9980-8a4b4f0efb65" providerId="ADAL" clId="{EEF93FF9-9A0A-4B48-AB6A-39C3EF163BC1}" dt="2022-09-16T00:55:04.460" v="1658" actId="20577"/>
          <ac:spMkLst>
            <pc:docMk/>
            <pc:sldMk cId="443593651" sldId="256"/>
            <ac:spMk id="3" creationId="{00000000-0000-0000-0000-000000000000}"/>
          </ac:spMkLst>
        </pc:spChg>
      </pc:sldChg>
      <pc:sldChg chg="addSp modSp mod">
        <pc:chgData name="Liu, Tiankuan" userId="03967144-b0cb-4996-9980-8a4b4f0efb65" providerId="ADAL" clId="{EEF93FF9-9A0A-4B48-AB6A-39C3EF163BC1}" dt="2022-09-16T01:01:28.405" v="1785" actId="27636"/>
        <pc:sldMkLst>
          <pc:docMk/>
          <pc:sldMk cId="1381849988" sldId="284"/>
        </pc:sldMkLst>
        <pc:spChg chg="mod">
          <ac:chgData name="Liu, Tiankuan" userId="03967144-b0cb-4996-9980-8a4b4f0efb65" providerId="ADAL" clId="{EEF93FF9-9A0A-4B48-AB6A-39C3EF163BC1}" dt="2022-09-16T01:01:28.405" v="1785" actId="27636"/>
          <ac:spMkLst>
            <pc:docMk/>
            <pc:sldMk cId="1381849988" sldId="284"/>
            <ac:spMk id="3" creationId="{00000000-0000-0000-0000-000000000000}"/>
          </ac:spMkLst>
        </pc:spChg>
        <pc:spChg chg="mod">
          <ac:chgData name="Liu, Tiankuan" userId="03967144-b0cb-4996-9980-8a4b4f0efb65" providerId="ADAL" clId="{EEF93FF9-9A0A-4B48-AB6A-39C3EF163BC1}" dt="2022-09-15T04:12:42.669" v="1592" actId="14100"/>
          <ac:spMkLst>
            <pc:docMk/>
            <pc:sldMk cId="1381849988" sldId="284"/>
            <ac:spMk id="18" creationId="{41F0D561-CFBF-45B5-9F26-794779494D49}"/>
          </ac:spMkLst>
        </pc:spChg>
        <pc:spChg chg="add mod">
          <ac:chgData name="Liu, Tiankuan" userId="03967144-b0cb-4996-9980-8a4b4f0efb65" providerId="ADAL" clId="{EEF93FF9-9A0A-4B48-AB6A-39C3EF163BC1}" dt="2022-09-15T04:12:56.793" v="1624" actId="1076"/>
          <ac:spMkLst>
            <pc:docMk/>
            <pc:sldMk cId="1381849988" sldId="284"/>
            <ac:spMk id="108" creationId="{695E7A35-18CB-DD04-127F-4509E15FC007}"/>
          </ac:spMkLst>
        </pc:spChg>
      </pc:sldChg>
      <pc:sldChg chg="modSp mod">
        <pc:chgData name="Liu, Tiankuan" userId="03967144-b0cb-4996-9980-8a4b4f0efb65" providerId="ADAL" clId="{EEF93FF9-9A0A-4B48-AB6A-39C3EF163BC1}" dt="2022-09-16T01:06:10.462" v="1810" actId="404"/>
        <pc:sldMkLst>
          <pc:docMk/>
          <pc:sldMk cId="1800907429" sldId="341"/>
        </pc:sldMkLst>
        <pc:spChg chg="mod">
          <ac:chgData name="Liu, Tiankuan" userId="03967144-b0cb-4996-9980-8a4b4f0efb65" providerId="ADAL" clId="{EEF93FF9-9A0A-4B48-AB6A-39C3EF163BC1}" dt="2022-09-16T01:05:54.231" v="1807" actId="20577"/>
          <ac:spMkLst>
            <pc:docMk/>
            <pc:sldMk cId="1800907429" sldId="341"/>
            <ac:spMk id="3" creationId="{BB5AAA11-F26A-47FB-8329-786EF6AD4CDF}"/>
          </ac:spMkLst>
        </pc:spChg>
        <pc:spChg chg="mod">
          <ac:chgData name="Liu, Tiankuan" userId="03967144-b0cb-4996-9980-8a4b4f0efb65" providerId="ADAL" clId="{EEF93FF9-9A0A-4B48-AB6A-39C3EF163BC1}" dt="2022-09-16T01:06:10.462" v="1810" actId="404"/>
          <ac:spMkLst>
            <pc:docMk/>
            <pc:sldMk cId="1800907429" sldId="341"/>
            <ac:spMk id="20" creationId="{E585877C-8F83-8768-A27C-38F0044E42CC}"/>
          </ac:spMkLst>
        </pc:spChg>
        <pc:spChg chg="mod">
          <ac:chgData name="Liu, Tiankuan" userId="03967144-b0cb-4996-9980-8a4b4f0efb65" providerId="ADAL" clId="{EEF93FF9-9A0A-4B48-AB6A-39C3EF163BC1}" dt="2022-09-16T01:06:10.462" v="1810" actId="404"/>
          <ac:spMkLst>
            <pc:docMk/>
            <pc:sldMk cId="1800907429" sldId="341"/>
            <ac:spMk id="21" creationId="{A3E7F5D1-BB6E-7D0F-A690-1C48F9F39109}"/>
          </ac:spMkLst>
        </pc:spChg>
      </pc:sldChg>
      <pc:sldChg chg="modSp mod">
        <pc:chgData name="Liu, Tiankuan" userId="03967144-b0cb-4996-9980-8a4b4f0efb65" providerId="ADAL" clId="{EEF93FF9-9A0A-4B48-AB6A-39C3EF163BC1}" dt="2022-09-16T01:19:44.016" v="1981" actId="2085"/>
        <pc:sldMkLst>
          <pc:docMk/>
          <pc:sldMk cId="1742497709" sldId="377"/>
        </pc:sldMkLst>
        <pc:spChg chg="mod">
          <ac:chgData name="Liu, Tiankuan" userId="03967144-b0cb-4996-9980-8a4b4f0efb65" providerId="ADAL" clId="{EEF93FF9-9A0A-4B48-AB6A-39C3EF163BC1}" dt="2022-09-14T02:46:53.686" v="448" actId="1076"/>
          <ac:spMkLst>
            <pc:docMk/>
            <pc:sldMk cId="1742497709" sldId="377"/>
            <ac:spMk id="3" creationId="{119EBB8D-0BA2-6536-233D-713451C61FFC}"/>
          </ac:spMkLst>
        </pc:spChg>
        <pc:spChg chg="mod">
          <ac:chgData name="Liu, Tiankuan" userId="03967144-b0cb-4996-9980-8a4b4f0efb65" providerId="ADAL" clId="{EEF93FF9-9A0A-4B48-AB6A-39C3EF163BC1}" dt="2022-09-15T03:57:33.221" v="1345" actId="20577"/>
          <ac:spMkLst>
            <pc:docMk/>
            <pc:sldMk cId="1742497709" sldId="377"/>
            <ac:spMk id="106" creationId="{00D18533-5669-E242-9E15-76AC00311B8B}"/>
          </ac:spMkLst>
        </pc:spChg>
        <pc:spChg chg="mod">
          <ac:chgData name="Liu, Tiankuan" userId="03967144-b0cb-4996-9980-8a4b4f0efb65" providerId="ADAL" clId="{EEF93FF9-9A0A-4B48-AB6A-39C3EF163BC1}" dt="2022-09-16T01:14:48.537" v="1853" actId="20577"/>
          <ac:spMkLst>
            <pc:docMk/>
            <pc:sldMk cId="1742497709" sldId="377"/>
            <ac:spMk id="125" creationId="{D93E54F9-1E33-BA4B-9087-FBE94B8F2E05}"/>
          </ac:spMkLst>
        </pc:spChg>
        <pc:spChg chg="mod">
          <ac:chgData name="Liu, Tiankuan" userId="03967144-b0cb-4996-9980-8a4b4f0efb65" providerId="ADAL" clId="{EEF93FF9-9A0A-4B48-AB6A-39C3EF163BC1}" dt="2022-09-16T01:14:53.406" v="1858" actId="20577"/>
          <ac:spMkLst>
            <pc:docMk/>
            <pc:sldMk cId="1742497709" sldId="377"/>
            <ac:spMk id="171" creationId="{DEBE5629-C1B0-B74C-BAA0-D5D00FDA51EB}"/>
          </ac:spMkLst>
        </pc:spChg>
        <pc:spChg chg="mod">
          <ac:chgData name="Liu, Tiankuan" userId="03967144-b0cb-4996-9980-8a4b4f0efb65" providerId="ADAL" clId="{EEF93FF9-9A0A-4B48-AB6A-39C3EF163BC1}" dt="2022-09-16T01:14:24.573" v="1844" actId="20577"/>
          <ac:spMkLst>
            <pc:docMk/>
            <pc:sldMk cId="1742497709" sldId="377"/>
            <ac:spMk id="172" creationId="{EFB8B874-9A60-AA42-AB62-32338D1E4513}"/>
          </ac:spMkLst>
        </pc:spChg>
        <pc:spChg chg="mod">
          <ac:chgData name="Liu, Tiankuan" userId="03967144-b0cb-4996-9980-8a4b4f0efb65" providerId="ADAL" clId="{EEF93FF9-9A0A-4B48-AB6A-39C3EF163BC1}" dt="2022-09-16T01:04:26.177" v="1792" actId="20577"/>
          <ac:spMkLst>
            <pc:docMk/>
            <pc:sldMk cId="1742497709" sldId="377"/>
            <ac:spMk id="212" creationId="{71A5C99A-85EA-AC40-A6F1-F43D15F4289E}"/>
          </ac:spMkLst>
        </pc:spChg>
        <pc:spChg chg="mod">
          <ac:chgData name="Liu, Tiankuan" userId="03967144-b0cb-4996-9980-8a4b4f0efb65" providerId="ADAL" clId="{EEF93FF9-9A0A-4B48-AB6A-39C3EF163BC1}" dt="2022-09-16T01:17:56.455" v="1927" actId="554"/>
          <ac:spMkLst>
            <pc:docMk/>
            <pc:sldMk cId="1742497709" sldId="377"/>
            <ac:spMk id="249" creationId="{00000000-0000-0000-0000-000000000000}"/>
          </ac:spMkLst>
        </pc:spChg>
        <pc:spChg chg="mod">
          <ac:chgData name="Liu, Tiankuan" userId="03967144-b0cb-4996-9980-8a4b4f0efb65" providerId="ADAL" clId="{EEF93FF9-9A0A-4B48-AB6A-39C3EF163BC1}" dt="2022-09-16T01:17:56.455" v="1927" actId="554"/>
          <ac:spMkLst>
            <pc:docMk/>
            <pc:sldMk cId="1742497709" sldId="377"/>
            <ac:spMk id="250" creationId="{00000000-0000-0000-0000-000000000000}"/>
          </ac:spMkLst>
        </pc:spChg>
        <pc:spChg chg="mod">
          <ac:chgData name="Liu, Tiankuan" userId="03967144-b0cb-4996-9980-8a4b4f0efb65" providerId="ADAL" clId="{EEF93FF9-9A0A-4B48-AB6A-39C3EF163BC1}" dt="2022-09-16T01:19:44.016" v="1981" actId="2085"/>
          <ac:spMkLst>
            <pc:docMk/>
            <pc:sldMk cId="1742497709" sldId="377"/>
            <ac:spMk id="251" creationId="{00000000-0000-0000-0000-000000000000}"/>
          </ac:spMkLst>
        </pc:spChg>
        <pc:spChg chg="mod">
          <ac:chgData name="Liu, Tiankuan" userId="03967144-b0cb-4996-9980-8a4b4f0efb65" providerId="ADAL" clId="{EEF93FF9-9A0A-4B48-AB6A-39C3EF163BC1}" dt="2022-09-16T01:19:44.016" v="1981" actId="2085"/>
          <ac:spMkLst>
            <pc:docMk/>
            <pc:sldMk cId="1742497709" sldId="377"/>
            <ac:spMk id="252" creationId="{00000000-0000-0000-0000-000000000000}"/>
          </ac:spMkLst>
        </pc:spChg>
        <pc:spChg chg="mod">
          <ac:chgData name="Liu, Tiankuan" userId="03967144-b0cb-4996-9980-8a4b4f0efb65" providerId="ADAL" clId="{EEF93FF9-9A0A-4B48-AB6A-39C3EF163BC1}" dt="2022-09-16T01:14:40.576" v="1848" actId="20577"/>
          <ac:spMkLst>
            <pc:docMk/>
            <pc:sldMk cId="1742497709" sldId="377"/>
            <ac:spMk id="259" creationId="{56BF3685-34A4-5A4F-A905-1DA82E2FDE8A}"/>
          </ac:spMkLst>
        </pc:spChg>
      </pc:sldChg>
      <pc:sldChg chg="modSp mod">
        <pc:chgData name="Liu, Tiankuan" userId="03967144-b0cb-4996-9980-8a4b4f0efb65" providerId="ADAL" clId="{EEF93FF9-9A0A-4B48-AB6A-39C3EF163BC1}" dt="2022-09-16T01:08:15.412" v="1840" actId="20577"/>
        <pc:sldMkLst>
          <pc:docMk/>
          <pc:sldMk cId="785660997" sldId="380"/>
        </pc:sldMkLst>
        <pc:spChg chg="mod">
          <ac:chgData name="Liu, Tiankuan" userId="03967144-b0cb-4996-9980-8a4b4f0efb65" providerId="ADAL" clId="{EEF93FF9-9A0A-4B48-AB6A-39C3EF163BC1}" dt="2022-09-16T01:08:15.412" v="1840" actId="20577"/>
          <ac:spMkLst>
            <pc:docMk/>
            <pc:sldMk cId="785660997" sldId="380"/>
            <ac:spMk id="44" creationId="{D06FB06B-9914-B140-A14F-A59E8D6DA301}"/>
          </ac:spMkLst>
        </pc:spChg>
      </pc:sldChg>
      <pc:sldChg chg="modSp mod">
        <pc:chgData name="Liu, Tiankuan" userId="03967144-b0cb-4996-9980-8a4b4f0efb65" providerId="ADAL" clId="{EEF93FF9-9A0A-4B48-AB6A-39C3EF163BC1}" dt="2022-09-15T03:56:49.711" v="1339" actId="20577"/>
        <pc:sldMkLst>
          <pc:docMk/>
          <pc:sldMk cId="3409429715" sldId="382"/>
        </pc:sldMkLst>
        <pc:spChg chg="mod">
          <ac:chgData name="Liu, Tiankuan" userId="03967144-b0cb-4996-9980-8a4b4f0efb65" providerId="ADAL" clId="{EEF93FF9-9A0A-4B48-AB6A-39C3EF163BC1}" dt="2022-09-15T03:56:49.711" v="1339" actId="20577"/>
          <ac:spMkLst>
            <pc:docMk/>
            <pc:sldMk cId="3409429715" sldId="382"/>
            <ac:spMk id="4" creationId="{5617CA4E-9D3D-8743-B2C5-9FDABFC2AD9C}"/>
          </ac:spMkLst>
        </pc:spChg>
        <pc:spChg chg="mod">
          <ac:chgData name="Liu, Tiankuan" userId="03967144-b0cb-4996-9980-8a4b4f0efb65" providerId="ADAL" clId="{EEF93FF9-9A0A-4B48-AB6A-39C3EF163BC1}" dt="2022-09-15T03:41:18.181" v="1145" actId="20577"/>
          <ac:spMkLst>
            <pc:docMk/>
            <pc:sldMk cId="3409429715" sldId="382"/>
            <ac:spMk id="33" creationId="{F84C43E5-095D-E21E-53EE-1E5AEE93D0CD}"/>
          </ac:spMkLst>
        </pc:spChg>
      </pc:sldChg>
      <pc:sldChg chg="modSp mod">
        <pc:chgData name="Liu, Tiankuan" userId="03967144-b0cb-4996-9980-8a4b4f0efb65" providerId="ADAL" clId="{EEF93FF9-9A0A-4B48-AB6A-39C3EF163BC1}" dt="2022-09-14T02:52:55.655" v="756" actId="20577"/>
        <pc:sldMkLst>
          <pc:docMk/>
          <pc:sldMk cId="2532602522" sldId="383"/>
        </pc:sldMkLst>
        <pc:spChg chg="mod">
          <ac:chgData name="Liu, Tiankuan" userId="03967144-b0cb-4996-9980-8a4b4f0efb65" providerId="ADAL" clId="{EEF93FF9-9A0A-4B48-AB6A-39C3EF163BC1}" dt="2022-09-14T02:52:55.655" v="756" actId="20577"/>
          <ac:spMkLst>
            <pc:docMk/>
            <pc:sldMk cId="2532602522" sldId="383"/>
            <ac:spMk id="4" creationId="{F73A8843-CC5F-26FF-9683-5F79CFFF7FA1}"/>
          </ac:spMkLst>
        </pc:spChg>
      </pc:sldChg>
      <pc:sldChg chg="addSp delSp modSp mod">
        <pc:chgData name="Liu, Tiankuan" userId="03967144-b0cb-4996-9980-8a4b4f0efb65" providerId="ADAL" clId="{EEF93FF9-9A0A-4B48-AB6A-39C3EF163BC1}" dt="2022-09-16T00:59:27.960" v="1780" actId="20577"/>
        <pc:sldMkLst>
          <pc:docMk/>
          <pc:sldMk cId="3025356261" sldId="2013"/>
        </pc:sldMkLst>
        <pc:spChg chg="mod">
          <ac:chgData name="Liu, Tiankuan" userId="03967144-b0cb-4996-9980-8a4b4f0efb65" providerId="ADAL" clId="{EEF93FF9-9A0A-4B48-AB6A-39C3EF163BC1}" dt="2022-09-15T04:11:36.500" v="1586" actId="21"/>
          <ac:spMkLst>
            <pc:docMk/>
            <pc:sldMk cId="3025356261" sldId="2013"/>
            <ac:spMk id="3" creationId="{49D79EA9-37B3-18C1-1F67-BE0AE5C2049D}"/>
          </ac:spMkLst>
        </pc:spChg>
        <pc:spChg chg="mod">
          <ac:chgData name="Liu, Tiankuan" userId="03967144-b0cb-4996-9980-8a4b4f0efb65" providerId="ADAL" clId="{EEF93FF9-9A0A-4B48-AB6A-39C3EF163BC1}" dt="2022-09-15T04:08:34.171" v="1525" actId="20577"/>
          <ac:spMkLst>
            <pc:docMk/>
            <pc:sldMk cId="3025356261" sldId="2013"/>
            <ac:spMk id="7" creationId="{8E2F9CC3-1FE2-5BAF-0CD3-EA77A178385C}"/>
          </ac:spMkLst>
        </pc:spChg>
        <pc:spChg chg="add mod">
          <ac:chgData name="Liu, Tiankuan" userId="03967144-b0cb-4996-9980-8a4b4f0efb65" providerId="ADAL" clId="{EEF93FF9-9A0A-4B48-AB6A-39C3EF163BC1}" dt="2022-09-16T00:59:27.960" v="1780" actId="20577"/>
          <ac:spMkLst>
            <pc:docMk/>
            <pc:sldMk cId="3025356261" sldId="2013"/>
            <ac:spMk id="11" creationId="{C006FA21-4C3F-5E48-6FFC-7D309CA746C9}"/>
          </ac:spMkLst>
        </pc:spChg>
        <pc:picChg chg="del mod modCrop">
          <ac:chgData name="Liu, Tiankuan" userId="03967144-b0cb-4996-9980-8a4b4f0efb65" providerId="ADAL" clId="{EEF93FF9-9A0A-4B48-AB6A-39C3EF163BC1}" dt="2022-09-15T04:04:49.330" v="1377" actId="478"/>
          <ac:picMkLst>
            <pc:docMk/>
            <pc:sldMk cId="3025356261" sldId="2013"/>
            <ac:picMk id="5" creationId="{DE0067BE-55E5-8B14-5519-DCE67353556F}"/>
          </ac:picMkLst>
        </pc:picChg>
        <pc:picChg chg="add mod modCrop">
          <ac:chgData name="Liu, Tiankuan" userId="03967144-b0cb-4996-9980-8a4b4f0efb65" providerId="ADAL" clId="{EEF93FF9-9A0A-4B48-AB6A-39C3EF163BC1}" dt="2022-09-15T04:09:32.016" v="1532" actId="14100"/>
          <ac:picMkLst>
            <pc:docMk/>
            <pc:sldMk cId="3025356261" sldId="2013"/>
            <ac:picMk id="8" creationId="{F055CC92-BC63-C8EA-C0AD-79A130348C84}"/>
          </ac:picMkLst>
        </pc:picChg>
        <pc:picChg chg="add mod">
          <ac:chgData name="Liu, Tiankuan" userId="03967144-b0cb-4996-9980-8a4b4f0efb65" providerId="ADAL" clId="{EEF93FF9-9A0A-4B48-AB6A-39C3EF163BC1}" dt="2022-09-16T00:57:39.632" v="1730" actId="1036"/>
          <ac:picMkLst>
            <pc:docMk/>
            <pc:sldMk cId="3025356261" sldId="2013"/>
            <ac:picMk id="9" creationId="{5540B539-5DCE-6D3D-52B1-DDEBA5ABB354}"/>
          </ac:picMkLst>
        </pc:picChg>
      </pc:sldChg>
      <pc:sldChg chg="addSp delSp modSp del mod">
        <pc:chgData name="Liu, Tiankuan" userId="03967144-b0cb-4996-9980-8a4b4f0efb65" providerId="ADAL" clId="{EEF93FF9-9A0A-4B48-AB6A-39C3EF163BC1}" dt="2022-09-15T04:10:24.340" v="1579" actId="2696"/>
        <pc:sldMkLst>
          <pc:docMk/>
          <pc:sldMk cId="1161709289" sldId="2014"/>
        </pc:sldMkLst>
        <pc:spChg chg="mod">
          <ac:chgData name="Liu, Tiankuan" userId="03967144-b0cb-4996-9980-8a4b4f0efb65" providerId="ADAL" clId="{EEF93FF9-9A0A-4B48-AB6A-39C3EF163BC1}" dt="2022-09-15T03:36:03.036" v="1084" actId="20577"/>
          <ac:spMkLst>
            <pc:docMk/>
            <pc:sldMk cId="1161709289" sldId="2014"/>
            <ac:spMk id="5" creationId="{87678488-93C9-CFC4-55E9-1AA978FBDC9D}"/>
          </ac:spMkLst>
        </pc:spChg>
        <pc:spChg chg="add del mod">
          <ac:chgData name="Liu, Tiankuan" userId="03967144-b0cb-4996-9980-8a4b4f0efb65" providerId="ADAL" clId="{EEF93FF9-9A0A-4B48-AB6A-39C3EF163BC1}" dt="2022-09-15T03:28:34.733" v="829" actId="478"/>
          <ac:spMkLst>
            <pc:docMk/>
            <pc:sldMk cId="1161709289" sldId="2014"/>
            <ac:spMk id="8" creationId="{3551D4E0-3A9F-E0C4-903B-B8E2362DA325}"/>
          </ac:spMkLst>
        </pc:spChg>
        <pc:picChg chg="del mod">
          <ac:chgData name="Liu, Tiankuan" userId="03967144-b0cb-4996-9980-8a4b4f0efb65" providerId="ADAL" clId="{EEF93FF9-9A0A-4B48-AB6A-39C3EF163BC1}" dt="2022-09-15T04:02:04.882" v="1369" actId="21"/>
          <ac:picMkLst>
            <pc:docMk/>
            <pc:sldMk cId="1161709289" sldId="2014"/>
            <ac:picMk id="4" creationId="{BDA8ADC6-A85E-0628-2C56-9827182C9CC5}"/>
          </ac:picMkLst>
        </pc:picChg>
      </pc:sldChg>
      <pc:sldChg chg="modSp mod">
        <pc:chgData name="Liu, Tiankuan" userId="03967144-b0cb-4996-9980-8a4b4f0efb65" providerId="ADAL" clId="{EEF93FF9-9A0A-4B48-AB6A-39C3EF163BC1}" dt="2022-09-16T00:57:27.026" v="1716" actId="6549"/>
        <pc:sldMkLst>
          <pc:docMk/>
          <pc:sldMk cId="2535278845" sldId="2016"/>
        </pc:sldMkLst>
        <pc:spChg chg="mod">
          <ac:chgData name="Liu, Tiankuan" userId="03967144-b0cb-4996-9980-8a4b4f0efb65" providerId="ADAL" clId="{EEF93FF9-9A0A-4B48-AB6A-39C3EF163BC1}" dt="2022-09-16T00:57:27.026" v="1716" actId="6549"/>
          <ac:spMkLst>
            <pc:docMk/>
            <pc:sldMk cId="2535278845" sldId="2016"/>
            <ac:spMk id="3" creationId="{F65550FC-57EC-0F6B-AC72-95BCB70FDAF4}"/>
          </ac:spMkLst>
        </pc:spChg>
      </pc:sldChg>
      <pc:sldChg chg="addSp delSp modSp mod">
        <pc:chgData name="Liu, Tiankuan" userId="03967144-b0cb-4996-9980-8a4b4f0efb65" providerId="ADAL" clId="{EEF93FF9-9A0A-4B48-AB6A-39C3EF163BC1}" dt="2022-09-15T03:55:20.974" v="1309" actId="12"/>
        <pc:sldMkLst>
          <pc:docMk/>
          <pc:sldMk cId="2892314910" sldId="2019"/>
        </pc:sldMkLst>
        <pc:spChg chg="add mod">
          <ac:chgData name="Liu, Tiankuan" userId="03967144-b0cb-4996-9980-8a4b4f0efb65" providerId="ADAL" clId="{EEF93FF9-9A0A-4B48-AB6A-39C3EF163BC1}" dt="2022-09-15T03:48:31.841" v="1260"/>
          <ac:spMkLst>
            <pc:docMk/>
            <pc:sldMk cId="2892314910" sldId="2019"/>
            <ac:spMk id="2" creationId="{66FA90F0-469B-23D0-5F94-9C20E78FE939}"/>
          </ac:spMkLst>
        </pc:spChg>
        <pc:spChg chg="add del mod">
          <ac:chgData name="Liu, Tiankuan" userId="03967144-b0cb-4996-9980-8a4b4f0efb65" providerId="ADAL" clId="{EEF93FF9-9A0A-4B48-AB6A-39C3EF163BC1}" dt="2022-09-15T03:48:42.116" v="1262" actId="478"/>
          <ac:spMkLst>
            <pc:docMk/>
            <pc:sldMk cId="2892314910" sldId="2019"/>
            <ac:spMk id="5" creationId="{52E83FB6-5B03-EF97-BCCA-92B105DBE1DB}"/>
          </ac:spMkLst>
        </pc:spChg>
        <pc:spChg chg="mod">
          <ac:chgData name="Liu, Tiankuan" userId="03967144-b0cb-4996-9980-8a4b4f0efb65" providerId="ADAL" clId="{EEF93FF9-9A0A-4B48-AB6A-39C3EF163BC1}" dt="2022-09-15T03:55:20.974" v="1309" actId="12"/>
          <ac:spMkLst>
            <pc:docMk/>
            <pc:sldMk cId="2892314910" sldId="2019"/>
            <ac:spMk id="129" creationId="{5DF8ACBD-DFE4-1245-85D6-09A1169FE2FA}"/>
          </ac:spMkLst>
        </pc:spChg>
        <pc:spChg chg="del mod">
          <ac:chgData name="Liu, Tiankuan" userId="03967144-b0cb-4996-9980-8a4b4f0efb65" providerId="ADAL" clId="{EEF93FF9-9A0A-4B48-AB6A-39C3EF163BC1}" dt="2022-09-15T03:48:35.164" v="1261" actId="478"/>
          <ac:spMkLst>
            <pc:docMk/>
            <pc:sldMk cId="2892314910" sldId="2019"/>
            <ac:spMk id="40965" creationId="{00000000-0000-0000-0000-000000000000}"/>
          </ac:spMkLst>
        </pc:spChg>
      </pc:sldChg>
      <pc:sldChg chg="addSp delSp modSp mod">
        <pc:chgData name="Liu, Tiankuan" userId="03967144-b0cb-4996-9980-8a4b4f0efb65" providerId="ADAL" clId="{EEF93FF9-9A0A-4B48-AB6A-39C3EF163BC1}" dt="2022-09-16T01:20:38.425" v="2004" actId="1037"/>
        <pc:sldMkLst>
          <pc:docMk/>
          <pc:sldMk cId="127395402" sldId="2022"/>
        </pc:sldMkLst>
        <pc:spChg chg="mod">
          <ac:chgData name="Liu, Tiankuan" userId="03967144-b0cb-4996-9980-8a4b4f0efb65" providerId="ADAL" clId="{EEF93FF9-9A0A-4B48-AB6A-39C3EF163BC1}" dt="2022-09-15T03:57:46.505" v="1360" actId="20577"/>
          <ac:spMkLst>
            <pc:docMk/>
            <pc:sldMk cId="127395402" sldId="2022"/>
            <ac:spMk id="4" creationId="{5617CA4E-9D3D-8743-B2C5-9FDABFC2AD9C}"/>
          </ac:spMkLst>
        </pc:spChg>
        <pc:spChg chg="add del mod">
          <ac:chgData name="Liu, Tiankuan" userId="03967144-b0cb-4996-9980-8a4b4f0efb65" providerId="ADAL" clId="{EEF93FF9-9A0A-4B48-AB6A-39C3EF163BC1}" dt="2022-09-16T01:16:18.336" v="1870"/>
          <ac:spMkLst>
            <pc:docMk/>
            <pc:sldMk cId="127395402" sldId="2022"/>
            <ac:spMk id="7" creationId="{91EA1CF3-EDE3-9103-BCB6-9C7FDEC7A5AD}"/>
          </ac:spMkLst>
        </pc:spChg>
        <pc:spChg chg="add del mod">
          <ac:chgData name="Liu, Tiankuan" userId="03967144-b0cb-4996-9980-8a4b4f0efb65" providerId="ADAL" clId="{EEF93FF9-9A0A-4B48-AB6A-39C3EF163BC1}" dt="2022-09-16T01:16:18.336" v="1870"/>
          <ac:spMkLst>
            <pc:docMk/>
            <pc:sldMk cId="127395402" sldId="2022"/>
            <ac:spMk id="8" creationId="{8CF6BFB7-5D54-E330-48D0-EFEA854F505F}"/>
          </ac:spMkLst>
        </pc:spChg>
        <pc:spChg chg="add del mod">
          <ac:chgData name="Liu, Tiankuan" userId="03967144-b0cb-4996-9980-8a4b4f0efb65" providerId="ADAL" clId="{EEF93FF9-9A0A-4B48-AB6A-39C3EF163BC1}" dt="2022-09-16T01:16:18.336" v="1870"/>
          <ac:spMkLst>
            <pc:docMk/>
            <pc:sldMk cId="127395402" sldId="2022"/>
            <ac:spMk id="9" creationId="{57F95949-E52E-6D56-62D9-F78DDCD2A574}"/>
          </ac:spMkLst>
        </pc:spChg>
        <pc:spChg chg="add del mod">
          <ac:chgData name="Liu, Tiankuan" userId="03967144-b0cb-4996-9980-8a4b4f0efb65" providerId="ADAL" clId="{EEF93FF9-9A0A-4B48-AB6A-39C3EF163BC1}" dt="2022-09-16T01:16:18.336" v="1870"/>
          <ac:spMkLst>
            <pc:docMk/>
            <pc:sldMk cId="127395402" sldId="2022"/>
            <ac:spMk id="10" creationId="{092856B7-B154-C262-BFA4-C48FDA30C729}"/>
          </ac:spMkLst>
        </pc:spChg>
        <pc:spChg chg="add del mod">
          <ac:chgData name="Liu, Tiankuan" userId="03967144-b0cb-4996-9980-8a4b4f0efb65" providerId="ADAL" clId="{EEF93FF9-9A0A-4B48-AB6A-39C3EF163BC1}" dt="2022-09-16T01:16:18.336" v="1870"/>
          <ac:spMkLst>
            <pc:docMk/>
            <pc:sldMk cId="127395402" sldId="2022"/>
            <ac:spMk id="11" creationId="{BFE737B1-62DA-4963-0E96-8755AD301593}"/>
          </ac:spMkLst>
        </pc:spChg>
        <pc:spChg chg="add del mod">
          <ac:chgData name="Liu, Tiankuan" userId="03967144-b0cb-4996-9980-8a4b4f0efb65" providerId="ADAL" clId="{EEF93FF9-9A0A-4B48-AB6A-39C3EF163BC1}" dt="2022-09-16T01:16:18.336" v="1870"/>
          <ac:spMkLst>
            <pc:docMk/>
            <pc:sldMk cId="127395402" sldId="2022"/>
            <ac:spMk id="12" creationId="{A0B424B9-0F6B-75DF-9417-0D7246CB7CA3}"/>
          </ac:spMkLst>
        </pc:spChg>
        <pc:spChg chg="add del mod">
          <ac:chgData name="Liu, Tiankuan" userId="03967144-b0cb-4996-9980-8a4b4f0efb65" providerId="ADAL" clId="{EEF93FF9-9A0A-4B48-AB6A-39C3EF163BC1}" dt="2022-09-16T01:16:18.336" v="1870"/>
          <ac:spMkLst>
            <pc:docMk/>
            <pc:sldMk cId="127395402" sldId="2022"/>
            <ac:spMk id="13" creationId="{D99A05F2-B246-78C8-8E80-93AF530732B6}"/>
          </ac:spMkLst>
        </pc:spChg>
        <pc:spChg chg="add del mod">
          <ac:chgData name="Liu, Tiankuan" userId="03967144-b0cb-4996-9980-8a4b4f0efb65" providerId="ADAL" clId="{EEF93FF9-9A0A-4B48-AB6A-39C3EF163BC1}" dt="2022-09-16T01:16:18.336" v="1870"/>
          <ac:spMkLst>
            <pc:docMk/>
            <pc:sldMk cId="127395402" sldId="2022"/>
            <ac:spMk id="15" creationId="{EA0D0551-EF42-C7B9-229D-085935892F75}"/>
          </ac:spMkLst>
        </pc:spChg>
        <pc:spChg chg="add del mod">
          <ac:chgData name="Liu, Tiankuan" userId="03967144-b0cb-4996-9980-8a4b4f0efb65" providerId="ADAL" clId="{EEF93FF9-9A0A-4B48-AB6A-39C3EF163BC1}" dt="2022-09-16T01:16:18.336" v="1870"/>
          <ac:spMkLst>
            <pc:docMk/>
            <pc:sldMk cId="127395402" sldId="2022"/>
            <ac:spMk id="16" creationId="{2542A25C-BD75-53B8-EC1B-171B2947E67A}"/>
          </ac:spMkLst>
        </pc:spChg>
        <pc:spChg chg="add del mod">
          <ac:chgData name="Liu, Tiankuan" userId="03967144-b0cb-4996-9980-8a4b4f0efb65" providerId="ADAL" clId="{EEF93FF9-9A0A-4B48-AB6A-39C3EF163BC1}" dt="2022-09-16T01:16:18.336" v="1870"/>
          <ac:spMkLst>
            <pc:docMk/>
            <pc:sldMk cId="127395402" sldId="2022"/>
            <ac:spMk id="17" creationId="{1AD58B7B-9AA1-82B2-6F5D-0AB0FE3726C6}"/>
          </ac:spMkLst>
        </pc:spChg>
        <pc:spChg chg="add del mod">
          <ac:chgData name="Liu, Tiankuan" userId="03967144-b0cb-4996-9980-8a4b4f0efb65" providerId="ADAL" clId="{EEF93FF9-9A0A-4B48-AB6A-39C3EF163BC1}" dt="2022-09-16T01:16:18.336" v="1870"/>
          <ac:spMkLst>
            <pc:docMk/>
            <pc:sldMk cId="127395402" sldId="2022"/>
            <ac:spMk id="19" creationId="{D0490BDC-2F7D-7063-7299-90DB96FDCC70}"/>
          </ac:spMkLst>
        </pc:spChg>
        <pc:spChg chg="add del mod">
          <ac:chgData name="Liu, Tiankuan" userId="03967144-b0cb-4996-9980-8a4b4f0efb65" providerId="ADAL" clId="{EEF93FF9-9A0A-4B48-AB6A-39C3EF163BC1}" dt="2022-09-16T01:16:18.336" v="1870"/>
          <ac:spMkLst>
            <pc:docMk/>
            <pc:sldMk cId="127395402" sldId="2022"/>
            <ac:spMk id="20" creationId="{B0F12C2B-9E95-6CEB-9B01-13CF517590FA}"/>
          </ac:spMkLst>
        </pc:spChg>
        <pc:spChg chg="add del mod">
          <ac:chgData name="Liu, Tiankuan" userId="03967144-b0cb-4996-9980-8a4b4f0efb65" providerId="ADAL" clId="{EEF93FF9-9A0A-4B48-AB6A-39C3EF163BC1}" dt="2022-09-16T01:16:18.336" v="1870"/>
          <ac:spMkLst>
            <pc:docMk/>
            <pc:sldMk cId="127395402" sldId="2022"/>
            <ac:spMk id="22" creationId="{22E19CD6-1B1B-1F6A-2057-5047C197ECD9}"/>
          </ac:spMkLst>
        </pc:spChg>
        <pc:spChg chg="add del mod">
          <ac:chgData name="Liu, Tiankuan" userId="03967144-b0cb-4996-9980-8a4b4f0efb65" providerId="ADAL" clId="{EEF93FF9-9A0A-4B48-AB6A-39C3EF163BC1}" dt="2022-09-16T01:16:18.336" v="1870"/>
          <ac:spMkLst>
            <pc:docMk/>
            <pc:sldMk cId="127395402" sldId="2022"/>
            <ac:spMk id="23" creationId="{7CD08FAA-A8F7-8085-30DF-8EF8249E89B4}"/>
          </ac:spMkLst>
        </pc:spChg>
        <pc:spChg chg="add del mod">
          <ac:chgData name="Liu, Tiankuan" userId="03967144-b0cb-4996-9980-8a4b4f0efb65" providerId="ADAL" clId="{EEF93FF9-9A0A-4B48-AB6A-39C3EF163BC1}" dt="2022-09-16T01:16:18.336" v="1870"/>
          <ac:spMkLst>
            <pc:docMk/>
            <pc:sldMk cId="127395402" sldId="2022"/>
            <ac:spMk id="25" creationId="{1C51D3A2-A3C7-B403-26DF-194EC68518C8}"/>
          </ac:spMkLst>
        </pc:spChg>
        <pc:spChg chg="add del mod">
          <ac:chgData name="Liu, Tiankuan" userId="03967144-b0cb-4996-9980-8a4b4f0efb65" providerId="ADAL" clId="{EEF93FF9-9A0A-4B48-AB6A-39C3EF163BC1}" dt="2022-09-16T01:16:18.336" v="1870"/>
          <ac:spMkLst>
            <pc:docMk/>
            <pc:sldMk cId="127395402" sldId="2022"/>
            <ac:spMk id="26" creationId="{2587872A-C335-926C-27A6-BBA470BA0EEA}"/>
          </ac:spMkLst>
        </pc:spChg>
        <pc:spChg chg="add del mod">
          <ac:chgData name="Liu, Tiankuan" userId="03967144-b0cb-4996-9980-8a4b4f0efb65" providerId="ADAL" clId="{EEF93FF9-9A0A-4B48-AB6A-39C3EF163BC1}" dt="2022-09-16T01:16:18.336" v="1870"/>
          <ac:spMkLst>
            <pc:docMk/>
            <pc:sldMk cId="127395402" sldId="2022"/>
            <ac:spMk id="28" creationId="{C9392DA3-0B63-C156-40E4-51DC392B9801}"/>
          </ac:spMkLst>
        </pc:spChg>
        <pc:spChg chg="add del mod">
          <ac:chgData name="Liu, Tiankuan" userId="03967144-b0cb-4996-9980-8a4b4f0efb65" providerId="ADAL" clId="{EEF93FF9-9A0A-4B48-AB6A-39C3EF163BC1}" dt="2022-09-16T01:16:18.336" v="1870"/>
          <ac:spMkLst>
            <pc:docMk/>
            <pc:sldMk cId="127395402" sldId="2022"/>
            <ac:spMk id="29" creationId="{69AFEE3A-4A27-A15D-54E2-EF908A7DBE62}"/>
          </ac:spMkLst>
        </pc:spChg>
        <pc:spChg chg="add del mod">
          <ac:chgData name="Liu, Tiankuan" userId="03967144-b0cb-4996-9980-8a4b4f0efb65" providerId="ADAL" clId="{EEF93FF9-9A0A-4B48-AB6A-39C3EF163BC1}" dt="2022-09-16T01:16:18.336" v="1870"/>
          <ac:spMkLst>
            <pc:docMk/>
            <pc:sldMk cId="127395402" sldId="2022"/>
            <ac:spMk id="30" creationId="{9ADB4EEC-E15D-95D6-D838-73E7413DABD3}"/>
          </ac:spMkLst>
        </pc:spChg>
        <pc:spChg chg="mod">
          <ac:chgData name="Liu, Tiankuan" userId="03967144-b0cb-4996-9980-8a4b4f0efb65" providerId="ADAL" clId="{EEF93FF9-9A0A-4B48-AB6A-39C3EF163BC1}" dt="2022-09-14T02:53:56.814" v="764" actId="6549"/>
          <ac:spMkLst>
            <pc:docMk/>
            <pc:sldMk cId="127395402" sldId="2022"/>
            <ac:spMk id="33" creationId="{F84C43E5-095D-E21E-53EE-1E5AEE93D0CD}"/>
          </ac:spMkLst>
        </pc:spChg>
        <pc:spChg chg="add del mod">
          <ac:chgData name="Liu, Tiankuan" userId="03967144-b0cb-4996-9980-8a4b4f0efb65" providerId="ADAL" clId="{EEF93FF9-9A0A-4B48-AB6A-39C3EF163BC1}" dt="2022-09-16T01:16:18.336" v="1870"/>
          <ac:spMkLst>
            <pc:docMk/>
            <pc:sldMk cId="127395402" sldId="2022"/>
            <ac:spMk id="41" creationId="{48C950FB-75EF-E39A-B2A3-27F90AF62527}"/>
          </ac:spMkLst>
        </pc:spChg>
        <pc:spChg chg="add del mod">
          <ac:chgData name="Liu, Tiankuan" userId="03967144-b0cb-4996-9980-8a4b4f0efb65" providerId="ADAL" clId="{EEF93FF9-9A0A-4B48-AB6A-39C3EF163BC1}" dt="2022-09-16T01:16:18.336" v="1870"/>
          <ac:spMkLst>
            <pc:docMk/>
            <pc:sldMk cId="127395402" sldId="2022"/>
            <ac:spMk id="44" creationId="{3068283F-4369-EDB0-C2B1-3E136CBEC89D}"/>
          </ac:spMkLst>
        </pc:spChg>
        <pc:spChg chg="add del mod">
          <ac:chgData name="Liu, Tiankuan" userId="03967144-b0cb-4996-9980-8a4b4f0efb65" providerId="ADAL" clId="{EEF93FF9-9A0A-4B48-AB6A-39C3EF163BC1}" dt="2022-09-16T01:16:18.336" v="1870"/>
          <ac:spMkLst>
            <pc:docMk/>
            <pc:sldMk cId="127395402" sldId="2022"/>
            <ac:spMk id="51" creationId="{92B0FFDB-F997-BC91-8F6A-B3C071C5BF38}"/>
          </ac:spMkLst>
        </pc:spChg>
        <pc:spChg chg="add del mod">
          <ac:chgData name="Liu, Tiankuan" userId="03967144-b0cb-4996-9980-8a4b4f0efb65" providerId="ADAL" clId="{EEF93FF9-9A0A-4B48-AB6A-39C3EF163BC1}" dt="2022-09-16T01:16:18.336" v="1870"/>
          <ac:spMkLst>
            <pc:docMk/>
            <pc:sldMk cId="127395402" sldId="2022"/>
            <ac:spMk id="52" creationId="{15B649EA-52B9-CB6B-384E-9EC141D6FBDD}"/>
          </ac:spMkLst>
        </pc:spChg>
        <pc:spChg chg="add del mod">
          <ac:chgData name="Liu, Tiankuan" userId="03967144-b0cb-4996-9980-8a4b4f0efb65" providerId="ADAL" clId="{EEF93FF9-9A0A-4B48-AB6A-39C3EF163BC1}" dt="2022-09-16T01:16:18.336" v="1870"/>
          <ac:spMkLst>
            <pc:docMk/>
            <pc:sldMk cId="127395402" sldId="2022"/>
            <ac:spMk id="53" creationId="{84630EAB-1755-1C3E-0535-F37A2F063CA5}"/>
          </ac:spMkLst>
        </pc:spChg>
        <pc:spChg chg="add del mod">
          <ac:chgData name="Liu, Tiankuan" userId="03967144-b0cb-4996-9980-8a4b4f0efb65" providerId="ADAL" clId="{EEF93FF9-9A0A-4B48-AB6A-39C3EF163BC1}" dt="2022-09-16T01:16:18.336" v="1870"/>
          <ac:spMkLst>
            <pc:docMk/>
            <pc:sldMk cId="127395402" sldId="2022"/>
            <ac:spMk id="54" creationId="{7D0B1A58-BD49-D50A-8A87-45B9CCBD772C}"/>
          </ac:spMkLst>
        </pc:spChg>
        <pc:spChg chg="add del mod">
          <ac:chgData name="Liu, Tiankuan" userId="03967144-b0cb-4996-9980-8a4b4f0efb65" providerId="ADAL" clId="{EEF93FF9-9A0A-4B48-AB6A-39C3EF163BC1}" dt="2022-09-16T01:16:18.336" v="1870"/>
          <ac:spMkLst>
            <pc:docMk/>
            <pc:sldMk cId="127395402" sldId="2022"/>
            <ac:spMk id="56" creationId="{4398217D-A6CD-D00A-D82A-251F782B452B}"/>
          </ac:spMkLst>
        </pc:spChg>
        <pc:spChg chg="add del mod">
          <ac:chgData name="Liu, Tiankuan" userId="03967144-b0cb-4996-9980-8a4b4f0efb65" providerId="ADAL" clId="{EEF93FF9-9A0A-4B48-AB6A-39C3EF163BC1}" dt="2022-09-16T01:16:18.336" v="1870"/>
          <ac:spMkLst>
            <pc:docMk/>
            <pc:sldMk cId="127395402" sldId="2022"/>
            <ac:spMk id="57" creationId="{A6A64BC8-93E4-8614-5D79-82D102BC3888}"/>
          </ac:spMkLst>
        </pc:spChg>
        <pc:spChg chg="add del mod">
          <ac:chgData name="Liu, Tiankuan" userId="03967144-b0cb-4996-9980-8a4b4f0efb65" providerId="ADAL" clId="{EEF93FF9-9A0A-4B48-AB6A-39C3EF163BC1}" dt="2022-09-16T01:16:18.336" v="1870"/>
          <ac:spMkLst>
            <pc:docMk/>
            <pc:sldMk cId="127395402" sldId="2022"/>
            <ac:spMk id="58" creationId="{E4CDC514-3020-4B37-E70D-D5E8DBDAA86D}"/>
          </ac:spMkLst>
        </pc:spChg>
        <pc:spChg chg="add del mod">
          <ac:chgData name="Liu, Tiankuan" userId="03967144-b0cb-4996-9980-8a4b4f0efb65" providerId="ADAL" clId="{EEF93FF9-9A0A-4B48-AB6A-39C3EF163BC1}" dt="2022-09-16T01:16:18.336" v="1870"/>
          <ac:spMkLst>
            <pc:docMk/>
            <pc:sldMk cId="127395402" sldId="2022"/>
            <ac:spMk id="59" creationId="{107FBECA-E55F-45C1-62B2-0B00E7450B75}"/>
          </ac:spMkLst>
        </pc:spChg>
        <pc:spChg chg="add del mod">
          <ac:chgData name="Liu, Tiankuan" userId="03967144-b0cb-4996-9980-8a4b4f0efb65" providerId="ADAL" clId="{EEF93FF9-9A0A-4B48-AB6A-39C3EF163BC1}" dt="2022-09-16T01:16:18.336" v="1870"/>
          <ac:spMkLst>
            <pc:docMk/>
            <pc:sldMk cId="127395402" sldId="2022"/>
            <ac:spMk id="62" creationId="{9AFD3481-4F79-BA53-8128-D0CD35F47320}"/>
          </ac:spMkLst>
        </pc:spChg>
        <pc:spChg chg="add del mod">
          <ac:chgData name="Liu, Tiankuan" userId="03967144-b0cb-4996-9980-8a4b4f0efb65" providerId="ADAL" clId="{EEF93FF9-9A0A-4B48-AB6A-39C3EF163BC1}" dt="2022-09-16T01:16:18.336" v="1870"/>
          <ac:spMkLst>
            <pc:docMk/>
            <pc:sldMk cId="127395402" sldId="2022"/>
            <ac:spMk id="63" creationId="{5E754A06-0F2C-C6E4-E944-E82BA7390DF7}"/>
          </ac:spMkLst>
        </pc:spChg>
        <pc:spChg chg="add del mod">
          <ac:chgData name="Liu, Tiankuan" userId="03967144-b0cb-4996-9980-8a4b4f0efb65" providerId="ADAL" clId="{EEF93FF9-9A0A-4B48-AB6A-39C3EF163BC1}" dt="2022-09-16T01:16:18.336" v="1870"/>
          <ac:spMkLst>
            <pc:docMk/>
            <pc:sldMk cId="127395402" sldId="2022"/>
            <ac:spMk id="75" creationId="{7237A422-92BA-B275-9A43-43A8859AD5D2}"/>
          </ac:spMkLst>
        </pc:spChg>
        <pc:spChg chg="add del mod">
          <ac:chgData name="Liu, Tiankuan" userId="03967144-b0cb-4996-9980-8a4b4f0efb65" providerId="ADAL" clId="{EEF93FF9-9A0A-4B48-AB6A-39C3EF163BC1}" dt="2022-09-16T01:16:18.336" v="1870"/>
          <ac:spMkLst>
            <pc:docMk/>
            <pc:sldMk cId="127395402" sldId="2022"/>
            <ac:spMk id="80" creationId="{488BA3CB-348E-0D5C-CDC5-1DD5BD68ED81}"/>
          </ac:spMkLst>
        </pc:spChg>
        <pc:spChg chg="add del mod">
          <ac:chgData name="Liu, Tiankuan" userId="03967144-b0cb-4996-9980-8a4b4f0efb65" providerId="ADAL" clId="{EEF93FF9-9A0A-4B48-AB6A-39C3EF163BC1}" dt="2022-09-16T01:16:18.336" v="1870"/>
          <ac:spMkLst>
            <pc:docMk/>
            <pc:sldMk cId="127395402" sldId="2022"/>
            <ac:spMk id="81" creationId="{5E16910D-30E8-0E28-C7EA-EFC06CBCB392}"/>
          </ac:spMkLst>
        </pc:spChg>
        <pc:spChg chg="add del mod">
          <ac:chgData name="Liu, Tiankuan" userId="03967144-b0cb-4996-9980-8a4b4f0efb65" providerId="ADAL" clId="{EEF93FF9-9A0A-4B48-AB6A-39C3EF163BC1}" dt="2022-09-16T01:16:18.336" v="1870"/>
          <ac:spMkLst>
            <pc:docMk/>
            <pc:sldMk cId="127395402" sldId="2022"/>
            <ac:spMk id="82" creationId="{BF1BCF8D-8972-D2AA-F8DB-B6CC3F578F71}"/>
          </ac:spMkLst>
        </pc:spChg>
        <pc:spChg chg="add del mod">
          <ac:chgData name="Liu, Tiankuan" userId="03967144-b0cb-4996-9980-8a4b4f0efb65" providerId="ADAL" clId="{EEF93FF9-9A0A-4B48-AB6A-39C3EF163BC1}" dt="2022-09-16T01:16:18.336" v="1870"/>
          <ac:spMkLst>
            <pc:docMk/>
            <pc:sldMk cId="127395402" sldId="2022"/>
            <ac:spMk id="84" creationId="{ADCCC278-215F-1070-C3E2-88A965257EC8}"/>
          </ac:spMkLst>
        </pc:spChg>
        <pc:spChg chg="add del mod">
          <ac:chgData name="Liu, Tiankuan" userId="03967144-b0cb-4996-9980-8a4b4f0efb65" providerId="ADAL" clId="{EEF93FF9-9A0A-4B48-AB6A-39C3EF163BC1}" dt="2022-09-16T01:16:18.336" v="1870"/>
          <ac:spMkLst>
            <pc:docMk/>
            <pc:sldMk cId="127395402" sldId="2022"/>
            <ac:spMk id="85" creationId="{B3371935-DBFC-4621-2BAF-210EDFA7A957}"/>
          </ac:spMkLst>
        </pc:spChg>
        <pc:spChg chg="add del mod">
          <ac:chgData name="Liu, Tiankuan" userId="03967144-b0cb-4996-9980-8a4b4f0efb65" providerId="ADAL" clId="{EEF93FF9-9A0A-4B48-AB6A-39C3EF163BC1}" dt="2022-09-16T01:16:18.336" v="1870"/>
          <ac:spMkLst>
            <pc:docMk/>
            <pc:sldMk cId="127395402" sldId="2022"/>
            <ac:spMk id="86" creationId="{52CBA038-4E59-E322-1104-14B9D0702BDC}"/>
          </ac:spMkLst>
        </pc:spChg>
        <pc:spChg chg="add del mod">
          <ac:chgData name="Liu, Tiankuan" userId="03967144-b0cb-4996-9980-8a4b4f0efb65" providerId="ADAL" clId="{EEF93FF9-9A0A-4B48-AB6A-39C3EF163BC1}" dt="2022-09-16T01:16:18.336" v="1870"/>
          <ac:spMkLst>
            <pc:docMk/>
            <pc:sldMk cId="127395402" sldId="2022"/>
            <ac:spMk id="87" creationId="{52C5B093-EE41-AFE5-2CBA-151EEC0F1685}"/>
          </ac:spMkLst>
        </pc:spChg>
        <pc:spChg chg="add del mod">
          <ac:chgData name="Liu, Tiankuan" userId="03967144-b0cb-4996-9980-8a4b4f0efb65" providerId="ADAL" clId="{EEF93FF9-9A0A-4B48-AB6A-39C3EF163BC1}" dt="2022-09-16T01:16:18.336" v="1870"/>
          <ac:spMkLst>
            <pc:docMk/>
            <pc:sldMk cId="127395402" sldId="2022"/>
            <ac:spMk id="88" creationId="{3A278900-F855-AA62-09D3-F1666ACC1122}"/>
          </ac:spMkLst>
        </pc:spChg>
        <pc:spChg chg="add del mod">
          <ac:chgData name="Liu, Tiankuan" userId="03967144-b0cb-4996-9980-8a4b4f0efb65" providerId="ADAL" clId="{EEF93FF9-9A0A-4B48-AB6A-39C3EF163BC1}" dt="2022-09-16T01:16:18.336" v="1870"/>
          <ac:spMkLst>
            <pc:docMk/>
            <pc:sldMk cId="127395402" sldId="2022"/>
            <ac:spMk id="89" creationId="{4A79B0FB-8635-48EC-B39C-AE9CB3006C55}"/>
          </ac:spMkLst>
        </pc:spChg>
        <pc:spChg chg="add del mod">
          <ac:chgData name="Liu, Tiankuan" userId="03967144-b0cb-4996-9980-8a4b4f0efb65" providerId="ADAL" clId="{EEF93FF9-9A0A-4B48-AB6A-39C3EF163BC1}" dt="2022-09-16T01:16:18.336" v="1870"/>
          <ac:spMkLst>
            <pc:docMk/>
            <pc:sldMk cId="127395402" sldId="2022"/>
            <ac:spMk id="95" creationId="{5024E64B-F9A2-41E7-F012-7B7B227FB65F}"/>
          </ac:spMkLst>
        </pc:spChg>
        <pc:picChg chg="add del mod">
          <ac:chgData name="Liu, Tiankuan" userId="03967144-b0cb-4996-9980-8a4b4f0efb65" providerId="ADAL" clId="{EEF93FF9-9A0A-4B48-AB6A-39C3EF163BC1}" dt="2022-09-16T01:16:11.467" v="1868" actId="478"/>
          <ac:picMkLst>
            <pc:docMk/>
            <pc:sldMk cId="127395402" sldId="2022"/>
            <ac:picMk id="6" creationId="{AEEE75FF-35BA-2E08-44BB-95E0F18E038F}"/>
          </ac:picMkLst>
        </pc:picChg>
        <pc:picChg chg="del">
          <ac:chgData name="Liu, Tiankuan" userId="03967144-b0cb-4996-9980-8a4b4f0efb65" providerId="ADAL" clId="{EEF93FF9-9A0A-4B48-AB6A-39C3EF163BC1}" dt="2022-09-16T01:15:44.253" v="1859" actId="478"/>
          <ac:picMkLst>
            <pc:docMk/>
            <pc:sldMk cId="127395402" sldId="2022"/>
            <ac:picMk id="36" creationId="{E8F53BC4-31CA-148E-0250-C0F55EFDAF36}"/>
          </ac:picMkLst>
        </pc:picChg>
        <pc:picChg chg="del">
          <ac:chgData name="Liu, Tiankuan" userId="03967144-b0cb-4996-9980-8a4b4f0efb65" providerId="ADAL" clId="{EEF93FF9-9A0A-4B48-AB6A-39C3EF163BC1}" dt="2022-09-16T01:15:45.418" v="1860" actId="478"/>
          <ac:picMkLst>
            <pc:docMk/>
            <pc:sldMk cId="127395402" sldId="2022"/>
            <ac:picMk id="37" creationId="{52D829D9-2002-7D79-5135-2A3B2C480D7A}"/>
          </ac:picMkLst>
        </pc:picChg>
        <pc:picChg chg="add del mod">
          <ac:chgData name="Liu, Tiankuan" userId="03967144-b0cb-4996-9980-8a4b4f0efb65" providerId="ADAL" clId="{EEF93FF9-9A0A-4B48-AB6A-39C3EF163BC1}" dt="2022-09-16T01:18:24.148" v="1929" actId="478"/>
          <ac:picMkLst>
            <pc:docMk/>
            <pc:sldMk cId="127395402" sldId="2022"/>
            <ac:picMk id="104" creationId="{1DC5BA97-0452-0933-C9AA-A8B324EB620E}"/>
          </ac:picMkLst>
        </pc:picChg>
        <pc:picChg chg="add del mod">
          <ac:chgData name="Liu, Tiankuan" userId="03967144-b0cb-4996-9980-8a4b4f0efb65" providerId="ADAL" clId="{EEF93FF9-9A0A-4B48-AB6A-39C3EF163BC1}" dt="2022-09-16T01:18:24.994" v="1930" actId="478"/>
          <ac:picMkLst>
            <pc:docMk/>
            <pc:sldMk cId="127395402" sldId="2022"/>
            <ac:picMk id="105" creationId="{4B96F001-3623-E5A6-3259-DD4BEB4BEB59}"/>
          </ac:picMkLst>
        </pc:picChg>
        <pc:picChg chg="add del mod">
          <ac:chgData name="Liu, Tiankuan" userId="03967144-b0cb-4996-9980-8a4b4f0efb65" providerId="ADAL" clId="{EEF93FF9-9A0A-4B48-AB6A-39C3EF163BC1}" dt="2022-09-16T01:20:05.541" v="1982" actId="478"/>
          <ac:picMkLst>
            <pc:docMk/>
            <pc:sldMk cId="127395402" sldId="2022"/>
            <ac:picMk id="106" creationId="{462ABB39-65D0-D5A1-E94A-905042947DA3}"/>
          </ac:picMkLst>
        </pc:picChg>
        <pc:picChg chg="add del mod">
          <ac:chgData name="Liu, Tiankuan" userId="03967144-b0cb-4996-9980-8a4b4f0efb65" providerId="ADAL" clId="{EEF93FF9-9A0A-4B48-AB6A-39C3EF163BC1}" dt="2022-09-16T01:20:05.541" v="1982" actId="478"/>
          <ac:picMkLst>
            <pc:docMk/>
            <pc:sldMk cId="127395402" sldId="2022"/>
            <ac:picMk id="107" creationId="{30C69471-A23B-9F9C-82F0-78340BAD154D}"/>
          </ac:picMkLst>
        </pc:picChg>
        <pc:picChg chg="add mod">
          <ac:chgData name="Liu, Tiankuan" userId="03967144-b0cb-4996-9980-8a4b4f0efb65" providerId="ADAL" clId="{EEF93FF9-9A0A-4B48-AB6A-39C3EF163BC1}" dt="2022-09-16T01:20:38.425" v="2004" actId="1037"/>
          <ac:picMkLst>
            <pc:docMk/>
            <pc:sldMk cId="127395402" sldId="2022"/>
            <ac:picMk id="108" creationId="{B5787798-D0AE-EB71-DE0D-DEE5DEA1DD32}"/>
          </ac:picMkLst>
        </pc:picChg>
        <pc:picChg chg="add mod">
          <ac:chgData name="Liu, Tiankuan" userId="03967144-b0cb-4996-9980-8a4b4f0efb65" providerId="ADAL" clId="{EEF93FF9-9A0A-4B48-AB6A-39C3EF163BC1}" dt="2022-09-16T01:20:32.851" v="1990" actId="571"/>
          <ac:picMkLst>
            <pc:docMk/>
            <pc:sldMk cId="127395402" sldId="2022"/>
            <ac:picMk id="109" creationId="{110FF531-F1EE-5BED-A85E-AD995B41B9CD}"/>
          </ac:picMkLst>
        </pc:picChg>
        <pc:cxnChg chg="add del mod">
          <ac:chgData name="Liu, Tiankuan" userId="03967144-b0cb-4996-9980-8a4b4f0efb65" providerId="ADAL" clId="{EEF93FF9-9A0A-4B48-AB6A-39C3EF163BC1}" dt="2022-09-16T01:16:18.336" v="1870"/>
          <ac:cxnSpMkLst>
            <pc:docMk/>
            <pc:sldMk cId="127395402" sldId="2022"/>
            <ac:cxnSpMk id="14" creationId="{E4C117A0-68AC-622E-62BA-81F65713C1EB}"/>
          </ac:cxnSpMkLst>
        </pc:cxnChg>
        <pc:cxnChg chg="add del mod">
          <ac:chgData name="Liu, Tiankuan" userId="03967144-b0cb-4996-9980-8a4b4f0efb65" providerId="ADAL" clId="{EEF93FF9-9A0A-4B48-AB6A-39C3EF163BC1}" dt="2022-09-16T01:16:18.336" v="1870"/>
          <ac:cxnSpMkLst>
            <pc:docMk/>
            <pc:sldMk cId="127395402" sldId="2022"/>
            <ac:cxnSpMk id="18" creationId="{2BEBA902-613C-33E5-BE72-47AD749A219A}"/>
          </ac:cxnSpMkLst>
        </pc:cxnChg>
        <pc:cxnChg chg="add del mod">
          <ac:chgData name="Liu, Tiankuan" userId="03967144-b0cb-4996-9980-8a4b4f0efb65" providerId="ADAL" clId="{EEF93FF9-9A0A-4B48-AB6A-39C3EF163BC1}" dt="2022-09-16T01:16:18.336" v="1870"/>
          <ac:cxnSpMkLst>
            <pc:docMk/>
            <pc:sldMk cId="127395402" sldId="2022"/>
            <ac:cxnSpMk id="21" creationId="{4EBEFFEF-6B33-C198-7CBF-A0D6795F857D}"/>
          </ac:cxnSpMkLst>
        </pc:cxnChg>
        <pc:cxnChg chg="add del mod">
          <ac:chgData name="Liu, Tiankuan" userId="03967144-b0cb-4996-9980-8a4b4f0efb65" providerId="ADAL" clId="{EEF93FF9-9A0A-4B48-AB6A-39C3EF163BC1}" dt="2022-09-16T01:16:18.336" v="1870"/>
          <ac:cxnSpMkLst>
            <pc:docMk/>
            <pc:sldMk cId="127395402" sldId="2022"/>
            <ac:cxnSpMk id="24" creationId="{CFCF1434-7960-450E-EB21-DAE2C96509A4}"/>
          </ac:cxnSpMkLst>
        </pc:cxnChg>
        <pc:cxnChg chg="add del mod">
          <ac:chgData name="Liu, Tiankuan" userId="03967144-b0cb-4996-9980-8a4b4f0efb65" providerId="ADAL" clId="{EEF93FF9-9A0A-4B48-AB6A-39C3EF163BC1}" dt="2022-09-16T01:16:18.336" v="1870"/>
          <ac:cxnSpMkLst>
            <pc:docMk/>
            <pc:sldMk cId="127395402" sldId="2022"/>
            <ac:cxnSpMk id="27" creationId="{537839A6-4B32-25CA-999F-C1D4AFDD25A5}"/>
          </ac:cxnSpMkLst>
        </pc:cxnChg>
        <pc:cxnChg chg="add del mod">
          <ac:chgData name="Liu, Tiankuan" userId="03967144-b0cb-4996-9980-8a4b4f0efb65" providerId="ADAL" clId="{EEF93FF9-9A0A-4B48-AB6A-39C3EF163BC1}" dt="2022-09-16T01:16:18.336" v="1870"/>
          <ac:cxnSpMkLst>
            <pc:docMk/>
            <pc:sldMk cId="127395402" sldId="2022"/>
            <ac:cxnSpMk id="31" creationId="{2F127BD4-F4E2-7569-8A88-3EA6A17757F6}"/>
          </ac:cxnSpMkLst>
        </pc:cxnChg>
        <pc:cxnChg chg="add del mod">
          <ac:chgData name="Liu, Tiankuan" userId="03967144-b0cb-4996-9980-8a4b4f0efb65" providerId="ADAL" clId="{EEF93FF9-9A0A-4B48-AB6A-39C3EF163BC1}" dt="2022-09-16T01:16:18.336" v="1870"/>
          <ac:cxnSpMkLst>
            <pc:docMk/>
            <pc:sldMk cId="127395402" sldId="2022"/>
            <ac:cxnSpMk id="32" creationId="{57C4741D-66C8-E92F-C531-F2435AC5511C}"/>
          </ac:cxnSpMkLst>
        </pc:cxnChg>
        <pc:cxnChg chg="add del mod">
          <ac:chgData name="Liu, Tiankuan" userId="03967144-b0cb-4996-9980-8a4b4f0efb65" providerId="ADAL" clId="{EEF93FF9-9A0A-4B48-AB6A-39C3EF163BC1}" dt="2022-09-16T01:16:18.336" v="1870"/>
          <ac:cxnSpMkLst>
            <pc:docMk/>
            <pc:sldMk cId="127395402" sldId="2022"/>
            <ac:cxnSpMk id="39" creationId="{AC6C8CF2-7BFC-7229-F631-FC7C889525E6}"/>
          </ac:cxnSpMkLst>
        </pc:cxnChg>
        <pc:cxnChg chg="add del mod">
          <ac:chgData name="Liu, Tiankuan" userId="03967144-b0cb-4996-9980-8a4b4f0efb65" providerId="ADAL" clId="{EEF93FF9-9A0A-4B48-AB6A-39C3EF163BC1}" dt="2022-09-16T01:16:18.336" v="1870"/>
          <ac:cxnSpMkLst>
            <pc:docMk/>
            <pc:sldMk cId="127395402" sldId="2022"/>
            <ac:cxnSpMk id="45" creationId="{23232C47-5297-DF67-A65D-0C8E48D6E5C3}"/>
          </ac:cxnSpMkLst>
        </pc:cxnChg>
        <pc:cxnChg chg="add del mod">
          <ac:chgData name="Liu, Tiankuan" userId="03967144-b0cb-4996-9980-8a4b4f0efb65" providerId="ADAL" clId="{EEF93FF9-9A0A-4B48-AB6A-39C3EF163BC1}" dt="2022-09-16T01:16:18.336" v="1870"/>
          <ac:cxnSpMkLst>
            <pc:docMk/>
            <pc:sldMk cId="127395402" sldId="2022"/>
            <ac:cxnSpMk id="46" creationId="{23CD6E72-6BDD-F48D-CD5B-69B6D4122F90}"/>
          </ac:cxnSpMkLst>
        </pc:cxnChg>
        <pc:cxnChg chg="add del mod">
          <ac:chgData name="Liu, Tiankuan" userId="03967144-b0cb-4996-9980-8a4b4f0efb65" providerId="ADAL" clId="{EEF93FF9-9A0A-4B48-AB6A-39C3EF163BC1}" dt="2022-09-16T01:16:18.336" v="1870"/>
          <ac:cxnSpMkLst>
            <pc:docMk/>
            <pc:sldMk cId="127395402" sldId="2022"/>
            <ac:cxnSpMk id="47" creationId="{2F39F891-FD89-FD5D-8BAD-E3DD29B807B4}"/>
          </ac:cxnSpMkLst>
        </pc:cxnChg>
        <pc:cxnChg chg="add del mod">
          <ac:chgData name="Liu, Tiankuan" userId="03967144-b0cb-4996-9980-8a4b4f0efb65" providerId="ADAL" clId="{EEF93FF9-9A0A-4B48-AB6A-39C3EF163BC1}" dt="2022-09-16T01:16:18.336" v="1870"/>
          <ac:cxnSpMkLst>
            <pc:docMk/>
            <pc:sldMk cId="127395402" sldId="2022"/>
            <ac:cxnSpMk id="48" creationId="{5C358467-94BE-27EC-E6A7-6C025B3667DC}"/>
          </ac:cxnSpMkLst>
        </pc:cxnChg>
        <pc:cxnChg chg="add del mod">
          <ac:chgData name="Liu, Tiankuan" userId="03967144-b0cb-4996-9980-8a4b4f0efb65" providerId="ADAL" clId="{EEF93FF9-9A0A-4B48-AB6A-39C3EF163BC1}" dt="2022-09-16T01:16:18.336" v="1870"/>
          <ac:cxnSpMkLst>
            <pc:docMk/>
            <pc:sldMk cId="127395402" sldId="2022"/>
            <ac:cxnSpMk id="49" creationId="{94EE9B8A-A316-21ED-4F95-C8E24A1CF002}"/>
          </ac:cxnSpMkLst>
        </pc:cxnChg>
        <pc:cxnChg chg="add del mod">
          <ac:chgData name="Liu, Tiankuan" userId="03967144-b0cb-4996-9980-8a4b4f0efb65" providerId="ADAL" clId="{EEF93FF9-9A0A-4B48-AB6A-39C3EF163BC1}" dt="2022-09-16T01:16:18.336" v="1870"/>
          <ac:cxnSpMkLst>
            <pc:docMk/>
            <pc:sldMk cId="127395402" sldId="2022"/>
            <ac:cxnSpMk id="50" creationId="{C334016F-E60D-0AE3-4F59-BB42F22C0FDC}"/>
          </ac:cxnSpMkLst>
        </pc:cxnChg>
        <pc:cxnChg chg="add del mod">
          <ac:chgData name="Liu, Tiankuan" userId="03967144-b0cb-4996-9980-8a4b4f0efb65" providerId="ADAL" clId="{EEF93FF9-9A0A-4B48-AB6A-39C3EF163BC1}" dt="2022-09-16T01:16:18.336" v="1870"/>
          <ac:cxnSpMkLst>
            <pc:docMk/>
            <pc:sldMk cId="127395402" sldId="2022"/>
            <ac:cxnSpMk id="55" creationId="{969077B7-686E-121F-475E-D9B5BF2EED29}"/>
          </ac:cxnSpMkLst>
        </pc:cxnChg>
        <pc:cxnChg chg="add del mod">
          <ac:chgData name="Liu, Tiankuan" userId="03967144-b0cb-4996-9980-8a4b4f0efb65" providerId="ADAL" clId="{EEF93FF9-9A0A-4B48-AB6A-39C3EF163BC1}" dt="2022-09-16T01:16:18.336" v="1870"/>
          <ac:cxnSpMkLst>
            <pc:docMk/>
            <pc:sldMk cId="127395402" sldId="2022"/>
            <ac:cxnSpMk id="60" creationId="{6492337D-219A-D883-10AE-27DB4D868406}"/>
          </ac:cxnSpMkLst>
        </pc:cxnChg>
        <pc:cxnChg chg="add del mod">
          <ac:chgData name="Liu, Tiankuan" userId="03967144-b0cb-4996-9980-8a4b4f0efb65" providerId="ADAL" clId="{EEF93FF9-9A0A-4B48-AB6A-39C3EF163BC1}" dt="2022-09-16T01:16:18.336" v="1870"/>
          <ac:cxnSpMkLst>
            <pc:docMk/>
            <pc:sldMk cId="127395402" sldId="2022"/>
            <ac:cxnSpMk id="61" creationId="{292A9063-F90F-9784-9829-A9C8B8DFEBA2}"/>
          </ac:cxnSpMkLst>
        </pc:cxnChg>
        <pc:cxnChg chg="add del mod">
          <ac:chgData name="Liu, Tiankuan" userId="03967144-b0cb-4996-9980-8a4b4f0efb65" providerId="ADAL" clId="{EEF93FF9-9A0A-4B48-AB6A-39C3EF163BC1}" dt="2022-09-16T01:16:18.336" v="1870"/>
          <ac:cxnSpMkLst>
            <pc:docMk/>
            <pc:sldMk cId="127395402" sldId="2022"/>
            <ac:cxnSpMk id="64" creationId="{677B8ACB-C98E-8F69-E2FB-1A2ACCAE6573}"/>
          </ac:cxnSpMkLst>
        </pc:cxnChg>
        <pc:cxnChg chg="add del mod">
          <ac:chgData name="Liu, Tiankuan" userId="03967144-b0cb-4996-9980-8a4b4f0efb65" providerId="ADAL" clId="{EEF93FF9-9A0A-4B48-AB6A-39C3EF163BC1}" dt="2022-09-16T01:16:18.336" v="1870"/>
          <ac:cxnSpMkLst>
            <pc:docMk/>
            <pc:sldMk cId="127395402" sldId="2022"/>
            <ac:cxnSpMk id="65" creationId="{2A12813D-EC7E-5AD3-A622-26BA65E5D546}"/>
          </ac:cxnSpMkLst>
        </pc:cxnChg>
        <pc:cxnChg chg="add del mod">
          <ac:chgData name="Liu, Tiankuan" userId="03967144-b0cb-4996-9980-8a4b4f0efb65" providerId="ADAL" clId="{EEF93FF9-9A0A-4B48-AB6A-39C3EF163BC1}" dt="2022-09-16T01:16:18.336" v="1870"/>
          <ac:cxnSpMkLst>
            <pc:docMk/>
            <pc:sldMk cId="127395402" sldId="2022"/>
            <ac:cxnSpMk id="66" creationId="{15F34D7F-7A4D-5A0D-801B-C3C3AC0CC5A5}"/>
          </ac:cxnSpMkLst>
        </pc:cxnChg>
        <pc:cxnChg chg="add del mod">
          <ac:chgData name="Liu, Tiankuan" userId="03967144-b0cb-4996-9980-8a4b4f0efb65" providerId="ADAL" clId="{EEF93FF9-9A0A-4B48-AB6A-39C3EF163BC1}" dt="2022-09-16T01:16:18.336" v="1870"/>
          <ac:cxnSpMkLst>
            <pc:docMk/>
            <pc:sldMk cId="127395402" sldId="2022"/>
            <ac:cxnSpMk id="67" creationId="{7EF73A5D-CC9F-6292-0515-7117B4ADE597}"/>
          </ac:cxnSpMkLst>
        </pc:cxnChg>
        <pc:cxnChg chg="add del mod">
          <ac:chgData name="Liu, Tiankuan" userId="03967144-b0cb-4996-9980-8a4b4f0efb65" providerId="ADAL" clId="{EEF93FF9-9A0A-4B48-AB6A-39C3EF163BC1}" dt="2022-09-16T01:16:18.336" v="1870"/>
          <ac:cxnSpMkLst>
            <pc:docMk/>
            <pc:sldMk cId="127395402" sldId="2022"/>
            <ac:cxnSpMk id="68" creationId="{C47CE036-85C0-C283-E939-FEA1D80E8283}"/>
          </ac:cxnSpMkLst>
        </pc:cxnChg>
        <pc:cxnChg chg="add del mod">
          <ac:chgData name="Liu, Tiankuan" userId="03967144-b0cb-4996-9980-8a4b4f0efb65" providerId="ADAL" clId="{EEF93FF9-9A0A-4B48-AB6A-39C3EF163BC1}" dt="2022-09-16T01:16:18.336" v="1870"/>
          <ac:cxnSpMkLst>
            <pc:docMk/>
            <pc:sldMk cId="127395402" sldId="2022"/>
            <ac:cxnSpMk id="69" creationId="{629E040F-A3EC-1D28-EAE7-7B1443046132}"/>
          </ac:cxnSpMkLst>
        </pc:cxnChg>
        <pc:cxnChg chg="add del mod">
          <ac:chgData name="Liu, Tiankuan" userId="03967144-b0cb-4996-9980-8a4b4f0efb65" providerId="ADAL" clId="{EEF93FF9-9A0A-4B48-AB6A-39C3EF163BC1}" dt="2022-09-16T01:16:18.336" v="1870"/>
          <ac:cxnSpMkLst>
            <pc:docMk/>
            <pc:sldMk cId="127395402" sldId="2022"/>
            <ac:cxnSpMk id="70" creationId="{0291A171-E0AA-FF5E-8B9F-99C407EDCAAB}"/>
          </ac:cxnSpMkLst>
        </pc:cxnChg>
        <pc:cxnChg chg="add del mod">
          <ac:chgData name="Liu, Tiankuan" userId="03967144-b0cb-4996-9980-8a4b4f0efb65" providerId="ADAL" clId="{EEF93FF9-9A0A-4B48-AB6A-39C3EF163BC1}" dt="2022-09-16T01:16:18.336" v="1870"/>
          <ac:cxnSpMkLst>
            <pc:docMk/>
            <pc:sldMk cId="127395402" sldId="2022"/>
            <ac:cxnSpMk id="71" creationId="{33F57869-F8EB-EF99-11CA-03E0E34F7811}"/>
          </ac:cxnSpMkLst>
        </pc:cxnChg>
        <pc:cxnChg chg="add del mod">
          <ac:chgData name="Liu, Tiankuan" userId="03967144-b0cb-4996-9980-8a4b4f0efb65" providerId="ADAL" clId="{EEF93FF9-9A0A-4B48-AB6A-39C3EF163BC1}" dt="2022-09-16T01:16:18.336" v="1870"/>
          <ac:cxnSpMkLst>
            <pc:docMk/>
            <pc:sldMk cId="127395402" sldId="2022"/>
            <ac:cxnSpMk id="72" creationId="{4F6380BA-C9DA-BFE1-0CB9-E8F0E7F73DE7}"/>
          </ac:cxnSpMkLst>
        </pc:cxnChg>
        <pc:cxnChg chg="add del mod">
          <ac:chgData name="Liu, Tiankuan" userId="03967144-b0cb-4996-9980-8a4b4f0efb65" providerId="ADAL" clId="{EEF93FF9-9A0A-4B48-AB6A-39C3EF163BC1}" dt="2022-09-16T01:16:18.336" v="1870"/>
          <ac:cxnSpMkLst>
            <pc:docMk/>
            <pc:sldMk cId="127395402" sldId="2022"/>
            <ac:cxnSpMk id="73" creationId="{31B8A796-822B-B12E-F5B9-1CDB97806BA2}"/>
          </ac:cxnSpMkLst>
        </pc:cxnChg>
        <pc:cxnChg chg="add del mod">
          <ac:chgData name="Liu, Tiankuan" userId="03967144-b0cb-4996-9980-8a4b4f0efb65" providerId="ADAL" clId="{EEF93FF9-9A0A-4B48-AB6A-39C3EF163BC1}" dt="2022-09-16T01:16:18.336" v="1870"/>
          <ac:cxnSpMkLst>
            <pc:docMk/>
            <pc:sldMk cId="127395402" sldId="2022"/>
            <ac:cxnSpMk id="74" creationId="{F86917F2-AC37-EF39-FF0D-257BFE22F592}"/>
          </ac:cxnSpMkLst>
        </pc:cxnChg>
        <pc:cxnChg chg="add del mod">
          <ac:chgData name="Liu, Tiankuan" userId="03967144-b0cb-4996-9980-8a4b4f0efb65" providerId="ADAL" clId="{EEF93FF9-9A0A-4B48-AB6A-39C3EF163BC1}" dt="2022-09-16T01:16:18.336" v="1870"/>
          <ac:cxnSpMkLst>
            <pc:docMk/>
            <pc:sldMk cId="127395402" sldId="2022"/>
            <ac:cxnSpMk id="76" creationId="{1B7FF9D8-6F8D-17F5-098E-63A09B487984}"/>
          </ac:cxnSpMkLst>
        </pc:cxnChg>
        <pc:cxnChg chg="add del mod">
          <ac:chgData name="Liu, Tiankuan" userId="03967144-b0cb-4996-9980-8a4b4f0efb65" providerId="ADAL" clId="{EEF93FF9-9A0A-4B48-AB6A-39C3EF163BC1}" dt="2022-09-16T01:16:18.336" v="1870"/>
          <ac:cxnSpMkLst>
            <pc:docMk/>
            <pc:sldMk cId="127395402" sldId="2022"/>
            <ac:cxnSpMk id="77" creationId="{80B68C34-4839-8BF0-E130-541B5069ADCB}"/>
          </ac:cxnSpMkLst>
        </pc:cxnChg>
        <pc:cxnChg chg="add del mod">
          <ac:chgData name="Liu, Tiankuan" userId="03967144-b0cb-4996-9980-8a4b4f0efb65" providerId="ADAL" clId="{EEF93FF9-9A0A-4B48-AB6A-39C3EF163BC1}" dt="2022-09-16T01:16:18.336" v="1870"/>
          <ac:cxnSpMkLst>
            <pc:docMk/>
            <pc:sldMk cId="127395402" sldId="2022"/>
            <ac:cxnSpMk id="78" creationId="{833C8C7C-E64E-12A2-6CA2-C7D26A783506}"/>
          </ac:cxnSpMkLst>
        </pc:cxnChg>
        <pc:cxnChg chg="add del mod">
          <ac:chgData name="Liu, Tiankuan" userId="03967144-b0cb-4996-9980-8a4b4f0efb65" providerId="ADAL" clId="{EEF93FF9-9A0A-4B48-AB6A-39C3EF163BC1}" dt="2022-09-16T01:16:18.336" v="1870"/>
          <ac:cxnSpMkLst>
            <pc:docMk/>
            <pc:sldMk cId="127395402" sldId="2022"/>
            <ac:cxnSpMk id="79" creationId="{8C502EC4-A1B8-1FC1-A89C-E3BDC0661C51}"/>
          </ac:cxnSpMkLst>
        </pc:cxnChg>
        <pc:cxnChg chg="add del mod">
          <ac:chgData name="Liu, Tiankuan" userId="03967144-b0cb-4996-9980-8a4b4f0efb65" providerId="ADAL" clId="{EEF93FF9-9A0A-4B48-AB6A-39C3EF163BC1}" dt="2022-09-16T01:16:18.336" v="1870"/>
          <ac:cxnSpMkLst>
            <pc:docMk/>
            <pc:sldMk cId="127395402" sldId="2022"/>
            <ac:cxnSpMk id="83" creationId="{C9F81665-F7A5-EA89-F78C-15A2F475E43B}"/>
          </ac:cxnSpMkLst>
        </pc:cxnChg>
        <pc:cxnChg chg="add del mod">
          <ac:chgData name="Liu, Tiankuan" userId="03967144-b0cb-4996-9980-8a4b4f0efb65" providerId="ADAL" clId="{EEF93FF9-9A0A-4B48-AB6A-39C3EF163BC1}" dt="2022-09-16T01:16:18.336" v="1870"/>
          <ac:cxnSpMkLst>
            <pc:docMk/>
            <pc:sldMk cId="127395402" sldId="2022"/>
            <ac:cxnSpMk id="90" creationId="{50B0003C-2F0C-7F6E-13AD-4CC3F6ECBDFE}"/>
          </ac:cxnSpMkLst>
        </pc:cxnChg>
        <pc:cxnChg chg="add del mod">
          <ac:chgData name="Liu, Tiankuan" userId="03967144-b0cb-4996-9980-8a4b4f0efb65" providerId="ADAL" clId="{EEF93FF9-9A0A-4B48-AB6A-39C3EF163BC1}" dt="2022-09-16T01:16:18.336" v="1870"/>
          <ac:cxnSpMkLst>
            <pc:docMk/>
            <pc:sldMk cId="127395402" sldId="2022"/>
            <ac:cxnSpMk id="91" creationId="{F8B63380-FC60-D6E7-E878-E2433C17ADA8}"/>
          </ac:cxnSpMkLst>
        </pc:cxnChg>
        <pc:cxnChg chg="add del mod">
          <ac:chgData name="Liu, Tiankuan" userId="03967144-b0cb-4996-9980-8a4b4f0efb65" providerId="ADAL" clId="{EEF93FF9-9A0A-4B48-AB6A-39C3EF163BC1}" dt="2022-09-16T01:16:18.336" v="1870"/>
          <ac:cxnSpMkLst>
            <pc:docMk/>
            <pc:sldMk cId="127395402" sldId="2022"/>
            <ac:cxnSpMk id="92" creationId="{75D61845-E7FE-B480-ECF1-C3BE0E855B00}"/>
          </ac:cxnSpMkLst>
        </pc:cxnChg>
        <pc:cxnChg chg="add del mod">
          <ac:chgData name="Liu, Tiankuan" userId="03967144-b0cb-4996-9980-8a4b4f0efb65" providerId="ADAL" clId="{EEF93FF9-9A0A-4B48-AB6A-39C3EF163BC1}" dt="2022-09-16T01:16:18.336" v="1870"/>
          <ac:cxnSpMkLst>
            <pc:docMk/>
            <pc:sldMk cId="127395402" sldId="2022"/>
            <ac:cxnSpMk id="93" creationId="{1949AA40-E3F4-3B10-E399-998CF0ED0712}"/>
          </ac:cxnSpMkLst>
        </pc:cxnChg>
        <pc:cxnChg chg="add del mod">
          <ac:chgData name="Liu, Tiankuan" userId="03967144-b0cb-4996-9980-8a4b4f0efb65" providerId="ADAL" clId="{EEF93FF9-9A0A-4B48-AB6A-39C3EF163BC1}" dt="2022-09-16T01:16:18.336" v="1870"/>
          <ac:cxnSpMkLst>
            <pc:docMk/>
            <pc:sldMk cId="127395402" sldId="2022"/>
            <ac:cxnSpMk id="94" creationId="{B1076C8E-DEDE-7354-9BB0-AA2BAE2C6691}"/>
          </ac:cxnSpMkLst>
        </pc:cxnChg>
        <pc:cxnChg chg="add del mod">
          <ac:chgData name="Liu, Tiankuan" userId="03967144-b0cb-4996-9980-8a4b4f0efb65" providerId="ADAL" clId="{EEF93FF9-9A0A-4B48-AB6A-39C3EF163BC1}" dt="2022-09-16T01:16:18.336" v="1870"/>
          <ac:cxnSpMkLst>
            <pc:docMk/>
            <pc:sldMk cId="127395402" sldId="2022"/>
            <ac:cxnSpMk id="96" creationId="{C080C368-B4E5-24DA-7F5C-D8B2F1E7CFD3}"/>
          </ac:cxnSpMkLst>
        </pc:cxnChg>
        <pc:cxnChg chg="add del mod">
          <ac:chgData name="Liu, Tiankuan" userId="03967144-b0cb-4996-9980-8a4b4f0efb65" providerId="ADAL" clId="{EEF93FF9-9A0A-4B48-AB6A-39C3EF163BC1}" dt="2022-09-16T01:16:18.336" v="1870"/>
          <ac:cxnSpMkLst>
            <pc:docMk/>
            <pc:sldMk cId="127395402" sldId="2022"/>
            <ac:cxnSpMk id="97" creationId="{9D9B27EC-493B-D28D-517A-C0A9F5B4F6D6}"/>
          </ac:cxnSpMkLst>
        </pc:cxnChg>
        <pc:cxnChg chg="add del mod">
          <ac:chgData name="Liu, Tiankuan" userId="03967144-b0cb-4996-9980-8a4b4f0efb65" providerId="ADAL" clId="{EEF93FF9-9A0A-4B48-AB6A-39C3EF163BC1}" dt="2022-09-16T01:16:18.336" v="1870"/>
          <ac:cxnSpMkLst>
            <pc:docMk/>
            <pc:sldMk cId="127395402" sldId="2022"/>
            <ac:cxnSpMk id="98" creationId="{0E41AC6E-6498-D592-9024-166EC7EA01D1}"/>
          </ac:cxnSpMkLst>
        </pc:cxnChg>
        <pc:cxnChg chg="add del mod">
          <ac:chgData name="Liu, Tiankuan" userId="03967144-b0cb-4996-9980-8a4b4f0efb65" providerId="ADAL" clId="{EEF93FF9-9A0A-4B48-AB6A-39C3EF163BC1}" dt="2022-09-16T01:16:18.336" v="1870"/>
          <ac:cxnSpMkLst>
            <pc:docMk/>
            <pc:sldMk cId="127395402" sldId="2022"/>
            <ac:cxnSpMk id="99" creationId="{5CC9184B-2796-AABA-A57E-E057006AA3A4}"/>
          </ac:cxnSpMkLst>
        </pc:cxnChg>
        <pc:cxnChg chg="add del mod">
          <ac:chgData name="Liu, Tiankuan" userId="03967144-b0cb-4996-9980-8a4b4f0efb65" providerId="ADAL" clId="{EEF93FF9-9A0A-4B48-AB6A-39C3EF163BC1}" dt="2022-09-16T01:16:18.336" v="1870"/>
          <ac:cxnSpMkLst>
            <pc:docMk/>
            <pc:sldMk cId="127395402" sldId="2022"/>
            <ac:cxnSpMk id="100" creationId="{FCDB8D51-5257-5AC1-9D75-7CD3913F888C}"/>
          </ac:cxnSpMkLst>
        </pc:cxnChg>
        <pc:cxnChg chg="add del mod">
          <ac:chgData name="Liu, Tiankuan" userId="03967144-b0cb-4996-9980-8a4b4f0efb65" providerId="ADAL" clId="{EEF93FF9-9A0A-4B48-AB6A-39C3EF163BC1}" dt="2022-09-16T01:16:18.336" v="1870"/>
          <ac:cxnSpMkLst>
            <pc:docMk/>
            <pc:sldMk cId="127395402" sldId="2022"/>
            <ac:cxnSpMk id="101" creationId="{E907D175-2A5A-DF86-F066-81AF81D7FCB9}"/>
          </ac:cxnSpMkLst>
        </pc:cxnChg>
        <pc:cxnChg chg="add del mod">
          <ac:chgData name="Liu, Tiankuan" userId="03967144-b0cb-4996-9980-8a4b4f0efb65" providerId="ADAL" clId="{EEF93FF9-9A0A-4B48-AB6A-39C3EF163BC1}" dt="2022-09-16T01:16:18.336" v="1870"/>
          <ac:cxnSpMkLst>
            <pc:docMk/>
            <pc:sldMk cId="127395402" sldId="2022"/>
            <ac:cxnSpMk id="102" creationId="{8BB715AE-467E-B77D-9D24-4F71AAD8E710}"/>
          </ac:cxnSpMkLst>
        </pc:cxnChg>
        <pc:cxnChg chg="add del mod">
          <ac:chgData name="Liu, Tiankuan" userId="03967144-b0cb-4996-9980-8a4b4f0efb65" providerId="ADAL" clId="{EEF93FF9-9A0A-4B48-AB6A-39C3EF163BC1}" dt="2022-09-16T01:16:18.336" v="1870"/>
          <ac:cxnSpMkLst>
            <pc:docMk/>
            <pc:sldMk cId="127395402" sldId="2022"/>
            <ac:cxnSpMk id="103" creationId="{8E66E57E-6B69-688F-6FC0-19FECAD56605}"/>
          </ac:cxnSpMkLst>
        </pc:cxnChg>
      </pc:sldChg>
      <pc:sldChg chg="addSp delSp modSp mod">
        <pc:chgData name="Liu, Tiankuan" userId="03967144-b0cb-4996-9980-8a4b4f0efb65" providerId="ADAL" clId="{EEF93FF9-9A0A-4B48-AB6A-39C3EF163BC1}" dt="2022-09-15T03:55:41.062" v="1311" actId="12"/>
        <pc:sldMkLst>
          <pc:docMk/>
          <pc:sldMk cId="86864358" sldId="2030"/>
        </pc:sldMkLst>
        <pc:spChg chg="add del">
          <ac:chgData name="Liu, Tiankuan" userId="03967144-b0cb-4996-9980-8a4b4f0efb65" providerId="ADAL" clId="{EEF93FF9-9A0A-4B48-AB6A-39C3EF163BC1}" dt="2022-09-15T03:49:29.571" v="1274" actId="22"/>
          <ac:spMkLst>
            <pc:docMk/>
            <pc:sldMk cId="86864358" sldId="2030"/>
            <ac:spMk id="4" creationId="{5658D127-090C-4E35-352D-79533EF39F88}"/>
          </ac:spMkLst>
        </pc:spChg>
        <pc:spChg chg="add mod">
          <ac:chgData name="Liu, Tiankuan" userId="03967144-b0cb-4996-9980-8a4b4f0efb65" providerId="ADAL" clId="{EEF93FF9-9A0A-4B48-AB6A-39C3EF163BC1}" dt="2022-09-15T03:49:48.549" v="1289" actId="20577"/>
          <ac:spMkLst>
            <pc:docMk/>
            <pc:sldMk cId="86864358" sldId="2030"/>
            <ac:spMk id="5" creationId="{4A98ABA9-60CB-7617-FE74-0CA17019C764}"/>
          </ac:spMkLst>
        </pc:spChg>
        <pc:spChg chg="add del mod">
          <ac:chgData name="Liu, Tiankuan" userId="03967144-b0cb-4996-9980-8a4b4f0efb65" providerId="ADAL" clId="{EEF93FF9-9A0A-4B48-AB6A-39C3EF163BC1}" dt="2022-09-15T03:49:55.473" v="1291" actId="478"/>
          <ac:spMkLst>
            <pc:docMk/>
            <pc:sldMk cId="86864358" sldId="2030"/>
            <ac:spMk id="7" creationId="{0F82E160-4D42-EEA2-CD8C-52F1F0F3224A}"/>
          </ac:spMkLst>
        </pc:spChg>
        <pc:spChg chg="mod">
          <ac:chgData name="Liu, Tiankuan" userId="03967144-b0cb-4996-9980-8a4b4f0efb65" providerId="ADAL" clId="{EEF93FF9-9A0A-4B48-AB6A-39C3EF163BC1}" dt="2022-09-15T03:55:41.062" v="1311" actId="12"/>
          <ac:spMkLst>
            <pc:docMk/>
            <pc:sldMk cId="86864358" sldId="2030"/>
            <ac:spMk id="129" creationId="{5DF8ACBD-DFE4-1245-85D6-09A1169FE2FA}"/>
          </ac:spMkLst>
        </pc:spChg>
        <pc:spChg chg="del mod">
          <ac:chgData name="Liu, Tiankuan" userId="03967144-b0cb-4996-9980-8a4b4f0efb65" providerId="ADAL" clId="{EEF93FF9-9A0A-4B48-AB6A-39C3EF163BC1}" dt="2022-09-15T03:49:51.789" v="1290" actId="478"/>
          <ac:spMkLst>
            <pc:docMk/>
            <pc:sldMk cId="86864358" sldId="2030"/>
            <ac:spMk id="40965" creationId="{00000000-0000-0000-0000-000000000000}"/>
          </ac:spMkLst>
        </pc:spChg>
      </pc:sldChg>
      <pc:sldChg chg="addSp delSp modSp mod">
        <pc:chgData name="Liu, Tiankuan" userId="03967144-b0cb-4996-9980-8a4b4f0efb65" providerId="ADAL" clId="{EEF93FF9-9A0A-4B48-AB6A-39C3EF163BC1}" dt="2022-09-15T03:49:17.350" v="1271"/>
        <pc:sldMkLst>
          <pc:docMk/>
          <pc:sldMk cId="1515172309" sldId="2031"/>
        </pc:sldMkLst>
        <pc:spChg chg="add mod">
          <ac:chgData name="Liu, Tiankuan" userId="03967144-b0cb-4996-9980-8a4b4f0efb65" providerId="ADAL" clId="{EEF93FF9-9A0A-4B48-AB6A-39C3EF163BC1}" dt="2022-09-15T03:49:17.350" v="1271"/>
          <ac:spMkLst>
            <pc:docMk/>
            <pc:sldMk cId="1515172309" sldId="2031"/>
            <ac:spMk id="2" creationId="{4F7683A6-743E-5ABA-5937-2C3DF39A63D3}"/>
          </ac:spMkLst>
        </pc:spChg>
        <pc:spChg chg="add del mod">
          <ac:chgData name="Liu, Tiankuan" userId="03967144-b0cb-4996-9980-8a4b4f0efb65" providerId="ADAL" clId="{EEF93FF9-9A0A-4B48-AB6A-39C3EF163BC1}" dt="2022-09-15T03:49:14.871" v="1270" actId="478"/>
          <ac:spMkLst>
            <pc:docMk/>
            <pc:sldMk cId="1515172309" sldId="2031"/>
            <ac:spMk id="40965" creationId="{00000000-0000-0000-0000-000000000000}"/>
          </ac:spMkLst>
        </pc:spChg>
      </pc:sldChg>
    </pc:docChg>
  </pc:docChgLst>
  <pc:docChgLst>
    <pc:chgData name="Liu, Tiankuan" userId="03967144-b0cb-4996-9980-8a4b4f0efb65" providerId="ADAL" clId="{0CADE27A-1B49-4EDD-AC18-94D9A4692AFB}"/>
    <pc:docChg chg="undo custSel delSld modSld sldOrd">
      <pc:chgData name="Liu, Tiankuan" userId="03967144-b0cb-4996-9980-8a4b4f0efb65" providerId="ADAL" clId="{0CADE27A-1B49-4EDD-AC18-94D9A4692AFB}" dt="2022-09-15T14:55:12.912" v="279" actId="404"/>
      <pc:docMkLst>
        <pc:docMk/>
      </pc:docMkLst>
      <pc:sldChg chg="modSp mod">
        <pc:chgData name="Liu, Tiankuan" userId="03967144-b0cb-4996-9980-8a4b4f0efb65" providerId="ADAL" clId="{0CADE27A-1B49-4EDD-AC18-94D9A4692AFB}" dt="2022-09-15T14:55:12.912" v="279" actId="404"/>
        <pc:sldMkLst>
          <pc:docMk/>
          <pc:sldMk cId="443593651" sldId="256"/>
        </pc:sldMkLst>
        <pc:spChg chg="mod">
          <ac:chgData name="Liu, Tiankuan" userId="03967144-b0cb-4996-9980-8a4b4f0efb65" providerId="ADAL" clId="{0CADE27A-1B49-4EDD-AC18-94D9A4692AFB}" dt="2022-09-15T14:55:12.912" v="279" actId="404"/>
          <ac:spMkLst>
            <pc:docMk/>
            <pc:sldMk cId="443593651" sldId="256"/>
            <ac:spMk id="3" creationId="{00000000-0000-0000-0000-000000000000}"/>
          </ac:spMkLst>
        </pc:spChg>
      </pc:sldChg>
      <pc:sldChg chg="modSp mod">
        <pc:chgData name="Liu, Tiankuan" userId="03967144-b0cb-4996-9980-8a4b4f0efb65" providerId="ADAL" clId="{0CADE27A-1B49-4EDD-AC18-94D9A4692AFB}" dt="2022-09-15T13:41:16.874" v="31" actId="1076"/>
        <pc:sldMkLst>
          <pc:docMk/>
          <pc:sldMk cId="1381849988" sldId="284"/>
        </pc:sldMkLst>
        <pc:spChg chg="mod">
          <ac:chgData name="Liu, Tiankuan" userId="03967144-b0cb-4996-9980-8a4b4f0efb65" providerId="ADAL" clId="{0CADE27A-1B49-4EDD-AC18-94D9A4692AFB}" dt="2022-09-15T13:41:16.874" v="31" actId="1076"/>
          <ac:spMkLst>
            <pc:docMk/>
            <pc:sldMk cId="1381849988" sldId="284"/>
            <ac:spMk id="108" creationId="{695E7A35-18CB-DD04-127F-4509E15FC007}"/>
          </ac:spMkLst>
        </pc:spChg>
      </pc:sldChg>
      <pc:sldChg chg="del">
        <pc:chgData name="Liu, Tiankuan" userId="03967144-b0cb-4996-9980-8a4b4f0efb65" providerId="ADAL" clId="{0CADE27A-1B49-4EDD-AC18-94D9A4692AFB}" dt="2022-09-15T13:52:01.133" v="66" actId="47"/>
        <pc:sldMkLst>
          <pc:docMk/>
          <pc:sldMk cId="3352260597" sldId="287"/>
        </pc:sldMkLst>
      </pc:sldChg>
      <pc:sldChg chg="ord">
        <pc:chgData name="Liu, Tiankuan" userId="03967144-b0cb-4996-9980-8a4b4f0efb65" providerId="ADAL" clId="{0CADE27A-1B49-4EDD-AC18-94D9A4692AFB}" dt="2022-09-15T13:52:56.498" v="76"/>
        <pc:sldMkLst>
          <pc:docMk/>
          <pc:sldMk cId="1899749336" sldId="288"/>
        </pc:sldMkLst>
      </pc:sldChg>
      <pc:sldChg chg="ord">
        <pc:chgData name="Liu, Tiankuan" userId="03967144-b0cb-4996-9980-8a4b4f0efb65" providerId="ADAL" clId="{0CADE27A-1B49-4EDD-AC18-94D9A4692AFB}" dt="2022-09-15T13:52:58.763" v="78"/>
        <pc:sldMkLst>
          <pc:docMk/>
          <pc:sldMk cId="3489857949" sldId="289"/>
        </pc:sldMkLst>
      </pc:sldChg>
      <pc:sldChg chg="ord">
        <pc:chgData name="Liu, Tiankuan" userId="03967144-b0cb-4996-9980-8a4b4f0efb65" providerId="ADAL" clId="{0CADE27A-1B49-4EDD-AC18-94D9A4692AFB}" dt="2022-09-15T13:52:15.273" v="68"/>
        <pc:sldMkLst>
          <pc:docMk/>
          <pc:sldMk cId="166216770" sldId="290"/>
        </pc:sldMkLst>
      </pc:sldChg>
      <pc:sldChg chg="addSp delSp modSp mod">
        <pc:chgData name="Liu, Tiankuan" userId="03967144-b0cb-4996-9980-8a4b4f0efb65" providerId="ADAL" clId="{0CADE27A-1B49-4EDD-AC18-94D9A4692AFB}" dt="2022-09-15T14:01:22.151" v="127"/>
        <pc:sldMkLst>
          <pc:docMk/>
          <pc:sldMk cId="1800907429" sldId="341"/>
        </pc:sldMkLst>
        <pc:spChg chg="del">
          <ac:chgData name="Liu, Tiankuan" userId="03967144-b0cb-4996-9980-8a4b4f0efb65" providerId="ADAL" clId="{0CADE27A-1B49-4EDD-AC18-94D9A4692AFB}" dt="2022-09-15T14:00:18.184" v="118" actId="478"/>
          <ac:spMkLst>
            <pc:docMk/>
            <pc:sldMk cId="1800907429" sldId="341"/>
            <ac:spMk id="11" creationId="{09493AD6-434B-8719-4C93-3DBEB37F5EA5}"/>
          </ac:spMkLst>
        </pc:spChg>
        <pc:spChg chg="del">
          <ac:chgData name="Liu, Tiankuan" userId="03967144-b0cb-4996-9980-8a4b4f0efb65" providerId="ADAL" clId="{0CADE27A-1B49-4EDD-AC18-94D9A4692AFB}" dt="2022-09-15T14:00:18.184" v="118" actId="478"/>
          <ac:spMkLst>
            <pc:docMk/>
            <pc:sldMk cId="1800907429" sldId="341"/>
            <ac:spMk id="12" creationId="{F9AD7DFE-9DA7-D0E9-F9C3-0759FB1EF5BD}"/>
          </ac:spMkLst>
        </pc:spChg>
        <pc:spChg chg="del">
          <ac:chgData name="Liu, Tiankuan" userId="03967144-b0cb-4996-9980-8a4b4f0efb65" providerId="ADAL" clId="{0CADE27A-1B49-4EDD-AC18-94D9A4692AFB}" dt="2022-09-15T14:00:18.184" v="118" actId="478"/>
          <ac:spMkLst>
            <pc:docMk/>
            <pc:sldMk cId="1800907429" sldId="341"/>
            <ac:spMk id="13" creationId="{FB02A02F-2FCA-51EB-7332-69222FBFC42B}"/>
          </ac:spMkLst>
        </pc:spChg>
        <pc:spChg chg="add del mod">
          <ac:chgData name="Liu, Tiankuan" userId="03967144-b0cb-4996-9980-8a4b4f0efb65" providerId="ADAL" clId="{0CADE27A-1B49-4EDD-AC18-94D9A4692AFB}" dt="2022-09-15T14:00:43.771" v="122" actId="478"/>
          <ac:spMkLst>
            <pc:docMk/>
            <pc:sldMk cId="1800907429" sldId="341"/>
            <ac:spMk id="14" creationId="{66F4A367-D5A5-87DD-40C3-77F5AD2ECA7E}"/>
          </ac:spMkLst>
        </pc:spChg>
        <pc:spChg chg="add del mod">
          <ac:chgData name="Liu, Tiankuan" userId="03967144-b0cb-4996-9980-8a4b4f0efb65" providerId="ADAL" clId="{0CADE27A-1B49-4EDD-AC18-94D9A4692AFB}" dt="2022-09-15T14:00:43.771" v="122" actId="478"/>
          <ac:spMkLst>
            <pc:docMk/>
            <pc:sldMk cId="1800907429" sldId="341"/>
            <ac:spMk id="15" creationId="{B40DD66C-D94E-AA3C-0896-39D40D14E3B3}"/>
          </ac:spMkLst>
        </pc:spChg>
        <pc:spChg chg="add del mod">
          <ac:chgData name="Liu, Tiankuan" userId="03967144-b0cb-4996-9980-8a4b4f0efb65" providerId="ADAL" clId="{0CADE27A-1B49-4EDD-AC18-94D9A4692AFB}" dt="2022-09-15T14:00:51.845" v="124" actId="478"/>
          <ac:spMkLst>
            <pc:docMk/>
            <pc:sldMk cId="1800907429" sldId="341"/>
            <ac:spMk id="16" creationId="{8A4C0AAE-9AB4-E101-CA7E-31BD7FAACBC2}"/>
          </ac:spMkLst>
        </pc:spChg>
        <pc:spChg chg="add del mod">
          <ac:chgData name="Liu, Tiankuan" userId="03967144-b0cb-4996-9980-8a4b4f0efb65" providerId="ADAL" clId="{0CADE27A-1B49-4EDD-AC18-94D9A4692AFB}" dt="2022-09-15T14:00:51.845" v="124" actId="478"/>
          <ac:spMkLst>
            <pc:docMk/>
            <pc:sldMk cId="1800907429" sldId="341"/>
            <ac:spMk id="17" creationId="{94ED55B3-7D8F-5918-CA9B-CAABB5E48AD2}"/>
          </ac:spMkLst>
        </pc:spChg>
        <pc:spChg chg="add del mod">
          <ac:chgData name="Liu, Tiankuan" userId="03967144-b0cb-4996-9980-8a4b4f0efb65" providerId="ADAL" clId="{0CADE27A-1B49-4EDD-AC18-94D9A4692AFB}" dt="2022-09-15T14:01:03.192" v="126"/>
          <ac:spMkLst>
            <pc:docMk/>
            <pc:sldMk cId="1800907429" sldId="341"/>
            <ac:spMk id="18" creationId="{C374A644-33AB-4800-C8B6-E9F77168E104}"/>
          </ac:spMkLst>
        </pc:spChg>
        <pc:spChg chg="add del mod">
          <ac:chgData name="Liu, Tiankuan" userId="03967144-b0cb-4996-9980-8a4b4f0efb65" providerId="ADAL" clId="{0CADE27A-1B49-4EDD-AC18-94D9A4692AFB}" dt="2022-09-15T14:01:03.192" v="126"/>
          <ac:spMkLst>
            <pc:docMk/>
            <pc:sldMk cId="1800907429" sldId="341"/>
            <ac:spMk id="19" creationId="{2923A5DF-FFEA-67AD-E412-D3BCC06A62CF}"/>
          </ac:spMkLst>
        </pc:spChg>
        <pc:spChg chg="add mod">
          <ac:chgData name="Liu, Tiankuan" userId="03967144-b0cb-4996-9980-8a4b4f0efb65" providerId="ADAL" clId="{0CADE27A-1B49-4EDD-AC18-94D9A4692AFB}" dt="2022-09-15T14:01:22.151" v="127"/>
          <ac:spMkLst>
            <pc:docMk/>
            <pc:sldMk cId="1800907429" sldId="341"/>
            <ac:spMk id="20" creationId="{E585877C-8F83-8768-A27C-38F0044E42CC}"/>
          </ac:spMkLst>
        </pc:spChg>
        <pc:spChg chg="add mod">
          <ac:chgData name="Liu, Tiankuan" userId="03967144-b0cb-4996-9980-8a4b4f0efb65" providerId="ADAL" clId="{0CADE27A-1B49-4EDD-AC18-94D9A4692AFB}" dt="2022-09-15T14:01:22.151" v="127"/>
          <ac:spMkLst>
            <pc:docMk/>
            <pc:sldMk cId="1800907429" sldId="341"/>
            <ac:spMk id="21" creationId="{A3E7F5D1-BB6E-7D0F-A690-1C48F9F39109}"/>
          </ac:spMkLst>
        </pc:spChg>
      </pc:sldChg>
      <pc:sldChg chg="modSp mod">
        <pc:chgData name="Liu, Tiankuan" userId="03967144-b0cb-4996-9980-8a4b4f0efb65" providerId="ADAL" clId="{0CADE27A-1B49-4EDD-AC18-94D9A4692AFB}" dt="2022-09-15T13:47:01.550" v="57" actId="6549"/>
        <pc:sldMkLst>
          <pc:docMk/>
          <pc:sldMk cId="716420151" sldId="358"/>
        </pc:sldMkLst>
        <pc:spChg chg="mod">
          <ac:chgData name="Liu, Tiankuan" userId="03967144-b0cb-4996-9980-8a4b4f0efb65" providerId="ADAL" clId="{0CADE27A-1B49-4EDD-AC18-94D9A4692AFB}" dt="2022-09-15T13:47:01.550" v="57" actId="6549"/>
          <ac:spMkLst>
            <pc:docMk/>
            <pc:sldMk cId="716420151" sldId="358"/>
            <ac:spMk id="3" creationId="{00000000-0000-0000-0000-000000000000}"/>
          </ac:spMkLst>
        </pc:spChg>
      </pc:sldChg>
      <pc:sldChg chg="modSp mod">
        <pc:chgData name="Liu, Tiankuan" userId="03967144-b0cb-4996-9980-8a4b4f0efb65" providerId="ADAL" clId="{0CADE27A-1B49-4EDD-AC18-94D9A4692AFB}" dt="2022-09-15T13:50:06.805" v="65" actId="1076"/>
        <pc:sldMkLst>
          <pc:docMk/>
          <pc:sldMk cId="785660997" sldId="380"/>
        </pc:sldMkLst>
        <pc:spChg chg="mod">
          <ac:chgData name="Liu, Tiankuan" userId="03967144-b0cb-4996-9980-8a4b4f0efb65" providerId="ADAL" clId="{0CADE27A-1B49-4EDD-AC18-94D9A4692AFB}" dt="2022-09-15T13:50:06.805" v="65" actId="1076"/>
          <ac:spMkLst>
            <pc:docMk/>
            <pc:sldMk cId="785660997" sldId="380"/>
            <ac:spMk id="44" creationId="{D06FB06B-9914-B140-A14F-A59E8D6DA301}"/>
          </ac:spMkLst>
        </pc:spChg>
      </pc:sldChg>
      <pc:sldChg chg="modSp mod">
        <pc:chgData name="Liu, Tiankuan" userId="03967144-b0cb-4996-9980-8a4b4f0efb65" providerId="ADAL" clId="{0CADE27A-1B49-4EDD-AC18-94D9A4692AFB}" dt="2022-09-15T13:43:46.804" v="38" actId="20577"/>
        <pc:sldMkLst>
          <pc:docMk/>
          <pc:sldMk cId="3409429715" sldId="382"/>
        </pc:sldMkLst>
        <pc:spChg chg="mod">
          <ac:chgData name="Liu, Tiankuan" userId="03967144-b0cb-4996-9980-8a4b4f0efb65" providerId="ADAL" clId="{0CADE27A-1B49-4EDD-AC18-94D9A4692AFB}" dt="2022-09-15T13:43:46.804" v="38" actId="20577"/>
          <ac:spMkLst>
            <pc:docMk/>
            <pc:sldMk cId="3409429715" sldId="382"/>
            <ac:spMk id="33" creationId="{F84C43E5-095D-E21E-53EE-1E5AEE93D0CD}"/>
          </ac:spMkLst>
        </pc:spChg>
      </pc:sldChg>
      <pc:sldChg chg="modSp mod modAnim">
        <pc:chgData name="Liu, Tiankuan" userId="03967144-b0cb-4996-9980-8a4b4f0efb65" providerId="ADAL" clId="{0CADE27A-1B49-4EDD-AC18-94D9A4692AFB}" dt="2022-09-15T13:46:16.099" v="46" actId="1076"/>
        <pc:sldMkLst>
          <pc:docMk/>
          <pc:sldMk cId="3652784650" sldId="1992"/>
        </pc:sldMkLst>
        <pc:spChg chg="mod">
          <ac:chgData name="Liu, Tiankuan" userId="03967144-b0cb-4996-9980-8a4b4f0efb65" providerId="ADAL" clId="{0CADE27A-1B49-4EDD-AC18-94D9A4692AFB}" dt="2022-09-15T13:46:16.099" v="46" actId="1076"/>
          <ac:spMkLst>
            <pc:docMk/>
            <pc:sldMk cId="3652784650" sldId="1992"/>
            <ac:spMk id="129" creationId="{5DF8ACBD-DFE4-1245-85D6-09A1169FE2FA}"/>
          </ac:spMkLst>
        </pc:spChg>
      </pc:sldChg>
      <pc:sldChg chg="ord">
        <pc:chgData name="Liu, Tiankuan" userId="03967144-b0cb-4996-9980-8a4b4f0efb65" providerId="ADAL" clId="{0CADE27A-1B49-4EDD-AC18-94D9A4692AFB}" dt="2022-09-15T13:53:06.700" v="80"/>
        <pc:sldMkLst>
          <pc:docMk/>
          <pc:sldMk cId="2855431243" sldId="2009"/>
        </pc:sldMkLst>
      </pc:sldChg>
      <pc:sldChg chg="delSp modSp mod">
        <pc:chgData name="Liu, Tiankuan" userId="03967144-b0cb-4996-9980-8a4b4f0efb65" providerId="ADAL" clId="{0CADE27A-1B49-4EDD-AC18-94D9A4692AFB}" dt="2022-09-15T13:54:15.064" v="84" actId="20577"/>
        <pc:sldMkLst>
          <pc:docMk/>
          <pc:sldMk cId="3025356261" sldId="2013"/>
        </pc:sldMkLst>
        <pc:spChg chg="del mod">
          <ac:chgData name="Liu, Tiankuan" userId="03967144-b0cb-4996-9980-8a4b4f0efb65" providerId="ADAL" clId="{0CADE27A-1B49-4EDD-AC18-94D9A4692AFB}" dt="2022-09-15T13:39:43.385" v="17"/>
          <ac:spMkLst>
            <pc:docMk/>
            <pc:sldMk cId="3025356261" sldId="2013"/>
            <ac:spMk id="3" creationId="{49D79EA9-37B3-18C1-1F67-BE0AE5C2049D}"/>
          </ac:spMkLst>
        </pc:spChg>
        <pc:spChg chg="mod">
          <ac:chgData name="Liu, Tiankuan" userId="03967144-b0cb-4996-9980-8a4b4f0efb65" providerId="ADAL" clId="{0CADE27A-1B49-4EDD-AC18-94D9A4692AFB}" dt="2022-09-15T13:54:15.064" v="84" actId="20577"/>
          <ac:spMkLst>
            <pc:docMk/>
            <pc:sldMk cId="3025356261" sldId="2013"/>
            <ac:spMk id="7" creationId="{8E2F9CC3-1FE2-5BAF-0CD3-EA77A178385C}"/>
          </ac:spMkLst>
        </pc:spChg>
        <pc:spChg chg="mod">
          <ac:chgData name="Liu, Tiankuan" userId="03967144-b0cb-4996-9980-8a4b4f0efb65" providerId="ADAL" clId="{0CADE27A-1B49-4EDD-AC18-94D9A4692AFB}" dt="2022-09-15T13:39:38.878" v="14" actId="1076"/>
          <ac:spMkLst>
            <pc:docMk/>
            <pc:sldMk cId="3025356261" sldId="2013"/>
            <ac:spMk id="11" creationId="{C006FA21-4C3F-5E48-6FFC-7D309CA746C9}"/>
          </ac:spMkLst>
        </pc:spChg>
        <pc:picChg chg="del">
          <ac:chgData name="Liu, Tiankuan" userId="03967144-b0cb-4996-9980-8a4b4f0efb65" providerId="ADAL" clId="{0CADE27A-1B49-4EDD-AC18-94D9A4692AFB}" dt="2022-09-15T13:38:29.742" v="0" actId="478"/>
          <ac:picMkLst>
            <pc:docMk/>
            <pc:sldMk cId="3025356261" sldId="2013"/>
            <ac:picMk id="8" creationId="{F055CC92-BC63-C8EA-C0AD-79A130348C84}"/>
          </ac:picMkLst>
        </pc:picChg>
        <pc:picChg chg="mod">
          <ac:chgData name="Liu, Tiankuan" userId="03967144-b0cb-4996-9980-8a4b4f0efb65" providerId="ADAL" clId="{0CADE27A-1B49-4EDD-AC18-94D9A4692AFB}" dt="2022-09-15T13:39:42.229" v="15" actId="1076"/>
          <ac:picMkLst>
            <pc:docMk/>
            <pc:sldMk cId="3025356261" sldId="2013"/>
            <ac:picMk id="9" creationId="{5540B539-5DCE-6D3D-52B1-DDEBA5ABB354}"/>
          </ac:picMkLst>
        </pc:picChg>
      </pc:sldChg>
      <pc:sldChg chg="modSp mod">
        <pc:chgData name="Liu, Tiankuan" userId="03967144-b0cb-4996-9980-8a4b4f0efb65" providerId="ADAL" clId="{0CADE27A-1B49-4EDD-AC18-94D9A4692AFB}" dt="2022-09-15T13:58:54.598" v="117" actId="6549"/>
        <pc:sldMkLst>
          <pc:docMk/>
          <pc:sldMk cId="2535278845" sldId="2016"/>
        </pc:sldMkLst>
        <pc:spChg chg="mod">
          <ac:chgData name="Liu, Tiankuan" userId="03967144-b0cb-4996-9980-8a4b4f0efb65" providerId="ADAL" clId="{0CADE27A-1B49-4EDD-AC18-94D9A4692AFB}" dt="2022-09-15T13:58:54.598" v="117" actId="6549"/>
          <ac:spMkLst>
            <pc:docMk/>
            <pc:sldMk cId="2535278845" sldId="2016"/>
            <ac:spMk id="3" creationId="{F65550FC-57EC-0F6B-AC72-95BCB70FDAF4}"/>
          </ac:spMkLst>
        </pc:spChg>
      </pc:sldChg>
      <pc:sldChg chg="addSp delSp modSp mod">
        <pc:chgData name="Liu, Tiankuan" userId="03967144-b0cb-4996-9980-8a4b4f0efb65" providerId="ADAL" clId="{0CADE27A-1B49-4EDD-AC18-94D9A4692AFB}" dt="2022-09-15T14:02:20.103" v="138" actId="12"/>
        <pc:sldMkLst>
          <pc:docMk/>
          <pc:sldMk cId="1655194988" sldId="2018"/>
        </pc:sldMkLst>
        <pc:spChg chg="add mod">
          <ac:chgData name="Liu, Tiankuan" userId="03967144-b0cb-4996-9980-8a4b4f0efb65" providerId="ADAL" clId="{0CADE27A-1B49-4EDD-AC18-94D9A4692AFB}" dt="2022-09-15T14:02:07.432" v="136"/>
          <ac:spMkLst>
            <pc:docMk/>
            <pc:sldMk cId="1655194988" sldId="2018"/>
            <ac:spMk id="4" creationId="{3CBE1EAD-2325-708D-6AF9-82C7B059747B}"/>
          </ac:spMkLst>
        </pc:spChg>
        <pc:spChg chg="add mod">
          <ac:chgData name="Liu, Tiankuan" userId="03967144-b0cb-4996-9980-8a4b4f0efb65" providerId="ADAL" clId="{0CADE27A-1B49-4EDD-AC18-94D9A4692AFB}" dt="2022-09-15T14:02:07.432" v="136"/>
          <ac:spMkLst>
            <pc:docMk/>
            <pc:sldMk cId="1655194988" sldId="2018"/>
            <ac:spMk id="5" creationId="{25A50792-4308-3376-EDAE-CDED199AF935}"/>
          </ac:spMkLst>
        </pc:spChg>
        <pc:spChg chg="mod">
          <ac:chgData name="Liu, Tiankuan" userId="03967144-b0cb-4996-9980-8a4b4f0efb65" providerId="ADAL" clId="{0CADE27A-1B49-4EDD-AC18-94D9A4692AFB}" dt="2022-09-15T14:02:20.103" v="138" actId="12"/>
          <ac:spMkLst>
            <pc:docMk/>
            <pc:sldMk cId="1655194988" sldId="2018"/>
            <ac:spMk id="129" creationId="{5DF8ACBD-DFE4-1245-85D6-09A1169FE2FA}"/>
          </ac:spMkLst>
        </pc:spChg>
        <pc:spChg chg="del">
          <ac:chgData name="Liu, Tiankuan" userId="03967144-b0cb-4996-9980-8a4b4f0efb65" providerId="ADAL" clId="{0CADE27A-1B49-4EDD-AC18-94D9A4692AFB}" dt="2022-09-15T14:02:06.542" v="135" actId="478"/>
          <ac:spMkLst>
            <pc:docMk/>
            <pc:sldMk cId="1655194988" sldId="2018"/>
            <ac:spMk id="184" creationId="{00000000-0000-0000-0000-000000000000}"/>
          </ac:spMkLst>
        </pc:spChg>
        <pc:spChg chg="del">
          <ac:chgData name="Liu, Tiankuan" userId="03967144-b0cb-4996-9980-8a4b4f0efb65" providerId="ADAL" clId="{0CADE27A-1B49-4EDD-AC18-94D9A4692AFB}" dt="2022-09-15T14:02:06.542" v="135" actId="478"/>
          <ac:spMkLst>
            <pc:docMk/>
            <pc:sldMk cId="1655194988" sldId="2018"/>
            <ac:spMk id="185" creationId="{00000000-0000-0000-0000-000000000000}"/>
          </ac:spMkLst>
        </pc:spChg>
      </pc:sldChg>
      <pc:sldChg chg="addSp delSp modSp mod">
        <pc:chgData name="Liu, Tiankuan" userId="03967144-b0cb-4996-9980-8a4b4f0efb65" providerId="ADAL" clId="{0CADE27A-1B49-4EDD-AC18-94D9A4692AFB}" dt="2022-09-15T14:01:55.495" v="134"/>
        <pc:sldMkLst>
          <pc:docMk/>
          <pc:sldMk cId="2892314910" sldId="2019"/>
        </pc:sldMkLst>
        <pc:spChg chg="add mod">
          <ac:chgData name="Liu, Tiankuan" userId="03967144-b0cb-4996-9980-8a4b4f0efb65" providerId="ADAL" clId="{0CADE27A-1B49-4EDD-AC18-94D9A4692AFB}" dt="2022-09-15T14:01:55.495" v="134"/>
          <ac:spMkLst>
            <pc:docMk/>
            <pc:sldMk cId="2892314910" sldId="2019"/>
            <ac:spMk id="3" creationId="{B610F94A-30AE-63E2-0CFA-8009CBA29318}"/>
          </ac:spMkLst>
        </pc:spChg>
        <pc:spChg chg="add mod">
          <ac:chgData name="Liu, Tiankuan" userId="03967144-b0cb-4996-9980-8a4b4f0efb65" providerId="ADAL" clId="{0CADE27A-1B49-4EDD-AC18-94D9A4692AFB}" dt="2022-09-15T14:01:55.495" v="134"/>
          <ac:spMkLst>
            <pc:docMk/>
            <pc:sldMk cId="2892314910" sldId="2019"/>
            <ac:spMk id="5" creationId="{ED8F38B5-5178-588D-7A9A-E481986F0111}"/>
          </ac:spMkLst>
        </pc:spChg>
        <pc:spChg chg="mod">
          <ac:chgData name="Liu, Tiankuan" userId="03967144-b0cb-4996-9980-8a4b4f0efb65" providerId="ADAL" clId="{0CADE27A-1B49-4EDD-AC18-94D9A4692AFB}" dt="2022-09-15T13:48:18.697" v="59" actId="14100"/>
          <ac:spMkLst>
            <pc:docMk/>
            <pc:sldMk cId="2892314910" sldId="2019"/>
            <ac:spMk id="129" creationId="{5DF8ACBD-DFE4-1245-85D6-09A1169FE2FA}"/>
          </ac:spMkLst>
        </pc:spChg>
        <pc:spChg chg="del">
          <ac:chgData name="Liu, Tiankuan" userId="03967144-b0cb-4996-9980-8a4b4f0efb65" providerId="ADAL" clId="{0CADE27A-1B49-4EDD-AC18-94D9A4692AFB}" dt="2022-09-15T14:01:54.786" v="133" actId="478"/>
          <ac:spMkLst>
            <pc:docMk/>
            <pc:sldMk cId="2892314910" sldId="2019"/>
            <ac:spMk id="184" creationId="{00000000-0000-0000-0000-000000000000}"/>
          </ac:spMkLst>
        </pc:spChg>
        <pc:spChg chg="del">
          <ac:chgData name="Liu, Tiankuan" userId="03967144-b0cb-4996-9980-8a4b4f0efb65" providerId="ADAL" clId="{0CADE27A-1B49-4EDD-AC18-94D9A4692AFB}" dt="2022-09-15T14:01:54.786" v="133" actId="478"/>
          <ac:spMkLst>
            <pc:docMk/>
            <pc:sldMk cId="2892314910" sldId="2019"/>
            <ac:spMk id="185" creationId="{00000000-0000-0000-0000-000000000000}"/>
          </ac:spMkLst>
        </pc:spChg>
      </pc:sldChg>
      <pc:sldChg chg="addSp delSp modSp mod">
        <pc:chgData name="Liu, Tiankuan" userId="03967144-b0cb-4996-9980-8a4b4f0efb65" providerId="ADAL" clId="{0CADE27A-1B49-4EDD-AC18-94D9A4692AFB}" dt="2022-09-15T14:00:40.016" v="121"/>
        <pc:sldMkLst>
          <pc:docMk/>
          <pc:sldMk cId="127395402" sldId="2022"/>
        </pc:sldMkLst>
        <pc:spChg chg="add mod">
          <ac:chgData name="Liu, Tiankuan" userId="03967144-b0cb-4996-9980-8a4b4f0efb65" providerId="ADAL" clId="{0CADE27A-1B49-4EDD-AC18-94D9A4692AFB}" dt="2022-09-15T14:00:40.016" v="121"/>
          <ac:spMkLst>
            <pc:docMk/>
            <pc:sldMk cId="127395402" sldId="2022"/>
            <ac:spMk id="3" creationId="{08C3F098-4FA0-F074-E05E-D0F2D1FA005F}"/>
          </ac:spMkLst>
        </pc:spChg>
        <pc:spChg chg="add mod">
          <ac:chgData name="Liu, Tiankuan" userId="03967144-b0cb-4996-9980-8a4b4f0efb65" providerId="ADAL" clId="{0CADE27A-1B49-4EDD-AC18-94D9A4692AFB}" dt="2022-09-15T14:00:40.016" v="121"/>
          <ac:spMkLst>
            <pc:docMk/>
            <pc:sldMk cId="127395402" sldId="2022"/>
            <ac:spMk id="5" creationId="{7C87C011-BE70-467C-C9D2-FBE6DBAB77D3}"/>
          </ac:spMkLst>
        </pc:spChg>
        <pc:spChg chg="mod">
          <ac:chgData name="Liu, Tiankuan" userId="03967144-b0cb-4996-9980-8a4b4f0efb65" providerId="ADAL" clId="{0CADE27A-1B49-4EDD-AC18-94D9A4692AFB}" dt="2022-09-15T13:45:04.784" v="42" actId="20577"/>
          <ac:spMkLst>
            <pc:docMk/>
            <pc:sldMk cId="127395402" sldId="2022"/>
            <ac:spMk id="33" creationId="{F84C43E5-095D-E21E-53EE-1E5AEE93D0CD}"/>
          </ac:spMkLst>
        </pc:spChg>
        <pc:spChg chg="mod">
          <ac:chgData name="Liu, Tiankuan" userId="03967144-b0cb-4996-9980-8a4b4f0efb65" providerId="ADAL" clId="{0CADE27A-1B49-4EDD-AC18-94D9A4692AFB}" dt="2022-09-15T13:44:54.673" v="39" actId="1076"/>
          <ac:spMkLst>
            <pc:docMk/>
            <pc:sldMk cId="127395402" sldId="2022"/>
            <ac:spMk id="42" creationId="{D3D5D52D-127C-79D9-FE51-A71A9796BEFD}"/>
          </ac:spMkLst>
        </pc:spChg>
        <pc:spChg chg="mod">
          <ac:chgData name="Liu, Tiankuan" userId="03967144-b0cb-4996-9980-8a4b4f0efb65" providerId="ADAL" clId="{0CADE27A-1B49-4EDD-AC18-94D9A4692AFB}" dt="2022-09-15T13:44:54.673" v="39" actId="1076"/>
          <ac:spMkLst>
            <pc:docMk/>
            <pc:sldMk cId="127395402" sldId="2022"/>
            <ac:spMk id="43" creationId="{470CF682-C38A-1636-0E7A-574439A1CDCA}"/>
          </ac:spMkLst>
        </pc:spChg>
        <pc:spChg chg="del">
          <ac:chgData name="Liu, Tiankuan" userId="03967144-b0cb-4996-9980-8a4b4f0efb65" providerId="ADAL" clId="{0CADE27A-1B49-4EDD-AC18-94D9A4692AFB}" dt="2022-09-15T14:00:38.672" v="120" actId="478"/>
          <ac:spMkLst>
            <pc:docMk/>
            <pc:sldMk cId="127395402" sldId="2022"/>
            <ac:spMk id="44" creationId="{6109E388-EB26-0B9E-9886-C7E1A5BC1985}"/>
          </ac:spMkLst>
        </pc:spChg>
        <pc:spChg chg="del">
          <ac:chgData name="Liu, Tiankuan" userId="03967144-b0cb-4996-9980-8a4b4f0efb65" providerId="ADAL" clId="{0CADE27A-1B49-4EDD-AC18-94D9A4692AFB}" dt="2022-09-15T14:00:38.672" v="120" actId="478"/>
          <ac:spMkLst>
            <pc:docMk/>
            <pc:sldMk cId="127395402" sldId="2022"/>
            <ac:spMk id="45" creationId="{A12B06F3-E81F-BE49-FBF5-AC702E05A39B}"/>
          </ac:spMkLst>
        </pc:spChg>
        <pc:picChg chg="mod">
          <ac:chgData name="Liu, Tiankuan" userId="03967144-b0cb-4996-9980-8a4b4f0efb65" providerId="ADAL" clId="{0CADE27A-1B49-4EDD-AC18-94D9A4692AFB}" dt="2022-09-15T13:44:54.673" v="39" actId="1076"/>
          <ac:picMkLst>
            <pc:docMk/>
            <pc:sldMk cId="127395402" sldId="2022"/>
            <ac:picMk id="35" creationId="{B45B1839-A816-27D6-7821-F49AA08F5C69}"/>
          </ac:picMkLst>
        </pc:picChg>
        <pc:cxnChg chg="mod">
          <ac:chgData name="Liu, Tiankuan" userId="03967144-b0cb-4996-9980-8a4b4f0efb65" providerId="ADAL" clId="{0CADE27A-1B49-4EDD-AC18-94D9A4692AFB}" dt="2022-09-15T13:44:54.673" v="39" actId="1076"/>
          <ac:cxnSpMkLst>
            <pc:docMk/>
            <pc:sldMk cId="127395402" sldId="2022"/>
            <ac:cxnSpMk id="38" creationId="{4311A18C-122B-AC70-9863-A5B57E7F5C41}"/>
          </ac:cxnSpMkLst>
        </pc:cxnChg>
        <pc:cxnChg chg="mod">
          <ac:chgData name="Liu, Tiankuan" userId="03967144-b0cb-4996-9980-8a4b4f0efb65" providerId="ADAL" clId="{0CADE27A-1B49-4EDD-AC18-94D9A4692AFB}" dt="2022-09-15T13:44:54.673" v="39" actId="1076"/>
          <ac:cxnSpMkLst>
            <pc:docMk/>
            <pc:sldMk cId="127395402" sldId="2022"/>
            <ac:cxnSpMk id="40" creationId="{5E07EA76-2705-D83A-CBA8-8B48F02D023C}"/>
          </ac:cxnSpMkLst>
        </pc:cxnChg>
      </pc:sldChg>
      <pc:sldChg chg="addSp delSp modSp mod">
        <pc:chgData name="Liu, Tiankuan" userId="03967144-b0cb-4996-9980-8a4b4f0efb65" providerId="ADAL" clId="{0CADE27A-1B49-4EDD-AC18-94D9A4692AFB}" dt="2022-09-15T14:01:42.231" v="130"/>
        <pc:sldMkLst>
          <pc:docMk/>
          <pc:sldMk cId="86864358" sldId="2030"/>
        </pc:sldMkLst>
        <pc:spChg chg="add mod">
          <ac:chgData name="Liu, Tiankuan" userId="03967144-b0cb-4996-9980-8a4b4f0efb65" providerId="ADAL" clId="{0CADE27A-1B49-4EDD-AC18-94D9A4692AFB}" dt="2022-09-15T14:01:42.231" v="130"/>
          <ac:spMkLst>
            <pc:docMk/>
            <pc:sldMk cId="86864358" sldId="2030"/>
            <ac:spMk id="3" creationId="{D1BA66F9-07FF-FB5E-6B71-F08397EB8FBB}"/>
          </ac:spMkLst>
        </pc:spChg>
        <pc:spChg chg="add mod">
          <ac:chgData name="Liu, Tiankuan" userId="03967144-b0cb-4996-9980-8a4b4f0efb65" providerId="ADAL" clId="{0CADE27A-1B49-4EDD-AC18-94D9A4692AFB}" dt="2022-09-15T14:01:42.231" v="130"/>
          <ac:spMkLst>
            <pc:docMk/>
            <pc:sldMk cId="86864358" sldId="2030"/>
            <ac:spMk id="4" creationId="{A3E189C0-B2BF-FDCF-FBB3-5E4E368BE5BB}"/>
          </ac:spMkLst>
        </pc:spChg>
        <pc:spChg chg="del">
          <ac:chgData name="Liu, Tiankuan" userId="03967144-b0cb-4996-9980-8a4b4f0efb65" providerId="ADAL" clId="{0CADE27A-1B49-4EDD-AC18-94D9A4692AFB}" dt="2022-09-15T14:01:40.341" v="129" actId="478"/>
          <ac:spMkLst>
            <pc:docMk/>
            <pc:sldMk cId="86864358" sldId="2030"/>
            <ac:spMk id="184" creationId="{00000000-0000-0000-0000-000000000000}"/>
          </ac:spMkLst>
        </pc:spChg>
        <pc:spChg chg="del">
          <ac:chgData name="Liu, Tiankuan" userId="03967144-b0cb-4996-9980-8a4b4f0efb65" providerId="ADAL" clId="{0CADE27A-1B49-4EDD-AC18-94D9A4692AFB}" dt="2022-09-15T14:01:38.611" v="128" actId="478"/>
          <ac:spMkLst>
            <pc:docMk/>
            <pc:sldMk cId="86864358" sldId="2030"/>
            <ac:spMk id="185" creationId="{00000000-0000-0000-0000-000000000000}"/>
          </ac:spMkLst>
        </pc:spChg>
      </pc:sldChg>
      <pc:sldChg chg="addSp delSp modSp mod">
        <pc:chgData name="Liu, Tiankuan" userId="03967144-b0cb-4996-9980-8a4b4f0efb65" providerId="ADAL" clId="{0CADE27A-1B49-4EDD-AC18-94D9A4692AFB}" dt="2022-09-15T14:01:48.075" v="132"/>
        <pc:sldMkLst>
          <pc:docMk/>
          <pc:sldMk cId="1515172309" sldId="2031"/>
        </pc:sldMkLst>
        <pc:spChg chg="add mod">
          <ac:chgData name="Liu, Tiankuan" userId="03967144-b0cb-4996-9980-8a4b4f0efb65" providerId="ADAL" clId="{0CADE27A-1B49-4EDD-AC18-94D9A4692AFB}" dt="2022-09-15T14:01:48.075" v="132"/>
          <ac:spMkLst>
            <pc:docMk/>
            <pc:sldMk cId="1515172309" sldId="2031"/>
            <ac:spMk id="4" creationId="{CA17D7C8-A8F2-C99E-593C-D318E5474E22}"/>
          </ac:spMkLst>
        </pc:spChg>
        <pc:spChg chg="add mod">
          <ac:chgData name="Liu, Tiankuan" userId="03967144-b0cb-4996-9980-8a4b4f0efb65" providerId="ADAL" clId="{0CADE27A-1B49-4EDD-AC18-94D9A4692AFB}" dt="2022-09-15T14:01:48.075" v="132"/>
          <ac:spMkLst>
            <pc:docMk/>
            <pc:sldMk cId="1515172309" sldId="2031"/>
            <ac:spMk id="5" creationId="{2213ADBF-F43A-D9C6-35EE-320040CE2109}"/>
          </ac:spMkLst>
        </pc:spChg>
        <pc:spChg chg="del">
          <ac:chgData name="Liu, Tiankuan" userId="03967144-b0cb-4996-9980-8a4b4f0efb65" providerId="ADAL" clId="{0CADE27A-1B49-4EDD-AC18-94D9A4692AFB}" dt="2022-09-15T14:01:47.309" v="131" actId="478"/>
          <ac:spMkLst>
            <pc:docMk/>
            <pc:sldMk cId="1515172309" sldId="2031"/>
            <ac:spMk id="184" creationId="{00000000-0000-0000-0000-000000000000}"/>
          </ac:spMkLst>
        </pc:spChg>
        <pc:spChg chg="del">
          <ac:chgData name="Liu, Tiankuan" userId="03967144-b0cb-4996-9980-8a4b4f0efb65" providerId="ADAL" clId="{0CADE27A-1B49-4EDD-AC18-94D9A4692AFB}" dt="2022-09-15T14:01:47.309" v="131" actId="478"/>
          <ac:spMkLst>
            <pc:docMk/>
            <pc:sldMk cId="1515172309" sldId="2031"/>
            <ac:spMk id="185" creationId="{00000000-0000-0000-0000-000000000000}"/>
          </ac:spMkLst>
        </pc:spChg>
      </pc:sldChg>
    </pc:docChg>
  </pc:docChgLst>
  <pc:docChgLst>
    <pc:chgData name="Liu, Tiankuan" userId="03967144-b0cb-4996-9980-8a4b4f0efb65" providerId="ADAL" clId="{47C945FF-740C-476E-AFBF-B77EA5C44114}"/>
    <pc:docChg chg="undo custSel modSld">
      <pc:chgData name="Liu, Tiankuan" userId="03967144-b0cb-4996-9980-8a4b4f0efb65" providerId="ADAL" clId="{47C945FF-740C-476E-AFBF-B77EA5C44114}" dt="2022-09-16T13:01:17.721" v="13" actId="6549"/>
      <pc:docMkLst>
        <pc:docMk/>
      </pc:docMkLst>
      <pc:sldChg chg="modSp mod">
        <pc:chgData name="Liu, Tiankuan" userId="03967144-b0cb-4996-9980-8a4b4f0efb65" providerId="ADAL" clId="{47C945FF-740C-476E-AFBF-B77EA5C44114}" dt="2022-09-16T13:01:17.721" v="13" actId="6549"/>
        <pc:sldMkLst>
          <pc:docMk/>
          <pc:sldMk cId="443593651" sldId="256"/>
        </pc:sldMkLst>
        <pc:spChg chg="mod">
          <ac:chgData name="Liu, Tiankuan" userId="03967144-b0cb-4996-9980-8a4b4f0efb65" providerId="ADAL" clId="{47C945FF-740C-476E-AFBF-B77EA5C44114}" dt="2022-09-16T13:01:17.721" v="13" actId="6549"/>
          <ac:spMkLst>
            <pc:docMk/>
            <pc:sldMk cId="443593651" sldId="256"/>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4A1A05-CEFC-E34E-877C-050FF681F2CC}" type="datetimeFigureOut">
              <a:rPr lang="en-US" smtClean="0"/>
              <a:t>9/19/22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A9F4F6-05EC-744D-B767-73B5FE0B8269}" type="slidenum">
              <a:rPr lang="en-US" smtClean="0"/>
              <a:t>‹#›</a:t>
            </a:fld>
            <a:endParaRPr lang="en-US"/>
          </a:p>
        </p:txBody>
      </p:sp>
    </p:spTree>
    <p:extLst>
      <p:ext uri="{BB962C8B-B14F-4D97-AF65-F5344CB8AC3E}">
        <p14:creationId xmlns:p14="http://schemas.microsoft.com/office/powerpoint/2010/main" val="29121127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6A5490-9A9B-5046-BB21-98E06C0F09D6}" type="slidenum">
              <a:rPr lang="en-US" smtClean="0"/>
              <a:t>4</a:t>
            </a:fld>
            <a:endParaRPr lang="en-US"/>
          </a:p>
        </p:txBody>
      </p:sp>
    </p:spTree>
    <p:extLst>
      <p:ext uri="{BB962C8B-B14F-4D97-AF65-F5344CB8AC3E}">
        <p14:creationId xmlns:p14="http://schemas.microsoft.com/office/powerpoint/2010/main" val="12361194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A02B48E-CF87-4126-B39F-F022833F89E5}" type="slidenum">
              <a:rPr lang="en-US" smtClean="0"/>
              <a:pPr>
                <a:defRPr/>
              </a:pPr>
              <a:t>20</a:t>
            </a:fld>
            <a:endParaRPr lang="en-US"/>
          </a:p>
        </p:txBody>
      </p:sp>
    </p:spTree>
    <p:extLst>
      <p:ext uri="{BB962C8B-B14F-4D97-AF65-F5344CB8AC3E}">
        <p14:creationId xmlns:p14="http://schemas.microsoft.com/office/powerpoint/2010/main" val="23388824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6A5490-9A9B-5046-BB21-98E06C0F09D6}" type="slidenum">
              <a:rPr lang="en-US" smtClean="0"/>
              <a:t>21</a:t>
            </a:fld>
            <a:endParaRPr lang="en-US"/>
          </a:p>
        </p:txBody>
      </p:sp>
    </p:spTree>
    <p:extLst>
      <p:ext uri="{BB962C8B-B14F-4D97-AF65-F5344CB8AC3E}">
        <p14:creationId xmlns:p14="http://schemas.microsoft.com/office/powerpoint/2010/main" val="23013617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6A5490-9A9B-5046-BB21-98E06C0F09D6}" type="slidenum">
              <a:rPr lang="en-US" smtClean="0"/>
              <a:t>25</a:t>
            </a:fld>
            <a:endParaRPr lang="en-US"/>
          </a:p>
        </p:txBody>
      </p:sp>
    </p:spTree>
    <p:extLst>
      <p:ext uri="{BB962C8B-B14F-4D97-AF65-F5344CB8AC3E}">
        <p14:creationId xmlns:p14="http://schemas.microsoft.com/office/powerpoint/2010/main" val="28007763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7A9F4F6-05EC-744D-B767-73B5FE0B8269}" type="slidenum">
              <a:rPr lang="en-US" smtClean="0"/>
              <a:t>9</a:t>
            </a:fld>
            <a:endParaRPr lang="en-US"/>
          </a:p>
        </p:txBody>
      </p:sp>
    </p:spTree>
    <p:extLst>
      <p:ext uri="{BB962C8B-B14F-4D97-AF65-F5344CB8AC3E}">
        <p14:creationId xmlns:p14="http://schemas.microsoft.com/office/powerpoint/2010/main" val="3330609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A02B48E-CF87-4126-B39F-F022833F89E5}" type="slidenum">
              <a:rPr lang="en-US" smtClean="0"/>
              <a:pPr>
                <a:defRPr/>
              </a:pPr>
              <a:t>11</a:t>
            </a:fld>
            <a:endParaRPr lang="en-US"/>
          </a:p>
        </p:txBody>
      </p:sp>
    </p:spTree>
    <p:extLst>
      <p:ext uri="{BB962C8B-B14F-4D97-AF65-F5344CB8AC3E}">
        <p14:creationId xmlns:p14="http://schemas.microsoft.com/office/powerpoint/2010/main" val="33902887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6A5490-9A9B-5046-BB21-98E06C0F09D6}" type="slidenum">
              <a:rPr lang="en-US" smtClean="0"/>
              <a:t>12</a:t>
            </a:fld>
            <a:endParaRPr lang="en-US"/>
          </a:p>
        </p:txBody>
      </p:sp>
    </p:spTree>
    <p:extLst>
      <p:ext uri="{BB962C8B-B14F-4D97-AF65-F5344CB8AC3E}">
        <p14:creationId xmlns:p14="http://schemas.microsoft.com/office/powerpoint/2010/main" val="1593121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6A5490-9A9B-5046-BB21-98E06C0F09D6}" type="slidenum">
              <a:rPr lang="en-US" smtClean="0"/>
              <a:t>13</a:t>
            </a:fld>
            <a:endParaRPr lang="en-US"/>
          </a:p>
        </p:txBody>
      </p:sp>
    </p:spTree>
    <p:extLst>
      <p:ext uri="{BB962C8B-B14F-4D97-AF65-F5344CB8AC3E}">
        <p14:creationId xmlns:p14="http://schemas.microsoft.com/office/powerpoint/2010/main" val="2889433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6A5490-9A9B-5046-BB21-98E06C0F09D6}" type="slidenum">
              <a:rPr lang="en-US" smtClean="0"/>
              <a:t>14</a:t>
            </a:fld>
            <a:endParaRPr lang="en-US"/>
          </a:p>
        </p:txBody>
      </p:sp>
    </p:spTree>
    <p:extLst>
      <p:ext uri="{BB962C8B-B14F-4D97-AF65-F5344CB8AC3E}">
        <p14:creationId xmlns:p14="http://schemas.microsoft.com/office/powerpoint/2010/main" val="1669513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A02B48E-CF87-4126-B39F-F022833F89E5}" type="slidenum">
              <a:rPr lang="en-US" smtClean="0"/>
              <a:pPr>
                <a:defRPr/>
              </a:pPr>
              <a:t>15</a:t>
            </a:fld>
            <a:endParaRPr lang="en-US"/>
          </a:p>
        </p:txBody>
      </p:sp>
    </p:spTree>
    <p:extLst>
      <p:ext uri="{BB962C8B-B14F-4D97-AF65-F5344CB8AC3E}">
        <p14:creationId xmlns:p14="http://schemas.microsoft.com/office/powerpoint/2010/main" val="2501088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A02B48E-CF87-4126-B39F-F022833F89E5}" type="slidenum">
              <a:rPr lang="en-US" smtClean="0"/>
              <a:pPr>
                <a:defRPr/>
              </a:pPr>
              <a:t>16</a:t>
            </a:fld>
            <a:endParaRPr lang="en-US"/>
          </a:p>
        </p:txBody>
      </p:sp>
    </p:spTree>
    <p:extLst>
      <p:ext uri="{BB962C8B-B14F-4D97-AF65-F5344CB8AC3E}">
        <p14:creationId xmlns:p14="http://schemas.microsoft.com/office/powerpoint/2010/main" val="36051963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4A02B48E-CF87-4126-B39F-F022833F89E5}" type="slidenum">
              <a:rPr lang="en-US" smtClean="0"/>
              <a:pPr>
                <a:defRPr/>
              </a:pPr>
              <a:t>17</a:t>
            </a:fld>
            <a:endParaRPr lang="en-US"/>
          </a:p>
        </p:txBody>
      </p:sp>
    </p:spTree>
    <p:extLst>
      <p:ext uri="{BB962C8B-B14F-4D97-AF65-F5344CB8AC3E}">
        <p14:creationId xmlns:p14="http://schemas.microsoft.com/office/powerpoint/2010/main" val="8908607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a:t>Sept. 2022</a:t>
            </a:r>
          </a:p>
        </p:txBody>
      </p:sp>
      <p:sp>
        <p:nvSpPr>
          <p:cNvPr id="5" name="Footer Placeholder 4"/>
          <p:cNvSpPr>
            <a:spLocks noGrp="1"/>
          </p:cNvSpPr>
          <p:nvPr>
            <p:ph type="ftr" sz="quarter" idx="11"/>
          </p:nvPr>
        </p:nvSpPr>
        <p:spPr/>
        <p:txBody>
          <a:bodyPr/>
          <a:lstStyle/>
          <a:p>
            <a:r>
              <a:rPr lang="en-US"/>
              <a:t>ETRCO Emulator</a:t>
            </a:r>
          </a:p>
        </p:txBody>
      </p:sp>
      <p:sp>
        <p:nvSpPr>
          <p:cNvPr id="6" name="Slide Number Placeholder 5"/>
          <p:cNvSpPr>
            <a:spLocks noGrp="1"/>
          </p:cNvSpPr>
          <p:nvPr>
            <p:ph type="sldNum" sz="quarter" idx="12"/>
          </p:nvPr>
        </p:nvSpPr>
        <p:spPr/>
        <p:txBody>
          <a:bodyPr/>
          <a:lstStyle/>
          <a:p>
            <a:fld id="{185D4038-2A86-4E43-A7B8-CBE08654D32D}" type="slidenum">
              <a:rPr lang="en-US" smtClean="0"/>
              <a:t>‹#›</a:t>
            </a:fld>
            <a:endParaRPr lang="en-US"/>
          </a:p>
        </p:txBody>
      </p:sp>
    </p:spTree>
    <p:extLst>
      <p:ext uri="{BB962C8B-B14F-4D97-AF65-F5344CB8AC3E}">
        <p14:creationId xmlns:p14="http://schemas.microsoft.com/office/powerpoint/2010/main" val="2414307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Sept. 2022</a:t>
            </a:r>
          </a:p>
        </p:txBody>
      </p:sp>
      <p:sp>
        <p:nvSpPr>
          <p:cNvPr id="5" name="Footer Placeholder 4"/>
          <p:cNvSpPr>
            <a:spLocks noGrp="1"/>
          </p:cNvSpPr>
          <p:nvPr>
            <p:ph type="ftr" sz="quarter" idx="11"/>
          </p:nvPr>
        </p:nvSpPr>
        <p:spPr/>
        <p:txBody>
          <a:bodyPr/>
          <a:lstStyle/>
          <a:p>
            <a:r>
              <a:rPr lang="en-US"/>
              <a:t>ETRCO Emulator</a:t>
            </a:r>
          </a:p>
        </p:txBody>
      </p:sp>
      <p:sp>
        <p:nvSpPr>
          <p:cNvPr id="6" name="Slide Number Placeholder 5"/>
          <p:cNvSpPr>
            <a:spLocks noGrp="1"/>
          </p:cNvSpPr>
          <p:nvPr>
            <p:ph type="sldNum" sz="quarter" idx="12"/>
          </p:nvPr>
        </p:nvSpPr>
        <p:spPr/>
        <p:txBody>
          <a:bodyPr/>
          <a:lstStyle/>
          <a:p>
            <a:fld id="{185D4038-2A86-4E43-A7B8-CBE08654D32D}" type="slidenum">
              <a:rPr lang="en-US" smtClean="0"/>
              <a:t>‹#›</a:t>
            </a:fld>
            <a:endParaRPr lang="en-US"/>
          </a:p>
        </p:txBody>
      </p:sp>
    </p:spTree>
    <p:extLst>
      <p:ext uri="{BB962C8B-B14F-4D97-AF65-F5344CB8AC3E}">
        <p14:creationId xmlns:p14="http://schemas.microsoft.com/office/powerpoint/2010/main" val="1767253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Sept. 2022</a:t>
            </a:r>
          </a:p>
        </p:txBody>
      </p:sp>
      <p:sp>
        <p:nvSpPr>
          <p:cNvPr id="5" name="Footer Placeholder 4"/>
          <p:cNvSpPr>
            <a:spLocks noGrp="1"/>
          </p:cNvSpPr>
          <p:nvPr>
            <p:ph type="ftr" sz="quarter" idx="11"/>
          </p:nvPr>
        </p:nvSpPr>
        <p:spPr/>
        <p:txBody>
          <a:bodyPr/>
          <a:lstStyle/>
          <a:p>
            <a:r>
              <a:rPr lang="en-US"/>
              <a:t>ETRCO Emulator</a:t>
            </a:r>
          </a:p>
        </p:txBody>
      </p:sp>
      <p:sp>
        <p:nvSpPr>
          <p:cNvPr id="6" name="Slide Number Placeholder 5"/>
          <p:cNvSpPr>
            <a:spLocks noGrp="1"/>
          </p:cNvSpPr>
          <p:nvPr>
            <p:ph type="sldNum" sz="quarter" idx="12"/>
          </p:nvPr>
        </p:nvSpPr>
        <p:spPr/>
        <p:txBody>
          <a:bodyPr/>
          <a:lstStyle/>
          <a:p>
            <a:fld id="{185D4038-2A86-4E43-A7B8-CBE08654D32D}" type="slidenum">
              <a:rPr lang="en-US" smtClean="0"/>
              <a:t>‹#›</a:t>
            </a:fld>
            <a:endParaRPr lang="en-US"/>
          </a:p>
        </p:txBody>
      </p:sp>
    </p:spTree>
    <p:extLst>
      <p:ext uri="{BB962C8B-B14F-4D97-AF65-F5344CB8AC3E}">
        <p14:creationId xmlns:p14="http://schemas.microsoft.com/office/powerpoint/2010/main" val="10188622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304805" y="971552"/>
            <a:ext cx="11563351" cy="5059363"/>
          </a:xfrm>
          <a:prstGeom prst="rect">
            <a:avLst/>
          </a:prstGeom>
        </p:spPr>
        <p:txBody>
          <a:bodyPr lIns="0" tIns="0" rIns="0" bIns="0"/>
          <a:lstStyle>
            <a:lvl1pPr marL="306910" indent="-306910">
              <a:defRPr sz="2400">
                <a:solidFill>
                  <a:srgbClr val="505050"/>
                </a:solidFill>
              </a:defRPr>
            </a:lvl1pPr>
            <a:lvl2pPr marL="683667" indent="-306910">
              <a:defRPr sz="2133">
                <a:solidFill>
                  <a:srgbClr val="505050"/>
                </a:solidFill>
              </a:defRPr>
            </a:lvl2pPr>
            <a:lvl3pPr marL="1071007" indent="-306910">
              <a:defRPr sz="2000">
                <a:solidFill>
                  <a:srgbClr val="505050"/>
                </a:solidFill>
              </a:defRPr>
            </a:lvl3pPr>
            <a:lvl4pPr marL="1447764" indent="-304792">
              <a:defRPr sz="1867">
                <a:solidFill>
                  <a:srgbClr val="505050"/>
                </a:solidFill>
              </a:defRPr>
            </a:lvl4pPr>
            <a:lvl5pPr marL="1826638" indent="-306910">
              <a:buFont typeface="Arial"/>
              <a:buChar char="•"/>
              <a:defRPr sz="1867">
                <a:solidFill>
                  <a:srgbClr val="505050"/>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endParaRPr lang="en-US" dirty="0"/>
          </a:p>
        </p:txBody>
      </p:sp>
      <p:sp>
        <p:nvSpPr>
          <p:cNvPr id="8" name="Date Placeholder 3"/>
          <p:cNvSpPr>
            <a:spLocks noGrp="1"/>
          </p:cNvSpPr>
          <p:nvPr>
            <p:ph type="dt" sz="half" idx="2"/>
          </p:nvPr>
        </p:nvSpPr>
        <p:spPr>
          <a:xfrm>
            <a:off x="982436" y="6504215"/>
            <a:ext cx="900491" cy="241300"/>
          </a:xfrm>
          <a:prstGeom prst="rect">
            <a:avLst/>
          </a:prstGeom>
        </p:spPr>
        <p:txBody>
          <a:bodyPr vert="horz" wrap="square" lIns="0" tIns="0" rIns="0" bIns="0" numCol="1" anchor="t" anchorCtr="0" compatLnSpc="1">
            <a:prstTxWarp prst="textNoShape">
              <a:avLst/>
            </a:prstTxWarp>
          </a:bodyPr>
          <a:lstStyle>
            <a:lvl1pPr algn="l">
              <a:defRPr sz="1200" smtClean="0">
                <a:solidFill>
                  <a:srgbClr val="004C97"/>
                </a:solidFill>
                <a:latin typeface="Helvetica" charset="0"/>
                <a:cs typeface="ＭＳ Ｐゴシック" charset="0"/>
              </a:defRPr>
            </a:lvl1pPr>
          </a:lstStyle>
          <a:p>
            <a:pPr>
              <a:defRPr/>
            </a:pPr>
            <a:r>
              <a:rPr lang="en-US"/>
              <a:t>Sept. 2022</a:t>
            </a:r>
            <a:endParaRPr lang="en-US" dirty="0"/>
          </a:p>
        </p:txBody>
      </p:sp>
      <p:sp>
        <p:nvSpPr>
          <p:cNvPr id="9" name="Footer Placeholder 4"/>
          <p:cNvSpPr>
            <a:spLocks noGrp="1"/>
          </p:cNvSpPr>
          <p:nvPr>
            <p:ph type="ftr" sz="quarter" idx="3"/>
          </p:nvPr>
        </p:nvSpPr>
        <p:spPr>
          <a:xfrm>
            <a:off x="2040804" y="6504216"/>
            <a:ext cx="8349491" cy="242873"/>
          </a:xfrm>
          <a:prstGeom prst="rect">
            <a:avLst/>
          </a:prstGeom>
        </p:spPr>
        <p:txBody>
          <a:bodyPr lIns="0" tIns="0" rIns="0" bIns="0" anchor="t" anchorCtr="0"/>
          <a:lstStyle>
            <a:lvl1pPr marL="0" algn="l">
              <a:defRPr sz="1200">
                <a:solidFill>
                  <a:srgbClr val="004C97"/>
                </a:solidFill>
                <a:latin typeface="Helvetica"/>
                <a:ea typeface="ＭＳ Ｐゴシック" charset="0"/>
                <a:cs typeface="ＭＳ Ｐゴシック" charset="0"/>
              </a:defRPr>
            </a:lvl1pPr>
          </a:lstStyle>
          <a:p>
            <a:pPr>
              <a:defRPr/>
            </a:pPr>
            <a:r>
              <a:rPr lang="en-US" b="1"/>
              <a:t>ETRCO Emulator</a:t>
            </a:r>
            <a:endParaRPr lang="en-US" b="1" dirty="0"/>
          </a:p>
        </p:txBody>
      </p:sp>
      <p:sp>
        <p:nvSpPr>
          <p:cNvPr id="10" name="Slide Number Placeholder 5"/>
          <p:cNvSpPr>
            <a:spLocks noGrp="1"/>
          </p:cNvSpPr>
          <p:nvPr>
            <p:ph type="sldNum" sz="quarter" idx="4"/>
          </p:nvPr>
        </p:nvSpPr>
        <p:spPr>
          <a:xfrm>
            <a:off x="296333" y="6504215"/>
            <a:ext cx="552451" cy="237285"/>
          </a:xfrm>
          <a:prstGeom prst="rect">
            <a:avLst/>
          </a:prstGeom>
        </p:spPr>
        <p:txBody>
          <a:bodyPr vert="horz" wrap="square" lIns="0" tIns="0" rIns="0" bIns="0" numCol="1" anchor="t" anchorCtr="0" compatLnSpc="1">
            <a:prstTxWarp prst="textNoShape">
              <a:avLst/>
            </a:prstTxWarp>
          </a:bodyPr>
          <a:lstStyle>
            <a:lvl1pPr>
              <a:defRPr sz="1200" smtClean="0">
                <a:solidFill>
                  <a:srgbClr val="004C97"/>
                </a:solidFill>
                <a:latin typeface="Helvetica" charset="0"/>
                <a:cs typeface="ＭＳ Ｐゴシック" charset="0"/>
              </a:defRPr>
            </a:lvl1pPr>
          </a:lstStyle>
          <a:p>
            <a:pPr>
              <a:defRPr/>
            </a:pPr>
            <a:fld id="{148C009B-CB69-E04A-B9B3-34B26D69E9CF}" type="slidenum">
              <a:rPr lang="en-US" smtClean="0"/>
              <a:pPr>
                <a:defRPr/>
              </a:pPr>
              <a:t>‹#›</a:t>
            </a:fld>
            <a:endParaRPr lang="en-US" dirty="0"/>
          </a:p>
        </p:txBody>
      </p:sp>
    </p:spTree>
    <p:extLst>
      <p:ext uri="{BB962C8B-B14F-4D97-AF65-F5344CB8AC3E}">
        <p14:creationId xmlns:p14="http://schemas.microsoft.com/office/powerpoint/2010/main" val="172914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Sept. 2022</a:t>
            </a:r>
          </a:p>
        </p:txBody>
      </p:sp>
      <p:sp>
        <p:nvSpPr>
          <p:cNvPr id="5" name="Footer Placeholder 4"/>
          <p:cNvSpPr>
            <a:spLocks noGrp="1"/>
          </p:cNvSpPr>
          <p:nvPr>
            <p:ph type="ftr" sz="quarter" idx="11"/>
          </p:nvPr>
        </p:nvSpPr>
        <p:spPr/>
        <p:txBody>
          <a:bodyPr/>
          <a:lstStyle/>
          <a:p>
            <a:r>
              <a:rPr lang="en-US"/>
              <a:t>ETRCO Emulator</a:t>
            </a:r>
          </a:p>
        </p:txBody>
      </p:sp>
      <p:sp>
        <p:nvSpPr>
          <p:cNvPr id="6" name="Slide Number Placeholder 5"/>
          <p:cNvSpPr>
            <a:spLocks noGrp="1"/>
          </p:cNvSpPr>
          <p:nvPr>
            <p:ph type="sldNum" sz="quarter" idx="12"/>
          </p:nvPr>
        </p:nvSpPr>
        <p:spPr/>
        <p:txBody>
          <a:bodyPr/>
          <a:lstStyle/>
          <a:p>
            <a:fld id="{185D4038-2A86-4E43-A7B8-CBE08654D32D}" type="slidenum">
              <a:rPr lang="en-US" smtClean="0"/>
              <a:t>‹#›</a:t>
            </a:fld>
            <a:endParaRPr lang="en-US"/>
          </a:p>
        </p:txBody>
      </p:sp>
    </p:spTree>
    <p:extLst>
      <p:ext uri="{BB962C8B-B14F-4D97-AF65-F5344CB8AC3E}">
        <p14:creationId xmlns:p14="http://schemas.microsoft.com/office/powerpoint/2010/main" val="15492516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Sept. 2022</a:t>
            </a:r>
          </a:p>
        </p:txBody>
      </p:sp>
      <p:sp>
        <p:nvSpPr>
          <p:cNvPr id="5" name="Footer Placeholder 4"/>
          <p:cNvSpPr>
            <a:spLocks noGrp="1"/>
          </p:cNvSpPr>
          <p:nvPr>
            <p:ph type="ftr" sz="quarter" idx="11"/>
          </p:nvPr>
        </p:nvSpPr>
        <p:spPr/>
        <p:txBody>
          <a:bodyPr/>
          <a:lstStyle/>
          <a:p>
            <a:r>
              <a:rPr lang="en-US"/>
              <a:t>ETRCO Emulator</a:t>
            </a:r>
          </a:p>
        </p:txBody>
      </p:sp>
      <p:sp>
        <p:nvSpPr>
          <p:cNvPr id="6" name="Slide Number Placeholder 5"/>
          <p:cNvSpPr>
            <a:spLocks noGrp="1"/>
          </p:cNvSpPr>
          <p:nvPr>
            <p:ph type="sldNum" sz="quarter" idx="12"/>
          </p:nvPr>
        </p:nvSpPr>
        <p:spPr/>
        <p:txBody>
          <a:bodyPr/>
          <a:lstStyle/>
          <a:p>
            <a:fld id="{185D4038-2A86-4E43-A7B8-CBE08654D32D}" type="slidenum">
              <a:rPr lang="en-US" smtClean="0"/>
              <a:t>‹#›</a:t>
            </a:fld>
            <a:endParaRPr lang="en-US"/>
          </a:p>
        </p:txBody>
      </p:sp>
    </p:spTree>
    <p:extLst>
      <p:ext uri="{BB962C8B-B14F-4D97-AF65-F5344CB8AC3E}">
        <p14:creationId xmlns:p14="http://schemas.microsoft.com/office/powerpoint/2010/main" val="21837356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Sept. 2022</a:t>
            </a:r>
          </a:p>
        </p:txBody>
      </p:sp>
      <p:sp>
        <p:nvSpPr>
          <p:cNvPr id="6" name="Footer Placeholder 5"/>
          <p:cNvSpPr>
            <a:spLocks noGrp="1"/>
          </p:cNvSpPr>
          <p:nvPr>
            <p:ph type="ftr" sz="quarter" idx="11"/>
          </p:nvPr>
        </p:nvSpPr>
        <p:spPr/>
        <p:txBody>
          <a:bodyPr/>
          <a:lstStyle/>
          <a:p>
            <a:r>
              <a:rPr lang="en-US"/>
              <a:t>ETRCO Emulator</a:t>
            </a:r>
          </a:p>
        </p:txBody>
      </p:sp>
      <p:sp>
        <p:nvSpPr>
          <p:cNvPr id="7" name="Slide Number Placeholder 6"/>
          <p:cNvSpPr>
            <a:spLocks noGrp="1"/>
          </p:cNvSpPr>
          <p:nvPr>
            <p:ph type="sldNum" sz="quarter" idx="12"/>
          </p:nvPr>
        </p:nvSpPr>
        <p:spPr/>
        <p:txBody>
          <a:bodyPr/>
          <a:lstStyle/>
          <a:p>
            <a:fld id="{185D4038-2A86-4E43-A7B8-CBE08654D32D}" type="slidenum">
              <a:rPr lang="en-US" smtClean="0"/>
              <a:t>‹#›</a:t>
            </a:fld>
            <a:endParaRPr lang="en-US"/>
          </a:p>
        </p:txBody>
      </p:sp>
    </p:spTree>
    <p:extLst>
      <p:ext uri="{BB962C8B-B14F-4D97-AF65-F5344CB8AC3E}">
        <p14:creationId xmlns:p14="http://schemas.microsoft.com/office/powerpoint/2010/main" val="12230391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Sept. 2022</a:t>
            </a:r>
          </a:p>
        </p:txBody>
      </p:sp>
      <p:sp>
        <p:nvSpPr>
          <p:cNvPr id="8" name="Footer Placeholder 7"/>
          <p:cNvSpPr>
            <a:spLocks noGrp="1"/>
          </p:cNvSpPr>
          <p:nvPr>
            <p:ph type="ftr" sz="quarter" idx="11"/>
          </p:nvPr>
        </p:nvSpPr>
        <p:spPr/>
        <p:txBody>
          <a:bodyPr/>
          <a:lstStyle/>
          <a:p>
            <a:r>
              <a:rPr lang="en-US"/>
              <a:t>ETRCO Emulator</a:t>
            </a:r>
          </a:p>
        </p:txBody>
      </p:sp>
      <p:sp>
        <p:nvSpPr>
          <p:cNvPr id="9" name="Slide Number Placeholder 8"/>
          <p:cNvSpPr>
            <a:spLocks noGrp="1"/>
          </p:cNvSpPr>
          <p:nvPr>
            <p:ph type="sldNum" sz="quarter" idx="12"/>
          </p:nvPr>
        </p:nvSpPr>
        <p:spPr/>
        <p:txBody>
          <a:bodyPr/>
          <a:lstStyle/>
          <a:p>
            <a:fld id="{185D4038-2A86-4E43-A7B8-CBE08654D32D}" type="slidenum">
              <a:rPr lang="en-US" smtClean="0"/>
              <a:t>‹#›</a:t>
            </a:fld>
            <a:endParaRPr lang="en-US"/>
          </a:p>
        </p:txBody>
      </p:sp>
    </p:spTree>
    <p:extLst>
      <p:ext uri="{BB962C8B-B14F-4D97-AF65-F5344CB8AC3E}">
        <p14:creationId xmlns:p14="http://schemas.microsoft.com/office/powerpoint/2010/main" val="218474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Sept. 2022</a:t>
            </a:r>
          </a:p>
        </p:txBody>
      </p:sp>
      <p:sp>
        <p:nvSpPr>
          <p:cNvPr id="4" name="Footer Placeholder 3"/>
          <p:cNvSpPr>
            <a:spLocks noGrp="1"/>
          </p:cNvSpPr>
          <p:nvPr>
            <p:ph type="ftr" sz="quarter" idx="11"/>
          </p:nvPr>
        </p:nvSpPr>
        <p:spPr/>
        <p:txBody>
          <a:bodyPr/>
          <a:lstStyle/>
          <a:p>
            <a:r>
              <a:rPr lang="en-US"/>
              <a:t>ETRCO Emulator</a:t>
            </a:r>
          </a:p>
        </p:txBody>
      </p:sp>
      <p:sp>
        <p:nvSpPr>
          <p:cNvPr id="5" name="Slide Number Placeholder 4"/>
          <p:cNvSpPr>
            <a:spLocks noGrp="1"/>
          </p:cNvSpPr>
          <p:nvPr>
            <p:ph type="sldNum" sz="quarter" idx="12"/>
          </p:nvPr>
        </p:nvSpPr>
        <p:spPr/>
        <p:txBody>
          <a:bodyPr/>
          <a:lstStyle/>
          <a:p>
            <a:fld id="{185D4038-2A86-4E43-A7B8-CBE08654D32D}" type="slidenum">
              <a:rPr lang="en-US" smtClean="0"/>
              <a:t>‹#›</a:t>
            </a:fld>
            <a:endParaRPr lang="en-US"/>
          </a:p>
        </p:txBody>
      </p:sp>
    </p:spTree>
    <p:extLst>
      <p:ext uri="{BB962C8B-B14F-4D97-AF65-F5344CB8AC3E}">
        <p14:creationId xmlns:p14="http://schemas.microsoft.com/office/powerpoint/2010/main" val="461831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Sept. 2022</a:t>
            </a:r>
          </a:p>
        </p:txBody>
      </p:sp>
      <p:sp>
        <p:nvSpPr>
          <p:cNvPr id="3" name="Footer Placeholder 2"/>
          <p:cNvSpPr>
            <a:spLocks noGrp="1"/>
          </p:cNvSpPr>
          <p:nvPr>
            <p:ph type="ftr" sz="quarter" idx="11"/>
          </p:nvPr>
        </p:nvSpPr>
        <p:spPr/>
        <p:txBody>
          <a:bodyPr/>
          <a:lstStyle/>
          <a:p>
            <a:r>
              <a:rPr lang="en-US"/>
              <a:t>ETRCO Emulator</a:t>
            </a:r>
          </a:p>
        </p:txBody>
      </p:sp>
      <p:sp>
        <p:nvSpPr>
          <p:cNvPr id="4" name="Slide Number Placeholder 3"/>
          <p:cNvSpPr>
            <a:spLocks noGrp="1"/>
          </p:cNvSpPr>
          <p:nvPr>
            <p:ph type="sldNum" sz="quarter" idx="12"/>
          </p:nvPr>
        </p:nvSpPr>
        <p:spPr/>
        <p:txBody>
          <a:bodyPr/>
          <a:lstStyle/>
          <a:p>
            <a:fld id="{185D4038-2A86-4E43-A7B8-CBE08654D32D}" type="slidenum">
              <a:rPr lang="en-US" smtClean="0"/>
              <a:t>‹#›</a:t>
            </a:fld>
            <a:endParaRPr lang="en-US"/>
          </a:p>
        </p:txBody>
      </p:sp>
    </p:spTree>
    <p:extLst>
      <p:ext uri="{BB962C8B-B14F-4D97-AF65-F5344CB8AC3E}">
        <p14:creationId xmlns:p14="http://schemas.microsoft.com/office/powerpoint/2010/main" val="1753032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Sept. 2022</a:t>
            </a:r>
          </a:p>
        </p:txBody>
      </p:sp>
      <p:sp>
        <p:nvSpPr>
          <p:cNvPr id="6" name="Footer Placeholder 5"/>
          <p:cNvSpPr>
            <a:spLocks noGrp="1"/>
          </p:cNvSpPr>
          <p:nvPr>
            <p:ph type="ftr" sz="quarter" idx="11"/>
          </p:nvPr>
        </p:nvSpPr>
        <p:spPr/>
        <p:txBody>
          <a:bodyPr/>
          <a:lstStyle/>
          <a:p>
            <a:r>
              <a:rPr lang="en-US"/>
              <a:t>ETRCO Emulator</a:t>
            </a:r>
          </a:p>
        </p:txBody>
      </p:sp>
      <p:sp>
        <p:nvSpPr>
          <p:cNvPr id="7" name="Slide Number Placeholder 6"/>
          <p:cNvSpPr>
            <a:spLocks noGrp="1"/>
          </p:cNvSpPr>
          <p:nvPr>
            <p:ph type="sldNum" sz="quarter" idx="12"/>
          </p:nvPr>
        </p:nvSpPr>
        <p:spPr/>
        <p:txBody>
          <a:bodyPr/>
          <a:lstStyle/>
          <a:p>
            <a:fld id="{185D4038-2A86-4E43-A7B8-CBE08654D32D}" type="slidenum">
              <a:rPr lang="en-US" smtClean="0"/>
              <a:t>‹#›</a:t>
            </a:fld>
            <a:endParaRPr lang="en-US"/>
          </a:p>
        </p:txBody>
      </p:sp>
    </p:spTree>
    <p:extLst>
      <p:ext uri="{BB962C8B-B14F-4D97-AF65-F5344CB8AC3E}">
        <p14:creationId xmlns:p14="http://schemas.microsoft.com/office/powerpoint/2010/main" val="3874163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Sept. 2022</a:t>
            </a:r>
          </a:p>
        </p:txBody>
      </p:sp>
      <p:sp>
        <p:nvSpPr>
          <p:cNvPr id="6" name="Footer Placeholder 5"/>
          <p:cNvSpPr>
            <a:spLocks noGrp="1"/>
          </p:cNvSpPr>
          <p:nvPr>
            <p:ph type="ftr" sz="quarter" idx="11"/>
          </p:nvPr>
        </p:nvSpPr>
        <p:spPr/>
        <p:txBody>
          <a:bodyPr/>
          <a:lstStyle/>
          <a:p>
            <a:r>
              <a:rPr lang="en-US"/>
              <a:t>ETRCO Emulator</a:t>
            </a:r>
          </a:p>
        </p:txBody>
      </p:sp>
      <p:sp>
        <p:nvSpPr>
          <p:cNvPr id="7" name="Slide Number Placeholder 6"/>
          <p:cNvSpPr>
            <a:spLocks noGrp="1"/>
          </p:cNvSpPr>
          <p:nvPr>
            <p:ph type="sldNum" sz="quarter" idx="12"/>
          </p:nvPr>
        </p:nvSpPr>
        <p:spPr/>
        <p:txBody>
          <a:bodyPr/>
          <a:lstStyle/>
          <a:p>
            <a:fld id="{185D4038-2A86-4E43-A7B8-CBE08654D32D}" type="slidenum">
              <a:rPr lang="en-US" smtClean="0"/>
              <a:t>‹#›</a:t>
            </a:fld>
            <a:endParaRPr lang="en-US"/>
          </a:p>
        </p:txBody>
      </p:sp>
    </p:spTree>
    <p:extLst>
      <p:ext uri="{BB962C8B-B14F-4D97-AF65-F5344CB8AC3E}">
        <p14:creationId xmlns:p14="http://schemas.microsoft.com/office/powerpoint/2010/main" val="8922338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Sept. 2022</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ETRCO Emulator</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5D4038-2A86-4E43-A7B8-CBE08654D32D}" type="slidenum">
              <a:rPr lang="en-US" smtClean="0"/>
              <a:t>‹#›</a:t>
            </a:fld>
            <a:endParaRPr lang="en-US"/>
          </a:p>
        </p:txBody>
      </p:sp>
    </p:spTree>
    <p:extLst>
      <p:ext uri="{BB962C8B-B14F-4D97-AF65-F5344CB8AC3E}">
        <p14:creationId xmlns:p14="http://schemas.microsoft.com/office/powerpoint/2010/main" val="35536561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5.svg"/></Relationships>
</file>

<file path=ppt/slides/_rels/slide12.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svg"/></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5.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03491"/>
            <a:ext cx="9144000" cy="2425509"/>
          </a:xfrm>
        </p:spPr>
        <p:txBody>
          <a:bodyPr>
            <a:noAutofit/>
          </a:bodyPr>
          <a:lstStyle/>
          <a:p>
            <a:r>
              <a:rPr lang="en-US" dirty="0">
                <a:ea typeface="Times New Roman" panose="02020603050405020304" pitchFamily="18" charset="0"/>
              </a:rPr>
              <a:t>An FPGA-based readout chip emulator for the CMS ETL detector upgrade</a:t>
            </a:r>
            <a:endParaRPr lang="en-US" dirty="0"/>
          </a:p>
        </p:txBody>
      </p:sp>
      <p:sp>
        <p:nvSpPr>
          <p:cNvPr id="3" name="Subtitle 2"/>
          <p:cNvSpPr>
            <a:spLocks noGrp="1"/>
          </p:cNvSpPr>
          <p:nvPr>
            <p:ph type="subTitle" idx="1"/>
          </p:nvPr>
        </p:nvSpPr>
        <p:spPr>
          <a:xfrm>
            <a:off x="2282952" y="3894641"/>
            <a:ext cx="7626096" cy="2313135"/>
          </a:xfrm>
        </p:spPr>
        <p:txBody>
          <a:bodyPr>
            <a:normAutofit fontScale="92500" lnSpcReduction="10000"/>
          </a:bodyPr>
          <a:lstStyle/>
          <a:p>
            <a:r>
              <a:rPr lang="en-US" dirty="0"/>
              <a:t>L. Zhang,</a:t>
            </a:r>
            <a:r>
              <a:rPr lang="en-US" baseline="30000" dirty="0"/>
              <a:t>1</a:t>
            </a:r>
            <a:r>
              <a:rPr lang="en-US" dirty="0"/>
              <a:t> C. Edwards,</a:t>
            </a:r>
            <a:r>
              <a:rPr lang="en-US" baseline="30000" dirty="0"/>
              <a:t>2</a:t>
            </a:r>
            <a:r>
              <a:rPr lang="en-US" dirty="0"/>
              <a:t> D. Gong,</a:t>
            </a:r>
            <a:r>
              <a:rPr lang="en-US" baseline="30000" dirty="0"/>
              <a:t>2</a:t>
            </a:r>
            <a:r>
              <a:rPr lang="en-US" dirty="0"/>
              <a:t> X. Huang,</a:t>
            </a:r>
            <a:r>
              <a:rPr lang="en-US" baseline="30000" dirty="0"/>
              <a:t>1</a:t>
            </a:r>
            <a:r>
              <a:rPr lang="en-US" dirty="0"/>
              <a:t> J. Lee,</a:t>
            </a:r>
            <a:r>
              <a:rPr lang="en-US" baseline="30000" dirty="0"/>
              <a:t>3</a:t>
            </a:r>
            <a:r>
              <a:rPr lang="en-US" dirty="0"/>
              <a:t> C. Liu,</a:t>
            </a:r>
            <a:r>
              <a:rPr lang="en-US" baseline="30000" dirty="0"/>
              <a:t>1</a:t>
            </a:r>
            <a:r>
              <a:rPr lang="en-US" dirty="0"/>
              <a:t> T. Liu,</a:t>
            </a:r>
            <a:r>
              <a:rPr lang="en-US" baseline="30000" dirty="0"/>
              <a:t>1 </a:t>
            </a:r>
            <a:r>
              <a:rPr lang="en-US" dirty="0"/>
              <a:t>T. Liu,</a:t>
            </a:r>
            <a:r>
              <a:rPr lang="en-US" baseline="30000" dirty="0"/>
              <a:t>2</a:t>
            </a:r>
            <a:r>
              <a:rPr lang="en-US" dirty="0"/>
              <a:t> J. Olsen,</a:t>
            </a:r>
            <a:r>
              <a:rPr lang="en-US" baseline="30000" dirty="0"/>
              <a:t>2</a:t>
            </a:r>
            <a:r>
              <a:rPr lang="en-US" dirty="0"/>
              <a:t> Q. Sun,</a:t>
            </a:r>
            <a:r>
              <a:rPr lang="en-US" baseline="30000" dirty="0"/>
              <a:t>2</a:t>
            </a:r>
            <a:r>
              <a:rPr lang="en-US" dirty="0"/>
              <a:t> </a:t>
            </a:r>
            <a:r>
              <a:rPr lang="en-US" b="1" u="sng" dirty="0"/>
              <a:t>J. Wu</a:t>
            </a:r>
            <a:r>
              <a:rPr lang="en-US" dirty="0"/>
              <a:t>,</a:t>
            </a:r>
            <a:r>
              <a:rPr lang="en-US" baseline="30000" dirty="0"/>
              <a:t>2</a:t>
            </a:r>
            <a:r>
              <a:rPr lang="en-US" dirty="0"/>
              <a:t> J. Ye,</a:t>
            </a:r>
            <a:r>
              <a:rPr lang="en-US" baseline="30000" dirty="0"/>
              <a:t>1 </a:t>
            </a:r>
            <a:r>
              <a:rPr lang="en-US" dirty="0"/>
              <a:t>and W. Zhang</a:t>
            </a:r>
            <a:r>
              <a:rPr lang="en-US" baseline="30000" dirty="0"/>
              <a:t>1</a:t>
            </a:r>
          </a:p>
          <a:p>
            <a:pPr>
              <a:spcBef>
                <a:spcPts val="1800"/>
              </a:spcBef>
            </a:pPr>
            <a:r>
              <a:rPr lang="en-US" sz="2600" baseline="30000" dirty="0">
                <a:solidFill>
                  <a:schemeClr val="tx1"/>
                </a:solidFill>
                <a:sym typeface="+mn-ea"/>
              </a:rPr>
              <a:t>1</a:t>
            </a:r>
            <a:r>
              <a:rPr lang="en-US" sz="2600" dirty="0">
                <a:sym typeface="+mn-ea"/>
              </a:rPr>
              <a:t> </a:t>
            </a:r>
            <a:r>
              <a:rPr lang="en-US" sz="2600" dirty="0">
                <a:solidFill>
                  <a:schemeClr val="tx1"/>
                </a:solidFill>
              </a:rPr>
              <a:t>Southern Methodist University, </a:t>
            </a:r>
            <a:r>
              <a:rPr lang="en-US" sz="2600" baseline="30000" dirty="0">
                <a:solidFill>
                  <a:schemeClr val="tx1"/>
                </a:solidFill>
              </a:rPr>
              <a:t>2</a:t>
            </a:r>
            <a:r>
              <a:rPr lang="en-US" sz="2600" dirty="0">
                <a:solidFill>
                  <a:schemeClr val="tx1"/>
                </a:solidFill>
                <a:sym typeface="+mn-ea"/>
              </a:rPr>
              <a:t> Fermi National Accelerator Laboratory, </a:t>
            </a:r>
            <a:r>
              <a:rPr lang="en-US" sz="2600" baseline="30000" dirty="0">
                <a:solidFill>
                  <a:schemeClr val="tx1"/>
                </a:solidFill>
                <a:sym typeface="+mn-ea"/>
              </a:rPr>
              <a:t>3 </a:t>
            </a:r>
            <a:r>
              <a:rPr lang="en-US" sz="2600" dirty="0">
                <a:solidFill>
                  <a:schemeClr val="tx1"/>
                </a:solidFill>
                <a:sym typeface="+mn-ea"/>
              </a:rPr>
              <a:t>University of Illinois Chicago</a:t>
            </a:r>
            <a:endParaRPr lang="en-US" sz="2600" dirty="0"/>
          </a:p>
          <a:p>
            <a:pPr>
              <a:spcBef>
                <a:spcPts val="1800"/>
              </a:spcBef>
            </a:pPr>
            <a:r>
              <a:rPr lang="en-US" dirty="0"/>
              <a:t>TWEPP 2022 Topical Workshop on Electronics for Particle Physics</a:t>
            </a:r>
          </a:p>
          <a:p>
            <a:pPr>
              <a:spcBef>
                <a:spcPts val="600"/>
              </a:spcBef>
            </a:pPr>
            <a:r>
              <a:rPr lang="en-US" dirty="0"/>
              <a:t>Bergen, Norway, September 21, 2022</a:t>
            </a:r>
          </a:p>
        </p:txBody>
      </p:sp>
    </p:spTree>
    <p:extLst>
      <p:ext uri="{BB962C8B-B14F-4D97-AF65-F5344CB8AC3E}">
        <p14:creationId xmlns:p14="http://schemas.microsoft.com/office/powerpoint/2010/main" val="443593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FAA5A686-F752-48FA-AE3F-424195846086}"/>
              </a:ext>
            </a:extLst>
          </p:cNvPr>
          <p:cNvPicPr>
            <a:picLocks noChangeAspect="1"/>
          </p:cNvPicPr>
          <p:nvPr/>
        </p:nvPicPr>
        <p:blipFill>
          <a:blip r:embed="rId2"/>
          <a:stretch>
            <a:fillRect/>
          </a:stretch>
        </p:blipFill>
        <p:spPr>
          <a:xfrm>
            <a:off x="3048" y="1924529"/>
            <a:ext cx="12188952" cy="444573"/>
          </a:xfrm>
          <a:prstGeom prst="rect">
            <a:avLst/>
          </a:prstGeom>
          <a:noFill/>
          <a:ln>
            <a:noFill/>
          </a:ln>
        </p:spPr>
      </p:pic>
      <p:sp>
        <p:nvSpPr>
          <p:cNvPr id="5" name="Title 1">
            <a:extLst>
              <a:ext uri="{FF2B5EF4-FFF2-40B4-BE49-F238E27FC236}">
                <a16:creationId xmlns:a16="http://schemas.microsoft.com/office/drawing/2014/main" id="{4FE17D70-5C90-4B59-BF21-8FA77D1EA8C4}"/>
              </a:ext>
            </a:extLst>
          </p:cNvPr>
          <p:cNvSpPr txBox="1">
            <a:spLocks/>
          </p:cNvSpPr>
          <p:nvPr/>
        </p:nvSpPr>
        <p:spPr>
          <a:xfrm>
            <a:off x="0" y="0"/>
            <a:ext cx="12192000" cy="703385"/>
          </a:xfrm>
          <a:prstGeom prst="rect">
            <a:avLst/>
          </a:prstGeom>
          <a:solidFill>
            <a:schemeClr val="accent1"/>
          </a:solid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Fast command in logic analyzer</a:t>
            </a:r>
          </a:p>
        </p:txBody>
      </p:sp>
      <p:sp>
        <p:nvSpPr>
          <p:cNvPr id="29" name="TextBox 28">
            <a:extLst>
              <a:ext uri="{FF2B5EF4-FFF2-40B4-BE49-F238E27FC236}">
                <a16:creationId xmlns:a16="http://schemas.microsoft.com/office/drawing/2014/main" id="{D37E32FD-8159-48CF-8DFC-2B93B82B609D}"/>
              </a:ext>
            </a:extLst>
          </p:cNvPr>
          <p:cNvSpPr txBox="1"/>
          <p:nvPr/>
        </p:nvSpPr>
        <p:spPr>
          <a:xfrm>
            <a:off x="8490857" y="4167903"/>
            <a:ext cx="1189749" cy="369332"/>
          </a:xfrm>
          <a:prstGeom prst="rect">
            <a:avLst/>
          </a:prstGeom>
          <a:noFill/>
        </p:spPr>
        <p:txBody>
          <a:bodyPr wrap="none" rtlCol="0">
            <a:spAutoFit/>
          </a:bodyPr>
          <a:lstStyle/>
          <a:p>
            <a:r>
              <a:rPr lang="en-US" dirty="0">
                <a:solidFill>
                  <a:srgbClr val="00B050"/>
                </a:solidFill>
              </a:rPr>
              <a:t>IDLE 8’HF0</a:t>
            </a:r>
          </a:p>
        </p:txBody>
      </p:sp>
      <p:sp>
        <p:nvSpPr>
          <p:cNvPr id="30" name="TextBox 29">
            <a:extLst>
              <a:ext uri="{FF2B5EF4-FFF2-40B4-BE49-F238E27FC236}">
                <a16:creationId xmlns:a16="http://schemas.microsoft.com/office/drawing/2014/main" id="{31F15708-63E0-4C64-BFD0-BBC542BB99C6}"/>
              </a:ext>
            </a:extLst>
          </p:cNvPr>
          <p:cNvSpPr txBox="1"/>
          <p:nvPr/>
        </p:nvSpPr>
        <p:spPr>
          <a:xfrm>
            <a:off x="9657506" y="1523800"/>
            <a:ext cx="1138453" cy="369332"/>
          </a:xfrm>
          <a:prstGeom prst="rect">
            <a:avLst/>
          </a:prstGeom>
          <a:noFill/>
        </p:spPr>
        <p:txBody>
          <a:bodyPr wrap="none" rtlCol="0">
            <a:spAutoFit/>
          </a:bodyPr>
          <a:lstStyle/>
          <a:p>
            <a:r>
              <a:rPr lang="en-US" dirty="0">
                <a:solidFill>
                  <a:srgbClr val="0000FF"/>
                </a:solidFill>
              </a:rPr>
              <a:t>L1A 8’H96</a:t>
            </a:r>
          </a:p>
        </p:txBody>
      </p:sp>
      <p:cxnSp>
        <p:nvCxnSpPr>
          <p:cNvPr id="31" name="Straight Arrow Connector 30">
            <a:extLst>
              <a:ext uri="{FF2B5EF4-FFF2-40B4-BE49-F238E27FC236}">
                <a16:creationId xmlns:a16="http://schemas.microsoft.com/office/drawing/2014/main" id="{9720C1D6-9D04-4455-93BE-DEFD4188FC61}"/>
              </a:ext>
            </a:extLst>
          </p:cNvPr>
          <p:cNvCxnSpPr>
            <a:cxnSpLocks/>
            <a:stCxn id="30" idx="2"/>
          </p:cNvCxnSpPr>
          <p:nvPr/>
        </p:nvCxnSpPr>
        <p:spPr>
          <a:xfrm flipH="1">
            <a:off x="8810672" y="1893132"/>
            <a:ext cx="1416061" cy="355882"/>
          </a:xfrm>
          <a:prstGeom prst="straightConnector1">
            <a:avLst/>
          </a:prstGeom>
          <a:ln w="127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0653BBA-5616-4EDF-9D94-5A32497007BB}"/>
              </a:ext>
            </a:extLst>
          </p:cNvPr>
          <p:cNvCxnSpPr>
            <a:cxnSpLocks/>
            <a:stCxn id="30" idx="2"/>
          </p:cNvCxnSpPr>
          <p:nvPr/>
        </p:nvCxnSpPr>
        <p:spPr>
          <a:xfrm>
            <a:off x="10226733" y="1893132"/>
            <a:ext cx="502828" cy="333359"/>
          </a:xfrm>
          <a:prstGeom prst="straightConnector1">
            <a:avLst/>
          </a:prstGeom>
          <a:ln w="12700">
            <a:solidFill>
              <a:srgbClr val="0000FF"/>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F196D1C9-763F-4E04-9435-D8EA5A6C6A1A}"/>
              </a:ext>
            </a:extLst>
          </p:cNvPr>
          <p:cNvCxnSpPr>
            <a:cxnSpLocks/>
            <a:stCxn id="29" idx="0"/>
          </p:cNvCxnSpPr>
          <p:nvPr/>
        </p:nvCxnSpPr>
        <p:spPr>
          <a:xfrm flipH="1" flipV="1">
            <a:off x="5873781" y="2370633"/>
            <a:ext cx="3211951" cy="1797270"/>
          </a:xfrm>
          <a:prstGeom prst="straightConnector1">
            <a:avLst/>
          </a:prstGeom>
          <a:ln w="12700">
            <a:solidFill>
              <a:srgbClr val="00B050"/>
            </a:solidFill>
            <a:tailEnd type="triangle"/>
          </a:ln>
        </p:spPr>
        <p:style>
          <a:lnRef idx="1">
            <a:schemeClr val="accent6"/>
          </a:lnRef>
          <a:fillRef idx="0">
            <a:schemeClr val="accent6"/>
          </a:fillRef>
          <a:effectRef idx="0">
            <a:schemeClr val="accent6"/>
          </a:effectRef>
          <a:fontRef idx="minor">
            <a:schemeClr val="tx1"/>
          </a:fontRef>
        </p:style>
      </p:cxnSp>
      <p:cxnSp>
        <p:nvCxnSpPr>
          <p:cNvPr id="34" name="Straight Arrow Connector 33">
            <a:extLst>
              <a:ext uri="{FF2B5EF4-FFF2-40B4-BE49-F238E27FC236}">
                <a16:creationId xmlns:a16="http://schemas.microsoft.com/office/drawing/2014/main" id="{1A03228C-81B5-44E9-AE73-A0C94007100A}"/>
              </a:ext>
            </a:extLst>
          </p:cNvPr>
          <p:cNvCxnSpPr>
            <a:cxnSpLocks/>
            <a:stCxn id="29" idx="0"/>
          </p:cNvCxnSpPr>
          <p:nvPr/>
        </p:nvCxnSpPr>
        <p:spPr>
          <a:xfrm flipH="1" flipV="1">
            <a:off x="8207078" y="2370633"/>
            <a:ext cx="878654" cy="1797270"/>
          </a:xfrm>
          <a:prstGeom prst="straightConnector1">
            <a:avLst/>
          </a:prstGeom>
          <a:ln w="12700">
            <a:solidFill>
              <a:srgbClr val="00B050"/>
            </a:solidFill>
            <a:tailEnd type="triangle"/>
          </a:ln>
        </p:spPr>
        <p:style>
          <a:lnRef idx="1">
            <a:schemeClr val="accent6"/>
          </a:lnRef>
          <a:fillRef idx="0">
            <a:schemeClr val="accent6"/>
          </a:fillRef>
          <a:effectRef idx="0">
            <a:schemeClr val="accent6"/>
          </a:effectRef>
          <a:fontRef idx="minor">
            <a:schemeClr val="tx1"/>
          </a:fontRef>
        </p:style>
      </p:cxnSp>
      <p:cxnSp>
        <p:nvCxnSpPr>
          <p:cNvPr id="35" name="Straight Arrow Connector 34">
            <a:extLst>
              <a:ext uri="{FF2B5EF4-FFF2-40B4-BE49-F238E27FC236}">
                <a16:creationId xmlns:a16="http://schemas.microsoft.com/office/drawing/2014/main" id="{A0F7EF42-E591-4C19-BC3B-78740C4E7223}"/>
              </a:ext>
            </a:extLst>
          </p:cNvPr>
          <p:cNvCxnSpPr>
            <a:cxnSpLocks/>
            <a:stCxn id="29" idx="0"/>
          </p:cNvCxnSpPr>
          <p:nvPr/>
        </p:nvCxnSpPr>
        <p:spPr>
          <a:xfrm flipV="1">
            <a:off x="9085732" y="2370633"/>
            <a:ext cx="742942" cy="1797270"/>
          </a:xfrm>
          <a:prstGeom prst="straightConnector1">
            <a:avLst/>
          </a:prstGeom>
          <a:ln w="12700">
            <a:solidFill>
              <a:srgbClr val="00B050"/>
            </a:solidFill>
            <a:tailEnd type="triangle"/>
          </a:ln>
        </p:spPr>
        <p:style>
          <a:lnRef idx="1">
            <a:schemeClr val="accent6"/>
          </a:lnRef>
          <a:fillRef idx="0">
            <a:schemeClr val="accent6"/>
          </a:fillRef>
          <a:effectRef idx="0">
            <a:schemeClr val="accent6"/>
          </a:effectRef>
          <a:fontRef idx="minor">
            <a:schemeClr val="tx1"/>
          </a:fontRef>
        </p:style>
      </p:cxnSp>
      <p:cxnSp>
        <p:nvCxnSpPr>
          <p:cNvPr id="38" name="Straight Arrow Connector 37">
            <a:extLst>
              <a:ext uri="{FF2B5EF4-FFF2-40B4-BE49-F238E27FC236}">
                <a16:creationId xmlns:a16="http://schemas.microsoft.com/office/drawing/2014/main" id="{A6735190-C536-4106-ACA4-2D724CCC6BE9}"/>
              </a:ext>
            </a:extLst>
          </p:cNvPr>
          <p:cNvCxnSpPr>
            <a:cxnSpLocks/>
            <a:stCxn id="29" idx="0"/>
          </p:cNvCxnSpPr>
          <p:nvPr/>
        </p:nvCxnSpPr>
        <p:spPr>
          <a:xfrm flipV="1">
            <a:off x="9085732" y="2366129"/>
            <a:ext cx="2445618" cy="1801774"/>
          </a:xfrm>
          <a:prstGeom prst="straightConnector1">
            <a:avLst/>
          </a:prstGeom>
          <a:ln w="12700">
            <a:solidFill>
              <a:srgbClr val="00B050"/>
            </a:solidFill>
            <a:tailEnd type="triangle"/>
          </a:ln>
        </p:spPr>
        <p:style>
          <a:lnRef idx="1">
            <a:schemeClr val="accent6"/>
          </a:lnRef>
          <a:fillRef idx="0">
            <a:schemeClr val="accent6"/>
          </a:fillRef>
          <a:effectRef idx="0">
            <a:schemeClr val="accent6"/>
          </a:effectRef>
          <a:fontRef idx="minor">
            <a:schemeClr val="tx1"/>
          </a:fontRef>
        </p:style>
      </p:cxnSp>
      <p:sp>
        <p:nvSpPr>
          <p:cNvPr id="42" name="TextBox 41">
            <a:extLst>
              <a:ext uri="{FF2B5EF4-FFF2-40B4-BE49-F238E27FC236}">
                <a16:creationId xmlns:a16="http://schemas.microsoft.com/office/drawing/2014/main" id="{7373458F-76CC-4A7F-ABDD-0E99D9F39756}"/>
              </a:ext>
            </a:extLst>
          </p:cNvPr>
          <p:cNvSpPr txBox="1"/>
          <p:nvPr/>
        </p:nvSpPr>
        <p:spPr>
          <a:xfrm>
            <a:off x="6878271" y="1510286"/>
            <a:ext cx="1180131" cy="369332"/>
          </a:xfrm>
          <a:prstGeom prst="rect">
            <a:avLst/>
          </a:prstGeom>
          <a:noFill/>
        </p:spPr>
        <p:txBody>
          <a:bodyPr wrap="none" rtlCol="0">
            <a:spAutoFit/>
          </a:bodyPr>
          <a:lstStyle/>
          <a:p>
            <a:r>
              <a:rPr lang="en-US" dirty="0">
                <a:solidFill>
                  <a:srgbClr val="FF01E0"/>
                </a:solidFill>
              </a:rPr>
              <a:t>BCR 8’H5A</a:t>
            </a:r>
          </a:p>
        </p:txBody>
      </p:sp>
      <p:cxnSp>
        <p:nvCxnSpPr>
          <p:cNvPr id="43" name="Straight Arrow Connector 42">
            <a:extLst>
              <a:ext uri="{FF2B5EF4-FFF2-40B4-BE49-F238E27FC236}">
                <a16:creationId xmlns:a16="http://schemas.microsoft.com/office/drawing/2014/main" id="{CF44143F-3AF0-4E14-BCD2-7502EC45B974}"/>
              </a:ext>
            </a:extLst>
          </p:cNvPr>
          <p:cNvCxnSpPr>
            <a:cxnSpLocks/>
          </p:cNvCxnSpPr>
          <p:nvPr/>
        </p:nvCxnSpPr>
        <p:spPr>
          <a:xfrm>
            <a:off x="7571953" y="1812084"/>
            <a:ext cx="0" cy="459452"/>
          </a:xfrm>
          <a:prstGeom prst="straightConnector1">
            <a:avLst/>
          </a:prstGeom>
          <a:ln w="12700">
            <a:solidFill>
              <a:srgbClr val="FF01E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63" name="Table 62">
            <a:extLst>
              <a:ext uri="{FF2B5EF4-FFF2-40B4-BE49-F238E27FC236}">
                <a16:creationId xmlns:a16="http://schemas.microsoft.com/office/drawing/2014/main" id="{959154B2-818E-4F9C-865F-A44C7AA12585}"/>
              </a:ext>
            </a:extLst>
          </p:cNvPr>
          <p:cNvGraphicFramePr>
            <a:graphicFrameLocks noGrp="1"/>
          </p:cNvGraphicFramePr>
          <p:nvPr>
            <p:extLst>
              <p:ext uri="{D42A27DB-BD31-4B8C-83A1-F6EECF244321}">
                <p14:modId xmlns:p14="http://schemas.microsoft.com/office/powerpoint/2010/main" val="1842814088"/>
              </p:ext>
            </p:extLst>
          </p:nvPr>
        </p:nvGraphicFramePr>
        <p:xfrm>
          <a:off x="208278" y="3732054"/>
          <a:ext cx="6451603" cy="1615440"/>
        </p:xfrm>
        <a:graphic>
          <a:graphicData uri="http://schemas.openxmlformats.org/drawingml/2006/table">
            <a:tbl>
              <a:tblPr/>
              <a:tblGrid>
                <a:gridCol w="1137109">
                  <a:extLst>
                    <a:ext uri="{9D8B030D-6E8A-4147-A177-3AD203B41FA5}">
                      <a16:colId xmlns:a16="http://schemas.microsoft.com/office/drawing/2014/main" val="2092170041"/>
                    </a:ext>
                  </a:extLst>
                </a:gridCol>
                <a:gridCol w="574540">
                  <a:extLst>
                    <a:ext uri="{9D8B030D-6E8A-4147-A177-3AD203B41FA5}">
                      <a16:colId xmlns:a16="http://schemas.microsoft.com/office/drawing/2014/main" val="2172003519"/>
                    </a:ext>
                  </a:extLst>
                </a:gridCol>
                <a:gridCol w="574540">
                  <a:extLst>
                    <a:ext uri="{9D8B030D-6E8A-4147-A177-3AD203B41FA5}">
                      <a16:colId xmlns:a16="http://schemas.microsoft.com/office/drawing/2014/main" val="546361492"/>
                    </a:ext>
                  </a:extLst>
                </a:gridCol>
                <a:gridCol w="574540">
                  <a:extLst>
                    <a:ext uri="{9D8B030D-6E8A-4147-A177-3AD203B41FA5}">
                      <a16:colId xmlns:a16="http://schemas.microsoft.com/office/drawing/2014/main" val="4024765110"/>
                    </a:ext>
                  </a:extLst>
                </a:gridCol>
                <a:gridCol w="574540">
                  <a:extLst>
                    <a:ext uri="{9D8B030D-6E8A-4147-A177-3AD203B41FA5}">
                      <a16:colId xmlns:a16="http://schemas.microsoft.com/office/drawing/2014/main" val="3164632785"/>
                    </a:ext>
                  </a:extLst>
                </a:gridCol>
                <a:gridCol w="574540">
                  <a:extLst>
                    <a:ext uri="{9D8B030D-6E8A-4147-A177-3AD203B41FA5}">
                      <a16:colId xmlns:a16="http://schemas.microsoft.com/office/drawing/2014/main" val="418941618"/>
                    </a:ext>
                  </a:extLst>
                </a:gridCol>
                <a:gridCol w="574540">
                  <a:extLst>
                    <a:ext uri="{9D8B030D-6E8A-4147-A177-3AD203B41FA5}">
                      <a16:colId xmlns:a16="http://schemas.microsoft.com/office/drawing/2014/main" val="1311491933"/>
                    </a:ext>
                  </a:extLst>
                </a:gridCol>
                <a:gridCol w="574540">
                  <a:extLst>
                    <a:ext uri="{9D8B030D-6E8A-4147-A177-3AD203B41FA5}">
                      <a16:colId xmlns:a16="http://schemas.microsoft.com/office/drawing/2014/main" val="4070521425"/>
                    </a:ext>
                  </a:extLst>
                </a:gridCol>
                <a:gridCol w="574540">
                  <a:extLst>
                    <a:ext uri="{9D8B030D-6E8A-4147-A177-3AD203B41FA5}">
                      <a16:colId xmlns:a16="http://schemas.microsoft.com/office/drawing/2014/main" val="2587601638"/>
                    </a:ext>
                  </a:extLst>
                </a:gridCol>
                <a:gridCol w="718174">
                  <a:extLst>
                    <a:ext uri="{9D8B030D-6E8A-4147-A177-3AD203B41FA5}">
                      <a16:colId xmlns:a16="http://schemas.microsoft.com/office/drawing/2014/main" val="4056236749"/>
                    </a:ext>
                  </a:extLst>
                </a:gridCol>
              </a:tblGrid>
              <a:tr h="266700">
                <a:tc rowSpan="2">
                  <a:txBody>
                    <a:bodyPr/>
                    <a:lstStyle/>
                    <a:p>
                      <a:pPr algn="ctr" fontAlgn="ctr"/>
                      <a:r>
                        <a:rPr lang="en-US" sz="1600" b="0" i="0" u="none" strike="noStrike">
                          <a:solidFill>
                            <a:srgbClr val="000000"/>
                          </a:solidFill>
                          <a:effectLst/>
                          <a:latin typeface="Calibri" panose="020F0502020204030204" pitchFamily="34" charset="0"/>
                        </a:rPr>
                        <a:t>fast commands</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ctr" fontAlgn="ctr"/>
                      <a:r>
                        <a:rPr lang="en-US" sz="1600" b="0" i="0" u="none" strike="noStrike">
                          <a:solidFill>
                            <a:srgbClr val="000000"/>
                          </a:solidFill>
                          <a:effectLst/>
                          <a:latin typeface="Calibri" panose="020F0502020204030204" pitchFamily="34" charset="0"/>
                        </a:rPr>
                        <a:t>Binary</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rowSpan="2">
                  <a:txBody>
                    <a:bodyPr/>
                    <a:lstStyle/>
                    <a:p>
                      <a:pPr algn="ctr" fontAlgn="ctr"/>
                      <a:r>
                        <a:rPr lang="en-US" sz="1600" b="0" i="0" u="none" strike="noStrike">
                          <a:solidFill>
                            <a:srgbClr val="000000"/>
                          </a:solidFill>
                          <a:effectLst/>
                          <a:latin typeface="Calibri" panose="020F0502020204030204" pitchFamily="34" charset="0"/>
                        </a:rPr>
                        <a:t>hex</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2533209"/>
                  </a:ext>
                </a:extLst>
              </a:tr>
              <a:tr h="274320">
                <a:tc vMerge="1">
                  <a:txBody>
                    <a:bodyPr/>
                    <a:lstStyle/>
                    <a:p>
                      <a:endParaRPr lang="en-US"/>
                    </a:p>
                  </a:txBody>
                  <a:tcPr/>
                </a:tc>
                <a:tc>
                  <a:txBody>
                    <a:bodyPr/>
                    <a:lstStyle/>
                    <a:p>
                      <a:pPr algn="ctr" fontAlgn="ctr"/>
                      <a:r>
                        <a:rPr lang="en-US" sz="1600" b="0" i="0" u="none" strike="noStrike" dirty="0">
                          <a:solidFill>
                            <a:srgbClr val="000000"/>
                          </a:solidFill>
                          <a:effectLst/>
                          <a:latin typeface="Calibri" panose="020F0502020204030204" pitchFamily="34" charset="0"/>
                        </a:rPr>
                        <a:t>Bit 7</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Bit 6</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Bit 5</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Bit 4</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Bit 3</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Bit 2</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Bit 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Bit 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extLst>
                  <a:ext uri="{0D108BD9-81ED-4DB2-BD59-A6C34878D82A}">
                    <a16:rowId xmlns:a16="http://schemas.microsoft.com/office/drawing/2014/main" val="1470794236"/>
                  </a:ext>
                </a:extLst>
              </a:tr>
              <a:tr h="266700">
                <a:tc>
                  <a:txBody>
                    <a:bodyPr/>
                    <a:lstStyle/>
                    <a:p>
                      <a:pPr algn="ctr" fontAlgn="b"/>
                      <a:r>
                        <a:rPr lang="en-US" sz="1600" b="0" i="0" u="none" strike="noStrike">
                          <a:solidFill>
                            <a:srgbClr val="000000"/>
                          </a:solidFill>
                          <a:effectLst/>
                          <a:latin typeface="Calibri" panose="020F0502020204030204" pitchFamily="34" charset="0"/>
                        </a:rPr>
                        <a:t>IDEL</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B050"/>
                          </a:solidFill>
                          <a:effectLst/>
                          <a:latin typeface="Calibri" panose="020F0502020204030204" pitchFamily="34" charset="0"/>
                        </a:rPr>
                        <a:t>F0</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2033518"/>
                  </a:ext>
                </a:extLst>
              </a:tr>
              <a:tr h="266700">
                <a:tc>
                  <a:txBody>
                    <a:bodyPr/>
                    <a:lstStyle/>
                    <a:p>
                      <a:pPr algn="ctr" fontAlgn="b"/>
                      <a:r>
                        <a:rPr lang="en-US" sz="1600" b="0" i="0" u="none" strike="noStrike" dirty="0">
                          <a:solidFill>
                            <a:srgbClr val="000000"/>
                          </a:solidFill>
                          <a:effectLst/>
                          <a:latin typeface="Calibri" panose="020F0502020204030204" pitchFamily="34" charset="0"/>
                        </a:rPr>
                        <a:t>BCR</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dirty="0">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FF01E0"/>
                          </a:solidFill>
                          <a:effectLst/>
                          <a:latin typeface="Calibri" panose="020F0502020204030204" pitchFamily="34" charset="0"/>
                        </a:rPr>
                        <a:t>5A</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9900465"/>
                  </a:ext>
                </a:extLst>
              </a:tr>
              <a:tr h="266700">
                <a:tc>
                  <a:txBody>
                    <a:bodyPr/>
                    <a:lstStyle/>
                    <a:p>
                      <a:pPr algn="ctr" fontAlgn="b"/>
                      <a:r>
                        <a:rPr lang="en-US" sz="1600" b="0" i="0" u="none" strike="noStrike">
                          <a:solidFill>
                            <a:srgbClr val="000000"/>
                          </a:solidFill>
                          <a:effectLst/>
                          <a:latin typeface="Calibri" panose="020F0502020204030204" pitchFamily="34" charset="0"/>
                        </a:rPr>
                        <a:t>L1A</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FF"/>
                          </a:solidFill>
                          <a:effectLst/>
                          <a:latin typeface="Calibri" panose="020F0502020204030204" pitchFamily="34" charset="0"/>
                        </a:rPr>
                        <a:t>96</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2491575"/>
                  </a:ext>
                </a:extLst>
              </a:tr>
              <a:tr h="274320">
                <a:tc>
                  <a:txBody>
                    <a:bodyPr/>
                    <a:lstStyle/>
                    <a:p>
                      <a:pPr algn="ctr" fontAlgn="b"/>
                      <a:r>
                        <a:rPr lang="en-US" sz="1600" b="0" i="0" u="none" strike="noStrike">
                          <a:solidFill>
                            <a:srgbClr val="000000"/>
                          </a:solidFill>
                          <a:effectLst/>
                          <a:latin typeface="Calibri" panose="020F0502020204030204" pitchFamily="34" charset="0"/>
                        </a:rPr>
                        <a:t>L1A &amp; BCR</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6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US" sz="1600" b="0" i="0" u="none" strike="noStrike" dirty="0">
                          <a:solidFill>
                            <a:srgbClr val="000000"/>
                          </a:solidFill>
                          <a:effectLst/>
                          <a:latin typeface="Calibri" panose="020F0502020204030204" pitchFamily="34" charset="0"/>
                        </a:rPr>
                        <a:t>99</a:t>
                      </a:r>
                    </a:p>
                  </a:txBody>
                  <a:tcPr marL="7620" marR="7620" marT="762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0284712"/>
                  </a:ext>
                </a:extLst>
              </a:tr>
            </a:tbl>
          </a:graphicData>
        </a:graphic>
      </p:graphicFrame>
      <p:sp>
        <p:nvSpPr>
          <p:cNvPr id="3" name="Slide Number Placeholder 2">
            <a:extLst>
              <a:ext uri="{FF2B5EF4-FFF2-40B4-BE49-F238E27FC236}">
                <a16:creationId xmlns:a16="http://schemas.microsoft.com/office/drawing/2014/main" id="{E070116E-7F60-4729-B2A1-9235D4C156B9}"/>
              </a:ext>
            </a:extLst>
          </p:cNvPr>
          <p:cNvSpPr>
            <a:spLocks noGrp="1"/>
          </p:cNvSpPr>
          <p:nvPr>
            <p:ph type="sldNum" sz="quarter" idx="12"/>
          </p:nvPr>
        </p:nvSpPr>
        <p:spPr/>
        <p:txBody>
          <a:bodyPr/>
          <a:lstStyle/>
          <a:p>
            <a:fld id="{185D4038-2A86-4E43-A7B8-CBE08654D32D}" type="slidenum">
              <a:rPr lang="en-US" smtClean="0"/>
              <a:t>10</a:t>
            </a:fld>
            <a:endParaRPr lang="en-US"/>
          </a:p>
        </p:txBody>
      </p:sp>
      <p:sp>
        <p:nvSpPr>
          <p:cNvPr id="2" name="Date Placeholder 1">
            <a:extLst>
              <a:ext uri="{FF2B5EF4-FFF2-40B4-BE49-F238E27FC236}">
                <a16:creationId xmlns:a16="http://schemas.microsoft.com/office/drawing/2014/main" id="{A3B6F993-D1AB-9F0B-2313-CE9F48EC6DE7}"/>
              </a:ext>
            </a:extLst>
          </p:cNvPr>
          <p:cNvSpPr>
            <a:spLocks noGrp="1"/>
          </p:cNvSpPr>
          <p:nvPr>
            <p:ph type="dt" sz="half" idx="10"/>
          </p:nvPr>
        </p:nvSpPr>
        <p:spPr/>
        <p:txBody>
          <a:bodyPr/>
          <a:lstStyle/>
          <a:p>
            <a:r>
              <a:rPr lang="en-US"/>
              <a:t>Sept. 2022</a:t>
            </a:r>
          </a:p>
        </p:txBody>
      </p:sp>
      <p:sp>
        <p:nvSpPr>
          <p:cNvPr id="6" name="Footer Placeholder 5">
            <a:extLst>
              <a:ext uri="{FF2B5EF4-FFF2-40B4-BE49-F238E27FC236}">
                <a16:creationId xmlns:a16="http://schemas.microsoft.com/office/drawing/2014/main" id="{AA8AFD0C-0EFA-3D7E-10B7-83F3402FBDA3}"/>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738073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Rectangle 3">
            <a:extLst>
              <a:ext uri="{FF2B5EF4-FFF2-40B4-BE49-F238E27FC236}">
                <a16:creationId xmlns:a16="http://schemas.microsoft.com/office/drawing/2014/main" id="{5DF8ACBD-DFE4-1245-85D6-09A1169FE2FA}"/>
              </a:ext>
            </a:extLst>
          </p:cNvPr>
          <p:cNvSpPr>
            <a:spLocks noChangeArrowheads="1"/>
          </p:cNvSpPr>
          <p:nvPr/>
        </p:nvSpPr>
        <p:spPr bwMode="auto">
          <a:xfrm>
            <a:off x="137843" y="5308648"/>
            <a:ext cx="5131555" cy="1096616"/>
          </a:xfrm>
          <a:prstGeom prst="rect">
            <a:avLst/>
          </a:prstGeom>
          <a:noFill/>
          <a:ln w="9525">
            <a:noFill/>
            <a:miter lim="800000"/>
            <a:headEnd/>
            <a:tailEnd/>
          </a:ln>
        </p:spPr>
        <p:txBody>
          <a:bodyPr/>
          <a:lstStyle/>
          <a:p>
            <a:pPr marL="342886" indent="-342886">
              <a:spcBef>
                <a:spcPct val="20000"/>
              </a:spcBef>
              <a:buClr>
                <a:schemeClr val="accent1"/>
              </a:buClr>
              <a:buSzPct val="65000"/>
              <a:buFont typeface="Wingdings" pitchFamily="28" charset="2"/>
              <a:buChar char="n"/>
            </a:pPr>
            <a:r>
              <a:rPr lang="en-US" sz="1600" dirty="0"/>
              <a:t>A pixel transmits its data before its upstream neighbor if it is not empty. The data pass through the pixels with empty data and propagate downstream</a:t>
            </a:r>
          </a:p>
          <a:p>
            <a:pPr marL="342886" indent="-342886">
              <a:spcBef>
                <a:spcPct val="20000"/>
              </a:spcBef>
              <a:buClr>
                <a:schemeClr val="accent1"/>
              </a:buClr>
              <a:buSzPct val="65000"/>
              <a:buFont typeface="Wingdings" pitchFamily="28" charset="2"/>
              <a:buChar char="n"/>
            </a:pPr>
            <a:r>
              <a:rPr lang="en-US" sz="1600" dirty="0"/>
              <a:t>The control signals propagate in the opposite direction. </a:t>
            </a:r>
            <a:endParaRPr lang="en-US" sz="1600" dirty="0">
              <a:latin typeface="Times New Roman" pitchFamily="28" charset="0"/>
              <a:sym typeface="Wingdings" pitchFamily="28" charset="2"/>
            </a:endParaRPr>
          </a:p>
        </p:txBody>
      </p:sp>
      <p:grpSp>
        <p:nvGrpSpPr>
          <p:cNvPr id="3" name="Group 2">
            <a:extLst>
              <a:ext uri="{FF2B5EF4-FFF2-40B4-BE49-F238E27FC236}">
                <a16:creationId xmlns:a16="http://schemas.microsoft.com/office/drawing/2014/main" id="{04797BBC-084E-C44B-933A-52646CA2EEA3}"/>
              </a:ext>
            </a:extLst>
          </p:cNvPr>
          <p:cNvGrpSpPr/>
          <p:nvPr/>
        </p:nvGrpSpPr>
        <p:grpSpPr>
          <a:xfrm>
            <a:off x="5240027" y="317500"/>
            <a:ext cx="2103113" cy="6111388"/>
            <a:chOff x="5629664" y="381000"/>
            <a:chExt cx="2523736" cy="7333666"/>
          </a:xfrm>
        </p:grpSpPr>
        <p:grpSp>
          <p:nvGrpSpPr>
            <p:cNvPr id="2" name="Group 1">
              <a:extLst>
                <a:ext uri="{FF2B5EF4-FFF2-40B4-BE49-F238E27FC236}">
                  <a16:creationId xmlns:a16="http://schemas.microsoft.com/office/drawing/2014/main" id="{C415E819-45C9-1143-A906-AAA574F6D15D}"/>
                </a:ext>
              </a:extLst>
            </p:cNvPr>
            <p:cNvGrpSpPr/>
            <p:nvPr/>
          </p:nvGrpSpPr>
          <p:grpSpPr>
            <a:xfrm>
              <a:off x="6096000" y="381000"/>
              <a:ext cx="2057400" cy="7315200"/>
              <a:chOff x="4038600" y="381000"/>
              <a:chExt cx="2057400" cy="7315200"/>
            </a:xfrm>
          </p:grpSpPr>
          <p:sp>
            <p:nvSpPr>
              <p:cNvPr id="302" name="Line 98">
                <a:extLst>
                  <a:ext uri="{FF2B5EF4-FFF2-40B4-BE49-F238E27FC236}">
                    <a16:creationId xmlns:a16="http://schemas.microsoft.com/office/drawing/2014/main" id="{EAE37B99-88F9-E44B-8411-483EA0737D5F}"/>
                  </a:ext>
                </a:extLst>
              </p:cNvPr>
              <p:cNvSpPr>
                <a:spLocks noChangeShapeType="1"/>
              </p:cNvSpPr>
              <p:nvPr/>
            </p:nvSpPr>
            <p:spPr bwMode="auto">
              <a:xfrm rot="5400000">
                <a:off x="5410200" y="19812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03" name="Line 98">
                <a:extLst>
                  <a:ext uri="{FF2B5EF4-FFF2-40B4-BE49-F238E27FC236}">
                    <a16:creationId xmlns:a16="http://schemas.microsoft.com/office/drawing/2014/main" id="{7CF708D5-1CD5-9343-AC40-4888CEEBD96F}"/>
                  </a:ext>
                </a:extLst>
              </p:cNvPr>
              <p:cNvSpPr>
                <a:spLocks noChangeShapeType="1"/>
              </p:cNvSpPr>
              <p:nvPr/>
            </p:nvSpPr>
            <p:spPr bwMode="auto">
              <a:xfrm rot="5400000" flipV="1">
                <a:off x="5029200" y="19812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04" name="Line 98">
                <a:extLst>
                  <a:ext uri="{FF2B5EF4-FFF2-40B4-BE49-F238E27FC236}">
                    <a16:creationId xmlns:a16="http://schemas.microsoft.com/office/drawing/2014/main" id="{D9233681-4F3C-F64C-BC9B-26F3F4CC12A4}"/>
                  </a:ext>
                </a:extLst>
              </p:cNvPr>
              <p:cNvSpPr>
                <a:spLocks noChangeShapeType="1"/>
              </p:cNvSpPr>
              <p:nvPr/>
            </p:nvSpPr>
            <p:spPr bwMode="auto">
              <a:xfrm rot="5400000" flipH="1">
                <a:off x="5181600" y="19812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09" name="Line 98">
                <a:extLst>
                  <a:ext uri="{FF2B5EF4-FFF2-40B4-BE49-F238E27FC236}">
                    <a16:creationId xmlns:a16="http://schemas.microsoft.com/office/drawing/2014/main" id="{D2614676-991C-804F-95E9-F181A6D98F10}"/>
                  </a:ext>
                </a:extLst>
              </p:cNvPr>
              <p:cNvSpPr>
                <a:spLocks noChangeShapeType="1"/>
              </p:cNvSpPr>
              <p:nvPr/>
            </p:nvSpPr>
            <p:spPr bwMode="auto">
              <a:xfrm rot="5400000">
                <a:off x="5410200" y="33528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10" name="Line 98">
                <a:extLst>
                  <a:ext uri="{FF2B5EF4-FFF2-40B4-BE49-F238E27FC236}">
                    <a16:creationId xmlns:a16="http://schemas.microsoft.com/office/drawing/2014/main" id="{43149CA3-F0FE-9447-B113-FFBE0AEB2827}"/>
                  </a:ext>
                </a:extLst>
              </p:cNvPr>
              <p:cNvSpPr>
                <a:spLocks noChangeShapeType="1"/>
              </p:cNvSpPr>
              <p:nvPr/>
            </p:nvSpPr>
            <p:spPr bwMode="auto">
              <a:xfrm rot="5400000" flipV="1">
                <a:off x="5029200" y="33528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11" name="Line 98">
                <a:extLst>
                  <a:ext uri="{FF2B5EF4-FFF2-40B4-BE49-F238E27FC236}">
                    <a16:creationId xmlns:a16="http://schemas.microsoft.com/office/drawing/2014/main" id="{751BE5C4-7C00-3F44-9CCE-E6D5C9DAAC75}"/>
                  </a:ext>
                </a:extLst>
              </p:cNvPr>
              <p:cNvSpPr>
                <a:spLocks noChangeShapeType="1"/>
              </p:cNvSpPr>
              <p:nvPr/>
            </p:nvSpPr>
            <p:spPr bwMode="auto">
              <a:xfrm rot="5400000" flipH="1">
                <a:off x="5181600" y="33528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16" name="Line 98">
                <a:extLst>
                  <a:ext uri="{FF2B5EF4-FFF2-40B4-BE49-F238E27FC236}">
                    <a16:creationId xmlns:a16="http://schemas.microsoft.com/office/drawing/2014/main" id="{7233A13E-C7D3-224E-A505-7221BE51A671}"/>
                  </a:ext>
                </a:extLst>
              </p:cNvPr>
              <p:cNvSpPr>
                <a:spLocks noChangeShapeType="1"/>
              </p:cNvSpPr>
              <p:nvPr/>
            </p:nvSpPr>
            <p:spPr bwMode="auto">
              <a:xfrm rot="5400000">
                <a:off x="5410200" y="47244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17" name="Line 98">
                <a:extLst>
                  <a:ext uri="{FF2B5EF4-FFF2-40B4-BE49-F238E27FC236}">
                    <a16:creationId xmlns:a16="http://schemas.microsoft.com/office/drawing/2014/main" id="{AC4FE7C5-2D32-C84D-B598-BE53DD54597F}"/>
                  </a:ext>
                </a:extLst>
              </p:cNvPr>
              <p:cNvSpPr>
                <a:spLocks noChangeShapeType="1"/>
              </p:cNvSpPr>
              <p:nvPr/>
            </p:nvSpPr>
            <p:spPr bwMode="auto">
              <a:xfrm rot="5400000" flipV="1">
                <a:off x="5029200" y="47244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18" name="Line 98">
                <a:extLst>
                  <a:ext uri="{FF2B5EF4-FFF2-40B4-BE49-F238E27FC236}">
                    <a16:creationId xmlns:a16="http://schemas.microsoft.com/office/drawing/2014/main" id="{E6596B53-FB29-4E4F-932B-1256DEB768B1}"/>
                  </a:ext>
                </a:extLst>
              </p:cNvPr>
              <p:cNvSpPr>
                <a:spLocks noChangeShapeType="1"/>
              </p:cNvSpPr>
              <p:nvPr/>
            </p:nvSpPr>
            <p:spPr bwMode="auto">
              <a:xfrm rot="5400000" flipH="1">
                <a:off x="5181600" y="47244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159" name="Rectangle 26">
                <a:extLst>
                  <a:ext uri="{FF2B5EF4-FFF2-40B4-BE49-F238E27FC236}">
                    <a16:creationId xmlns:a16="http://schemas.microsoft.com/office/drawing/2014/main" id="{0872AB45-DA15-8243-B860-7BBF594A2183}"/>
                  </a:ext>
                </a:extLst>
              </p:cNvPr>
              <p:cNvSpPr>
                <a:spLocks noChangeArrowheads="1"/>
              </p:cNvSpPr>
              <p:nvPr/>
            </p:nvSpPr>
            <p:spPr bwMode="auto">
              <a:xfrm>
                <a:off x="4267202" y="838200"/>
                <a:ext cx="457200" cy="457200"/>
              </a:xfrm>
              <a:prstGeom prst="rect">
                <a:avLst/>
              </a:prstGeom>
              <a:solidFill>
                <a:srgbClr val="FF0000"/>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160" name="Triangle 159">
                <a:extLst>
                  <a:ext uri="{FF2B5EF4-FFF2-40B4-BE49-F238E27FC236}">
                    <a16:creationId xmlns:a16="http://schemas.microsoft.com/office/drawing/2014/main" id="{43469B9C-DBBE-C542-B0BC-D04EF3F08807}"/>
                  </a:ext>
                </a:extLst>
              </p:cNvPr>
              <p:cNvSpPr/>
              <p:nvPr/>
            </p:nvSpPr>
            <p:spPr>
              <a:xfrm rot="5400000">
                <a:off x="4229131" y="11810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161" name="Line 98">
                <a:extLst>
                  <a:ext uri="{FF2B5EF4-FFF2-40B4-BE49-F238E27FC236}">
                    <a16:creationId xmlns:a16="http://schemas.microsoft.com/office/drawing/2014/main" id="{331E8AD0-FFA1-CF4B-8FE7-8EE936CB4E4D}"/>
                  </a:ext>
                </a:extLst>
              </p:cNvPr>
              <p:cNvSpPr>
                <a:spLocks noChangeShapeType="1"/>
              </p:cNvSpPr>
              <p:nvPr/>
            </p:nvSpPr>
            <p:spPr bwMode="auto">
              <a:xfrm>
                <a:off x="4038600" y="14478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162" name="Line 98">
                <a:extLst>
                  <a:ext uri="{FF2B5EF4-FFF2-40B4-BE49-F238E27FC236}">
                    <a16:creationId xmlns:a16="http://schemas.microsoft.com/office/drawing/2014/main" id="{8558353B-4268-1042-ADA4-CE8D0CCE302D}"/>
                  </a:ext>
                </a:extLst>
              </p:cNvPr>
              <p:cNvSpPr>
                <a:spLocks noChangeShapeType="1"/>
              </p:cNvSpPr>
              <p:nvPr/>
            </p:nvSpPr>
            <p:spPr bwMode="auto">
              <a:xfrm flipV="1">
                <a:off x="4038600" y="9144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163" name="Line 98">
                <a:extLst>
                  <a:ext uri="{FF2B5EF4-FFF2-40B4-BE49-F238E27FC236}">
                    <a16:creationId xmlns:a16="http://schemas.microsoft.com/office/drawing/2014/main" id="{09F6E74D-26DA-B841-8CAC-C0A4C71EC848}"/>
                  </a:ext>
                </a:extLst>
              </p:cNvPr>
              <p:cNvSpPr>
                <a:spLocks noChangeShapeType="1"/>
              </p:cNvSpPr>
              <p:nvPr/>
            </p:nvSpPr>
            <p:spPr bwMode="auto">
              <a:xfrm flipV="1">
                <a:off x="4724400" y="9144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164" name="Line 98">
                <a:extLst>
                  <a:ext uri="{FF2B5EF4-FFF2-40B4-BE49-F238E27FC236}">
                    <a16:creationId xmlns:a16="http://schemas.microsoft.com/office/drawing/2014/main" id="{5AC83C96-88FD-514F-8D92-A582C2388E3F}"/>
                  </a:ext>
                </a:extLst>
              </p:cNvPr>
              <p:cNvSpPr>
                <a:spLocks noChangeShapeType="1"/>
              </p:cNvSpPr>
              <p:nvPr/>
            </p:nvSpPr>
            <p:spPr bwMode="auto">
              <a:xfrm flipH="1">
                <a:off x="4724400" y="10668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181" name="Rectangle 26">
                <a:extLst>
                  <a:ext uri="{FF2B5EF4-FFF2-40B4-BE49-F238E27FC236}">
                    <a16:creationId xmlns:a16="http://schemas.microsoft.com/office/drawing/2014/main" id="{E91BD198-D282-A34E-AC3D-2AB55FB41276}"/>
                  </a:ext>
                </a:extLst>
              </p:cNvPr>
              <p:cNvSpPr>
                <a:spLocks noChangeArrowheads="1"/>
              </p:cNvSpPr>
              <p:nvPr/>
            </p:nvSpPr>
            <p:spPr bwMode="auto">
              <a:xfrm>
                <a:off x="4267202" y="2209800"/>
                <a:ext cx="457200" cy="457200"/>
              </a:xfrm>
              <a:prstGeom prst="rect">
                <a:avLst/>
              </a:prstGeom>
              <a:solidFill>
                <a:srgbClr val="FF0000"/>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183" name="Triangle 182">
                <a:extLst>
                  <a:ext uri="{FF2B5EF4-FFF2-40B4-BE49-F238E27FC236}">
                    <a16:creationId xmlns:a16="http://schemas.microsoft.com/office/drawing/2014/main" id="{F4A742F6-FDF7-1B40-8EAE-AE96B8EF7AD5}"/>
                  </a:ext>
                </a:extLst>
              </p:cNvPr>
              <p:cNvSpPr/>
              <p:nvPr/>
            </p:nvSpPr>
            <p:spPr>
              <a:xfrm rot="5400000">
                <a:off x="4229131" y="25526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186" name="Line 98">
                <a:extLst>
                  <a:ext uri="{FF2B5EF4-FFF2-40B4-BE49-F238E27FC236}">
                    <a16:creationId xmlns:a16="http://schemas.microsoft.com/office/drawing/2014/main" id="{91B771D1-9595-2F48-A228-6A70F0378037}"/>
                  </a:ext>
                </a:extLst>
              </p:cNvPr>
              <p:cNvSpPr>
                <a:spLocks noChangeShapeType="1"/>
              </p:cNvSpPr>
              <p:nvPr/>
            </p:nvSpPr>
            <p:spPr bwMode="auto">
              <a:xfrm>
                <a:off x="4038600" y="28194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187" name="Line 98">
                <a:extLst>
                  <a:ext uri="{FF2B5EF4-FFF2-40B4-BE49-F238E27FC236}">
                    <a16:creationId xmlns:a16="http://schemas.microsoft.com/office/drawing/2014/main" id="{81A06B3E-BD34-9C41-972A-E5BFCBB49664}"/>
                  </a:ext>
                </a:extLst>
              </p:cNvPr>
              <p:cNvSpPr>
                <a:spLocks noChangeShapeType="1"/>
              </p:cNvSpPr>
              <p:nvPr/>
            </p:nvSpPr>
            <p:spPr bwMode="auto">
              <a:xfrm flipV="1">
                <a:off x="4038600" y="22860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188" name="Line 98">
                <a:extLst>
                  <a:ext uri="{FF2B5EF4-FFF2-40B4-BE49-F238E27FC236}">
                    <a16:creationId xmlns:a16="http://schemas.microsoft.com/office/drawing/2014/main" id="{E0F8B495-6743-E048-B2DF-F62604DB03C6}"/>
                  </a:ext>
                </a:extLst>
              </p:cNvPr>
              <p:cNvSpPr>
                <a:spLocks noChangeShapeType="1"/>
              </p:cNvSpPr>
              <p:nvPr/>
            </p:nvSpPr>
            <p:spPr bwMode="auto">
              <a:xfrm flipV="1">
                <a:off x="4724400" y="22860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189" name="Line 98">
                <a:extLst>
                  <a:ext uri="{FF2B5EF4-FFF2-40B4-BE49-F238E27FC236}">
                    <a16:creationId xmlns:a16="http://schemas.microsoft.com/office/drawing/2014/main" id="{C5D735F6-4F1C-0047-8C3C-12E414DFC270}"/>
                  </a:ext>
                </a:extLst>
              </p:cNvPr>
              <p:cNvSpPr>
                <a:spLocks noChangeShapeType="1"/>
              </p:cNvSpPr>
              <p:nvPr/>
            </p:nvSpPr>
            <p:spPr bwMode="auto">
              <a:xfrm flipH="1">
                <a:off x="4724400" y="24384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190" name="Rectangle 26">
                <a:extLst>
                  <a:ext uri="{FF2B5EF4-FFF2-40B4-BE49-F238E27FC236}">
                    <a16:creationId xmlns:a16="http://schemas.microsoft.com/office/drawing/2014/main" id="{401BA35F-A539-644E-8DAB-238929008500}"/>
                  </a:ext>
                </a:extLst>
              </p:cNvPr>
              <p:cNvSpPr>
                <a:spLocks noChangeArrowheads="1"/>
              </p:cNvSpPr>
              <p:nvPr/>
            </p:nvSpPr>
            <p:spPr bwMode="auto">
              <a:xfrm>
                <a:off x="4267202" y="3581400"/>
                <a:ext cx="457200" cy="4572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191" name="Triangle 190">
                <a:extLst>
                  <a:ext uri="{FF2B5EF4-FFF2-40B4-BE49-F238E27FC236}">
                    <a16:creationId xmlns:a16="http://schemas.microsoft.com/office/drawing/2014/main" id="{AA66F9B8-5A93-2347-8378-9C2DEC6E70A5}"/>
                  </a:ext>
                </a:extLst>
              </p:cNvPr>
              <p:cNvSpPr/>
              <p:nvPr/>
            </p:nvSpPr>
            <p:spPr>
              <a:xfrm rot="5400000">
                <a:off x="4229131" y="39242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192" name="Line 98">
                <a:extLst>
                  <a:ext uri="{FF2B5EF4-FFF2-40B4-BE49-F238E27FC236}">
                    <a16:creationId xmlns:a16="http://schemas.microsoft.com/office/drawing/2014/main" id="{CBDFB985-7DDE-1244-BC62-42A5EDDA4BF1}"/>
                  </a:ext>
                </a:extLst>
              </p:cNvPr>
              <p:cNvSpPr>
                <a:spLocks noChangeShapeType="1"/>
              </p:cNvSpPr>
              <p:nvPr/>
            </p:nvSpPr>
            <p:spPr bwMode="auto">
              <a:xfrm>
                <a:off x="4038600" y="41910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193" name="Line 98">
                <a:extLst>
                  <a:ext uri="{FF2B5EF4-FFF2-40B4-BE49-F238E27FC236}">
                    <a16:creationId xmlns:a16="http://schemas.microsoft.com/office/drawing/2014/main" id="{90F81BC1-A997-1A45-9AEA-8779EDB66DE0}"/>
                  </a:ext>
                </a:extLst>
              </p:cNvPr>
              <p:cNvSpPr>
                <a:spLocks noChangeShapeType="1"/>
              </p:cNvSpPr>
              <p:nvPr/>
            </p:nvSpPr>
            <p:spPr bwMode="auto">
              <a:xfrm flipV="1">
                <a:off x="4038600" y="36576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194" name="Line 98">
                <a:extLst>
                  <a:ext uri="{FF2B5EF4-FFF2-40B4-BE49-F238E27FC236}">
                    <a16:creationId xmlns:a16="http://schemas.microsoft.com/office/drawing/2014/main" id="{8CAD7C0F-EDF3-274C-ACEA-227F0D6809FA}"/>
                  </a:ext>
                </a:extLst>
              </p:cNvPr>
              <p:cNvSpPr>
                <a:spLocks noChangeShapeType="1"/>
              </p:cNvSpPr>
              <p:nvPr/>
            </p:nvSpPr>
            <p:spPr bwMode="auto">
              <a:xfrm flipV="1">
                <a:off x="4724400" y="3657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195" name="Line 98">
                <a:extLst>
                  <a:ext uri="{FF2B5EF4-FFF2-40B4-BE49-F238E27FC236}">
                    <a16:creationId xmlns:a16="http://schemas.microsoft.com/office/drawing/2014/main" id="{C669CA6A-A2FA-8E40-88A6-8F8558E0C124}"/>
                  </a:ext>
                </a:extLst>
              </p:cNvPr>
              <p:cNvSpPr>
                <a:spLocks noChangeShapeType="1"/>
              </p:cNvSpPr>
              <p:nvPr/>
            </p:nvSpPr>
            <p:spPr bwMode="auto">
              <a:xfrm flipH="1">
                <a:off x="4724400" y="38100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196" name="Rectangle 26">
                <a:extLst>
                  <a:ext uri="{FF2B5EF4-FFF2-40B4-BE49-F238E27FC236}">
                    <a16:creationId xmlns:a16="http://schemas.microsoft.com/office/drawing/2014/main" id="{83FBC417-9FAC-FD43-B2BD-0EA2553F5B4D}"/>
                  </a:ext>
                </a:extLst>
              </p:cNvPr>
              <p:cNvSpPr>
                <a:spLocks noChangeArrowheads="1"/>
              </p:cNvSpPr>
              <p:nvPr/>
            </p:nvSpPr>
            <p:spPr bwMode="auto">
              <a:xfrm>
                <a:off x="5181600" y="8382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211" name="Rectangle 26">
                <a:extLst>
                  <a:ext uri="{FF2B5EF4-FFF2-40B4-BE49-F238E27FC236}">
                    <a16:creationId xmlns:a16="http://schemas.microsoft.com/office/drawing/2014/main" id="{22C9D277-2DCF-1440-96F4-101CC368671D}"/>
                  </a:ext>
                </a:extLst>
              </p:cNvPr>
              <p:cNvSpPr>
                <a:spLocks noChangeArrowheads="1"/>
              </p:cNvSpPr>
              <p:nvPr/>
            </p:nvSpPr>
            <p:spPr bwMode="auto">
              <a:xfrm>
                <a:off x="5181600" y="22098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223" name="Rectangle 26">
                <a:extLst>
                  <a:ext uri="{FF2B5EF4-FFF2-40B4-BE49-F238E27FC236}">
                    <a16:creationId xmlns:a16="http://schemas.microsoft.com/office/drawing/2014/main" id="{6453DED9-E4AE-AD4D-BAB4-8E9B936CAC00}"/>
                  </a:ext>
                </a:extLst>
              </p:cNvPr>
              <p:cNvSpPr>
                <a:spLocks noChangeArrowheads="1"/>
              </p:cNvSpPr>
              <p:nvPr/>
            </p:nvSpPr>
            <p:spPr bwMode="auto">
              <a:xfrm>
                <a:off x="5181600" y="35814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225" name="Rectangle 26">
                <a:extLst>
                  <a:ext uri="{FF2B5EF4-FFF2-40B4-BE49-F238E27FC236}">
                    <a16:creationId xmlns:a16="http://schemas.microsoft.com/office/drawing/2014/main" id="{E081407F-7141-9447-8F25-739E17DD7B3E}"/>
                  </a:ext>
                </a:extLst>
              </p:cNvPr>
              <p:cNvSpPr>
                <a:spLocks noChangeArrowheads="1"/>
              </p:cNvSpPr>
              <p:nvPr/>
            </p:nvSpPr>
            <p:spPr bwMode="auto">
              <a:xfrm>
                <a:off x="5181600" y="49530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295" name="Rectangle 26">
                <a:extLst>
                  <a:ext uri="{FF2B5EF4-FFF2-40B4-BE49-F238E27FC236}">
                    <a16:creationId xmlns:a16="http://schemas.microsoft.com/office/drawing/2014/main" id="{6D2E360E-C294-4B4C-9213-1C7518444489}"/>
                  </a:ext>
                </a:extLst>
              </p:cNvPr>
              <p:cNvSpPr>
                <a:spLocks noChangeArrowheads="1"/>
              </p:cNvSpPr>
              <p:nvPr/>
            </p:nvSpPr>
            <p:spPr bwMode="auto">
              <a:xfrm>
                <a:off x="4267202" y="4953000"/>
                <a:ext cx="457200" cy="457200"/>
              </a:xfrm>
              <a:prstGeom prst="rect">
                <a:avLst/>
              </a:prstGeom>
              <a:solidFill>
                <a:srgbClr val="FF0000"/>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296" name="Triangle 295">
                <a:extLst>
                  <a:ext uri="{FF2B5EF4-FFF2-40B4-BE49-F238E27FC236}">
                    <a16:creationId xmlns:a16="http://schemas.microsoft.com/office/drawing/2014/main" id="{32B21B70-C3E8-1342-896D-2A6AFC871DDF}"/>
                  </a:ext>
                </a:extLst>
              </p:cNvPr>
              <p:cNvSpPr/>
              <p:nvPr/>
            </p:nvSpPr>
            <p:spPr>
              <a:xfrm rot="5400000">
                <a:off x="4229131" y="52958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297" name="Line 98">
                <a:extLst>
                  <a:ext uri="{FF2B5EF4-FFF2-40B4-BE49-F238E27FC236}">
                    <a16:creationId xmlns:a16="http://schemas.microsoft.com/office/drawing/2014/main" id="{4E0D9E69-D9E4-7E42-85D5-42E4C6DF0C89}"/>
                  </a:ext>
                </a:extLst>
              </p:cNvPr>
              <p:cNvSpPr>
                <a:spLocks noChangeShapeType="1"/>
              </p:cNvSpPr>
              <p:nvPr/>
            </p:nvSpPr>
            <p:spPr bwMode="auto">
              <a:xfrm>
                <a:off x="4038600" y="55626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298" name="Line 98">
                <a:extLst>
                  <a:ext uri="{FF2B5EF4-FFF2-40B4-BE49-F238E27FC236}">
                    <a16:creationId xmlns:a16="http://schemas.microsoft.com/office/drawing/2014/main" id="{3F5C59F5-6C91-344C-A5B5-70D8860FC5C3}"/>
                  </a:ext>
                </a:extLst>
              </p:cNvPr>
              <p:cNvSpPr>
                <a:spLocks noChangeShapeType="1"/>
              </p:cNvSpPr>
              <p:nvPr/>
            </p:nvSpPr>
            <p:spPr bwMode="auto">
              <a:xfrm flipV="1">
                <a:off x="4038600" y="50292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299" name="Line 98">
                <a:extLst>
                  <a:ext uri="{FF2B5EF4-FFF2-40B4-BE49-F238E27FC236}">
                    <a16:creationId xmlns:a16="http://schemas.microsoft.com/office/drawing/2014/main" id="{B6430159-FA66-F241-83DB-E536D434F17B}"/>
                  </a:ext>
                </a:extLst>
              </p:cNvPr>
              <p:cNvSpPr>
                <a:spLocks noChangeShapeType="1"/>
              </p:cNvSpPr>
              <p:nvPr/>
            </p:nvSpPr>
            <p:spPr bwMode="auto">
              <a:xfrm flipV="1">
                <a:off x="4724400" y="50292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00" name="Line 98">
                <a:extLst>
                  <a:ext uri="{FF2B5EF4-FFF2-40B4-BE49-F238E27FC236}">
                    <a16:creationId xmlns:a16="http://schemas.microsoft.com/office/drawing/2014/main" id="{C09046D2-4CDB-0A4A-B6EA-899D38F18B9C}"/>
                  </a:ext>
                </a:extLst>
              </p:cNvPr>
              <p:cNvSpPr>
                <a:spLocks noChangeShapeType="1"/>
              </p:cNvSpPr>
              <p:nvPr/>
            </p:nvSpPr>
            <p:spPr bwMode="auto">
              <a:xfrm flipH="1">
                <a:off x="4724400" y="5181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01" name="Line 98">
                <a:extLst>
                  <a:ext uri="{FF2B5EF4-FFF2-40B4-BE49-F238E27FC236}">
                    <a16:creationId xmlns:a16="http://schemas.microsoft.com/office/drawing/2014/main" id="{37274FE1-E0D5-AC4D-8939-51A0E19C8AE2}"/>
                  </a:ext>
                </a:extLst>
              </p:cNvPr>
              <p:cNvSpPr>
                <a:spLocks noChangeShapeType="1"/>
              </p:cNvSpPr>
              <p:nvPr/>
            </p:nvSpPr>
            <p:spPr bwMode="auto">
              <a:xfrm rot="5400000">
                <a:off x="5410200" y="60960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05" name="Line 98">
                <a:extLst>
                  <a:ext uri="{FF2B5EF4-FFF2-40B4-BE49-F238E27FC236}">
                    <a16:creationId xmlns:a16="http://schemas.microsoft.com/office/drawing/2014/main" id="{BFE191D1-0D0B-D048-B5EE-E4024E6ECD79}"/>
                  </a:ext>
                </a:extLst>
              </p:cNvPr>
              <p:cNvSpPr>
                <a:spLocks noChangeShapeType="1"/>
              </p:cNvSpPr>
              <p:nvPr/>
            </p:nvSpPr>
            <p:spPr bwMode="auto">
              <a:xfrm rot="5400000" flipV="1">
                <a:off x="5029200" y="60960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06" name="Line 98">
                <a:extLst>
                  <a:ext uri="{FF2B5EF4-FFF2-40B4-BE49-F238E27FC236}">
                    <a16:creationId xmlns:a16="http://schemas.microsoft.com/office/drawing/2014/main" id="{C3B222D4-64E2-3643-9489-27C2A9BC2406}"/>
                  </a:ext>
                </a:extLst>
              </p:cNvPr>
              <p:cNvSpPr>
                <a:spLocks noChangeShapeType="1"/>
              </p:cNvSpPr>
              <p:nvPr/>
            </p:nvSpPr>
            <p:spPr bwMode="auto">
              <a:xfrm rot="5400000" flipH="1">
                <a:off x="5181600" y="60960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07" name="Line 98">
                <a:extLst>
                  <a:ext uri="{FF2B5EF4-FFF2-40B4-BE49-F238E27FC236}">
                    <a16:creationId xmlns:a16="http://schemas.microsoft.com/office/drawing/2014/main" id="{CFDEADA4-751F-4347-B96D-AF1703DF280B}"/>
                  </a:ext>
                </a:extLst>
              </p:cNvPr>
              <p:cNvSpPr>
                <a:spLocks noChangeShapeType="1"/>
              </p:cNvSpPr>
              <p:nvPr/>
            </p:nvSpPr>
            <p:spPr bwMode="auto">
              <a:xfrm rot="5400000">
                <a:off x="5410200" y="74676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08" name="Line 98">
                <a:extLst>
                  <a:ext uri="{FF2B5EF4-FFF2-40B4-BE49-F238E27FC236}">
                    <a16:creationId xmlns:a16="http://schemas.microsoft.com/office/drawing/2014/main" id="{09F22FF1-2B99-344F-BBA6-AF55727A97EA}"/>
                  </a:ext>
                </a:extLst>
              </p:cNvPr>
              <p:cNvSpPr>
                <a:spLocks noChangeShapeType="1"/>
              </p:cNvSpPr>
              <p:nvPr/>
            </p:nvSpPr>
            <p:spPr bwMode="auto">
              <a:xfrm rot="5400000" flipV="1">
                <a:off x="5029200" y="7467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12" name="Line 98">
                <a:extLst>
                  <a:ext uri="{FF2B5EF4-FFF2-40B4-BE49-F238E27FC236}">
                    <a16:creationId xmlns:a16="http://schemas.microsoft.com/office/drawing/2014/main" id="{DDD52E2D-FC95-1D4B-A4AF-9436D1D99EE6}"/>
                  </a:ext>
                </a:extLst>
              </p:cNvPr>
              <p:cNvSpPr>
                <a:spLocks noChangeShapeType="1"/>
              </p:cNvSpPr>
              <p:nvPr/>
            </p:nvSpPr>
            <p:spPr bwMode="auto">
              <a:xfrm rot="5400000" flipH="1">
                <a:off x="5181600" y="7467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13" name="Rectangle 26">
                <a:extLst>
                  <a:ext uri="{FF2B5EF4-FFF2-40B4-BE49-F238E27FC236}">
                    <a16:creationId xmlns:a16="http://schemas.microsoft.com/office/drawing/2014/main" id="{06AF5744-E009-9A4B-A7FC-19978C7561A1}"/>
                  </a:ext>
                </a:extLst>
              </p:cNvPr>
              <p:cNvSpPr>
                <a:spLocks noChangeArrowheads="1"/>
              </p:cNvSpPr>
              <p:nvPr/>
            </p:nvSpPr>
            <p:spPr bwMode="auto">
              <a:xfrm>
                <a:off x="4267202" y="6324600"/>
                <a:ext cx="457200" cy="4572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314" name="Triangle 313">
                <a:extLst>
                  <a:ext uri="{FF2B5EF4-FFF2-40B4-BE49-F238E27FC236}">
                    <a16:creationId xmlns:a16="http://schemas.microsoft.com/office/drawing/2014/main" id="{467C8DC9-E8F0-5041-8418-F5FFA285BED3}"/>
                  </a:ext>
                </a:extLst>
              </p:cNvPr>
              <p:cNvSpPr/>
              <p:nvPr/>
            </p:nvSpPr>
            <p:spPr>
              <a:xfrm rot="5400000">
                <a:off x="4229131" y="66674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315" name="Line 98">
                <a:extLst>
                  <a:ext uri="{FF2B5EF4-FFF2-40B4-BE49-F238E27FC236}">
                    <a16:creationId xmlns:a16="http://schemas.microsoft.com/office/drawing/2014/main" id="{08123DFD-1CD0-E64D-B626-BE01DFD3EE4D}"/>
                  </a:ext>
                </a:extLst>
              </p:cNvPr>
              <p:cNvSpPr>
                <a:spLocks noChangeShapeType="1"/>
              </p:cNvSpPr>
              <p:nvPr/>
            </p:nvSpPr>
            <p:spPr bwMode="auto">
              <a:xfrm>
                <a:off x="4038600" y="69342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23" name="Line 98">
                <a:extLst>
                  <a:ext uri="{FF2B5EF4-FFF2-40B4-BE49-F238E27FC236}">
                    <a16:creationId xmlns:a16="http://schemas.microsoft.com/office/drawing/2014/main" id="{DDCBC150-E1EC-1C4D-9FF1-F5A430D0A6D8}"/>
                  </a:ext>
                </a:extLst>
              </p:cNvPr>
              <p:cNvSpPr>
                <a:spLocks noChangeShapeType="1"/>
              </p:cNvSpPr>
              <p:nvPr/>
            </p:nvSpPr>
            <p:spPr bwMode="auto">
              <a:xfrm flipV="1">
                <a:off x="4038600" y="64008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31" name="Line 98">
                <a:extLst>
                  <a:ext uri="{FF2B5EF4-FFF2-40B4-BE49-F238E27FC236}">
                    <a16:creationId xmlns:a16="http://schemas.microsoft.com/office/drawing/2014/main" id="{CBE3CA02-0C09-844A-AFD6-05BAD37C02D7}"/>
                  </a:ext>
                </a:extLst>
              </p:cNvPr>
              <p:cNvSpPr>
                <a:spLocks noChangeShapeType="1"/>
              </p:cNvSpPr>
              <p:nvPr/>
            </p:nvSpPr>
            <p:spPr bwMode="auto">
              <a:xfrm flipV="1">
                <a:off x="4724400" y="64008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33" name="Line 98">
                <a:extLst>
                  <a:ext uri="{FF2B5EF4-FFF2-40B4-BE49-F238E27FC236}">
                    <a16:creationId xmlns:a16="http://schemas.microsoft.com/office/drawing/2014/main" id="{1B85C2AD-C6B0-F446-9707-2D7C547E9A68}"/>
                  </a:ext>
                </a:extLst>
              </p:cNvPr>
              <p:cNvSpPr>
                <a:spLocks noChangeShapeType="1"/>
              </p:cNvSpPr>
              <p:nvPr/>
            </p:nvSpPr>
            <p:spPr bwMode="auto">
              <a:xfrm flipH="1">
                <a:off x="4724400" y="65532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34" name="Rectangle 26">
                <a:extLst>
                  <a:ext uri="{FF2B5EF4-FFF2-40B4-BE49-F238E27FC236}">
                    <a16:creationId xmlns:a16="http://schemas.microsoft.com/office/drawing/2014/main" id="{A3D85FC3-9768-B749-8923-4BA5FE2774DC}"/>
                  </a:ext>
                </a:extLst>
              </p:cNvPr>
              <p:cNvSpPr>
                <a:spLocks noChangeArrowheads="1"/>
              </p:cNvSpPr>
              <p:nvPr/>
            </p:nvSpPr>
            <p:spPr bwMode="auto">
              <a:xfrm>
                <a:off x="5181600" y="63246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335" name="Line 98">
                <a:extLst>
                  <a:ext uri="{FF2B5EF4-FFF2-40B4-BE49-F238E27FC236}">
                    <a16:creationId xmlns:a16="http://schemas.microsoft.com/office/drawing/2014/main" id="{E6DE9D86-D709-6942-9D24-34F28F6A8C9A}"/>
                  </a:ext>
                </a:extLst>
              </p:cNvPr>
              <p:cNvSpPr>
                <a:spLocks noChangeShapeType="1"/>
              </p:cNvSpPr>
              <p:nvPr/>
            </p:nvSpPr>
            <p:spPr bwMode="auto">
              <a:xfrm rot="5400000">
                <a:off x="5410200" y="6096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36" name="Line 98">
                <a:extLst>
                  <a:ext uri="{FF2B5EF4-FFF2-40B4-BE49-F238E27FC236}">
                    <a16:creationId xmlns:a16="http://schemas.microsoft.com/office/drawing/2014/main" id="{2DEA4058-9BEC-1145-A53F-48768D4C4876}"/>
                  </a:ext>
                </a:extLst>
              </p:cNvPr>
              <p:cNvSpPr>
                <a:spLocks noChangeShapeType="1"/>
              </p:cNvSpPr>
              <p:nvPr/>
            </p:nvSpPr>
            <p:spPr bwMode="auto">
              <a:xfrm rot="5400000" flipV="1">
                <a:off x="5029200" y="609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37" name="Line 98">
                <a:extLst>
                  <a:ext uri="{FF2B5EF4-FFF2-40B4-BE49-F238E27FC236}">
                    <a16:creationId xmlns:a16="http://schemas.microsoft.com/office/drawing/2014/main" id="{ABD26A02-D6B5-0C46-BB22-C373AA093D09}"/>
                  </a:ext>
                </a:extLst>
              </p:cNvPr>
              <p:cNvSpPr>
                <a:spLocks noChangeShapeType="1"/>
              </p:cNvSpPr>
              <p:nvPr/>
            </p:nvSpPr>
            <p:spPr bwMode="auto">
              <a:xfrm rot="5400000" flipH="1">
                <a:off x="5181600" y="609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grpSp>
        <p:sp>
          <p:nvSpPr>
            <p:cNvPr id="4" name="Bent Arrow 3">
              <a:extLst>
                <a:ext uri="{FF2B5EF4-FFF2-40B4-BE49-F238E27FC236}">
                  <a16:creationId xmlns:a16="http://schemas.microsoft.com/office/drawing/2014/main" id="{41D7037B-DB59-9542-94D8-147C6CBCD9AB}"/>
                </a:ext>
              </a:extLst>
            </p:cNvPr>
            <p:cNvSpPr/>
            <p:nvPr/>
          </p:nvSpPr>
          <p:spPr bwMode="auto">
            <a:xfrm rot="5400000">
              <a:off x="6416040" y="6309362"/>
              <a:ext cx="2194560" cy="548639"/>
            </a:xfrm>
            <a:prstGeom prst="bentArrow">
              <a:avLst>
                <a:gd name="adj1" fmla="val 21488"/>
                <a:gd name="adj2" fmla="val 19444"/>
                <a:gd name="adj3" fmla="val 25000"/>
                <a:gd name="adj4" fmla="val 43750"/>
              </a:avLst>
            </a:prstGeom>
            <a:solidFill>
              <a:schemeClr val="tx2">
                <a:alpha val="50000"/>
              </a:schemeClr>
            </a:solidFill>
            <a:ln w="12700">
              <a:noFill/>
              <a:round/>
              <a:headEnd/>
              <a:tailEnd/>
            </a:ln>
            <a:effectLst/>
          </p:spPr>
          <p:txBody>
            <a:bodyPr rtlCol="0" anchor="ctr"/>
            <a:lstStyle/>
            <a:p>
              <a:pPr algn="l"/>
              <a:endParaRPr lang="en-US" sz="1500"/>
            </a:p>
          </p:txBody>
        </p:sp>
        <p:sp>
          <p:nvSpPr>
            <p:cNvPr id="446" name="Bent Arrow 445">
              <a:extLst>
                <a:ext uri="{FF2B5EF4-FFF2-40B4-BE49-F238E27FC236}">
                  <a16:creationId xmlns:a16="http://schemas.microsoft.com/office/drawing/2014/main" id="{B2070AD0-4D16-4540-9391-B557A0E34020}"/>
                </a:ext>
              </a:extLst>
            </p:cNvPr>
            <p:cNvSpPr/>
            <p:nvPr/>
          </p:nvSpPr>
          <p:spPr bwMode="auto">
            <a:xfrm rot="5400000">
              <a:off x="5747317" y="6036877"/>
              <a:ext cx="2678566" cy="609601"/>
            </a:xfrm>
            <a:prstGeom prst="bentArrow">
              <a:avLst>
                <a:gd name="adj1" fmla="val 4157"/>
                <a:gd name="adj2" fmla="val 11403"/>
                <a:gd name="adj3" fmla="val 15132"/>
                <a:gd name="adj4" fmla="val 43750"/>
              </a:avLst>
            </a:prstGeom>
            <a:solidFill>
              <a:srgbClr val="FF0000">
                <a:alpha val="80000"/>
              </a:srgbClr>
            </a:solidFill>
            <a:ln w="12700">
              <a:noFill/>
              <a:round/>
              <a:headEnd/>
              <a:tailEnd/>
            </a:ln>
            <a:effectLst/>
          </p:spPr>
          <p:txBody>
            <a:bodyPr rtlCol="0" anchor="ctr"/>
            <a:lstStyle/>
            <a:p>
              <a:pPr algn="l"/>
              <a:endParaRPr lang="en-US" sz="1500"/>
            </a:p>
          </p:txBody>
        </p:sp>
        <p:sp>
          <p:nvSpPr>
            <p:cNvPr id="447" name="Bent Arrow 446">
              <a:extLst>
                <a:ext uri="{FF2B5EF4-FFF2-40B4-BE49-F238E27FC236}">
                  <a16:creationId xmlns:a16="http://schemas.microsoft.com/office/drawing/2014/main" id="{87321C8E-3725-DD43-9CD2-E43D692F8055}"/>
                </a:ext>
              </a:extLst>
            </p:cNvPr>
            <p:cNvSpPr/>
            <p:nvPr/>
          </p:nvSpPr>
          <p:spPr bwMode="auto">
            <a:xfrm rot="10800000" flipV="1">
              <a:off x="6781800" y="5105400"/>
              <a:ext cx="685800" cy="2575560"/>
            </a:xfrm>
            <a:prstGeom prst="bentArrow">
              <a:avLst>
                <a:gd name="adj1" fmla="val 4157"/>
                <a:gd name="adj2" fmla="val 11403"/>
                <a:gd name="adj3" fmla="val 15132"/>
                <a:gd name="adj4" fmla="val 43750"/>
              </a:avLst>
            </a:prstGeom>
            <a:solidFill>
              <a:srgbClr val="0070C0">
                <a:alpha val="80000"/>
              </a:srgbClr>
            </a:solidFill>
            <a:ln w="12700">
              <a:noFill/>
              <a:round/>
              <a:headEnd/>
              <a:tailEnd/>
            </a:ln>
            <a:effectLst/>
          </p:spPr>
          <p:txBody>
            <a:bodyPr rtlCol="0" anchor="ctr"/>
            <a:lstStyle/>
            <a:p>
              <a:pPr algn="l"/>
              <a:endParaRPr lang="en-US" sz="1500"/>
            </a:p>
          </p:txBody>
        </p:sp>
        <p:sp>
          <p:nvSpPr>
            <p:cNvPr id="508" name="Bent Arrow 507">
              <a:extLst>
                <a:ext uri="{FF2B5EF4-FFF2-40B4-BE49-F238E27FC236}">
                  <a16:creationId xmlns:a16="http://schemas.microsoft.com/office/drawing/2014/main" id="{B075D485-B28F-3442-817C-CFA6CF8AF699}"/>
                </a:ext>
              </a:extLst>
            </p:cNvPr>
            <p:cNvSpPr/>
            <p:nvPr/>
          </p:nvSpPr>
          <p:spPr bwMode="auto">
            <a:xfrm rot="5400000">
              <a:off x="6416041" y="3581400"/>
              <a:ext cx="2194560" cy="548639"/>
            </a:xfrm>
            <a:prstGeom prst="bentArrow">
              <a:avLst>
                <a:gd name="adj1" fmla="val 21488"/>
                <a:gd name="adj2" fmla="val 19444"/>
                <a:gd name="adj3" fmla="val 25000"/>
                <a:gd name="adj4" fmla="val 43750"/>
              </a:avLst>
            </a:prstGeom>
            <a:solidFill>
              <a:schemeClr val="tx2">
                <a:lumMod val="60000"/>
                <a:lumOff val="40000"/>
                <a:alpha val="50000"/>
              </a:schemeClr>
            </a:solidFill>
            <a:ln w="12700">
              <a:noFill/>
              <a:round/>
              <a:headEnd/>
              <a:tailEnd/>
            </a:ln>
            <a:effectLst/>
          </p:spPr>
          <p:txBody>
            <a:bodyPr rtlCol="0" anchor="ctr"/>
            <a:lstStyle/>
            <a:p>
              <a:pPr algn="l"/>
              <a:endParaRPr lang="en-US" sz="1500"/>
            </a:p>
          </p:txBody>
        </p:sp>
        <p:sp>
          <p:nvSpPr>
            <p:cNvPr id="509" name="Bent Arrow 508">
              <a:extLst>
                <a:ext uri="{FF2B5EF4-FFF2-40B4-BE49-F238E27FC236}">
                  <a16:creationId xmlns:a16="http://schemas.microsoft.com/office/drawing/2014/main" id="{64F11B8A-3300-8B49-9192-C19FB295A57B}"/>
                </a:ext>
              </a:extLst>
            </p:cNvPr>
            <p:cNvSpPr/>
            <p:nvPr/>
          </p:nvSpPr>
          <p:spPr bwMode="auto">
            <a:xfrm rot="5400000">
              <a:off x="5747318" y="3308915"/>
              <a:ext cx="2678566" cy="609601"/>
            </a:xfrm>
            <a:prstGeom prst="bentArrow">
              <a:avLst>
                <a:gd name="adj1" fmla="val 4157"/>
                <a:gd name="adj2" fmla="val 11403"/>
                <a:gd name="adj3" fmla="val 15132"/>
                <a:gd name="adj4" fmla="val 43750"/>
              </a:avLst>
            </a:prstGeom>
            <a:solidFill>
              <a:srgbClr val="FF7C80">
                <a:alpha val="50000"/>
              </a:srgbClr>
            </a:solidFill>
            <a:ln w="12700">
              <a:noFill/>
              <a:round/>
              <a:headEnd/>
              <a:tailEnd/>
            </a:ln>
            <a:effectLst/>
          </p:spPr>
          <p:txBody>
            <a:bodyPr rtlCol="0" anchor="ctr"/>
            <a:lstStyle/>
            <a:p>
              <a:pPr algn="l"/>
              <a:endParaRPr lang="en-US" sz="1500"/>
            </a:p>
          </p:txBody>
        </p:sp>
        <p:sp>
          <p:nvSpPr>
            <p:cNvPr id="510" name="Bent Arrow 509">
              <a:extLst>
                <a:ext uri="{FF2B5EF4-FFF2-40B4-BE49-F238E27FC236}">
                  <a16:creationId xmlns:a16="http://schemas.microsoft.com/office/drawing/2014/main" id="{29B004B9-2D37-B74A-B1DA-461D0EDFC2B1}"/>
                </a:ext>
              </a:extLst>
            </p:cNvPr>
            <p:cNvSpPr/>
            <p:nvPr/>
          </p:nvSpPr>
          <p:spPr bwMode="auto">
            <a:xfrm rot="5400000">
              <a:off x="7088439" y="1510598"/>
              <a:ext cx="849764" cy="548639"/>
            </a:xfrm>
            <a:prstGeom prst="bentArrow">
              <a:avLst>
                <a:gd name="adj1" fmla="val 21488"/>
                <a:gd name="adj2" fmla="val 19444"/>
                <a:gd name="adj3" fmla="val 25000"/>
                <a:gd name="adj4" fmla="val 43750"/>
              </a:avLst>
            </a:prstGeom>
            <a:solidFill>
              <a:schemeClr val="tx2">
                <a:lumMod val="60000"/>
                <a:lumOff val="40000"/>
                <a:alpha val="50000"/>
              </a:schemeClr>
            </a:solidFill>
            <a:ln w="12700">
              <a:noFill/>
              <a:round/>
              <a:headEnd/>
              <a:tailEnd/>
            </a:ln>
            <a:effectLst/>
          </p:spPr>
          <p:txBody>
            <a:bodyPr rtlCol="0" anchor="ctr"/>
            <a:lstStyle/>
            <a:p>
              <a:pPr algn="l"/>
              <a:endParaRPr lang="en-US" sz="1500"/>
            </a:p>
          </p:txBody>
        </p:sp>
        <p:sp>
          <p:nvSpPr>
            <p:cNvPr id="511" name="Bent Arrow 510">
              <a:extLst>
                <a:ext uri="{FF2B5EF4-FFF2-40B4-BE49-F238E27FC236}">
                  <a16:creationId xmlns:a16="http://schemas.microsoft.com/office/drawing/2014/main" id="{D1859FC1-6017-A24B-90B3-E8FCD78D898C}"/>
                </a:ext>
              </a:extLst>
            </p:cNvPr>
            <p:cNvSpPr/>
            <p:nvPr/>
          </p:nvSpPr>
          <p:spPr bwMode="auto">
            <a:xfrm rot="5400000">
              <a:off x="6433116" y="1251516"/>
              <a:ext cx="1306966" cy="609601"/>
            </a:xfrm>
            <a:prstGeom prst="bentArrow">
              <a:avLst>
                <a:gd name="adj1" fmla="val 4157"/>
                <a:gd name="adj2" fmla="val 11403"/>
                <a:gd name="adj3" fmla="val 15132"/>
                <a:gd name="adj4" fmla="val 43750"/>
              </a:avLst>
            </a:prstGeom>
            <a:solidFill>
              <a:srgbClr val="FF7C80">
                <a:alpha val="50000"/>
              </a:srgbClr>
            </a:solidFill>
            <a:ln w="12700">
              <a:noFill/>
              <a:round/>
              <a:headEnd/>
              <a:tailEnd/>
            </a:ln>
            <a:effectLst/>
          </p:spPr>
          <p:txBody>
            <a:bodyPr rtlCol="0" anchor="ctr"/>
            <a:lstStyle/>
            <a:p>
              <a:pPr algn="l"/>
              <a:endParaRPr lang="en-US" sz="1500"/>
            </a:p>
          </p:txBody>
        </p:sp>
        <p:sp>
          <p:nvSpPr>
            <p:cNvPr id="5" name="TextBox 4">
              <a:extLst>
                <a:ext uri="{FF2B5EF4-FFF2-40B4-BE49-F238E27FC236}">
                  <a16:creationId xmlns:a16="http://schemas.microsoft.com/office/drawing/2014/main" id="{81C9FBE1-285C-C34D-BCA9-BE63CCC19146}"/>
                </a:ext>
              </a:extLst>
            </p:cNvPr>
            <p:cNvSpPr txBox="1"/>
            <p:nvPr/>
          </p:nvSpPr>
          <p:spPr>
            <a:xfrm>
              <a:off x="5629664" y="7326868"/>
              <a:ext cx="1436317" cy="387798"/>
            </a:xfrm>
            <a:prstGeom prst="rect">
              <a:avLst/>
            </a:prstGeom>
            <a:noFill/>
          </p:spPr>
          <p:txBody>
            <a:bodyPr wrap="none" rtlCol="0">
              <a:spAutoFit/>
            </a:bodyPr>
            <a:lstStyle/>
            <a:p>
              <a:r>
                <a:rPr lang="en-US" sz="1500" dirty="0"/>
                <a:t>Clock Cycle 1</a:t>
              </a:r>
            </a:p>
          </p:txBody>
        </p:sp>
      </p:grpSp>
      <p:grpSp>
        <p:nvGrpSpPr>
          <p:cNvPr id="6" name="Group 5">
            <a:extLst>
              <a:ext uri="{FF2B5EF4-FFF2-40B4-BE49-F238E27FC236}">
                <a16:creationId xmlns:a16="http://schemas.microsoft.com/office/drawing/2014/main" id="{C41EB319-59D2-9145-A259-068859F26FDD}"/>
              </a:ext>
            </a:extLst>
          </p:cNvPr>
          <p:cNvGrpSpPr/>
          <p:nvPr/>
        </p:nvGrpSpPr>
        <p:grpSpPr>
          <a:xfrm>
            <a:off x="7427723" y="317500"/>
            <a:ext cx="2074418" cy="6111388"/>
            <a:chOff x="8254899" y="381000"/>
            <a:chExt cx="2489301" cy="7333666"/>
          </a:xfrm>
        </p:grpSpPr>
        <p:grpSp>
          <p:nvGrpSpPr>
            <p:cNvPr id="338" name="Group 337">
              <a:extLst>
                <a:ext uri="{FF2B5EF4-FFF2-40B4-BE49-F238E27FC236}">
                  <a16:creationId xmlns:a16="http://schemas.microsoft.com/office/drawing/2014/main" id="{898ACFF3-AEB2-5541-A99E-A83C07E21B0A}"/>
                </a:ext>
              </a:extLst>
            </p:cNvPr>
            <p:cNvGrpSpPr/>
            <p:nvPr/>
          </p:nvGrpSpPr>
          <p:grpSpPr>
            <a:xfrm>
              <a:off x="8686800" y="381000"/>
              <a:ext cx="2057400" cy="7315200"/>
              <a:chOff x="4038600" y="381000"/>
              <a:chExt cx="2057400" cy="7315200"/>
            </a:xfrm>
          </p:grpSpPr>
          <p:sp>
            <p:nvSpPr>
              <p:cNvPr id="339" name="Line 98">
                <a:extLst>
                  <a:ext uri="{FF2B5EF4-FFF2-40B4-BE49-F238E27FC236}">
                    <a16:creationId xmlns:a16="http://schemas.microsoft.com/office/drawing/2014/main" id="{F23FE8C7-EFFA-6940-A206-3C95BC942346}"/>
                  </a:ext>
                </a:extLst>
              </p:cNvPr>
              <p:cNvSpPr>
                <a:spLocks noChangeShapeType="1"/>
              </p:cNvSpPr>
              <p:nvPr/>
            </p:nvSpPr>
            <p:spPr bwMode="auto">
              <a:xfrm rot="5400000">
                <a:off x="5410200" y="19812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40" name="Line 98">
                <a:extLst>
                  <a:ext uri="{FF2B5EF4-FFF2-40B4-BE49-F238E27FC236}">
                    <a16:creationId xmlns:a16="http://schemas.microsoft.com/office/drawing/2014/main" id="{82E89895-2034-5046-B854-2BFE2C28B87B}"/>
                  </a:ext>
                </a:extLst>
              </p:cNvPr>
              <p:cNvSpPr>
                <a:spLocks noChangeShapeType="1"/>
              </p:cNvSpPr>
              <p:nvPr/>
            </p:nvSpPr>
            <p:spPr bwMode="auto">
              <a:xfrm rot="5400000" flipV="1">
                <a:off x="5029200" y="19812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41" name="Line 98">
                <a:extLst>
                  <a:ext uri="{FF2B5EF4-FFF2-40B4-BE49-F238E27FC236}">
                    <a16:creationId xmlns:a16="http://schemas.microsoft.com/office/drawing/2014/main" id="{F64C4135-3AC0-1446-9929-6D7363EE5642}"/>
                  </a:ext>
                </a:extLst>
              </p:cNvPr>
              <p:cNvSpPr>
                <a:spLocks noChangeShapeType="1"/>
              </p:cNvSpPr>
              <p:nvPr/>
            </p:nvSpPr>
            <p:spPr bwMode="auto">
              <a:xfrm rot="5400000" flipH="1">
                <a:off x="5181600" y="19812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42" name="Line 98">
                <a:extLst>
                  <a:ext uri="{FF2B5EF4-FFF2-40B4-BE49-F238E27FC236}">
                    <a16:creationId xmlns:a16="http://schemas.microsoft.com/office/drawing/2014/main" id="{B7007C3C-C218-0D4F-8F0A-7BA2F164A205}"/>
                  </a:ext>
                </a:extLst>
              </p:cNvPr>
              <p:cNvSpPr>
                <a:spLocks noChangeShapeType="1"/>
              </p:cNvSpPr>
              <p:nvPr/>
            </p:nvSpPr>
            <p:spPr bwMode="auto">
              <a:xfrm rot="5400000">
                <a:off x="5410200" y="33528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43" name="Line 98">
                <a:extLst>
                  <a:ext uri="{FF2B5EF4-FFF2-40B4-BE49-F238E27FC236}">
                    <a16:creationId xmlns:a16="http://schemas.microsoft.com/office/drawing/2014/main" id="{88C36C06-E365-8F43-A84E-7AFAF1EF04A9}"/>
                  </a:ext>
                </a:extLst>
              </p:cNvPr>
              <p:cNvSpPr>
                <a:spLocks noChangeShapeType="1"/>
              </p:cNvSpPr>
              <p:nvPr/>
            </p:nvSpPr>
            <p:spPr bwMode="auto">
              <a:xfrm rot="5400000" flipV="1">
                <a:off x="5029200" y="33528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44" name="Line 98">
                <a:extLst>
                  <a:ext uri="{FF2B5EF4-FFF2-40B4-BE49-F238E27FC236}">
                    <a16:creationId xmlns:a16="http://schemas.microsoft.com/office/drawing/2014/main" id="{EB640B12-D542-8448-86B3-670A55B285E6}"/>
                  </a:ext>
                </a:extLst>
              </p:cNvPr>
              <p:cNvSpPr>
                <a:spLocks noChangeShapeType="1"/>
              </p:cNvSpPr>
              <p:nvPr/>
            </p:nvSpPr>
            <p:spPr bwMode="auto">
              <a:xfrm rot="5400000" flipH="1">
                <a:off x="5181600" y="33528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45" name="Line 98">
                <a:extLst>
                  <a:ext uri="{FF2B5EF4-FFF2-40B4-BE49-F238E27FC236}">
                    <a16:creationId xmlns:a16="http://schemas.microsoft.com/office/drawing/2014/main" id="{D1ED3F98-0B1B-3448-BB91-B3822E6EA392}"/>
                  </a:ext>
                </a:extLst>
              </p:cNvPr>
              <p:cNvSpPr>
                <a:spLocks noChangeShapeType="1"/>
              </p:cNvSpPr>
              <p:nvPr/>
            </p:nvSpPr>
            <p:spPr bwMode="auto">
              <a:xfrm rot="5400000">
                <a:off x="5410200" y="47244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46" name="Line 98">
                <a:extLst>
                  <a:ext uri="{FF2B5EF4-FFF2-40B4-BE49-F238E27FC236}">
                    <a16:creationId xmlns:a16="http://schemas.microsoft.com/office/drawing/2014/main" id="{DEDBA8B7-09DD-A040-93EF-63B68F847E45}"/>
                  </a:ext>
                </a:extLst>
              </p:cNvPr>
              <p:cNvSpPr>
                <a:spLocks noChangeShapeType="1"/>
              </p:cNvSpPr>
              <p:nvPr/>
            </p:nvSpPr>
            <p:spPr bwMode="auto">
              <a:xfrm rot="5400000" flipV="1">
                <a:off x="5029200" y="47244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47" name="Line 98">
                <a:extLst>
                  <a:ext uri="{FF2B5EF4-FFF2-40B4-BE49-F238E27FC236}">
                    <a16:creationId xmlns:a16="http://schemas.microsoft.com/office/drawing/2014/main" id="{592FE512-40E1-E244-8892-7224C05D10BA}"/>
                  </a:ext>
                </a:extLst>
              </p:cNvPr>
              <p:cNvSpPr>
                <a:spLocks noChangeShapeType="1"/>
              </p:cNvSpPr>
              <p:nvPr/>
            </p:nvSpPr>
            <p:spPr bwMode="auto">
              <a:xfrm rot="5400000" flipH="1">
                <a:off x="5181600" y="47244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48" name="Rectangle 26">
                <a:extLst>
                  <a:ext uri="{FF2B5EF4-FFF2-40B4-BE49-F238E27FC236}">
                    <a16:creationId xmlns:a16="http://schemas.microsoft.com/office/drawing/2014/main" id="{E667ED08-A1EE-C043-BB70-89757BCA96AF}"/>
                  </a:ext>
                </a:extLst>
              </p:cNvPr>
              <p:cNvSpPr>
                <a:spLocks noChangeArrowheads="1"/>
              </p:cNvSpPr>
              <p:nvPr/>
            </p:nvSpPr>
            <p:spPr bwMode="auto">
              <a:xfrm>
                <a:off x="4267202" y="838200"/>
                <a:ext cx="457200" cy="457200"/>
              </a:xfrm>
              <a:prstGeom prst="rect">
                <a:avLst/>
              </a:prstGeom>
              <a:solidFill>
                <a:srgbClr val="FF0000"/>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349" name="Triangle 348">
                <a:extLst>
                  <a:ext uri="{FF2B5EF4-FFF2-40B4-BE49-F238E27FC236}">
                    <a16:creationId xmlns:a16="http://schemas.microsoft.com/office/drawing/2014/main" id="{E89C402F-B379-B949-B84E-59E46D4A8754}"/>
                  </a:ext>
                </a:extLst>
              </p:cNvPr>
              <p:cNvSpPr/>
              <p:nvPr/>
            </p:nvSpPr>
            <p:spPr>
              <a:xfrm rot="5400000">
                <a:off x="4229131" y="11810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350" name="Line 98">
                <a:extLst>
                  <a:ext uri="{FF2B5EF4-FFF2-40B4-BE49-F238E27FC236}">
                    <a16:creationId xmlns:a16="http://schemas.microsoft.com/office/drawing/2014/main" id="{B115D837-BC94-7041-A77D-B8C9C7AA3028}"/>
                  </a:ext>
                </a:extLst>
              </p:cNvPr>
              <p:cNvSpPr>
                <a:spLocks noChangeShapeType="1"/>
              </p:cNvSpPr>
              <p:nvPr/>
            </p:nvSpPr>
            <p:spPr bwMode="auto">
              <a:xfrm>
                <a:off x="4038600" y="14478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51" name="Line 98">
                <a:extLst>
                  <a:ext uri="{FF2B5EF4-FFF2-40B4-BE49-F238E27FC236}">
                    <a16:creationId xmlns:a16="http://schemas.microsoft.com/office/drawing/2014/main" id="{3411E096-AD89-CB46-8CD9-6F51F8C669EF}"/>
                  </a:ext>
                </a:extLst>
              </p:cNvPr>
              <p:cNvSpPr>
                <a:spLocks noChangeShapeType="1"/>
              </p:cNvSpPr>
              <p:nvPr/>
            </p:nvSpPr>
            <p:spPr bwMode="auto">
              <a:xfrm flipV="1">
                <a:off x="4038600" y="9144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52" name="Line 98">
                <a:extLst>
                  <a:ext uri="{FF2B5EF4-FFF2-40B4-BE49-F238E27FC236}">
                    <a16:creationId xmlns:a16="http://schemas.microsoft.com/office/drawing/2014/main" id="{46DF8D7C-FE33-9641-9980-06C718AA1391}"/>
                  </a:ext>
                </a:extLst>
              </p:cNvPr>
              <p:cNvSpPr>
                <a:spLocks noChangeShapeType="1"/>
              </p:cNvSpPr>
              <p:nvPr/>
            </p:nvSpPr>
            <p:spPr bwMode="auto">
              <a:xfrm flipV="1">
                <a:off x="4724400" y="9144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53" name="Line 98">
                <a:extLst>
                  <a:ext uri="{FF2B5EF4-FFF2-40B4-BE49-F238E27FC236}">
                    <a16:creationId xmlns:a16="http://schemas.microsoft.com/office/drawing/2014/main" id="{710022F6-2627-D142-9960-EB955FB0DB16}"/>
                  </a:ext>
                </a:extLst>
              </p:cNvPr>
              <p:cNvSpPr>
                <a:spLocks noChangeShapeType="1"/>
              </p:cNvSpPr>
              <p:nvPr/>
            </p:nvSpPr>
            <p:spPr bwMode="auto">
              <a:xfrm flipH="1">
                <a:off x="4724400" y="10668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54" name="Rectangle 26">
                <a:extLst>
                  <a:ext uri="{FF2B5EF4-FFF2-40B4-BE49-F238E27FC236}">
                    <a16:creationId xmlns:a16="http://schemas.microsoft.com/office/drawing/2014/main" id="{65455B1B-3455-9B41-A8C6-66EC043DE945}"/>
                  </a:ext>
                </a:extLst>
              </p:cNvPr>
              <p:cNvSpPr>
                <a:spLocks noChangeArrowheads="1"/>
              </p:cNvSpPr>
              <p:nvPr/>
            </p:nvSpPr>
            <p:spPr bwMode="auto">
              <a:xfrm>
                <a:off x="4267202" y="2209800"/>
                <a:ext cx="457200" cy="457200"/>
              </a:xfrm>
              <a:prstGeom prst="rect">
                <a:avLst/>
              </a:prstGeom>
              <a:solidFill>
                <a:srgbClr val="FF0000"/>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355" name="Triangle 354">
                <a:extLst>
                  <a:ext uri="{FF2B5EF4-FFF2-40B4-BE49-F238E27FC236}">
                    <a16:creationId xmlns:a16="http://schemas.microsoft.com/office/drawing/2014/main" id="{67115321-8E0B-F34F-BD04-9331E909096F}"/>
                  </a:ext>
                </a:extLst>
              </p:cNvPr>
              <p:cNvSpPr/>
              <p:nvPr/>
            </p:nvSpPr>
            <p:spPr>
              <a:xfrm rot="5400000">
                <a:off x="4229131" y="25526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356" name="Line 98">
                <a:extLst>
                  <a:ext uri="{FF2B5EF4-FFF2-40B4-BE49-F238E27FC236}">
                    <a16:creationId xmlns:a16="http://schemas.microsoft.com/office/drawing/2014/main" id="{52535E33-425F-6D47-97C4-4582E3FDFCF5}"/>
                  </a:ext>
                </a:extLst>
              </p:cNvPr>
              <p:cNvSpPr>
                <a:spLocks noChangeShapeType="1"/>
              </p:cNvSpPr>
              <p:nvPr/>
            </p:nvSpPr>
            <p:spPr bwMode="auto">
              <a:xfrm>
                <a:off x="4038600" y="28194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57" name="Line 98">
                <a:extLst>
                  <a:ext uri="{FF2B5EF4-FFF2-40B4-BE49-F238E27FC236}">
                    <a16:creationId xmlns:a16="http://schemas.microsoft.com/office/drawing/2014/main" id="{BF756F88-030E-694A-ADE3-50F91EE13A38}"/>
                  </a:ext>
                </a:extLst>
              </p:cNvPr>
              <p:cNvSpPr>
                <a:spLocks noChangeShapeType="1"/>
              </p:cNvSpPr>
              <p:nvPr/>
            </p:nvSpPr>
            <p:spPr bwMode="auto">
              <a:xfrm flipV="1">
                <a:off x="4038600" y="22860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58" name="Line 98">
                <a:extLst>
                  <a:ext uri="{FF2B5EF4-FFF2-40B4-BE49-F238E27FC236}">
                    <a16:creationId xmlns:a16="http://schemas.microsoft.com/office/drawing/2014/main" id="{43A4A732-FC85-6645-9FFD-FD59DD9842EA}"/>
                  </a:ext>
                </a:extLst>
              </p:cNvPr>
              <p:cNvSpPr>
                <a:spLocks noChangeShapeType="1"/>
              </p:cNvSpPr>
              <p:nvPr/>
            </p:nvSpPr>
            <p:spPr bwMode="auto">
              <a:xfrm flipV="1">
                <a:off x="4724400" y="22860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59" name="Line 98">
                <a:extLst>
                  <a:ext uri="{FF2B5EF4-FFF2-40B4-BE49-F238E27FC236}">
                    <a16:creationId xmlns:a16="http://schemas.microsoft.com/office/drawing/2014/main" id="{AA143430-BE88-D641-8D8F-CFF0259D0F90}"/>
                  </a:ext>
                </a:extLst>
              </p:cNvPr>
              <p:cNvSpPr>
                <a:spLocks noChangeShapeType="1"/>
              </p:cNvSpPr>
              <p:nvPr/>
            </p:nvSpPr>
            <p:spPr bwMode="auto">
              <a:xfrm flipH="1">
                <a:off x="4724400" y="24384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60" name="Rectangle 26">
                <a:extLst>
                  <a:ext uri="{FF2B5EF4-FFF2-40B4-BE49-F238E27FC236}">
                    <a16:creationId xmlns:a16="http://schemas.microsoft.com/office/drawing/2014/main" id="{C1FF4CE7-E284-CD4E-A58F-EC970DE7D3F2}"/>
                  </a:ext>
                </a:extLst>
              </p:cNvPr>
              <p:cNvSpPr>
                <a:spLocks noChangeArrowheads="1"/>
              </p:cNvSpPr>
              <p:nvPr/>
            </p:nvSpPr>
            <p:spPr bwMode="auto">
              <a:xfrm>
                <a:off x="4267202" y="3581400"/>
                <a:ext cx="457200" cy="4572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361" name="Triangle 360">
                <a:extLst>
                  <a:ext uri="{FF2B5EF4-FFF2-40B4-BE49-F238E27FC236}">
                    <a16:creationId xmlns:a16="http://schemas.microsoft.com/office/drawing/2014/main" id="{18EF79F3-4C83-134A-ABCD-7C40B4450CA1}"/>
                  </a:ext>
                </a:extLst>
              </p:cNvPr>
              <p:cNvSpPr/>
              <p:nvPr/>
            </p:nvSpPr>
            <p:spPr>
              <a:xfrm rot="5400000">
                <a:off x="4229131" y="39242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362" name="Line 98">
                <a:extLst>
                  <a:ext uri="{FF2B5EF4-FFF2-40B4-BE49-F238E27FC236}">
                    <a16:creationId xmlns:a16="http://schemas.microsoft.com/office/drawing/2014/main" id="{E8774BE8-C759-AA4B-8182-3C5CA727CF64}"/>
                  </a:ext>
                </a:extLst>
              </p:cNvPr>
              <p:cNvSpPr>
                <a:spLocks noChangeShapeType="1"/>
              </p:cNvSpPr>
              <p:nvPr/>
            </p:nvSpPr>
            <p:spPr bwMode="auto">
              <a:xfrm>
                <a:off x="4038600" y="41910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63" name="Line 98">
                <a:extLst>
                  <a:ext uri="{FF2B5EF4-FFF2-40B4-BE49-F238E27FC236}">
                    <a16:creationId xmlns:a16="http://schemas.microsoft.com/office/drawing/2014/main" id="{7167FAF0-FBD6-9249-A1C2-35B702F247F3}"/>
                  </a:ext>
                </a:extLst>
              </p:cNvPr>
              <p:cNvSpPr>
                <a:spLocks noChangeShapeType="1"/>
              </p:cNvSpPr>
              <p:nvPr/>
            </p:nvSpPr>
            <p:spPr bwMode="auto">
              <a:xfrm flipV="1">
                <a:off x="4038600" y="36576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64" name="Line 98">
                <a:extLst>
                  <a:ext uri="{FF2B5EF4-FFF2-40B4-BE49-F238E27FC236}">
                    <a16:creationId xmlns:a16="http://schemas.microsoft.com/office/drawing/2014/main" id="{BD126F00-00E2-A84C-BC8C-7B21669EA4AB}"/>
                  </a:ext>
                </a:extLst>
              </p:cNvPr>
              <p:cNvSpPr>
                <a:spLocks noChangeShapeType="1"/>
              </p:cNvSpPr>
              <p:nvPr/>
            </p:nvSpPr>
            <p:spPr bwMode="auto">
              <a:xfrm flipV="1">
                <a:off x="4724400" y="3657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65" name="Line 98">
                <a:extLst>
                  <a:ext uri="{FF2B5EF4-FFF2-40B4-BE49-F238E27FC236}">
                    <a16:creationId xmlns:a16="http://schemas.microsoft.com/office/drawing/2014/main" id="{4DB64B1D-ABBC-C54F-B7DC-AAA64C80FD4B}"/>
                  </a:ext>
                </a:extLst>
              </p:cNvPr>
              <p:cNvSpPr>
                <a:spLocks noChangeShapeType="1"/>
              </p:cNvSpPr>
              <p:nvPr/>
            </p:nvSpPr>
            <p:spPr bwMode="auto">
              <a:xfrm flipH="1">
                <a:off x="4724400" y="38100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66" name="Rectangle 26">
                <a:extLst>
                  <a:ext uri="{FF2B5EF4-FFF2-40B4-BE49-F238E27FC236}">
                    <a16:creationId xmlns:a16="http://schemas.microsoft.com/office/drawing/2014/main" id="{8B9D3674-9DB6-924E-A74C-F53249BA7554}"/>
                  </a:ext>
                </a:extLst>
              </p:cNvPr>
              <p:cNvSpPr>
                <a:spLocks noChangeArrowheads="1"/>
              </p:cNvSpPr>
              <p:nvPr/>
            </p:nvSpPr>
            <p:spPr bwMode="auto">
              <a:xfrm>
                <a:off x="5181600" y="8382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367" name="Rectangle 26">
                <a:extLst>
                  <a:ext uri="{FF2B5EF4-FFF2-40B4-BE49-F238E27FC236}">
                    <a16:creationId xmlns:a16="http://schemas.microsoft.com/office/drawing/2014/main" id="{83C1169A-735D-3345-A326-2A6B8ADDAC86}"/>
                  </a:ext>
                </a:extLst>
              </p:cNvPr>
              <p:cNvSpPr>
                <a:spLocks noChangeArrowheads="1"/>
              </p:cNvSpPr>
              <p:nvPr/>
            </p:nvSpPr>
            <p:spPr bwMode="auto">
              <a:xfrm>
                <a:off x="5181600" y="22098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368" name="Rectangle 26">
                <a:extLst>
                  <a:ext uri="{FF2B5EF4-FFF2-40B4-BE49-F238E27FC236}">
                    <a16:creationId xmlns:a16="http://schemas.microsoft.com/office/drawing/2014/main" id="{66366537-6F4C-B841-9664-6332161F11A1}"/>
                  </a:ext>
                </a:extLst>
              </p:cNvPr>
              <p:cNvSpPr>
                <a:spLocks noChangeArrowheads="1"/>
              </p:cNvSpPr>
              <p:nvPr/>
            </p:nvSpPr>
            <p:spPr bwMode="auto">
              <a:xfrm>
                <a:off x="5181600" y="35814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369" name="Rectangle 26">
                <a:extLst>
                  <a:ext uri="{FF2B5EF4-FFF2-40B4-BE49-F238E27FC236}">
                    <a16:creationId xmlns:a16="http://schemas.microsoft.com/office/drawing/2014/main" id="{0403503A-BF7E-9543-BD36-1FF53B15540C}"/>
                  </a:ext>
                </a:extLst>
              </p:cNvPr>
              <p:cNvSpPr>
                <a:spLocks noChangeArrowheads="1"/>
              </p:cNvSpPr>
              <p:nvPr/>
            </p:nvSpPr>
            <p:spPr bwMode="auto">
              <a:xfrm>
                <a:off x="5181600" y="49530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370" name="Rectangle 26">
                <a:extLst>
                  <a:ext uri="{FF2B5EF4-FFF2-40B4-BE49-F238E27FC236}">
                    <a16:creationId xmlns:a16="http://schemas.microsoft.com/office/drawing/2014/main" id="{3169048C-692B-884D-8AC9-EA9EE00E1732}"/>
                  </a:ext>
                </a:extLst>
              </p:cNvPr>
              <p:cNvSpPr>
                <a:spLocks noChangeArrowheads="1"/>
              </p:cNvSpPr>
              <p:nvPr/>
            </p:nvSpPr>
            <p:spPr bwMode="auto">
              <a:xfrm>
                <a:off x="4267202" y="4953000"/>
                <a:ext cx="457200" cy="4572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371" name="Triangle 370">
                <a:extLst>
                  <a:ext uri="{FF2B5EF4-FFF2-40B4-BE49-F238E27FC236}">
                    <a16:creationId xmlns:a16="http://schemas.microsoft.com/office/drawing/2014/main" id="{AD0FFA5E-3D95-7C42-8BE3-CA4A21DD5AA2}"/>
                  </a:ext>
                </a:extLst>
              </p:cNvPr>
              <p:cNvSpPr/>
              <p:nvPr/>
            </p:nvSpPr>
            <p:spPr>
              <a:xfrm rot="5400000">
                <a:off x="4229131" y="52958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372" name="Line 98">
                <a:extLst>
                  <a:ext uri="{FF2B5EF4-FFF2-40B4-BE49-F238E27FC236}">
                    <a16:creationId xmlns:a16="http://schemas.microsoft.com/office/drawing/2014/main" id="{317BFF6D-AE7D-B34F-B713-E4DCCFA80541}"/>
                  </a:ext>
                </a:extLst>
              </p:cNvPr>
              <p:cNvSpPr>
                <a:spLocks noChangeShapeType="1"/>
              </p:cNvSpPr>
              <p:nvPr/>
            </p:nvSpPr>
            <p:spPr bwMode="auto">
              <a:xfrm>
                <a:off x="4038600" y="55626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73" name="Line 98">
                <a:extLst>
                  <a:ext uri="{FF2B5EF4-FFF2-40B4-BE49-F238E27FC236}">
                    <a16:creationId xmlns:a16="http://schemas.microsoft.com/office/drawing/2014/main" id="{26566C1E-9E8E-7845-9AD5-A67AB3FB69CD}"/>
                  </a:ext>
                </a:extLst>
              </p:cNvPr>
              <p:cNvSpPr>
                <a:spLocks noChangeShapeType="1"/>
              </p:cNvSpPr>
              <p:nvPr/>
            </p:nvSpPr>
            <p:spPr bwMode="auto">
              <a:xfrm flipV="1">
                <a:off x="4038600" y="50292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74" name="Line 98">
                <a:extLst>
                  <a:ext uri="{FF2B5EF4-FFF2-40B4-BE49-F238E27FC236}">
                    <a16:creationId xmlns:a16="http://schemas.microsoft.com/office/drawing/2014/main" id="{B027889C-49FC-7A40-BA26-A4AF9FEC7BFF}"/>
                  </a:ext>
                </a:extLst>
              </p:cNvPr>
              <p:cNvSpPr>
                <a:spLocks noChangeShapeType="1"/>
              </p:cNvSpPr>
              <p:nvPr/>
            </p:nvSpPr>
            <p:spPr bwMode="auto">
              <a:xfrm flipV="1">
                <a:off x="4724400" y="50292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75" name="Line 98">
                <a:extLst>
                  <a:ext uri="{FF2B5EF4-FFF2-40B4-BE49-F238E27FC236}">
                    <a16:creationId xmlns:a16="http://schemas.microsoft.com/office/drawing/2014/main" id="{EDCAC958-4004-5245-8286-22F7E34AA31D}"/>
                  </a:ext>
                </a:extLst>
              </p:cNvPr>
              <p:cNvSpPr>
                <a:spLocks noChangeShapeType="1"/>
              </p:cNvSpPr>
              <p:nvPr/>
            </p:nvSpPr>
            <p:spPr bwMode="auto">
              <a:xfrm flipH="1">
                <a:off x="4724400" y="5181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76" name="Line 98">
                <a:extLst>
                  <a:ext uri="{FF2B5EF4-FFF2-40B4-BE49-F238E27FC236}">
                    <a16:creationId xmlns:a16="http://schemas.microsoft.com/office/drawing/2014/main" id="{8E93968E-BAAE-9F40-A27F-325ADC269F13}"/>
                  </a:ext>
                </a:extLst>
              </p:cNvPr>
              <p:cNvSpPr>
                <a:spLocks noChangeShapeType="1"/>
              </p:cNvSpPr>
              <p:nvPr/>
            </p:nvSpPr>
            <p:spPr bwMode="auto">
              <a:xfrm rot="5400000">
                <a:off x="5410200" y="60960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77" name="Line 98">
                <a:extLst>
                  <a:ext uri="{FF2B5EF4-FFF2-40B4-BE49-F238E27FC236}">
                    <a16:creationId xmlns:a16="http://schemas.microsoft.com/office/drawing/2014/main" id="{DA484C98-4CCC-D04C-934D-20C953105AAC}"/>
                  </a:ext>
                </a:extLst>
              </p:cNvPr>
              <p:cNvSpPr>
                <a:spLocks noChangeShapeType="1"/>
              </p:cNvSpPr>
              <p:nvPr/>
            </p:nvSpPr>
            <p:spPr bwMode="auto">
              <a:xfrm rot="5400000" flipV="1">
                <a:off x="5029200" y="60960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78" name="Line 98">
                <a:extLst>
                  <a:ext uri="{FF2B5EF4-FFF2-40B4-BE49-F238E27FC236}">
                    <a16:creationId xmlns:a16="http://schemas.microsoft.com/office/drawing/2014/main" id="{515CA895-5227-DE40-9E2D-A995988FDC28}"/>
                  </a:ext>
                </a:extLst>
              </p:cNvPr>
              <p:cNvSpPr>
                <a:spLocks noChangeShapeType="1"/>
              </p:cNvSpPr>
              <p:nvPr/>
            </p:nvSpPr>
            <p:spPr bwMode="auto">
              <a:xfrm rot="5400000" flipH="1">
                <a:off x="5181600" y="60960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79" name="Line 98">
                <a:extLst>
                  <a:ext uri="{FF2B5EF4-FFF2-40B4-BE49-F238E27FC236}">
                    <a16:creationId xmlns:a16="http://schemas.microsoft.com/office/drawing/2014/main" id="{B054CE61-FBB9-B643-B38D-5B1F48AF4664}"/>
                  </a:ext>
                </a:extLst>
              </p:cNvPr>
              <p:cNvSpPr>
                <a:spLocks noChangeShapeType="1"/>
              </p:cNvSpPr>
              <p:nvPr/>
            </p:nvSpPr>
            <p:spPr bwMode="auto">
              <a:xfrm rot="5400000">
                <a:off x="5410200" y="74676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80" name="Line 98">
                <a:extLst>
                  <a:ext uri="{FF2B5EF4-FFF2-40B4-BE49-F238E27FC236}">
                    <a16:creationId xmlns:a16="http://schemas.microsoft.com/office/drawing/2014/main" id="{E80887E2-298A-3343-AB26-A466EF7331E5}"/>
                  </a:ext>
                </a:extLst>
              </p:cNvPr>
              <p:cNvSpPr>
                <a:spLocks noChangeShapeType="1"/>
              </p:cNvSpPr>
              <p:nvPr/>
            </p:nvSpPr>
            <p:spPr bwMode="auto">
              <a:xfrm rot="5400000" flipV="1">
                <a:off x="5029200" y="7467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81" name="Line 98">
                <a:extLst>
                  <a:ext uri="{FF2B5EF4-FFF2-40B4-BE49-F238E27FC236}">
                    <a16:creationId xmlns:a16="http://schemas.microsoft.com/office/drawing/2014/main" id="{83806F71-F620-9F49-8310-438575E1B681}"/>
                  </a:ext>
                </a:extLst>
              </p:cNvPr>
              <p:cNvSpPr>
                <a:spLocks noChangeShapeType="1"/>
              </p:cNvSpPr>
              <p:nvPr/>
            </p:nvSpPr>
            <p:spPr bwMode="auto">
              <a:xfrm rot="5400000" flipH="1">
                <a:off x="5181600" y="7467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82" name="Rectangle 26">
                <a:extLst>
                  <a:ext uri="{FF2B5EF4-FFF2-40B4-BE49-F238E27FC236}">
                    <a16:creationId xmlns:a16="http://schemas.microsoft.com/office/drawing/2014/main" id="{53B9EFF5-9E6A-A04E-8338-8729BD7D6565}"/>
                  </a:ext>
                </a:extLst>
              </p:cNvPr>
              <p:cNvSpPr>
                <a:spLocks noChangeArrowheads="1"/>
              </p:cNvSpPr>
              <p:nvPr/>
            </p:nvSpPr>
            <p:spPr bwMode="auto">
              <a:xfrm>
                <a:off x="4267202" y="6324600"/>
                <a:ext cx="457200" cy="4572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383" name="Triangle 382">
                <a:extLst>
                  <a:ext uri="{FF2B5EF4-FFF2-40B4-BE49-F238E27FC236}">
                    <a16:creationId xmlns:a16="http://schemas.microsoft.com/office/drawing/2014/main" id="{A2EA7179-1FEA-F440-9DC5-8A040F8236F5}"/>
                  </a:ext>
                </a:extLst>
              </p:cNvPr>
              <p:cNvSpPr/>
              <p:nvPr/>
            </p:nvSpPr>
            <p:spPr>
              <a:xfrm rot="5400000">
                <a:off x="4229131" y="66674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384" name="Line 98">
                <a:extLst>
                  <a:ext uri="{FF2B5EF4-FFF2-40B4-BE49-F238E27FC236}">
                    <a16:creationId xmlns:a16="http://schemas.microsoft.com/office/drawing/2014/main" id="{7DC1077D-3DC9-AE4D-B9CA-51548C095141}"/>
                  </a:ext>
                </a:extLst>
              </p:cNvPr>
              <p:cNvSpPr>
                <a:spLocks noChangeShapeType="1"/>
              </p:cNvSpPr>
              <p:nvPr/>
            </p:nvSpPr>
            <p:spPr bwMode="auto">
              <a:xfrm>
                <a:off x="4038600" y="69342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85" name="Line 98">
                <a:extLst>
                  <a:ext uri="{FF2B5EF4-FFF2-40B4-BE49-F238E27FC236}">
                    <a16:creationId xmlns:a16="http://schemas.microsoft.com/office/drawing/2014/main" id="{5A2B01BA-6F7B-954F-85F7-8ACEC3D418FA}"/>
                  </a:ext>
                </a:extLst>
              </p:cNvPr>
              <p:cNvSpPr>
                <a:spLocks noChangeShapeType="1"/>
              </p:cNvSpPr>
              <p:nvPr/>
            </p:nvSpPr>
            <p:spPr bwMode="auto">
              <a:xfrm flipV="1">
                <a:off x="4038600" y="64008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86" name="Line 98">
                <a:extLst>
                  <a:ext uri="{FF2B5EF4-FFF2-40B4-BE49-F238E27FC236}">
                    <a16:creationId xmlns:a16="http://schemas.microsoft.com/office/drawing/2014/main" id="{09DEDFCB-CCDA-C043-8DE1-341E92170341}"/>
                  </a:ext>
                </a:extLst>
              </p:cNvPr>
              <p:cNvSpPr>
                <a:spLocks noChangeShapeType="1"/>
              </p:cNvSpPr>
              <p:nvPr/>
            </p:nvSpPr>
            <p:spPr bwMode="auto">
              <a:xfrm flipV="1">
                <a:off x="4724400" y="64008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87" name="Line 98">
                <a:extLst>
                  <a:ext uri="{FF2B5EF4-FFF2-40B4-BE49-F238E27FC236}">
                    <a16:creationId xmlns:a16="http://schemas.microsoft.com/office/drawing/2014/main" id="{93791660-0976-884B-B1B1-5052EDED6D7B}"/>
                  </a:ext>
                </a:extLst>
              </p:cNvPr>
              <p:cNvSpPr>
                <a:spLocks noChangeShapeType="1"/>
              </p:cNvSpPr>
              <p:nvPr/>
            </p:nvSpPr>
            <p:spPr bwMode="auto">
              <a:xfrm flipH="1">
                <a:off x="4724400" y="65532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88" name="Rectangle 26">
                <a:extLst>
                  <a:ext uri="{FF2B5EF4-FFF2-40B4-BE49-F238E27FC236}">
                    <a16:creationId xmlns:a16="http://schemas.microsoft.com/office/drawing/2014/main" id="{A55F5DBA-94F6-294E-938C-EF2D1447E3BB}"/>
                  </a:ext>
                </a:extLst>
              </p:cNvPr>
              <p:cNvSpPr>
                <a:spLocks noChangeArrowheads="1"/>
              </p:cNvSpPr>
              <p:nvPr/>
            </p:nvSpPr>
            <p:spPr bwMode="auto">
              <a:xfrm>
                <a:off x="5181600" y="63246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389" name="Line 98">
                <a:extLst>
                  <a:ext uri="{FF2B5EF4-FFF2-40B4-BE49-F238E27FC236}">
                    <a16:creationId xmlns:a16="http://schemas.microsoft.com/office/drawing/2014/main" id="{D004DA0B-1920-CA42-818B-07E94773F559}"/>
                  </a:ext>
                </a:extLst>
              </p:cNvPr>
              <p:cNvSpPr>
                <a:spLocks noChangeShapeType="1"/>
              </p:cNvSpPr>
              <p:nvPr/>
            </p:nvSpPr>
            <p:spPr bwMode="auto">
              <a:xfrm rot="5400000">
                <a:off x="5410200" y="6096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90" name="Line 98">
                <a:extLst>
                  <a:ext uri="{FF2B5EF4-FFF2-40B4-BE49-F238E27FC236}">
                    <a16:creationId xmlns:a16="http://schemas.microsoft.com/office/drawing/2014/main" id="{EF64CE53-B6A5-1949-B6A4-7CF1C2AB2D1F}"/>
                  </a:ext>
                </a:extLst>
              </p:cNvPr>
              <p:cNvSpPr>
                <a:spLocks noChangeShapeType="1"/>
              </p:cNvSpPr>
              <p:nvPr/>
            </p:nvSpPr>
            <p:spPr bwMode="auto">
              <a:xfrm rot="5400000" flipV="1">
                <a:off x="5029200" y="609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391" name="Line 98">
                <a:extLst>
                  <a:ext uri="{FF2B5EF4-FFF2-40B4-BE49-F238E27FC236}">
                    <a16:creationId xmlns:a16="http://schemas.microsoft.com/office/drawing/2014/main" id="{770596FF-09E5-AF48-9EE7-9265E8BE0170}"/>
                  </a:ext>
                </a:extLst>
              </p:cNvPr>
              <p:cNvSpPr>
                <a:spLocks noChangeShapeType="1"/>
              </p:cNvSpPr>
              <p:nvPr/>
            </p:nvSpPr>
            <p:spPr bwMode="auto">
              <a:xfrm rot="5400000" flipH="1">
                <a:off x="5181600" y="609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grpSp>
        <p:sp>
          <p:nvSpPr>
            <p:cNvPr id="448" name="Bent Arrow 447">
              <a:extLst>
                <a:ext uri="{FF2B5EF4-FFF2-40B4-BE49-F238E27FC236}">
                  <a16:creationId xmlns:a16="http://schemas.microsoft.com/office/drawing/2014/main" id="{3FA0DF0E-409F-AF4E-A97B-0801D4746C67}"/>
                </a:ext>
              </a:extLst>
            </p:cNvPr>
            <p:cNvSpPr/>
            <p:nvPr/>
          </p:nvSpPr>
          <p:spPr bwMode="auto">
            <a:xfrm rot="5400000">
              <a:off x="7621834" y="4951167"/>
              <a:ext cx="4964568" cy="548634"/>
            </a:xfrm>
            <a:prstGeom prst="bentArrow">
              <a:avLst>
                <a:gd name="adj1" fmla="val 21488"/>
                <a:gd name="adj2" fmla="val 19444"/>
                <a:gd name="adj3" fmla="val 25000"/>
                <a:gd name="adj4" fmla="val 43750"/>
              </a:avLst>
            </a:prstGeom>
            <a:solidFill>
              <a:schemeClr val="tx2">
                <a:alpha val="50000"/>
              </a:schemeClr>
            </a:solidFill>
            <a:ln w="12700">
              <a:noFill/>
              <a:round/>
              <a:headEnd/>
              <a:tailEnd/>
            </a:ln>
            <a:effectLst/>
          </p:spPr>
          <p:txBody>
            <a:bodyPr rtlCol="0" anchor="ctr"/>
            <a:lstStyle/>
            <a:p>
              <a:pPr algn="l"/>
              <a:endParaRPr lang="en-US" sz="1500"/>
            </a:p>
          </p:txBody>
        </p:sp>
        <p:sp>
          <p:nvSpPr>
            <p:cNvPr id="449" name="Bent Arrow 448">
              <a:extLst>
                <a:ext uri="{FF2B5EF4-FFF2-40B4-BE49-F238E27FC236}">
                  <a16:creationId xmlns:a16="http://schemas.microsoft.com/office/drawing/2014/main" id="{7A923FD1-BA55-6841-9FAB-DC047B4B41B2}"/>
                </a:ext>
              </a:extLst>
            </p:cNvPr>
            <p:cNvSpPr/>
            <p:nvPr/>
          </p:nvSpPr>
          <p:spPr bwMode="auto">
            <a:xfrm rot="5400000">
              <a:off x="6966514" y="4692084"/>
              <a:ext cx="5421766" cy="609601"/>
            </a:xfrm>
            <a:prstGeom prst="bentArrow">
              <a:avLst>
                <a:gd name="adj1" fmla="val 4157"/>
                <a:gd name="adj2" fmla="val 11403"/>
                <a:gd name="adj3" fmla="val 15132"/>
                <a:gd name="adj4" fmla="val 43750"/>
              </a:avLst>
            </a:prstGeom>
            <a:solidFill>
              <a:srgbClr val="FF0000">
                <a:alpha val="80000"/>
              </a:srgbClr>
            </a:solidFill>
            <a:ln w="12700">
              <a:noFill/>
              <a:round/>
              <a:headEnd/>
              <a:tailEnd/>
            </a:ln>
            <a:effectLst/>
          </p:spPr>
          <p:txBody>
            <a:bodyPr rtlCol="0" anchor="ctr"/>
            <a:lstStyle/>
            <a:p>
              <a:pPr algn="l"/>
              <a:endParaRPr lang="en-US" sz="1500"/>
            </a:p>
          </p:txBody>
        </p:sp>
        <p:sp>
          <p:nvSpPr>
            <p:cNvPr id="450" name="Bent Arrow 449">
              <a:extLst>
                <a:ext uri="{FF2B5EF4-FFF2-40B4-BE49-F238E27FC236}">
                  <a16:creationId xmlns:a16="http://schemas.microsoft.com/office/drawing/2014/main" id="{488C2664-4F71-C644-BBDF-1D05E6C1BAAA}"/>
                </a:ext>
              </a:extLst>
            </p:cNvPr>
            <p:cNvSpPr/>
            <p:nvPr/>
          </p:nvSpPr>
          <p:spPr bwMode="auto">
            <a:xfrm rot="10800000" flipV="1">
              <a:off x="9372600" y="2362200"/>
              <a:ext cx="685796" cy="5345566"/>
            </a:xfrm>
            <a:prstGeom prst="bentArrow">
              <a:avLst>
                <a:gd name="adj1" fmla="val 4157"/>
                <a:gd name="adj2" fmla="val 11403"/>
                <a:gd name="adj3" fmla="val 15132"/>
                <a:gd name="adj4" fmla="val 43750"/>
              </a:avLst>
            </a:prstGeom>
            <a:solidFill>
              <a:srgbClr val="0070C0">
                <a:alpha val="80000"/>
              </a:srgbClr>
            </a:solidFill>
            <a:ln w="12700">
              <a:noFill/>
              <a:round/>
              <a:headEnd/>
              <a:tailEnd/>
            </a:ln>
            <a:effectLst/>
          </p:spPr>
          <p:txBody>
            <a:bodyPr rtlCol="0" anchor="ctr"/>
            <a:lstStyle/>
            <a:p>
              <a:pPr algn="l"/>
              <a:endParaRPr lang="en-US" sz="1500"/>
            </a:p>
          </p:txBody>
        </p:sp>
        <p:sp>
          <p:nvSpPr>
            <p:cNvPr id="512" name="Bent Arrow 511">
              <a:extLst>
                <a:ext uri="{FF2B5EF4-FFF2-40B4-BE49-F238E27FC236}">
                  <a16:creationId xmlns:a16="http://schemas.microsoft.com/office/drawing/2014/main" id="{E50C5AE6-FE95-0142-B58B-353F684D5D06}"/>
                </a:ext>
              </a:extLst>
            </p:cNvPr>
            <p:cNvSpPr/>
            <p:nvPr/>
          </p:nvSpPr>
          <p:spPr bwMode="auto">
            <a:xfrm rot="5400000">
              <a:off x="9679241" y="1510598"/>
              <a:ext cx="849764" cy="548639"/>
            </a:xfrm>
            <a:prstGeom prst="bentArrow">
              <a:avLst>
                <a:gd name="adj1" fmla="val 21488"/>
                <a:gd name="adj2" fmla="val 19444"/>
                <a:gd name="adj3" fmla="val 25000"/>
                <a:gd name="adj4" fmla="val 43750"/>
              </a:avLst>
            </a:prstGeom>
            <a:solidFill>
              <a:schemeClr val="tx2">
                <a:lumMod val="60000"/>
                <a:lumOff val="40000"/>
                <a:alpha val="50000"/>
              </a:schemeClr>
            </a:solidFill>
            <a:ln w="12700">
              <a:noFill/>
              <a:round/>
              <a:headEnd/>
              <a:tailEnd/>
            </a:ln>
            <a:effectLst/>
          </p:spPr>
          <p:txBody>
            <a:bodyPr rtlCol="0" anchor="ctr"/>
            <a:lstStyle/>
            <a:p>
              <a:pPr algn="l"/>
              <a:endParaRPr lang="en-US" sz="1500"/>
            </a:p>
          </p:txBody>
        </p:sp>
        <p:sp>
          <p:nvSpPr>
            <p:cNvPr id="513" name="Bent Arrow 512">
              <a:extLst>
                <a:ext uri="{FF2B5EF4-FFF2-40B4-BE49-F238E27FC236}">
                  <a16:creationId xmlns:a16="http://schemas.microsoft.com/office/drawing/2014/main" id="{7023F079-DA6C-ED4C-931C-603BE95D1B56}"/>
                </a:ext>
              </a:extLst>
            </p:cNvPr>
            <p:cNvSpPr/>
            <p:nvPr/>
          </p:nvSpPr>
          <p:spPr bwMode="auto">
            <a:xfrm rot="5400000">
              <a:off x="9023918" y="1251516"/>
              <a:ext cx="1306966" cy="609601"/>
            </a:xfrm>
            <a:prstGeom prst="bentArrow">
              <a:avLst>
                <a:gd name="adj1" fmla="val 4157"/>
                <a:gd name="adj2" fmla="val 11403"/>
                <a:gd name="adj3" fmla="val 15132"/>
                <a:gd name="adj4" fmla="val 43750"/>
              </a:avLst>
            </a:prstGeom>
            <a:solidFill>
              <a:srgbClr val="FF7C80">
                <a:alpha val="50000"/>
              </a:srgbClr>
            </a:solidFill>
            <a:ln w="12700">
              <a:noFill/>
              <a:round/>
              <a:headEnd/>
              <a:tailEnd/>
            </a:ln>
            <a:effectLst/>
          </p:spPr>
          <p:txBody>
            <a:bodyPr rtlCol="0" anchor="ctr"/>
            <a:lstStyle/>
            <a:p>
              <a:pPr algn="l"/>
              <a:endParaRPr lang="en-US" sz="1500"/>
            </a:p>
          </p:txBody>
        </p:sp>
        <p:sp>
          <p:nvSpPr>
            <p:cNvPr id="514" name="TextBox 513">
              <a:extLst>
                <a:ext uri="{FF2B5EF4-FFF2-40B4-BE49-F238E27FC236}">
                  <a16:creationId xmlns:a16="http://schemas.microsoft.com/office/drawing/2014/main" id="{F791FB7B-CBDA-D945-8ED4-F6AD0B32EF39}"/>
                </a:ext>
              </a:extLst>
            </p:cNvPr>
            <p:cNvSpPr txBox="1"/>
            <p:nvPr/>
          </p:nvSpPr>
          <p:spPr>
            <a:xfrm>
              <a:off x="8254899" y="7326868"/>
              <a:ext cx="1436317" cy="387798"/>
            </a:xfrm>
            <a:prstGeom prst="rect">
              <a:avLst/>
            </a:prstGeom>
            <a:noFill/>
          </p:spPr>
          <p:txBody>
            <a:bodyPr wrap="none" rtlCol="0">
              <a:spAutoFit/>
            </a:bodyPr>
            <a:lstStyle/>
            <a:p>
              <a:r>
                <a:rPr lang="en-US" sz="1500" dirty="0"/>
                <a:t>Clock Cycle 2</a:t>
              </a:r>
            </a:p>
          </p:txBody>
        </p:sp>
      </p:grpSp>
      <p:grpSp>
        <p:nvGrpSpPr>
          <p:cNvPr id="7" name="Group 6">
            <a:extLst>
              <a:ext uri="{FF2B5EF4-FFF2-40B4-BE49-F238E27FC236}">
                <a16:creationId xmlns:a16="http://schemas.microsoft.com/office/drawing/2014/main" id="{03CD8ACF-16CE-8942-9018-7B1752A5D899}"/>
              </a:ext>
            </a:extLst>
          </p:cNvPr>
          <p:cNvGrpSpPr/>
          <p:nvPr/>
        </p:nvGrpSpPr>
        <p:grpSpPr>
          <a:xfrm>
            <a:off x="9569717" y="317501"/>
            <a:ext cx="2091423" cy="6165165"/>
            <a:chOff x="10825292" y="381000"/>
            <a:chExt cx="2509708" cy="7398198"/>
          </a:xfrm>
        </p:grpSpPr>
        <p:grpSp>
          <p:nvGrpSpPr>
            <p:cNvPr id="451" name="Group 450">
              <a:extLst>
                <a:ext uri="{FF2B5EF4-FFF2-40B4-BE49-F238E27FC236}">
                  <a16:creationId xmlns:a16="http://schemas.microsoft.com/office/drawing/2014/main" id="{76B167EE-E517-F149-90E2-3F8CF3990D56}"/>
                </a:ext>
              </a:extLst>
            </p:cNvPr>
            <p:cNvGrpSpPr/>
            <p:nvPr/>
          </p:nvGrpSpPr>
          <p:grpSpPr>
            <a:xfrm>
              <a:off x="11277600" y="381000"/>
              <a:ext cx="2057400" cy="7315200"/>
              <a:chOff x="4038600" y="381000"/>
              <a:chExt cx="2057400" cy="7315200"/>
            </a:xfrm>
          </p:grpSpPr>
          <p:sp>
            <p:nvSpPr>
              <p:cNvPr id="452" name="Line 98">
                <a:extLst>
                  <a:ext uri="{FF2B5EF4-FFF2-40B4-BE49-F238E27FC236}">
                    <a16:creationId xmlns:a16="http://schemas.microsoft.com/office/drawing/2014/main" id="{40EAF929-3F02-AC46-A336-803017C1CF36}"/>
                  </a:ext>
                </a:extLst>
              </p:cNvPr>
              <p:cNvSpPr>
                <a:spLocks noChangeShapeType="1"/>
              </p:cNvSpPr>
              <p:nvPr/>
            </p:nvSpPr>
            <p:spPr bwMode="auto">
              <a:xfrm rot="5400000">
                <a:off x="5410200" y="19812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53" name="Line 98">
                <a:extLst>
                  <a:ext uri="{FF2B5EF4-FFF2-40B4-BE49-F238E27FC236}">
                    <a16:creationId xmlns:a16="http://schemas.microsoft.com/office/drawing/2014/main" id="{A70D9C6C-AB6D-A64C-95B1-C6BB2CDD9C51}"/>
                  </a:ext>
                </a:extLst>
              </p:cNvPr>
              <p:cNvSpPr>
                <a:spLocks noChangeShapeType="1"/>
              </p:cNvSpPr>
              <p:nvPr/>
            </p:nvSpPr>
            <p:spPr bwMode="auto">
              <a:xfrm rot="5400000" flipV="1">
                <a:off x="5029200" y="19812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54" name="Line 98">
                <a:extLst>
                  <a:ext uri="{FF2B5EF4-FFF2-40B4-BE49-F238E27FC236}">
                    <a16:creationId xmlns:a16="http://schemas.microsoft.com/office/drawing/2014/main" id="{27DC98D3-2A81-5F45-BFE3-B5C7653BD26F}"/>
                  </a:ext>
                </a:extLst>
              </p:cNvPr>
              <p:cNvSpPr>
                <a:spLocks noChangeShapeType="1"/>
              </p:cNvSpPr>
              <p:nvPr/>
            </p:nvSpPr>
            <p:spPr bwMode="auto">
              <a:xfrm rot="5400000" flipH="1">
                <a:off x="5181600" y="19812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55" name="Line 98">
                <a:extLst>
                  <a:ext uri="{FF2B5EF4-FFF2-40B4-BE49-F238E27FC236}">
                    <a16:creationId xmlns:a16="http://schemas.microsoft.com/office/drawing/2014/main" id="{F4EBF4C2-C487-2B42-A394-B953892D43EE}"/>
                  </a:ext>
                </a:extLst>
              </p:cNvPr>
              <p:cNvSpPr>
                <a:spLocks noChangeShapeType="1"/>
              </p:cNvSpPr>
              <p:nvPr/>
            </p:nvSpPr>
            <p:spPr bwMode="auto">
              <a:xfrm rot="5400000">
                <a:off x="5410200" y="33528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56" name="Line 98">
                <a:extLst>
                  <a:ext uri="{FF2B5EF4-FFF2-40B4-BE49-F238E27FC236}">
                    <a16:creationId xmlns:a16="http://schemas.microsoft.com/office/drawing/2014/main" id="{0F26D512-6C73-8F47-8293-AF3DEC8F66E2}"/>
                  </a:ext>
                </a:extLst>
              </p:cNvPr>
              <p:cNvSpPr>
                <a:spLocks noChangeShapeType="1"/>
              </p:cNvSpPr>
              <p:nvPr/>
            </p:nvSpPr>
            <p:spPr bwMode="auto">
              <a:xfrm rot="5400000" flipV="1">
                <a:off x="5029200" y="33528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57" name="Line 98">
                <a:extLst>
                  <a:ext uri="{FF2B5EF4-FFF2-40B4-BE49-F238E27FC236}">
                    <a16:creationId xmlns:a16="http://schemas.microsoft.com/office/drawing/2014/main" id="{5B7E067C-2A41-404C-BA56-62B8EA5377FB}"/>
                  </a:ext>
                </a:extLst>
              </p:cNvPr>
              <p:cNvSpPr>
                <a:spLocks noChangeShapeType="1"/>
              </p:cNvSpPr>
              <p:nvPr/>
            </p:nvSpPr>
            <p:spPr bwMode="auto">
              <a:xfrm rot="5400000" flipH="1">
                <a:off x="5181600" y="33528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58" name="Line 98">
                <a:extLst>
                  <a:ext uri="{FF2B5EF4-FFF2-40B4-BE49-F238E27FC236}">
                    <a16:creationId xmlns:a16="http://schemas.microsoft.com/office/drawing/2014/main" id="{CCAE18A2-B82B-DC4C-A983-2DF8B7D76012}"/>
                  </a:ext>
                </a:extLst>
              </p:cNvPr>
              <p:cNvSpPr>
                <a:spLocks noChangeShapeType="1"/>
              </p:cNvSpPr>
              <p:nvPr/>
            </p:nvSpPr>
            <p:spPr bwMode="auto">
              <a:xfrm rot="5400000">
                <a:off x="5410200" y="47244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59" name="Line 98">
                <a:extLst>
                  <a:ext uri="{FF2B5EF4-FFF2-40B4-BE49-F238E27FC236}">
                    <a16:creationId xmlns:a16="http://schemas.microsoft.com/office/drawing/2014/main" id="{EDC6CFBD-BDE6-6E43-B670-8FA031C2A8ED}"/>
                  </a:ext>
                </a:extLst>
              </p:cNvPr>
              <p:cNvSpPr>
                <a:spLocks noChangeShapeType="1"/>
              </p:cNvSpPr>
              <p:nvPr/>
            </p:nvSpPr>
            <p:spPr bwMode="auto">
              <a:xfrm rot="5400000" flipV="1">
                <a:off x="5029200" y="47244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60" name="Line 98">
                <a:extLst>
                  <a:ext uri="{FF2B5EF4-FFF2-40B4-BE49-F238E27FC236}">
                    <a16:creationId xmlns:a16="http://schemas.microsoft.com/office/drawing/2014/main" id="{65F3E6E3-CE4E-6A4A-BFCF-7AF8981737F7}"/>
                  </a:ext>
                </a:extLst>
              </p:cNvPr>
              <p:cNvSpPr>
                <a:spLocks noChangeShapeType="1"/>
              </p:cNvSpPr>
              <p:nvPr/>
            </p:nvSpPr>
            <p:spPr bwMode="auto">
              <a:xfrm rot="5400000" flipH="1">
                <a:off x="5181600" y="47244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61" name="Rectangle 26">
                <a:extLst>
                  <a:ext uri="{FF2B5EF4-FFF2-40B4-BE49-F238E27FC236}">
                    <a16:creationId xmlns:a16="http://schemas.microsoft.com/office/drawing/2014/main" id="{32BF62A6-2D51-5443-A833-231DEB3428B0}"/>
                  </a:ext>
                </a:extLst>
              </p:cNvPr>
              <p:cNvSpPr>
                <a:spLocks noChangeArrowheads="1"/>
              </p:cNvSpPr>
              <p:nvPr/>
            </p:nvSpPr>
            <p:spPr bwMode="auto">
              <a:xfrm>
                <a:off x="4267202" y="838200"/>
                <a:ext cx="457200" cy="457200"/>
              </a:xfrm>
              <a:prstGeom prst="rect">
                <a:avLst/>
              </a:prstGeom>
              <a:solidFill>
                <a:srgbClr val="FF0000"/>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462" name="Triangle 461">
                <a:extLst>
                  <a:ext uri="{FF2B5EF4-FFF2-40B4-BE49-F238E27FC236}">
                    <a16:creationId xmlns:a16="http://schemas.microsoft.com/office/drawing/2014/main" id="{B7C91C6F-214E-5144-9458-6A93A4461CAF}"/>
                  </a:ext>
                </a:extLst>
              </p:cNvPr>
              <p:cNvSpPr/>
              <p:nvPr/>
            </p:nvSpPr>
            <p:spPr>
              <a:xfrm rot="5400000">
                <a:off x="4229131" y="11810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463" name="Line 98">
                <a:extLst>
                  <a:ext uri="{FF2B5EF4-FFF2-40B4-BE49-F238E27FC236}">
                    <a16:creationId xmlns:a16="http://schemas.microsoft.com/office/drawing/2014/main" id="{DB6CFBD4-52B2-D74B-98B4-F548569C57E2}"/>
                  </a:ext>
                </a:extLst>
              </p:cNvPr>
              <p:cNvSpPr>
                <a:spLocks noChangeShapeType="1"/>
              </p:cNvSpPr>
              <p:nvPr/>
            </p:nvSpPr>
            <p:spPr bwMode="auto">
              <a:xfrm>
                <a:off x="4038600" y="14478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64" name="Line 98">
                <a:extLst>
                  <a:ext uri="{FF2B5EF4-FFF2-40B4-BE49-F238E27FC236}">
                    <a16:creationId xmlns:a16="http://schemas.microsoft.com/office/drawing/2014/main" id="{57387865-FDEC-2B4F-8F29-0E3E07927858}"/>
                  </a:ext>
                </a:extLst>
              </p:cNvPr>
              <p:cNvSpPr>
                <a:spLocks noChangeShapeType="1"/>
              </p:cNvSpPr>
              <p:nvPr/>
            </p:nvSpPr>
            <p:spPr bwMode="auto">
              <a:xfrm flipV="1">
                <a:off x="4038600" y="9144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65" name="Line 98">
                <a:extLst>
                  <a:ext uri="{FF2B5EF4-FFF2-40B4-BE49-F238E27FC236}">
                    <a16:creationId xmlns:a16="http://schemas.microsoft.com/office/drawing/2014/main" id="{58151A07-64E0-9E4F-ADB8-C4E2E10C255B}"/>
                  </a:ext>
                </a:extLst>
              </p:cNvPr>
              <p:cNvSpPr>
                <a:spLocks noChangeShapeType="1"/>
              </p:cNvSpPr>
              <p:nvPr/>
            </p:nvSpPr>
            <p:spPr bwMode="auto">
              <a:xfrm flipV="1">
                <a:off x="4724400" y="9144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66" name="Line 98">
                <a:extLst>
                  <a:ext uri="{FF2B5EF4-FFF2-40B4-BE49-F238E27FC236}">
                    <a16:creationId xmlns:a16="http://schemas.microsoft.com/office/drawing/2014/main" id="{29CD6C82-77F4-F84F-B3E2-CFA57F004F79}"/>
                  </a:ext>
                </a:extLst>
              </p:cNvPr>
              <p:cNvSpPr>
                <a:spLocks noChangeShapeType="1"/>
              </p:cNvSpPr>
              <p:nvPr/>
            </p:nvSpPr>
            <p:spPr bwMode="auto">
              <a:xfrm flipH="1">
                <a:off x="4724400" y="10668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67" name="Rectangle 26">
                <a:extLst>
                  <a:ext uri="{FF2B5EF4-FFF2-40B4-BE49-F238E27FC236}">
                    <a16:creationId xmlns:a16="http://schemas.microsoft.com/office/drawing/2014/main" id="{91E06FE7-A4F7-1642-A862-30D8F13A020E}"/>
                  </a:ext>
                </a:extLst>
              </p:cNvPr>
              <p:cNvSpPr>
                <a:spLocks noChangeArrowheads="1"/>
              </p:cNvSpPr>
              <p:nvPr/>
            </p:nvSpPr>
            <p:spPr bwMode="auto">
              <a:xfrm>
                <a:off x="4267202" y="2209800"/>
                <a:ext cx="457200" cy="4572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468" name="Triangle 467">
                <a:extLst>
                  <a:ext uri="{FF2B5EF4-FFF2-40B4-BE49-F238E27FC236}">
                    <a16:creationId xmlns:a16="http://schemas.microsoft.com/office/drawing/2014/main" id="{9E815E02-419E-CD4C-8EC2-8CF30EBC5BE8}"/>
                  </a:ext>
                </a:extLst>
              </p:cNvPr>
              <p:cNvSpPr/>
              <p:nvPr/>
            </p:nvSpPr>
            <p:spPr>
              <a:xfrm rot="5400000">
                <a:off x="4229131" y="25526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469" name="Line 98">
                <a:extLst>
                  <a:ext uri="{FF2B5EF4-FFF2-40B4-BE49-F238E27FC236}">
                    <a16:creationId xmlns:a16="http://schemas.microsoft.com/office/drawing/2014/main" id="{0E56A204-B614-4A43-8128-68115ED6B9B3}"/>
                  </a:ext>
                </a:extLst>
              </p:cNvPr>
              <p:cNvSpPr>
                <a:spLocks noChangeShapeType="1"/>
              </p:cNvSpPr>
              <p:nvPr/>
            </p:nvSpPr>
            <p:spPr bwMode="auto">
              <a:xfrm>
                <a:off x="4038600" y="28194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70" name="Line 98">
                <a:extLst>
                  <a:ext uri="{FF2B5EF4-FFF2-40B4-BE49-F238E27FC236}">
                    <a16:creationId xmlns:a16="http://schemas.microsoft.com/office/drawing/2014/main" id="{6152F4FB-9206-D64E-A4D7-73F18D4332AA}"/>
                  </a:ext>
                </a:extLst>
              </p:cNvPr>
              <p:cNvSpPr>
                <a:spLocks noChangeShapeType="1"/>
              </p:cNvSpPr>
              <p:nvPr/>
            </p:nvSpPr>
            <p:spPr bwMode="auto">
              <a:xfrm flipV="1">
                <a:off x="4038600" y="22860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71" name="Line 98">
                <a:extLst>
                  <a:ext uri="{FF2B5EF4-FFF2-40B4-BE49-F238E27FC236}">
                    <a16:creationId xmlns:a16="http://schemas.microsoft.com/office/drawing/2014/main" id="{508CDCEF-0E1F-444E-A5FB-FFB65228D270}"/>
                  </a:ext>
                </a:extLst>
              </p:cNvPr>
              <p:cNvSpPr>
                <a:spLocks noChangeShapeType="1"/>
              </p:cNvSpPr>
              <p:nvPr/>
            </p:nvSpPr>
            <p:spPr bwMode="auto">
              <a:xfrm flipV="1">
                <a:off x="4724400" y="22860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72" name="Line 98">
                <a:extLst>
                  <a:ext uri="{FF2B5EF4-FFF2-40B4-BE49-F238E27FC236}">
                    <a16:creationId xmlns:a16="http://schemas.microsoft.com/office/drawing/2014/main" id="{3889F27F-27D6-144D-BFA7-468AAB6BE3DF}"/>
                  </a:ext>
                </a:extLst>
              </p:cNvPr>
              <p:cNvSpPr>
                <a:spLocks noChangeShapeType="1"/>
              </p:cNvSpPr>
              <p:nvPr/>
            </p:nvSpPr>
            <p:spPr bwMode="auto">
              <a:xfrm flipH="1">
                <a:off x="4724400" y="24384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73" name="Rectangle 26">
                <a:extLst>
                  <a:ext uri="{FF2B5EF4-FFF2-40B4-BE49-F238E27FC236}">
                    <a16:creationId xmlns:a16="http://schemas.microsoft.com/office/drawing/2014/main" id="{6B88C5E6-619E-0449-8CDB-BDBFFA4E9979}"/>
                  </a:ext>
                </a:extLst>
              </p:cNvPr>
              <p:cNvSpPr>
                <a:spLocks noChangeArrowheads="1"/>
              </p:cNvSpPr>
              <p:nvPr/>
            </p:nvSpPr>
            <p:spPr bwMode="auto">
              <a:xfrm>
                <a:off x="4267202" y="3581400"/>
                <a:ext cx="457200" cy="4572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474" name="Triangle 473">
                <a:extLst>
                  <a:ext uri="{FF2B5EF4-FFF2-40B4-BE49-F238E27FC236}">
                    <a16:creationId xmlns:a16="http://schemas.microsoft.com/office/drawing/2014/main" id="{BA5E2E8E-A77F-F041-8219-8F36D231CC3A}"/>
                  </a:ext>
                </a:extLst>
              </p:cNvPr>
              <p:cNvSpPr/>
              <p:nvPr/>
            </p:nvSpPr>
            <p:spPr>
              <a:xfrm rot="5400000">
                <a:off x="4229131" y="39242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475" name="Line 98">
                <a:extLst>
                  <a:ext uri="{FF2B5EF4-FFF2-40B4-BE49-F238E27FC236}">
                    <a16:creationId xmlns:a16="http://schemas.microsoft.com/office/drawing/2014/main" id="{8D2D368E-7B62-BE45-A5A8-A674F18EA297}"/>
                  </a:ext>
                </a:extLst>
              </p:cNvPr>
              <p:cNvSpPr>
                <a:spLocks noChangeShapeType="1"/>
              </p:cNvSpPr>
              <p:nvPr/>
            </p:nvSpPr>
            <p:spPr bwMode="auto">
              <a:xfrm>
                <a:off x="4038600" y="41910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76" name="Line 98">
                <a:extLst>
                  <a:ext uri="{FF2B5EF4-FFF2-40B4-BE49-F238E27FC236}">
                    <a16:creationId xmlns:a16="http://schemas.microsoft.com/office/drawing/2014/main" id="{AA065FF0-96D0-D84A-9BD7-06A7F946AF9A}"/>
                  </a:ext>
                </a:extLst>
              </p:cNvPr>
              <p:cNvSpPr>
                <a:spLocks noChangeShapeType="1"/>
              </p:cNvSpPr>
              <p:nvPr/>
            </p:nvSpPr>
            <p:spPr bwMode="auto">
              <a:xfrm flipV="1">
                <a:off x="4038600" y="36576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77" name="Line 98">
                <a:extLst>
                  <a:ext uri="{FF2B5EF4-FFF2-40B4-BE49-F238E27FC236}">
                    <a16:creationId xmlns:a16="http://schemas.microsoft.com/office/drawing/2014/main" id="{3D2CDE50-A938-AC40-964E-A17688F652D5}"/>
                  </a:ext>
                </a:extLst>
              </p:cNvPr>
              <p:cNvSpPr>
                <a:spLocks noChangeShapeType="1"/>
              </p:cNvSpPr>
              <p:nvPr/>
            </p:nvSpPr>
            <p:spPr bwMode="auto">
              <a:xfrm flipV="1">
                <a:off x="4724400" y="3657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78" name="Line 98">
                <a:extLst>
                  <a:ext uri="{FF2B5EF4-FFF2-40B4-BE49-F238E27FC236}">
                    <a16:creationId xmlns:a16="http://schemas.microsoft.com/office/drawing/2014/main" id="{445C21EA-6873-3A46-AE7B-3DBD5D0957A8}"/>
                  </a:ext>
                </a:extLst>
              </p:cNvPr>
              <p:cNvSpPr>
                <a:spLocks noChangeShapeType="1"/>
              </p:cNvSpPr>
              <p:nvPr/>
            </p:nvSpPr>
            <p:spPr bwMode="auto">
              <a:xfrm flipH="1">
                <a:off x="4724400" y="38100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79" name="Rectangle 26">
                <a:extLst>
                  <a:ext uri="{FF2B5EF4-FFF2-40B4-BE49-F238E27FC236}">
                    <a16:creationId xmlns:a16="http://schemas.microsoft.com/office/drawing/2014/main" id="{1EACBCE4-F32A-BF47-8FBC-C0420C5856F3}"/>
                  </a:ext>
                </a:extLst>
              </p:cNvPr>
              <p:cNvSpPr>
                <a:spLocks noChangeArrowheads="1"/>
              </p:cNvSpPr>
              <p:nvPr/>
            </p:nvSpPr>
            <p:spPr bwMode="auto">
              <a:xfrm>
                <a:off x="5181600" y="8382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480" name="Rectangle 26">
                <a:extLst>
                  <a:ext uri="{FF2B5EF4-FFF2-40B4-BE49-F238E27FC236}">
                    <a16:creationId xmlns:a16="http://schemas.microsoft.com/office/drawing/2014/main" id="{A1361B4E-92CF-CB44-957A-4086C72A4B33}"/>
                  </a:ext>
                </a:extLst>
              </p:cNvPr>
              <p:cNvSpPr>
                <a:spLocks noChangeArrowheads="1"/>
              </p:cNvSpPr>
              <p:nvPr/>
            </p:nvSpPr>
            <p:spPr bwMode="auto">
              <a:xfrm>
                <a:off x="5181600" y="22098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481" name="Rectangle 26">
                <a:extLst>
                  <a:ext uri="{FF2B5EF4-FFF2-40B4-BE49-F238E27FC236}">
                    <a16:creationId xmlns:a16="http://schemas.microsoft.com/office/drawing/2014/main" id="{E16C555C-15E7-594D-AAB4-589F6429E6AB}"/>
                  </a:ext>
                </a:extLst>
              </p:cNvPr>
              <p:cNvSpPr>
                <a:spLocks noChangeArrowheads="1"/>
              </p:cNvSpPr>
              <p:nvPr/>
            </p:nvSpPr>
            <p:spPr bwMode="auto">
              <a:xfrm>
                <a:off x="5181600" y="35814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482" name="Rectangle 26">
                <a:extLst>
                  <a:ext uri="{FF2B5EF4-FFF2-40B4-BE49-F238E27FC236}">
                    <a16:creationId xmlns:a16="http://schemas.microsoft.com/office/drawing/2014/main" id="{708B1217-7198-514C-A269-229B9B123A19}"/>
                  </a:ext>
                </a:extLst>
              </p:cNvPr>
              <p:cNvSpPr>
                <a:spLocks noChangeArrowheads="1"/>
              </p:cNvSpPr>
              <p:nvPr/>
            </p:nvSpPr>
            <p:spPr bwMode="auto">
              <a:xfrm>
                <a:off x="5181600" y="49530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483" name="Rectangle 26">
                <a:extLst>
                  <a:ext uri="{FF2B5EF4-FFF2-40B4-BE49-F238E27FC236}">
                    <a16:creationId xmlns:a16="http://schemas.microsoft.com/office/drawing/2014/main" id="{4B40F32C-02DD-0346-97F1-DFCF0F5DD258}"/>
                  </a:ext>
                </a:extLst>
              </p:cNvPr>
              <p:cNvSpPr>
                <a:spLocks noChangeArrowheads="1"/>
              </p:cNvSpPr>
              <p:nvPr/>
            </p:nvSpPr>
            <p:spPr bwMode="auto">
              <a:xfrm>
                <a:off x="4267202" y="4953000"/>
                <a:ext cx="457200" cy="4572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484" name="Triangle 483">
                <a:extLst>
                  <a:ext uri="{FF2B5EF4-FFF2-40B4-BE49-F238E27FC236}">
                    <a16:creationId xmlns:a16="http://schemas.microsoft.com/office/drawing/2014/main" id="{5AD055BC-A91B-B144-B4F5-3D64F4AAB459}"/>
                  </a:ext>
                </a:extLst>
              </p:cNvPr>
              <p:cNvSpPr/>
              <p:nvPr/>
            </p:nvSpPr>
            <p:spPr>
              <a:xfrm rot="5400000">
                <a:off x="4229131" y="52958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485" name="Line 98">
                <a:extLst>
                  <a:ext uri="{FF2B5EF4-FFF2-40B4-BE49-F238E27FC236}">
                    <a16:creationId xmlns:a16="http://schemas.microsoft.com/office/drawing/2014/main" id="{FB413CD5-77A2-644F-BB12-B1EB2605F5C6}"/>
                  </a:ext>
                </a:extLst>
              </p:cNvPr>
              <p:cNvSpPr>
                <a:spLocks noChangeShapeType="1"/>
              </p:cNvSpPr>
              <p:nvPr/>
            </p:nvSpPr>
            <p:spPr bwMode="auto">
              <a:xfrm>
                <a:off x="4038600" y="55626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86" name="Line 98">
                <a:extLst>
                  <a:ext uri="{FF2B5EF4-FFF2-40B4-BE49-F238E27FC236}">
                    <a16:creationId xmlns:a16="http://schemas.microsoft.com/office/drawing/2014/main" id="{E70A3BF4-A17F-7640-950F-AC2D52E45C5D}"/>
                  </a:ext>
                </a:extLst>
              </p:cNvPr>
              <p:cNvSpPr>
                <a:spLocks noChangeShapeType="1"/>
              </p:cNvSpPr>
              <p:nvPr/>
            </p:nvSpPr>
            <p:spPr bwMode="auto">
              <a:xfrm flipV="1">
                <a:off x="4038600" y="50292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87" name="Line 98">
                <a:extLst>
                  <a:ext uri="{FF2B5EF4-FFF2-40B4-BE49-F238E27FC236}">
                    <a16:creationId xmlns:a16="http://schemas.microsoft.com/office/drawing/2014/main" id="{8E650344-71AD-6444-A526-461DF93F1C02}"/>
                  </a:ext>
                </a:extLst>
              </p:cNvPr>
              <p:cNvSpPr>
                <a:spLocks noChangeShapeType="1"/>
              </p:cNvSpPr>
              <p:nvPr/>
            </p:nvSpPr>
            <p:spPr bwMode="auto">
              <a:xfrm flipV="1">
                <a:off x="4724400" y="50292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88" name="Line 98">
                <a:extLst>
                  <a:ext uri="{FF2B5EF4-FFF2-40B4-BE49-F238E27FC236}">
                    <a16:creationId xmlns:a16="http://schemas.microsoft.com/office/drawing/2014/main" id="{8CEDED3D-F32F-684A-B1B1-41EA6DB49638}"/>
                  </a:ext>
                </a:extLst>
              </p:cNvPr>
              <p:cNvSpPr>
                <a:spLocks noChangeShapeType="1"/>
              </p:cNvSpPr>
              <p:nvPr/>
            </p:nvSpPr>
            <p:spPr bwMode="auto">
              <a:xfrm flipH="1">
                <a:off x="4724400" y="5181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89" name="Line 98">
                <a:extLst>
                  <a:ext uri="{FF2B5EF4-FFF2-40B4-BE49-F238E27FC236}">
                    <a16:creationId xmlns:a16="http://schemas.microsoft.com/office/drawing/2014/main" id="{CBD5D4FE-47C7-4B44-BEE8-9BC302C319AE}"/>
                  </a:ext>
                </a:extLst>
              </p:cNvPr>
              <p:cNvSpPr>
                <a:spLocks noChangeShapeType="1"/>
              </p:cNvSpPr>
              <p:nvPr/>
            </p:nvSpPr>
            <p:spPr bwMode="auto">
              <a:xfrm rot="5400000">
                <a:off x="5410200" y="60960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90" name="Line 98">
                <a:extLst>
                  <a:ext uri="{FF2B5EF4-FFF2-40B4-BE49-F238E27FC236}">
                    <a16:creationId xmlns:a16="http://schemas.microsoft.com/office/drawing/2014/main" id="{DBB6B0C9-5F3C-4347-8057-D7D8B97E01DB}"/>
                  </a:ext>
                </a:extLst>
              </p:cNvPr>
              <p:cNvSpPr>
                <a:spLocks noChangeShapeType="1"/>
              </p:cNvSpPr>
              <p:nvPr/>
            </p:nvSpPr>
            <p:spPr bwMode="auto">
              <a:xfrm rot="5400000" flipV="1">
                <a:off x="5029200" y="60960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91" name="Line 98">
                <a:extLst>
                  <a:ext uri="{FF2B5EF4-FFF2-40B4-BE49-F238E27FC236}">
                    <a16:creationId xmlns:a16="http://schemas.microsoft.com/office/drawing/2014/main" id="{AD8C1265-408A-3247-8119-280F2F9A4E29}"/>
                  </a:ext>
                </a:extLst>
              </p:cNvPr>
              <p:cNvSpPr>
                <a:spLocks noChangeShapeType="1"/>
              </p:cNvSpPr>
              <p:nvPr/>
            </p:nvSpPr>
            <p:spPr bwMode="auto">
              <a:xfrm rot="5400000" flipH="1">
                <a:off x="5181600" y="60960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92" name="Line 98">
                <a:extLst>
                  <a:ext uri="{FF2B5EF4-FFF2-40B4-BE49-F238E27FC236}">
                    <a16:creationId xmlns:a16="http://schemas.microsoft.com/office/drawing/2014/main" id="{032739FB-1ACD-F74E-B9ED-7DC4972D510F}"/>
                  </a:ext>
                </a:extLst>
              </p:cNvPr>
              <p:cNvSpPr>
                <a:spLocks noChangeShapeType="1"/>
              </p:cNvSpPr>
              <p:nvPr/>
            </p:nvSpPr>
            <p:spPr bwMode="auto">
              <a:xfrm rot="5400000">
                <a:off x="5410200" y="74676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93" name="Line 98">
                <a:extLst>
                  <a:ext uri="{FF2B5EF4-FFF2-40B4-BE49-F238E27FC236}">
                    <a16:creationId xmlns:a16="http://schemas.microsoft.com/office/drawing/2014/main" id="{FA282C37-0C1E-E34C-9BFB-C1AB31B1A601}"/>
                  </a:ext>
                </a:extLst>
              </p:cNvPr>
              <p:cNvSpPr>
                <a:spLocks noChangeShapeType="1"/>
              </p:cNvSpPr>
              <p:nvPr/>
            </p:nvSpPr>
            <p:spPr bwMode="auto">
              <a:xfrm rot="5400000" flipV="1">
                <a:off x="5029200" y="7467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94" name="Line 98">
                <a:extLst>
                  <a:ext uri="{FF2B5EF4-FFF2-40B4-BE49-F238E27FC236}">
                    <a16:creationId xmlns:a16="http://schemas.microsoft.com/office/drawing/2014/main" id="{A13E27A2-6BD0-0A46-9349-8C1CC67FC91C}"/>
                  </a:ext>
                </a:extLst>
              </p:cNvPr>
              <p:cNvSpPr>
                <a:spLocks noChangeShapeType="1"/>
              </p:cNvSpPr>
              <p:nvPr/>
            </p:nvSpPr>
            <p:spPr bwMode="auto">
              <a:xfrm rot="5400000" flipH="1">
                <a:off x="5181600" y="7467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95" name="Rectangle 26">
                <a:extLst>
                  <a:ext uri="{FF2B5EF4-FFF2-40B4-BE49-F238E27FC236}">
                    <a16:creationId xmlns:a16="http://schemas.microsoft.com/office/drawing/2014/main" id="{769BA2E3-4882-014D-8874-F7D70DE487D9}"/>
                  </a:ext>
                </a:extLst>
              </p:cNvPr>
              <p:cNvSpPr>
                <a:spLocks noChangeArrowheads="1"/>
              </p:cNvSpPr>
              <p:nvPr/>
            </p:nvSpPr>
            <p:spPr bwMode="auto">
              <a:xfrm>
                <a:off x="4267202" y="6324600"/>
                <a:ext cx="457200" cy="4572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496" name="Triangle 495">
                <a:extLst>
                  <a:ext uri="{FF2B5EF4-FFF2-40B4-BE49-F238E27FC236}">
                    <a16:creationId xmlns:a16="http://schemas.microsoft.com/office/drawing/2014/main" id="{DEC52A81-C27D-4445-9F91-90E004235F7C}"/>
                  </a:ext>
                </a:extLst>
              </p:cNvPr>
              <p:cNvSpPr/>
              <p:nvPr/>
            </p:nvSpPr>
            <p:spPr>
              <a:xfrm rot="5400000">
                <a:off x="4229131" y="6667470"/>
                <a:ext cx="152340" cy="76201"/>
              </a:xfrm>
              <a:prstGeom prst="triangle">
                <a:avLst/>
              </a:prstGeom>
              <a:solidFill>
                <a:srgbClr val="FFC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vert="vert270" wrap="none" lIns="0" tIns="0" rIns="0" rtlCol="0" anchor="ctr"/>
              <a:lstStyle/>
              <a:p>
                <a:endParaRPr lang="en-US" sz="1500" dirty="0">
                  <a:solidFill>
                    <a:srgbClr val="FF0000"/>
                  </a:solidFill>
                </a:endParaRPr>
              </a:p>
            </p:txBody>
          </p:sp>
          <p:sp>
            <p:nvSpPr>
              <p:cNvPr id="497" name="Line 98">
                <a:extLst>
                  <a:ext uri="{FF2B5EF4-FFF2-40B4-BE49-F238E27FC236}">
                    <a16:creationId xmlns:a16="http://schemas.microsoft.com/office/drawing/2014/main" id="{42A51A69-438F-AF42-A489-929276A0D8E4}"/>
                  </a:ext>
                </a:extLst>
              </p:cNvPr>
              <p:cNvSpPr>
                <a:spLocks noChangeShapeType="1"/>
              </p:cNvSpPr>
              <p:nvPr/>
            </p:nvSpPr>
            <p:spPr bwMode="auto">
              <a:xfrm>
                <a:off x="4038600" y="6934200"/>
                <a:ext cx="11430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98" name="Line 98">
                <a:extLst>
                  <a:ext uri="{FF2B5EF4-FFF2-40B4-BE49-F238E27FC236}">
                    <a16:creationId xmlns:a16="http://schemas.microsoft.com/office/drawing/2014/main" id="{391D9875-CC31-504F-B3F8-0D67270CAE47}"/>
                  </a:ext>
                </a:extLst>
              </p:cNvPr>
              <p:cNvSpPr>
                <a:spLocks noChangeShapeType="1"/>
              </p:cNvSpPr>
              <p:nvPr/>
            </p:nvSpPr>
            <p:spPr bwMode="auto">
              <a:xfrm flipV="1">
                <a:off x="4038600" y="6400800"/>
                <a:ext cx="2286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499" name="Line 98">
                <a:extLst>
                  <a:ext uri="{FF2B5EF4-FFF2-40B4-BE49-F238E27FC236}">
                    <a16:creationId xmlns:a16="http://schemas.microsoft.com/office/drawing/2014/main" id="{3F4E261C-977C-2940-BC71-4D6094D662E6}"/>
                  </a:ext>
                </a:extLst>
              </p:cNvPr>
              <p:cNvSpPr>
                <a:spLocks noChangeShapeType="1"/>
              </p:cNvSpPr>
              <p:nvPr/>
            </p:nvSpPr>
            <p:spPr bwMode="auto">
              <a:xfrm flipV="1">
                <a:off x="4724400" y="64008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500" name="Line 98">
                <a:extLst>
                  <a:ext uri="{FF2B5EF4-FFF2-40B4-BE49-F238E27FC236}">
                    <a16:creationId xmlns:a16="http://schemas.microsoft.com/office/drawing/2014/main" id="{1F047DA8-9A08-984D-88B4-83458445ECA0}"/>
                  </a:ext>
                </a:extLst>
              </p:cNvPr>
              <p:cNvSpPr>
                <a:spLocks noChangeShapeType="1"/>
              </p:cNvSpPr>
              <p:nvPr/>
            </p:nvSpPr>
            <p:spPr bwMode="auto">
              <a:xfrm flipH="1">
                <a:off x="4724400" y="65532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501" name="Rectangle 26">
                <a:extLst>
                  <a:ext uri="{FF2B5EF4-FFF2-40B4-BE49-F238E27FC236}">
                    <a16:creationId xmlns:a16="http://schemas.microsoft.com/office/drawing/2014/main" id="{D565F66A-48CD-4742-95D2-39DF7BE201F5}"/>
                  </a:ext>
                </a:extLst>
              </p:cNvPr>
              <p:cNvSpPr>
                <a:spLocks noChangeArrowheads="1"/>
              </p:cNvSpPr>
              <p:nvPr/>
            </p:nvSpPr>
            <p:spPr bwMode="auto">
              <a:xfrm>
                <a:off x="5181600" y="6324600"/>
                <a:ext cx="914400" cy="914400"/>
              </a:xfrm>
              <a:prstGeom prst="rect">
                <a:avLst/>
              </a:prstGeom>
              <a:solidFill>
                <a:schemeClr val="bg1"/>
              </a:solidFill>
              <a:ln w="9525">
                <a:solidFill>
                  <a:schemeClr val="tx1"/>
                </a:solidFill>
                <a:miter lim="800000"/>
                <a:headEnd/>
                <a:tailEnd/>
              </a:ln>
              <a:effectLst/>
            </p:spPr>
            <p:txBody>
              <a:bodyPr wrap="none" lIns="0" tIns="0" rIns="0" bIns="0" anchor="ctr" anchorCtr="0"/>
              <a:lstStyle/>
              <a:p>
                <a:pPr algn="ctr"/>
                <a:r>
                  <a:rPr lang="en-US" altLang="en-US" sz="1000" dirty="0">
                    <a:latin typeface="Times New Roman" panose="02020603050405020304" pitchFamily="18" charset="0"/>
                  </a:rPr>
                  <a:t>Switching</a:t>
                </a:r>
              </a:p>
              <a:p>
                <a:pPr algn="ctr"/>
                <a:r>
                  <a:rPr lang="en-US" altLang="en-US" sz="1000" dirty="0">
                    <a:latin typeface="Times New Roman" panose="02020603050405020304" pitchFamily="18" charset="0"/>
                  </a:rPr>
                  <a:t>Cell</a:t>
                </a:r>
              </a:p>
            </p:txBody>
          </p:sp>
          <p:sp>
            <p:nvSpPr>
              <p:cNvPr id="502" name="Line 98">
                <a:extLst>
                  <a:ext uri="{FF2B5EF4-FFF2-40B4-BE49-F238E27FC236}">
                    <a16:creationId xmlns:a16="http://schemas.microsoft.com/office/drawing/2014/main" id="{9510D5E1-5B95-AE49-8069-5049AA1FFBEB}"/>
                  </a:ext>
                </a:extLst>
              </p:cNvPr>
              <p:cNvSpPr>
                <a:spLocks noChangeShapeType="1"/>
              </p:cNvSpPr>
              <p:nvPr/>
            </p:nvSpPr>
            <p:spPr bwMode="auto">
              <a:xfrm rot="5400000">
                <a:off x="5410200" y="609600"/>
                <a:ext cx="457200" cy="0"/>
              </a:xfrm>
              <a:prstGeom prst="line">
                <a:avLst/>
              </a:prstGeom>
              <a:noFill/>
              <a:ln w="381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503" name="Line 98">
                <a:extLst>
                  <a:ext uri="{FF2B5EF4-FFF2-40B4-BE49-F238E27FC236}">
                    <a16:creationId xmlns:a16="http://schemas.microsoft.com/office/drawing/2014/main" id="{D6552403-00BB-FD44-9841-D32D94A76341}"/>
                  </a:ext>
                </a:extLst>
              </p:cNvPr>
              <p:cNvSpPr>
                <a:spLocks noChangeShapeType="1"/>
              </p:cNvSpPr>
              <p:nvPr/>
            </p:nvSpPr>
            <p:spPr bwMode="auto">
              <a:xfrm rot="5400000" flipV="1">
                <a:off x="5029200" y="609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sp>
            <p:nvSpPr>
              <p:cNvPr id="504" name="Line 98">
                <a:extLst>
                  <a:ext uri="{FF2B5EF4-FFF2-40B4-BE49-F238E27FC236}">
                    <a16:creationId xmlns:a16="http://schemas.microsoft.com/office/drawing/2014/main" id="{06165CAA-A88F-8246-BBBD-15AD54FE6860}"/>
                  </a:ext>
                </a:extLst>
              </p:cNvPr>
              <p:cNvSpPr>
                <a:spLocks noChangeShapeType="1"/>
              </p:cNvSpPr>
              <p:nvPr/>
            </p:nvSpPr>
            <p:spPr bwMode="auto">
              <a:xfrm rot="5400000" flipH="1">
                <a:off x="5181600" y="609600"/>
                <a:ext cx="457200" cy="0"/>
              </a:xfrm>
              <a:prstGeom prst="line">
                <a:avLst/>
              </a:prstGeom>
              <a:noFill/>
              <a:ln w="12700">
                <a:solidFill>
                  <a:schemeClr val="tx1"/>
                </a:solidFill>
                <a:round/>
                <a:headEnd type="non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500"/>
              </a:p>
            </p:txBody>
          </p:sp>
        </p:grpSp>
        <p:sp>
          <p:nvSpPr>
            <p:cNvPr id="505" name="Bent Arrow 504">
              <a:extLst>
                <a:ext uri="{FF2B5EF4-FFF2-40B4-BE49-F238E27FC236}">
                  <a16:creationId xmlns:a16="http://schemas.microsoft.com/office/drawing/2014/main" id="{39924ADE-9750-5D4B-ACBA-74D0E5CE7286}"/>
                </a:ext>
              </a:extLst>
            </p:cNvPr>
            <p:cNvSpPr/>
            <p:nvPr/>
          </p:nvSpPr>
          <p:spPr bwMode="auto">
            <a:xfrm rot="5400000">
              <a:off x="9526836" y="4265367"/>
              <a:ext cx="6336166" cy="548636"/>
            </a:xfrm>
            <a:prstGeom prst="bentArrow">
              <a:avLst>
                <a:gd name="adj1" fmla="val 21488"/>
                <a:gd name="adj2" fmla="val 19444"/>
                <a:gd name="adj3" fmla="val 25000"/>
                <a:gd name="adj4" fmla="val 43750"/>
              </a:avLst>
            </a:prstGeom>
            <a:solidFill>
              <a:schemeClr val="tx2">
                <a:alpha val="50000"/>
              </a:schemeClr>
            </a:solidFill>
            <a:ln w="12700">
              <a:noFill/>
              <a:round/>
              <a:headEnd/>
              <a:tailEnd/>
            </a:ln>
            <a:effectLst/>
          </p:spPr>
          <p:txBody>
            <a:bodyPr rtlCol="0" anchor="ctr"/>
            <a:lstStyle/>
            <a:p>
              <a:pPr algn="l"/>
              <a:endParaRPr lang="en-US" sz="1500"/>
            </a:p>
          </p:txBody>
        </p:sp>
        <p:sp>
          <p:nvSpPr>
            <p:cNvPr id="506" name="Bent Arrow 505">
              <a:extLst>
                <a:ext uri="{FF2B5EF4-FFF2-40B4-BE49-F238E27FC236}">
                  <a16:creationId xmlns:a16="http://schemas.microsoft.com/office/drawing/2014/main" id="{87FB2654-F8DE-C04C-8DE2-A34D102C711E}"/>
                </a:ext>
              </a:extLst>
            </p:cNvPr>
            <p:cNvSpPr/>
            <p:nvPr/>
          </p:nvSpPr>
          <p:spPr bwMode="auto">
            <a:xfrm rot="5400000">
              <a:off x="8871514" y="4006283"/>
              <a:ext cx="6793367" cy="609601"/>
            </a:xfrm>
            <a:prstGeom prst="bentArrow">
              <a:avLst>
                <a:gd name="adj1" fmla="val 4157"/>
                <a:gd name="adj2" fmla="val 11403"/>
                <a:gd name="adj3" fmla="val 15132"/>
                <a:gd name="adj4" fmla="val 43750"/>
              </a:avLst>
            </a:prstGeom>
            <a:solidFill>
              <a:srgbClr val="FF0000">
                <a:alpha val="80000"/>
              </a:srgbClr>
            </a:solidFill>
            <a:ln w="12700">
              <a:noFill/>
              <a:round/>
              <a:headEnd/>
              <a:tailEnd/>
            </a:ln>
            <a:effectLst/>
          </p:spPr>
          <p:txBody>
            <a:bodyPr rtlCol="0" anchor="ctr"/>
            <a:lstStyle/>
            <a:p>
              <a:pPr algn="l"/>
              <a:endParaRPr lang="en-US" sz="1500"/>
            </a:p>
          </p:txBody>
        </p:sp>
        <p:sp>
          <p:nvSpPr>
            <p:cNvPr id="507" name="Bent Arrow 506">
              <a:extLst>
                <a:ext uri="{FF2B5EF4-FFF2-40B4-BE49-F238E27FC236}">
                  <a16:creationId xmlns:a16="http://schemas.microsoft.com/office/drawing/2014/main" id="{07AD2C9E-B5C5-084A-B503-7CB4F28E2938}"/>
                </a:ext>
              </a:extLst>
            </p:cNvPr>
            <p:cNvSpPr/>
            <p:nvPr/>
          </p:nvSpPr>
          <p:spPr bwMode="auto">
            <a:xfrm rot="10800000" flipV="1">
              <a:off x="11963400" y="990600"/>
              <a:ext cx="716280" cy="6675116"/>
            </a:xfrm>
            <a:prstGeom prst="bentArrow">
              <a:avLst>
                <a:gd name="adj1" fmla="val 4157"/>
                <a:gd name="adj2" fmla="val 11403"/>
                <a:gd name="adj3" fmla="val 15132"/>
                <a:gd name="adj4" fmla="val 43750"/>
              </a:avLst>
            </a:prstGeom>
            <a:solidFill>
              <a:srgbClr val="0070C0">
                <a:alpha val="80000"/>
              </a:srgbClr>
            </a:solidFill>
            <a:ln w="12700">
              <a:noFill/>
              <a:round/>
              <a:headEnd/>
              <a:tailEnd/>
            </a:ln>
            <a:effectLst/>
          </p:spPr>
          <p:txBody>
            <a:bodyPr rtlCol="0" anchor="ctr"/>
            <a:lstStyle/>
            <a:p>
              <a:pPr algn="l"/>
              <a:endParaRPr lang="en-US" sz="1500"/>
            </a:p>
          </p:txBody>
        </p:sp>
        <p:sp>
          <p:nvSpPr>
            <p:cNvPr id="515" name="TextBox 514">
              <a:extLst>
                <a:ext uri="{FF2B5EF4-FFF2-40B4-BE49-F238E27FC236}">
                  <a16:creationId xmlns:a16="http://schemas.microsoft.com/office/drawing/2014/main" id="{EA146BD4-E791-884E-8449-9A4C647A5837}"/>
                </a:ext>
              </a:extLst>
            </p:cNvPr>
            <p:cNvSpPr txBox="1"/>
            <p:nvPr/>
          </p:nvSpPr>
          <p:spPr>
            <a:xfrm>
              <a:off x="10825292" y="7391400"/>
              <a:ext cx="1436317" cy="387798"/>
            </a:xfrm>
            <a:prstGeom prst="rect">
              <a:avLst/>
            </a:prstGeom>
            <a:noFill/>
          </p:spPr>
          <p:txBody>
            <a:bodyPr wrap="none" rtlCol="0">
              <a:spAutoFit/>
            </a:bodyPr>
            <a:lstStyle/>
            <a:p>
              <a:r>
                <a:rPr lang="en-US" sz="1500" dirty="0"/>
                <a:t>Clock Cycle 3</a:t>
              </a:r>
            </a:p>
          </p:txBody>
        </p:sp>
      </p:grpSp>
      <p:sp>
        <p:nvSpPr>
          <p:cNvPr id="233" name="Rectangle 26">
            <a:extLst>
              <a:ext uri="{FF2B5EF4-FFF2-40B4-BE49-F238E27FC236}">
                <a16:creationId xmlns:a16="http://schemas.microsoft.com/office/drawing/2014/main" id="{2E219D18-C643-1447-A7AE-78FA6EC34BA1}"/>
              </a:ext>
            </a:extLst>
          </p:cNvPr>
          <p:cNvSpPr>
            <a:spLocks noChangeArrowheads="1"/>
          </p:cNvSpPr>
          <p:nvPr/>
        </p:nvSpPr>
        <p:spPr bwMode="auto">
          <a:xfrm>
            <a:off x="5298507" y="254000"/>
            <a:ext cx="2171633" cy="6169138"/>
          </a:xfrm>
          <a:prstGeom prst="rect">
            <a:avLst/>
          </a:prstGeom>
          <a:noFill/>
          <a:ln w="19050">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234" name="Rectangle 26">
            <a:extLst>
              <a:ext uri="{FF2B5EF4-FFF2-40B4-BE49-F238E27FC236}">
                <a16:creationId xmlns:a16="http://schemas.microsoft.com/office/drawing/2014/main" id="{BEDE8AAF-188E-FD40-8C06-3912624908B2}"/>
              </a:ext>
            </a:extLst>
          </p:cNvPr>
          <p:cNvSpPr>
            <a:spLocks noChangeArrowheads="1"/>
          </p:cNvSpPr>
          <p:nvPr/>
        </p:nvSpPr>
        <p:spPr bwMode="auto">
          <a:xfrm>
            <a:off x="7470140" y="254000"/>
            <a:ext cx="2171633" cy="6169138"/>
          </a:xfrm>
          <a:prstGeom prst="rect">
            <a:avLst/>
          </a:prstGeom>
          <a:noFill/>
          <a:ln w="19050">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8" name="Slide Number Placeholder 7">
            <a:extLst>
              <a:ext uri="{FF2B5EF4-FFF2-40B4-BE49-F238E27FC236}">
                <a16:creationId xmlns:a16="http://schemas.microsoft.com/office/drawing/2014/main" id="{45744C3C-ECF9-4AF9-B1FD-90C92D5C9639}"/>
              </a:ext>
            </a:extLst>
          </p:cNvPr>
          <p:cNvSpPr>
            <a:spLocks noGrp="1"/>
          </p:cNvSpPr>
          <p:nvPr>
            <p:ph type="sldNum" sz="quarter" idx="12"/>
          </p:nvPr>
        </p:nvSpPr>
        <p:spPr/>
        <p:txBody>
          <a:bodyPr/>
          <a:lstStyle/>
          <a:p>
            <a:fld id="{185D4038-2A86-4E43-A7B8-CBE08654D32D}" type="slidenum">
              <a:rPr lang="en-US" smtClean="0"/>
              <a:t>11</a:t>
            </a:fld>
            <a:endParaRPr lang="en-US"/>
          </a:p>
        </p:txBody>
      </p:sp>
      <p:sp>
        <p:nvSpPr>
          <p:cNvPr id="10" name="Rectangle 26">
            <a:extLst>
              <a:ext uri="{FF2B5EF4-FFF2-40B4-BE49-F238E27FC236}">
                <a16:creationId xmlns:a16="http://schemas.microsoft.com/office/drawing/2014/main" id="{EB361425-8259-9CC5-15D6-854574BD47CE}"/>
              </a:ext>
            </a:extLst>
          </p:cNvPr>
          <p:cNvSpPr>
            <a:spLocks noChangeArrowheads="1"/>
          </p:cNvSpPr>
          <p:nvPr/>
        </p:nvSpPr>
        <p:spPr bwMode="auto">
          <a:xfrm>
            <a:off x="9648220" y="255890"/>
            <a:ext cx="2171633" cy="6169138"/>
          </a:xfrm>
          <a:prstGeom prst="rect">
            <a:avLst/>
          </a:prstGeom>
          <a:noFill/>
          <a:ln w="19050">
            <a:solidFill>
              <a:schemeClr val="tx1"/>
            </a:solidFill>
            <a:miter lim="800000"/>
            <a:headEnd/>
            <a:tailEnd/>
          </a:ln>
          <a:effectLst/>
        </p:spPr>
        <p:txBody>
          <a:bodyPr wrap="none" lIns="0" tIns="0" rIns="0" bIns="0" anchor="ctr" anchorCtr="0"/>
          <a:lstStyle/>
          <a:p>
            <a:pPr algn="ctr"/>
            <a:endParaRPr lang="en-US" altLang="en-US" sz="1000" dirty="0">
              <a:latin typeface="Times New Roman" panose="02020603050405020304" pitchFamily="18" charset="0"/>
            </a:endParaRPr>
          </a:p>
        </p:txBody>
      </p:sp>
      <p:sp>
        <p:nvSpPr>
          <p:cNvPr id="12" name="Title 1">
            <a:extLst>
              <a:ext uri="{FF2B5EF4-FFF2-40B4-BE49-F238E27FC236}">
                <a16:creationId xmlns:a16="http://schemas.microsoft.com/office/drawing/2014/main" id="{5EE62BAD-BD89-C2B7-483E-4F29184720CE}"/>
              </a:ext>
            </a:extLst>
          </p:cNvPr>
          <p:cNvSpPr txBox="1">
            <a:spLocks/>
          </p:cNvSpPr>
          <p:nvPr/>
        </p:nvSpPr>
        <p:spPr>
          <a:xfrm>
            <a:off x="1" y="-19287"/>
            <a:ext cx="4775202" cy="914400"/>
          </a:xfrm>
          <a:prstGeom prst="rect">
            <a:avLst/>
          </a:prstGeom>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4400" dirty="0">
                <a:ea typeface="ＭＳ Ｐゴシック" pitchFamily="28" charset="-128"/>
              </a:rPr>
              <a:t>Data flow</a:t>
            </a:r>
            <a:endParaRPr lang="en-US" altLang="zh-CN" dirty="0"/>
          </a:p>
        </p:txBody>
      </p:sp>
      <p:pic>
        <p:nvPicPr>
          <p:cNvPr id="9" name="Graphic 8">
            <a:extLst>
              <a:ext uri="{FF2B5EF4-FFF2-40B4-BE49-F238E27FC236}">
                <a16:creationId xmlns:a16="http://schemas.microsoft.com/office/drawing/2014/main" id="{49E0B5B3-493B-B555-FC55-EEFC5D7E99E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57042" y="797723"/>
            <a:ext cx="2667000" cy="4508500"/>
          </a:xfrm>
          <a:prstGeom prst="rect">
            <a:avLst/>
          </a:prstGeom>
        </p:spPr>
      </p:pic>
      <p:cxnSp>
        <p:nvCxnSpPr>
          <p:cNvPr id="11" name="Straight Arrow Connector 10">
            <a:extLst>
              <a:ext uri="{FF2B5EF4-FFF2-40B4-BE49-F238E27FC236}">
                <a16:creationId xmlns:a16="http://schemas.microsoft.com/office/drawing/2014/main" id="{6427C1AF-FDC0-35F6-49F7-F34C339CFAF3}"/>
              </a:ext>
            </a:extLst>
          </p:cNvPr>
          <p:cNvCxnSpPr>
            <a:cxnSpLocks/>
          </p:cNvCxnSpPr>
          <p:nvPr/>
        </p:nvCxnSpPr>
        <p:spPr>
          <a:xfrm flipV="1">
            <a:off x="2107581" y="1861462"/>
            <a:ext cx="0" cy="685800"/>
          </a:xfrm>
          <a:prstGeom prst="straightConnector1">
            <a:avLst/>
          </a:prstGeom>
          <a:ln w="190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83838AC-F0E5-BD9A-D176-4B854FACECB8}"/>
              </a:ext>
            </a:extLst>
          </p:cNvPr>
          <p:cNvCxnSpPr>
            <a:cxnSpLocks/>
          </p:cNvCxnSpPr>
          <p:nvPr/>
        </p:nvCxnSpPr>
        <p:spPr>
          <a:xfrm>
            <a:off x="2308966" y="1883230"/>
            <a:ext cx="0" cy="6858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627811B-7B99-5F09-CA63-08C059E7126E}"/>
              </a:ext>
            </a:extLst>
          </p:cNvPr>
          <p:cNvSpPr txBox="1"/>
          <p:nvPr/>
        </p:nvSpPr>
        <p:spPr>
          <a:xfrm>
            <a:off x="871303" y="1932223"/>
            <a:ext cx="1152880" cy="646331"/>
          </a:xfrm>
          <a:prstGeom prst="rect">
            <a:avLst/>
          </a:prstGeom>
          <a:solidFill>
            <a:schemeClr val="bg1">
              <a:lumMod val="85000"/>
            </a:schemeClr>
          </a:solidFill>
          <a:ln>
            <a:solidFill>
              <a:schemeClr val="bg1">
                <a:lumMod val="50000"/>
              </a:schemeClr>
            </a:solidFill>
          </a:ln>
        </p:spPr>
        <p:txBody>
          <a:bodyPr wrap="none" rtlCol="0">
            <a:spAutoFit/>
          </a:bodyPr>
          <a:lstStyle/>
          <a:p>
            <a:r>
              <a:rPr lang="en-US" dirty="0">
                <a:solidFill>
                  <a:schemeClr val="tx1">
                    <a:lumMod val="50000"/>
                    <a:lumOff val="50000"/>
                  </a:schemeClr>
                </a:solidFill>
              </a:rPr>
              <a:t>Fast</a:t>
            </a:r>
          </a:p>
          <a:p>
            <a:r>
              <a:rPr lang="en-US" dirty="0">
                <a:solidFill>
                  <a:schemeClr val="tx1">
                    <a:lumMod val="50000"/>
                    <a:lumOff val="50000"/>
                  </a:schemeClr>
                </a:solidFill>
              </a:rPr>
              <a:t>Command</a:t>
            </a:r>
          </a:p>
        </p:txBody>
      </p:sp>
      <p:sp>
        <p:nvSpPr>
          <p:cNvPr id="15" name="TextBox 14">
            <a:extLst>
              <a:ext uri="{FF2B5EF4-FFF2-40B4-BE49-F238E27FC236}">
                <a16:creationId xmlns:a16="http://schemas.microsoft.com/office/drawing/2014/main" id="{2E6FADD6-4BC7-34E4-42A7-A8736537C3F2}"/>
              </a:ext>
            </a:extLst>
          </p:cNvPr>
          <p:cNvSpPr txBox="1"/>
          <p:nvPr/>
        </p:nvSpPr>
        <p:spPr>
          <a:xfrm>
            <a:off x="2409455" y="1932217"/>
            <a:ext cx="1027012" cy="646331"/>
          </a:xfrm>
          <a:prstGeom prst="rect">
            <a:avLst/>
          </a:prstGeom>
          <a:solidFill>
            <a:schemeClr val="accent4">
              <a:lumMod val="20000"/>
              <a:lumOff val="80000"/>
            </a:schemeClr>
          </a:solidFill>
          <a:ln>
            <a:solidFill>
              <a:srgbClr val="FF0000"/>
            </a:solidFill>
          </a:ln>
        </p:spPr>
        <p:txBody>
          <a:bodyPr wrap="none" rtlCol="0">
            <a:spAutoFit/>
          </a:bodyPr>
          <a:lstStyle/>
          <a:p>
            <a:r>
              <a:rPr lang="en-US" dirty="0">
                <a:solidFill>
                  <a:srgbClr val="FF0000"/>
                </a:solidFill>
              </a:rPr>
              <a:t>Readout </a:t>
            </a:r>
          </a:p>
          <a:p>
            <a:r>
              <a:rPr lang="en-US" dirty="0">
                <a:solidFill>
                  <a:srgbClr val="FF0000"/>
                </a:solidFill>
              </a:rPr>
              <a:t>DATA</a:t>
            </a:r>
          </a:p>
        </p:txBody>
      </p:sp>
      <p:sp>
        <p:nvSpPr>
          <p:cNvPr id="16" name="Date Placeholder 15">
            <a:extLst>
              <a:ext uri="{FF2B5EF4-FFF2-40B4-BE49-F238E27FC236}">
                <a16:creationId xmlns:a16="http://schemas.microsoft.com/office/drawing/2014/main" id="{753C8DE6-B111-FF15-A539-22934E9322A3}"/>
              </a:ext>
            </a:extLst>
          </p:cNvPr>
          <p:cNvSpPr>
            <a:spLocks noGrp="1"/>
          </p:cNvSpPr>
          <p:nvPr>
            <p:ph type="dt" sz="half" idx="10"/>
          </p:nvPr>
        </p:nvSpPr>
        <p:spPr/>
        <p:txBody>
          <a:bodyPr/>
          <a:lstStyle/>
          <a:p>
            <a:r>
              <a:rPr lang="en-US"/>
              <a:t>Sept. 2022</a:t>
            </a:r>
          </a:p>
        </p:txBody>
      </p:sp>
      <p:sp>
        <p:nvSpPr>
          <p:cNvPr id="17" name="Footer Placeholder 16">
            <a:extLst>
              <a:ext uri="{FF2B5EF4-FFF2-40B4-BE49-F238E27FC236}">
                <a16:creationId xmlns:a16="http://schemas.microsoft.com/office/drawing/2014/main" id="{D6DA3F5E-27F4-3108-2D68-62009018AB0D}"/>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3652784650"/>
      </p:ext>
    </p:extLst>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500"/>
                                  </p:stCondLst>
                                  <p:childTnLst>
                                    <p:set>
                                      <p:cBhvr>
                                        <p:cTn id="6" dur="1" fill="hold">
                                          <p:stCondLst>
                                            <p:cond delay="0"/>
                                          </p:stCondLst>
                                        </p:cTn>
                                        <p:tgtEl>
                                          <p:spTgt spid="129">
                                            <p:txEl>
                                              <p:pRg st="0" end="0"/>
                                            </p:txEl>
                                          </p:spTgt>
                                        </p:tgtEl>
                                        <p:attrNameLst>
                                          <p:attrName>style.visibility</p:attrName>
                                        </p:attrNameLst>
                                      </p:cBhvr>
                                      <p:to>
                                        <p:strVal val="visible"/>
                                      </p:to>
                                    </p:set>
                                    <p:anim calcmode="lin" valueType="num">
                                      <p:cBhvr additive="base">
                                        <p:cTn id="7" dur="500" fill="hold"/>
                                        <p:tgtEl>
                                          <p:spTgt spid="1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9">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 presetClass="entr" presetSubtype="4" fill="hold" grpId="0" nodeType="afterEffect">
                                  <p:stCondLst>
                                    <p:cond delay="500"/>
                                  </p:stCondLst>
                                  <p:childTnLst>
                                    <p:set>
                                      <p:cBhvr>
                                        <p:cTn id="11" dur="1" fill="hold">
                                          <p:stCondLst>
                                            <p:cond delay="0"/>
                                          </p:stCondLst>
                                        </p:cTn>
                                        <p:tgtEl>
                                          <p:spTgt spid="129">
                                            <p:txEl>
                                              <p:pRg st="1" end="1"/>
                                            </p:txEl>
                                          </p:spTgt>
                                        </p:tgtEl>
                                        <p:attrNameLst>
                                          <p:attrName>style.visibility</p:attrName>
                                        </p:attrNameLst>
                                      </p:cBhvr>
                                      <p:to>
                                        <p:strVal val="visible"/>
                                      </p:to>
                                    </p:set>
                                    <p:anim calcmode="lin" valueType="num">
                                      <p:cBhvr additive="base">
                                        <p:cTn id="12" dur="500" fill="hold"/>
                                        <p:tgtEl>
                                          <p:spTgt spid="129">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9">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2" presetClass="entr" presetSubtype="1"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1000"/>
                                  </p:stCondLst>
                                  <p:childTnLst>
                                    <p:set>
                                      <p:cBhvr>
                                        <p:cTn id="21" dur="1" fill="hold">
                                          <p:stCondLst>
                                            <p:cond delay="0"/>
                                          </p:stCondLst>
                                        </p:cTn>
                                        <p:tgtEl>
                                          <p:spTgt spid="233"/>
                                        </p:tgtEl>
                                        <p:attrNameLst>
                                          <p:attrName>style.visibility</p:attrName>
                                        </p:attrNameLst>
                                      </p:cBhvr>
                                      <p:to>
                                        <p:strVal val="visible"/>
                                      </p:to>
                                    </p:set>
                                    <p:animEffect transition="in" filter="fade">
                                      <p:cBhvr>
                                        <p:cTn id="22" dur="500"/>
                                        <p:tgtEl>
                                          <p:spTgt spid="233"/>
                                        </p:tgtEl>
                                      </p:cBhvr>
                                    </p:animEffect>
                                  </p:childTnLst>
                                </p:cTn>
                              </p:par>
                            </p:childTnLst>
                          </p:cTn>
                        </p:par>
                        <p:par>
                          <p:cTn id="23" fill="hold">
                            <p:stCondLst>
                              <p:cond delay="1500"/>
                            </p:stCondLst>
                            <p:childTnLst>
                              <p:par>
                                <p:cTn id="24" presetID="22" presetClass="entr" presetSubtype="1" fill="hold" nodeType="afterEffect">
                                  <p:stCondLst>
                                    <p:cond delay="1000"/>
                                  </p:stCondLst>
                                  <p:childTnLst>
                                    <p:set>
                                      <p:cBhvr>
                                        <p:cTn id="25" dur="1" fill="hold">
                                          <p:stCondLst>
                                            <p:cond delay="0"/>
                                          </p:stCondLst>
                                        </p:cTn>
                                        <p:tgtEl>
                                          <p:spTgt spid="6"/>
                                        </p:tgtEl>
                                        <p:attrNameLst>
                                          <p:attrName>style.visibility</p:attrName>
                                        </p:attrNameLst>
                                      </p:cBhvr>
                                      <p:to>
                                        <p:strVal val="visible"/>
                                      </p:to>
                                    </p:set>
                                    <p:animEffect transition="in" filter="wipe(up)">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1000"/>
                                  </p:stCondLst>
                                  <p:childTnLst>
                                    <p:set>
                                      <p:cBhvr>
                                        <p:cTn id="30" dur="1" fill="hold">
                                          <p:stCondLst>
                                            <p:cond delay="0"/>
                                          </p:stCondLst>
                                        </p:cTn>
                                        <p:tgtEl>
                                          <p:spTgt spid="234"/>
                                        </p:tgtEl>
                                        <p:attrNameLst>
                                          <p:attrName>style.visibility</p:attrName>
                                        </p:attrNameLst>
                                      </p:cBhvr>
                                      <p:to>
                                        <p:strVal val="visible"/>
                                      </p:to>
                                    </p:set>
                                    <p:animEffect transition="in" filter="fade">
                                      <p:cBhvr>
                                        <p:cTn id="31" dur="500"/>
                                        <p:tgtEl>
                                          <p:spTgt spid="234"/>
                                        </p:tgtEl>
                                      </p:cBhvr>
                                    </p:animEffect>
                                  </p:childTnLst>
                                </p:cTn>
                              </p:par>
                            </p:childTnLst>
                          </p:cTn>
                        </p:par>
                        <p:par>
                          <p:cTn id="32" fill="hold">
                            <p:stCondLst>
                              <p:cond delay="1500"/>
                            </p:stCondLst>
                            <p:childTnLst>
                              <p:par>
                                <p:cTn id="33" presetID="22" presetClass="entr" presetSubtype="1" fill="hold" nodeType="afterEffect">
                                  <p:stCondLst>
                                    <p:cond delay="1000"/>
                                  </p:stCondLst>
                                  <p:childTnLst>
                                    <p:set>
                                      <p:cBhvr>
                                        <p:cTn id="34" dur="1" fill="hold">
                                          <p:stCondLst>
                                            <p:cond delay="0"/>
                                          </p:stCondLst>
                                        </p:cTn>
                                        <p:tgtEl>
                                          <p:spTgt spid="7"/>
                                        </p:tgtEl>
                                        <p:attrNameLst>
                                          <p:attrName>style.visibility</p:attrName>
                                        </p:attrNameLst>
                                      </p:cBhvr>
                                      <p:to>
                                        <p:strVal val="visible"/>
                                      </p:to>
                                    </p:set>
                                    <p:animEffect transition="in" filter="wipe(up)">
                                      <p:cBhvr>
                                        <p:cTn id="35" dur="5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100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uiExpand="1" build="p" bldLvl="2" autoUpdateAnimBg="0" advAuto="0"/>
      <p:bldP spid="233" grpId="0" animBg="1"/>
      <p:bldP spid="234" grpId="0" animBg="1"/>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602737" y="4844806"/>
            <a:ext cx="7578344" cy="1557892"/>
          </a:xfrm>
          <a:prstGeom prst="rect">
            <a:avLst/>
          </a:prstGeom>
        </p:spPr>
        <p:txBody>
          <a:bodyPr vert="horz" lIns="91440" tIns="45720" rIns="91440" bIns="45720" rtlCol="0" anchor="t">
            <a:noAutofit/>
          </a:bodyPr>
          <a:lstStyle/>
          <a:p>
            <a:pPr marL="285750" indent="-228600">
              <a:lnSpc>
                <a:spcPct val="90000"/>
              </a:lnSpc>
              <a:spcAft>
                <a:spcPts val="600"/>
              </a:spcAft>
              <a:buFont typeface="Arial" panose="020B0604020202020204" pitchFamily="34" charset="0"/>
              <a:buChar char="•"/>
            </a:pPr>
            <a:r>
              <a:rPr lang="en-US" altLang="zh-CN" dirty="0"/>
              <a:t>The top of this block diagram is a 16x16 pixel array. Each pixel has a test pattern generator, a circular buffer, an event buffer, and a switching cell. The switching cells in each column control the data transferring order.  </a:t>
            </a:r>
            <a:endParaRPr lang="en-US" dirty="0"/>
          </a:p>
          <a:p>
            <a:pPr marL="285750" indent="-228600">
              <a:lnSpc>
                <a:spcPct val="90000"/>
              </a:lnSpc>
              <a:spcAft>
                <a:spcPts val="600"/>
              </a:spcAft>
              <a:buFont typeface="Arial" panose="020B0604020202020204" pitchFamily="34" charset="0"/>
              <a:buChar char="•"/>
            </a:pPr>
            <a:r>
              <a:rPr lang="en-US" dirty="0"/>
              <a:t>At the bottom of the pixel array, we use extra 15 switching cells to deliver the data to a global readout.</a:t>
            </a:r>
          </a:p>
        </p:txBody>
      </p:sp>
      <p:pic>
        <p:nvPicPr>
          <p:cNvPr id="5" name="Picture 4" descr="Radar chart&#10;&#10;Description automatically generated with medium confidence">
            <a:extLst>
              <a:ext uri="{FF2B5EF4-FFF2-40B4-BE49-F238E27FC236}">
                <a16:creationId xmlns:a16="http://schemas.microsoft.com/office/drawing/2014/main" id="{7C2BD4FF-9B91-BE45-AD57-760FDEA2FC4C}"/>
              </a:ext>
            </a:extLst>
          </p:cNvPr>
          <p:cNvPicPr>
            <a:picLocks noChangeAspect="1"/>
          </p:cNvPicPr>
          <p:nvPr/>
        </p:nvPicPr>
        <p:blipFill>
          <a:blip r:embed="rId3"/>
          <a:stretch>
            <a:fillRect/>
          </a:stretch>
        </p:blipFill>
        <p:spPr>
          <a:xfrm>
            <a:off x="709168" y="4844806"/>
            <a:ext cx="2769586" cy="1557892"/>
          </a:xfrm>
          <a:prstGeom prst="rect">
            <a:avLst/>
          </a:prstGeom>
        </p:spPr>
      </p:pic>
      <p:sp>
        <p:nvSpPr>
          <p:cNvPr id="11" name="Title 1">
            <a:extLst>
              <a:ext uri="{FF2B5EF4-FFF2-40B4-BE49-F238E27FC236}">
                <a16:creationId xmlns:a16="http://schemas.microsoft.com/office/drawing/2014/main" id="{4AD8B84C-A6AE-49DB-89E5-3665A6E15E24}"/>
              </a:ext>
            </a:extLst>
          </p:cNvPr>
          <p:cNvSpPr txBox="1">
            <a:spLocks/>
          </p:cNvSpPr>
          <p:nvPr/>
        </p:nvSpPr>
        <p:spPr>
          <a:xfrm>
            <a:off x="0" y="-19287"/>
            <a:ext cx="12192000" cy="800683"/>
          </a:xfrm>
          <a:prstGeom prst="rect">
            <a:avLst/>
          </a:prstGeom>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4400" kern="1200" dirty="0">
                <a:solidFill>
                  <a:schemeClr val="tx1"/>
                </a:solidFill>
                <a:latin typeface="+mj-lt"/>
                <a:ea typeface="+mj-ea"/>
                <a:cs typeface="+mj-cs"/>
              </a:rPr>
              <a:t>Data flow inside ETROC</a:t>
            </a:r>
            <a:endParaRPr lang="en-US" dirty="0"/>
          </a:p>
        </p:txBody>
      </p:sp>
      <p:sp>
        <p:nvSpPr>
          <p:cNvPr id="9" name="Slide Number Placeholder 3">
            <a:extLst>
              <a:ext uri="{FF2B5EF4-FFF2-40B4-BE49-F238E27FC236}">
                <a16:creationId xmlns:a16="http://schemas.microsoft.com/office/drawing/2014/main" id="{07986175-C29A-4B64-980A-FF445AA4608D}"/>
              </a:ext>
            </a:extLst>
          </p:cNvPr>
          <p:cNvSpPr>
            <a:spLocks noGrp="1"/>
          </p:cNvSpPr>
          <p:nvPr>
            <p:ph type="sldNum" sz="quarter" idx="12"/>
          </p:nvPr>
        </p:nvSpPr>
        <p:spPr>
          <a:xfrm>
            <a:off x="8610600" y="6356350"/>
            <a:ext cx="2743200" cy="365125"/>
          </a:xfrm>
        </p:spPr>
        <p:txBody>
          <a:bodyPr/>
          <a:lstStyle/>
          <a:p>
            <a:fld id="{185D4038-2A86-4E43-A7B8-CBE08654D32D}" type="slidenum">
              <a:rPr lang="en-US" smtClean="0"/>
              <a:t>12</a:t>
            </a:fld>
            <a:endParaRPr lang="en-US" dirty="0"/>
          </a:p>
        </p:txBody>
      </p:sp>
      <p:pic>
        <p:nvPicPr>
          <p:cNvPr id="2" name="Picture 1" descr="Diagram&#10;&#10;Description automatically generated">
            <a:extLst>
              <a:ext uri="{FF2B5EF4-FFF2-40B4-BE49-F238E27FC236}">
                <a16:creationId xmlns:a16="http://schemas.microsoft.com/office/drawing/2014/main" id="{A2880E1F-16A8-955A-F41B-D938742F243B}"/>
              </a:ext>
            </a:extLst>
          </p:cNvPr>
          <p:cNvPicPr>
            <a:picLocks noChangeAspect="1"/>
          </p:cNvPicPr>
          <p:nvPr/>
        </p:nvPicPr>
        <p:blipFill>
          <a:blip r:embed="rId4"/>
          <a:stretch>
            <a:fillRect/>
          </a:stretch>
        </p:blipFill>
        <p:spPr>
          <a:xfrm>
            <a:off x="9449318" y="1303428"/>
            <a:ext cx="2607284" cy="1979023"/>
          </a:xfrm>
          <a:prstGeom prst="rect">
            <a:avLst/>
          </a:prstGeom>
        </p:spPr>
      </p:pic>
      <p:pic>
        <p:nvPicPr>
          <p:cNvPr id="3" name="Picture 2">
            <a:extLst>
              <a:ext uri="{FF2B5EF4-FFF2-40B4-BE49-F238E27FC236}">
                <a16:creationId xmlns:a16="http://schemas.microsoft.com/office/drawing/2014/main" id="{7EC3D4F2-1268-DEAD-08C6-3499CAFC693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0968" y="986906"/>
            <a:ext cx="9309736" cy="3222601"/>
          </a:xfrm>
          <a:prstGeom prst="rect">
            <a:avLst/>
          </a:prstGeom>
          <a:noFill/>
          <a:ln>
            <a:noFill/>
          </a:ln>
        </p:spPr>
      </p:pic>
      <p:sp>
        <p:nvSpPr>
          <p:cNvPr id="4" name="Date Placeholder 3">
            <a:extLst>
              <a:ext uri="{FF2B5EF4-FFF2-40B4-BE49-F238E27FC236}">
                <a16:creationId xmlns:a16="http://schemas.microsoft.com/office/drawing/2014/main" id="{07E4C484-42FD-0206-9C18-E3B2E90B5B20}"/>
              </a:ext>
            </a:extLst>
          </p:cNvPr>
          <p:cNvSpPr>
            <a:spLocks noGrp="1"/>
          </p:cNvSpPr>
          <p:nvPr>
            <p:ph type="dt" sz="half" idx="10"/>
          </p:nvPr>
        </p:nvSpPr>
        <p:spPr/>
        <p:txBody>
          <a:bodyPr/>
          <a:lstStyle/>
          <a:p>
            <a:r>
              <a:rPr lang="en-US"/>
              <a:t>Sept. 2022</a:t>
            </a:r>
          </a:p>
        </p:txBody>
      </p:sp>
      <p:sp>
        <p:nvSpPr>
          <p:cNvPr id="6" name="Footer Placeholder 5">
            <a:extLst>
              <a:ext uri="{FF2B5EF4-FFF2-40B4-BE49-F238E27FC236}">
                <a16:creationId xmlns:a16="http://schemas.microsoft.com/office/drawing/2014/main" id="{E60EF6F2-391B-45CE-46AE-BB880227100C}"/>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20873005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6676" y="2655977"/>
            <a:ext cx="9875259" cy="1975047"/>
          </a:xfrm>
          <a:prstGeom prst="rect">
            <a:avLst/>
          </a:prstGeom>
        </p:spPr>
      </p:pic>
      <p:sp>
        <p:nvSpPr>
          <p:cNvPr id="3" name="Content Placeholder 2"/>
          <p:cNvSpPr>
            <a:spLocks noGrp="1"/>
          </p:cNvSpPr>
          <p:nvPr>
            <p:ph idx="1"/>
          </p:nvPr>
        </p:nvSpPr>
        <p:spPr>
          <a:xfrm>
            <a:off x="3298640" y="1058806"/>
            <a:ext cx="5274909" cy="1216055"/>
          </a:xfrm>
        </p:spPr>
        <p:txBody>
          <a:bodyPr anchor="t">
            <a:normAutofit/>
          </a:bodyPr>
          <a:lstStyle/>
          <a:p>
            <a:pPr>
              <a:lnSpc>
                <a:spcPct val="100000"/>
              </a:lnSpc>
              <a:spcBef>
                <a:spcPts val="0"/>
              </a:spcBef>
            </a:pPr>
            <a:r>
              <a:rPr lang="en-US" sz="1800" dirty="0"/>
              <a:t>A regular data frame composes of a header, variable (0-256) pixel data words, and a trailer.  </a:t>
            </a:r>
          </a:p>
          <a:p>
            <a:pPr>
              <a:lnSpc>
                <a:spcPct val="100000"/>
              </a:lnSpc>
              <a:spcBef>
                <a:spcPts val="0"/>
              </a:spcBef>
            </a:pPr>
            <a:r>
              <a:rPr lang="en-US" sz="1800" dirty="0"/>
              <a:t>When there is no hit available, a filler is sent. </a:t>
            </a:r>
          </a:p>
          <a:p>
            <a:pPr>
              <a:lnSpc>
                <a:spcPct val="100000"/>
              </a:lnSpc>
              <a:spcBef>
                <a:spcPts val="0"/>
              </a:spcBef>
            </a:pPr>
            <a:r>
              <a:rPr lang="en-US" sz="1800" dirty="0"/>
              <a:t>Each header, data word, trailer, or filler has 40 bits. </a:t>
            </a:r>
          </a:p>
        </p:txBody>
      </p:sp>
      <p:sp>
        <p:nvSpPr>
          <p:cNvPr id="4" name="Slide Number Placeholder 3"/>
          <p:cNvSpPr>
            <a:spLocks noGrp="1"/>
          </p:cNvSpPr>
          <p:nvPr>
            <p:ph type="sldNum" sz="quarter" idx="12"/>
          </p:nvPr>
        </p:nvSpPr>
        <p:spPr>
          <a:xfrm>
            <a:off x="8610600" y="6356350"/>
            <a:ext cx="2743200" cy="365125"/>
          </a:xfrm>
        </p:spPr>
        <p:txBody>
          <a:bodyPr>
            <a:normAutofit/>
          </a:bodyPr>
          <a:lstStyle/>
          <a:p>
            <a:pPr>
              <a:spcAft>
                <a:spcPts val="600"/>
              </a:spcAft>
            </a:pPr>
            <a:fld id="{32686817-0830-C64D-94D0-830AC8D1A01E}" type="slidenum">
              <a:rPr lang="en-US" sz="1000"/>
              <a:pPr>
                <a:spcAft>
                  <a:spcPts val="600"/>
                </a:spcAft>
              </a:pPr>
              <a:t>13</a:t>
            </a:fld>
            <a:endParaRPr lang="en-US" sz="1000" dirty="0"/>
          </a:p>
        </p:txBody>
      </p:sp>
      <p:graphicFrame>
        <p:nvGraphicFramePr>
          <p:cNvPr id="5" name="Table 4">
            <a:extLst>
              <a:ext uri="{FF2B5EF4-FFF2-40B4-BE49-F238E27FC236}">
                <a16:creationId xmlns:a16="http://schemas.microsoft.com/office/drawing/2014/main" id="{3A7F11DF-72DB-46C7-8531-644FDD95C793}"/>
              </a:ext>
            </a:extLst>
          </p:cNvPr>
          <p:cNvGraphicFramePr>
            <a:graphicFrameLocks noGrp="1"/>
          </p:cNvGraphicFramePr>
          <p:nvPr>
            <p:extLst>
              <p:ext uri="{D42A27DB-BD31-4B8C-83A1-F6EECF244321}">
                <p14:modId xmlns:p14="http://schemas.microsoft.com/office/powerpoint/2010/main" val="1793568062"/>
              </p:ext>
            </p:extLst>
          </p:nvPr>
        </p:nvGraphicFramePr>
        <p:xfrm>
          <a:off x="9638593" y="1424392"/>
          <a:ext cx="1959668" cy="959885"/>
        </p:xfrm>
        <a:graphic>
          <a:graphicData uri="http://schemas.openxmlformats.org/drawingml/2006/table">
            <a:tbl>
              <a:tblPr/>
              <a:tblGrid>
                <a:gridCol w="182880">
                  <a:extLst>
                    <a:ext uri="{9D8B030D-6E8A-4147-A177-3AD203B41FA5}">
                      <a16:colId xmlns:a16="http://schemas.microsoft.com/office/drawing/2014/main" val="2804133563"/>
                    </a:ext>
                  </a:extLst>
                </a:gridCol>
                <a:gridCol w="182880">
                  <a:extLst>
                    <a:ext uri="{9D8B030D-6E8A-4147-A177-3AD203B41FA5}">
                      <a16:colId xmlns:a16="http://schemas.microsoft.com/office/drawing/2014/main" val="3999142828"/>
                    </a:ext>
                  </a:extLst>
                </a:gridCol>
                <a:gridCol w="1593908">
                  <a:extLst>
                    <a:ext uri="{9D8B030D-6E8A-4147-A177-3AD203B41FA5}">
                      <a16:colId xmlns:a16="http://schemas.microsoft.com/office/drawing/2014/main" val="3343451160"/>
                    </a:ext>
                  </a:extLst>
                </a:gridCol>
              </a:tblGrid>
              <a:tr h="190500">
                <a:tc gridSpan="2">
                  <a:txBody>
                    <a:bodyPr/>
                    <a:lstStyle/>
                    <a:p>
                      <a:pPr algn="ctr" fontAlgn="ctr"/>
                      <a:r>
                        <a:rPr lang="en-US" sz="1100" b="0" i="0" u="none" strike="noStrike" dirty="0">
                          <a:solidFill>
                            <a:srgbClr val="000000"/>
                          </a:solidFill>
                          <a:effectLst/>
                          <a:latin typeface="Calibri" panose="020F0502020204030204" pitchFamily="34" charset="0"/>
                        </a:rPr>
                        <a:t>Type</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algn="l" fontAlgn="ctr"/>
                      <a:r>
                        <a:rPr lang="en-US" sz="1100" b="0" i="0" u="none" strike="noStrike">
                          <a:solidFill>
                            <a:srgbClr val="000000"/>
                          </a:solidFill>
                          <a:effectLst/>
                          <a:latin typeface="Calibri" panose="020F0502020204030204" pitchFamily="34" charset="0"/>
                        </a:rPr>
                        <a:t>meaning</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1259374"/>
                  </a:ext>
                </a:extLst>
              </a:tr>
              <a:tr h="197885">
                <a:tc>
                  <a:txBody>
                    <a:bodyPr/>
                    <a:lstStyle/>
                    <a:p>
                      <a:pPr algn="ctr" fontAlgn="ctr"/>
                      <a:r>
                        <a:rPr lang="en-US" sz="1100" b="0" i="0" u="none" strike="noStrike" dirty="0">
                          <a:solidFill>
                            <a:srgbClr val="000000"/>
                          </a:solidFill>
                          <a:effectLst/>
                          <a:latin typeface="Calibri" panose="020F0502020204030204" pitchFamily="34" charset="0"/>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regular data</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9269174"/>
                  </a:ext>
                </a:extLst>
              </a:tr>
              <a:tr h="190500">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random test pattern</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792832527"/>
                  </a:ext>
                </a:extLst>
              </a:tr>
              <a:tr h="190500">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counter test pattern</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4761104"/>
                  </a:ext>
                </a:extLst>
              </a:tr>
              <a:tr h="190500">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reserved</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01935122"/>
                  </a:ext>
                </a:extLst>
              </a:tr>
            </a:tbl>
          </a:graphicData>
        </a:graphic>
      </p:graphicFrame>
      <p:cxnSp>
        <p:nvCxnSpPr>
          <p:cNvPr id="8" name="Straight Arrow Connector 7">
            <a:extLst>
              <a:ext uri="{FF2B5EF4-FFF2-40B4-BE49-F238E27FC236}">
                <a16:creationId xmlns:a16="http://schemas.microsoft.com/office/drawing/2014/main" id="{0A8A13EE-BA81-4FB0-859C-1028A758F346}"/>
              </a:ext>
            </a:extLst>
          </p:cNvPr>
          <p:cNvCxnSpPr>
            <a:cxnSpLocks/>
            <a:endCxn id="5" idx="1"/>
          </p:cNvCxnSpPr>
          <p:nvPr/>
        </p:nvCxnSpPr>
        <p:spPr>
          <a:xfrm flipV="1">
            <a:off x="8233794" y="1904334"/>
            <a:ext cx="1404799" cy="7480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aphicFrame>
        <p:nvGraphicFramePr>
          <p:cNvPr id="11" name="Table 10">
            <a:extLst>
              <a:ext uri="{FF2B5EF4-FFF2-40B4-BE49-F238E27FC236}">
                <a16:creationId xmlns:a16="http://schemas.microsoft.com/office/drawing/2014/main" id="{B21A8A8B-11CF-4BE1-9ACF-F9F2547D91BA}"/>
              </a:ext>
            </a:extLst>
          </p:cNvPr>
          <p:cNvGraphicFramePr>
            <a:graphicFrameLocks noGrp="1"/>
          </p:cNvGraphicFramePr>
          <p:nvPr>
            <p:extLst>
              <p:ext uri="{D42A27DB-BD31-4B8C-83A1-F6EECF244321}">
                <p14:modId xmlns:p14="http://schemas.microsoft.com/office/powerpoint/2010/main" val="2422250255"/>
              </p:ext>
            </p:extLst>
          </p:nvPr>
        </p:nvGraphicFramePr>
        <p:xfrm>
          <a:off x="188054" y="1424392"/>
          <a:ext cx="2727120" cy="914400"/>
        </p:xfrm>
        <a:graphic>
          <a:graphicData uri="http://schemas.openxmlformats.org/drawingml/2006/table">
            <a:tbl>
              <a:tblPr/>
              <a:tblGrid>
                <a:gridCol w="182880">
                  <a:extLst>
                    <a:ext uri="{9D8B030D-6E8A-4147-A177-3AD203B41FA5}">
                      <a16:colId xmlns:a16="http://schemas.microsoft.com/office/drawing/2014/main" val="4194564693"/>
                    </a:ext>
                  </a:extLst>
                </a:gridCol>
                <a:gridCol w="182880">
                  <a:extLst>
                    <a:ext uri="{9D8B030D-6E8A-4147-A177-3AD203B41FA5}">
                      <a16:colId xmlns:a16="http://schemas.microsoft.com/office/drawing/2014/main" val="4277181787"/>
                    </a:ext>
                  </a:extLst>
                </a:gridCol>
                <a:gridCol w="2361360">
                  <a:extLst>
                    <a:ext uri="{9D8B030D-6E8A-4147-A177-3AD203B41FA5}">
                      <a16:colId xmlns:a16="http://schemas.microsoft.com/office/drawing/2014/main" val="2160989746"/>
                    </a:ext>
                  </a:extLst>
                </a:gridCol>
              </a:tblGrid>
              <a:tr h="182880">
                <a:tc gridSpan="2">
                  <a:txBody>
                    <a:bodyPr/>
                    <a:lstStyle/>
                    <a:p>
                      <a:pPr algn="ctr" fontAlgn="ctr"/>
                      <a:r>
                        <a:rPr lang="en-US" sz="1100" b="0" i="0" u="none" strike="noStrike" dirty="0">
                          <a:solidFill>
                            <a:srgbClr val="000000"/>
                          </a:solidFill>
                          <a:effectLst/>
                          <a:latin typeface="Calibri" panose="020F0502020204030204" pitchFamily="34" charset="0"/>
                        </a:rPr>
                        <a:t>EA</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algn="l" fontAlgn="ctr"/>
                      <a:r>
                        <a:rPr lang="en-US" sz="1100" b="0" i="0" u="none" strike="noStrike" dirty="0">
                          <a:solidFill>
                            <a:srgbClr val="000000"/>
                          </a:solidFill>
                          <a:effectLst/>
                          <a:latin typeface="Calibri" panose="020F0502020204030204" pitchFamily="34" charset="0"/>
                        </a:rPr>
                        <a:t>meaning</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95105820"/>
                  </a:ext>
                </a:extLst>
              </a:tr>
              <a:tr h="182880">
                <a:tc>
                  <a:txBody>
                    <a:bodyPr/>
                    <a:lstStyle/>
                    <a:p>
                      <a:pPr algn="ctr" fontAlgn="ctr"/>
                      <a:r>
                        <a:rPr lang="en-US" sz="1100" b="0" i="0" u="none" strike="noStrike" dirty="0">
                          <a:solidFill>
                            <a:srgbClr val="000000"/>
                          </a:solidFill>
                          <a:effectLst/>
                          <a:latin typeface="Calibri" panose="020F0502020204030204" pitchFamily="34" charset="0"/>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no error</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92686983"/>
                  </a:ext>
                </a:extLst>
              </a:tr>
              <a:tr h="182880">
                <a:tc>
                  <a:txBody>
                    <a:bodyPr/>
                    <a:lstStyle/>
                    <a:p>
                      <a:pPr algn="ctr" fontAlgn="ctr"/>
                      <a:r>
                        <a:rPr lang="en-US" sz="1100" b="0" i="0" u="none" strike="noStrike" dirty="0">
                          <a:solidFill>
                            <a:srgbClr val="000000"/>
                          </a:solidFill>
                          <a:effectLst/>
                          <a:latin typeface="Calibri" panose="020F0502020204030204" pitchFamily="34" charset="0"/>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single bit error, but corrected</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9837000"/>
                  </a:ext>
                </a:extLst>
              </a:tr>
              <a:tr h="182880">
                <a:tc>
                  <a:txBody>
                    <a:bodyPr/>
                    <a:lstStyle/>
                    <a:p>
                      <a:pPr algn="ctr" fontAlgn="ctr"/>
                      <a:r>
                        <a:rPr lang="en-US" sz="1100" b="0" i="0" u="none" strike="noStrike" dirty="0">
                          <a:solidFill>
                            <a:srgbClr val="000000"/>
                          </a:solidFill>
                          <a:effectLst/>
                          <a:latin typeface="Calibri" panose="020F0502020204030204" pitchFamily="34" charset="0"/>
                        </a:rPr>
                        <a:t>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two or more bit error and no correction</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05074122"/>
                  </a:ext>
                </a:extLst>
              </a:tr>
              <a:tr h="182880">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Reserved</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78455063"/>
                  </a:ext>
                </a:extLst>
              </a:tr>
            </a:tbl>
          </a:graphicData>
        </a:graphic>
      </p:graphicFrame>
      <p:graphicFrame>
        <p:nvGraphicFramePr>
          <p:cNvPr id="12" name="Table 11">
            <a:extLst>
              <a:ext uri="{FF2B5EF4-FFF2-40B4-BE49-F238E27FC236}">
                <a16:creationId xmlns:a16="http://schemas.microsoft.com/office/drawing/2014/main" id="{414BC47B-F256-4A40-A0F0-B26B25BBAE2E}"/>
              </a:ext>
            </a:extLst>
          </p:cNvPr>
          <p:cNvGraphicFramePr>
            <a:graphicFrameLocks noGrp="1"/>
          </p:cNvGraphicFramePr>
          <p:nvPr>
            <p:extLst>
              <p:ext uri="{D42A27DB-BD31-4B8C-83A1-F6EECF244321}">
                <p14:modId xmlns:p14="http://schemas.microsoft.com/office/powerpoint/2010/main" val="1152032710"/>
              </p:ext>
            </p:extLst>
          </p:nvPr>
        </p:nvGraphicFramePr>
        <p:xfrm>
          <a:off x="75152" y="5126297"/>
          <a:ext cx="6501817" cy="1280160"/>
        </p:xfrm>
        <a:graphic>
          <a:graphicData uri="http://schemas.openxmlformats.org/drawingml/2006/table">
            <a:tbl>
              <a:tblPr/>
              <a:tblGrid>
                <a:gridCol w="137160">
                  <a:extLst>
                    <a:ext uri="{9D8B030D-6E8A-4147-A177-3AD203B41FA5}">
                      <a16:colId xmlns:a16="http://schemas.microsoft.com/office/drawing/2014/main" val="1955783151"/>
                    </a:ext>
                  </a:extLst>
                </a:gridCol>
                <a:gridCol w="137160">
                  <a:extLst>
                    <a:ext uri="{9D8B030D-6E8A-4147-A177-3AD203B41FA5}">
                      <a16:colId xmlns:a16="http://schemas.microsoft.com/office/drawing/2014/main" val="1582046747"/>
                    </a:ext>
                  </a:extLst>
                </a:gridCol>
                <a:gridCol w="137160">
                  <a:extLst>
                    <a:ext uri="{9D8B030D-6E8A-4147-A177-3AD203B41FA5}">
                      <a16:colId xmlns:a16="http://schemas.microsoft.com/office/drawing/2014/main" val="373691164"/>
                    </a:ext>
                  </a:extLst>
                </a:gridCol>
                <a:gridCol w="137160">
                  <a:extLst>
                    <a:ext uri="{9D8B030D-6E8A-4147-A177-3AD203B41FA5}">
                      <a16:colId xmlns:a16="http://schemas.microsoft.com/office/drawing/2014/main" val="2845531670"/>
                    </a:ext>
                  </a:extLst>
                </a:gridCol>
                <a:gridCol w="137160">
                  <a:extLst>
                    <a:ext uri="{9D8B030D-6E8A-4147-A177-3AD203B41FA5}">
                      <a16:colId xmlns:a16="http://schemas.microsoft.com/office/drawing/2014/main" val="80431720"/>
                    </a:ext>
                  </a:extLst>
                </a:gridCol>
                <a:gridCol w="137160">
                  <a:extLst>
                    <a:ext uri="{9D8B030D-6E8A-4147-A177-3AD203B41FA5}">
                      <a16:colId xmlns:a16="http://schemas.microsoft.com/office/drawing/2014/main" val="600126924"/>
                    </a:ext>
                  </a:extLst>
                </a:gridCol>
                <a:gridCol w="5678857">
                  <a:extLst>
                    <a:ext uri="{9D8B030D-6E8A-4147-A177-3AD203B41FA5}">
                      <a16:colId xmlns:a16="http://schemas.microsoft.com/office/drawing/2014/main" val="1381319131"/>
                    </a:ext>
                  </a:extLst>
                </a:gridCol>
              </a:tblGrid>
              <a:tr h="182880">
                <a:tc gridSpan="6">
                  <a:txBody>
                    <a:bodyPr/>
                    <a:lstStyle/>
                    <a:p>
                      <a:pPr algn="ctr" fontAlgn="ctr"/>
                      <a:r>
                        <a:rPr lang="en-US" sz="1100" b="0" i="0" u="none" strike="noStrike" dirty="0">
                          <a:solidFill>
                            <a:srgbClr val="000000"/>
                          </a:solidFill>
                          <a:effectLst/>
                          <a:latin typeface="Calibri" panose="020F0502020204030204" pitchFamily="34" charset="0"/>
                        </a:rPr>
                        <a:t>Status</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ctr"/>
                      <a:r>
                        <a:rPr lang="en-US" sz="1100" b="0" i="0" u="none" strike="noStrike" dirty="0">
                          <a:solidFill>
                            <a:srgbClr val="000000"/>
                          </a:solidFill>
                          <a:effectLst/>
                          <a:latin typeface="Calibri" panose="020F0502020204030204" pitchFamily="34" charset="0"/>
                        </a:rPr>
                        <a:t>meaning</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48721191"/>
                  </a:ext>
                </a:extLst>
              </a:tr>
              <a:tr h="182880">
                <a:tc>
                  <a:txBody>
                    <a:bodyPr/>
                    <a:lstStyle/>
                    <a:p>
                      <a:pPr algn="ctr" fontAlgn="ctr"/>
                      <a:r>
                        <a:rPr lang="en-US" sz="1100" b="0" i="0" u="none" strike="noStrike">
                          <a:solidFill>
                            <a:srgbClr val="000000"/>
                          </a:solidFill>
                          <a:effectLst/>
                          <a:latin typeface="Calibri" panose="020F0502020204030204" pitchFamily="34" charset="0"/>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X</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The L1 event buffer is full, and events may be lost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4665731"/>
                  </a:ext>
                </a:extLst>
              </a:tr>
              <a:tr h="182880">
                <a:tc>
                  <a:txBody>
                    <a:bodyPr/>
                    <a:lstStyle/>
                    <a:p>
                      <a:pPr algn="ctr" fontAlgn="ctr"/>
                      <a:r>
                        <a:rPr lang="en-US" sz="1100" b="0" i="0" u="none" strike="noStrike">
                          <a:solidFill>
                            <a:srgbClr val="000000"/>
                          </a:solidFill>
                          <a:effectLst/>
                          <a:latin typeface="Calibri" panose="020F0502020204030204" pitchFamily="34" charset="0"/>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X</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The L1 Event buffer is almost full (# of hits in the buffer &gt;= 96). The threshold can be user defined.</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4590042"/>
                  </a:ext>
                </a:extLst>
              </a:tr>
              <a:tr h="182880">
                <a:tc>
                  <a:txBody>
                    <a:bodyPr/>
                    <a:lstStyle/>
                    <a:p>
                      <a:pPr algn="ctr" fontAlgn="ctr"/>
                      <a:r>
                        <a:rPr lang="en-US" sz="1100" b="0" i="0" u="none" strike="noStrike">
                          <a:solidFill>
                            <a:srgbClr val="000000"/>
                          </a:solidFill>
                          <a:effectLst/>
                          <a:latin typeface="Calibri" panose="020F0502020204030204" pitchFamily="34" charset="0"/>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dirty="0">
                          <a:solidFill>
                            <a:srgbClr val="000000"/>
                          </a:solidFill>
                          <a:effectLst/>
                          <a:latin typeface="Calibri" panose="020F0502020204030204" pitchFamily="34" charset="0"/>
                        </a:rPr>
                        <a:t>X</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L1 Event buffer half full (# of hits in the buffer is &gt;= 64)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61792080"/>
                  </a:ext>
                </a:extLst>
              </a:tr>
              <a:tr h="182880">
                <a:tc>
                  <a:txBody>
                    <a:bodyPr/>
                    <a:lstStyle/>
                    <a:p>
                      <a:pPr algn="ctr" fontAlgn="ctr"/>
                      <a:r>
                        <a:rPr lang="en-US" sz="1100" b="0" i="0" u="none" strike="noStrike">
                          <a:solidFill>
                            <a:srgbClr val="000000"/>
                          </a:solidFill>
                          <a:effectLst/>
                          <a:latin typeface="Calibri" panose="020F0502020204030204" pitchFamily="34" charset="0"/>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X</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single bit error occurs, but is corrected in least one pixel (OR EA[0] of all hit pixels)</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0341917"/>
                  </a:ext>
                </a:extLst>
              </a:tr>
              <a:tr h="182880">
                <a:tc>
                  <a:txBody>
                    <a:bodyPr/>
                    <a:lstStyle/>
                    <a:p>
                      <a:pPr algn="ctr" fontAlgn="ctr"/>
                      <a:r>
                        <a:rPr lang="en-US" sz="1100" b="0" i="0" u="none" strike="noStrike">
                          <a:solidFill>
                            <a:srgbClr val="000000"/>
                          </a:solidFill>
                          <a:effectLst/>
                          <a:latin typeface="Calibri" panose="020F0502020204030204" pitchFamily="34" charset="0"/>
                        </a:rPr>
                        <a:t> </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x</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2 or more bits error occurs and is not corrected in least one pixel (OR EA[0] of all hit pixels)</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554825"/>
                  </a:ext>
                </a:extLst>
              </a:tr>
              <a:tr h="182880">
                <a:tc>
                  <a:txBody>
                    <a:bodyPr/>
                    <a:lstStyle/>
                    <a:p>
                      <a:pPr algn="ctr" fontAlgn="ctr"/>
                      <a:r>
                        <a:rPr lang="en-US" sz="1100" b="0" i="0" u="none" strike="noStrike">
                          <a:solidFill>
                            <a:srgbClr val="000000"/>
                          </a:solidFill>
                          <a:effectLst/>
                          <a:latin typeface="Calibri" panose="020F0502020204030204" pitchFamily="34" charset="0"/>
                        </a:rPr>
                        <a:t>x</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reserved</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408748"/>
                  </a:ext>
                </a:extLst>
              </a:tr>
            </a:tbl>
          </a:graphicData>
        </a:graphic>
      </p:graphicFrame>
      <p:graphicFrame>
        <p:nvGraphicFramePr>
          <p:cNvPr id="13" name="Table 12">
            <a:extLst>
              <a:ext uri="{FF2B5EF4-FFF2-40B4-BE49-F238E27FC236}">
                <a16:creationId xmlns:a16="http://schemas.microsoft.com/office/drawing/2014/main" id="{2F9ED96B-D250-4FF1-8442-C552F7AA935B}"/>
              </a:ext>
            </a:extLst>
          </p:cNvPr>
          <p:cNvGraphicFramePr>
            <a:graphicFrameLocks noGrp="1"/>
          </p:cNvGraphicFramePr>
          <p:nvPr>
            <p:extLst>
              <p:ext uri="{D42A27DB-BD31-4B8C-83A1-F6EECF244321}">
                <p14:modId xmlns:p14="http://schemas.microsoft.com/office/powerpoint/2010/main" val="1566072125"/>
              </p:ext>
            </p:extLst>
          </p:nvPr>
        </p:nvGraphicFramePr>
        <p:xfrm>
          <a:off x="7247739" y="5137203"/>
          <a:ext cx="4173872" cy="914400"/>
        </p:xfrm>
        <a:graphic>
          <a:graphicData uri="http://schemas.openxmlformats.org/drawingml/2006/table">
            <a:tbl>
              <a:tblPr/>
              <a:tblGrid>
                <a:gridCol w="250820">
                  <a:extLst>
                    <a:ext uri="{9D8B030D-6E8A-4147-A177-3AD203B41FA5}">
                      <a16:colId xmlns:a16="http://schemas.microsoft.com/office/drawing/2014/main" val="1703353779"/>
                    </a:ext>
                  </a:extLst>
                </a:gridCol>
                <a:gridCol w="250820">
                  <a:extLst>
                    <a:ext uri="{9D8B030D-6E8A-4147-A177-3AD203B41FA5}">
                      <a16:colId xmlns:a16="http://schemas.microsoft.com/office/drawing/2014/main" val="1699460732"/>
                    </a:ext>
                  </a:extLst>
                </a:gridCol>
                <a:gridCol w="3672232">
                  <a:extLst>
                    <a:ext uri="{9D8B030D-6E8A-4147-A177-3AD203B41FA5}">
                      <a16:colId xmlns:a16="http://schemas.microsoft.com/office/drawing/2014/main" val="1583803536"/>
                    </a:ext>
                  </a:extLst>
                </a:gridCol>
              </a:tblGrid>
              <a:tr h="182880">
                <a:tc gridSpan="2">
                  <a:txBody>
                    <a:bodyPr/>
                    <a:lstStyle/>
                    <a:p>
                      <a:pPr algn="ctr" fontAlgn="ctr"/>
                      <a:r>
                        <a:rPr lang="en-US" sz="1100" b="0" i="0" u="none" strike="noStrike">
                          <a:solidFill>
                            <a:srgbClr val="000000"/>
                          </a:solidFill>
                          <a:effectLst/>
                          <a:latin typeface="Calibri" panose="020F0502020204030204" pitchFamily="34" charset="0"/>
                        </a:rPr>
                        <a:t>EBS</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a:txBody>
                    <a:bodyPr/>
                    <a:lstStyle/>
                    <a:p>
                      <a:pPr algn="l" fontAlgn="ctr"/>
                      <a:r>
                        <a:rPr lang="en-US" sz="1100" b="0" i="0" u="none" strike="noStrike">
                          <a:solidFill>
                            <a:srgbClr val="000000"/>
                          </a:solidFill>
                          <a:effectLst/>
                          <a:latin typeface="Calibri" panose="020F0502020204030204" pitchFamily="34" charset="0"/>
                        </a:rPr>
                        <a:t>meaning (2 MSB of the number of hits left in the event buffer)</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31810512"/>
                  </a:ext>
                </a:extLst>
              </a:tr>
              <a:tr h="182880">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Hits in the L1 event buffer is less than 32</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40726541"/>
                  </a:ext>
                </a:extLst>
              </a:tr>
              <a:tr h="182880">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Hits in the L1 event buffer is from 32 to 63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83953710"/>
                  </a:ext>
                </a:extLst>
              </a:tr>
              <a:tr h="182880">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Hits in the L1 event buffer is from 64 to 95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11144864"/>
                  </a:ext>
                </a:extLst>
              </a:tr>
              <a:tr h="182880">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ctr"/>
                      <a:r>
                        <a:rPr lang="en-US" sz="1100" b="0" i="0" u="none" strike="noStrike" dirty="0">
                          <a:solidFill>
                            <a:srgbClr val="000000"/>
                          </a:solidFill>
                          <a:effectLst/>
                          <a:latin typeface="Calibri" panose="020F0502020204030204" pitchFamily="34" charset="0"/>
                        </a:rPr>
                        <a:t>Hits in the L1 event buffer is larger than 96</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97218251"/>
                  </a:ext>
                </a:extLst>
              </a:tr>
            </a:tbl>
          </a:graphicData>
        </a:graphic>
      </p:graphicFrame>
      <p:cxnSp>
        <p:nvCxnSpPr>
          <p:cNvPr id="18" name="Straight Arrow Connector 17">
            <a:extLst>
              <a:ext uri="{FF2B5EF4-FFF2-40B4-BE49-F238E27FC236}">
                <a16:creationId xmlns:a16="http://schemas.microsoft.com/office/drawing/2014/main" id="{E3D0D014-EDCB-4C96-8310-B6241216BDA1}"/>
              </a:ext>
            </a:extLst>
          </p:cNvPr>
          <p:cNvCxnSpPr>
            <a:cxnSpLocks/>
            <a:endCxn id="11" idx="2"/>
          </p:cNvCxnSpPr>
          <p:nvPr/>
        </p:nvCxnSpPr>
        <p:spPr>
          <a:xfrm flipH="1" flipV="1">
            <a:off x="1551614" y="2338792"/>
            <a:ext cx="1388727" cy="9385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13A9CAFE-590F-4B40-9F0A-6C88C6085B96}"/>
              </a:ext>
            </a:extLst>
          </p:cNvPr>
          <p:cNvCxnSpPr>
            <a:cxnSpLocks/>
            <a:endCxn id="13" idx="0"/>
          </p:cNvCxnSpPr>
          <p:nvPr/>
        </p:nvCxnSpPr>
        <p:spPr>
          <a:xfrm>
            <a:off x="8242183" y="4636362"/>
            <a:ext cx="1092492" cy="5008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360DA11E-7592-423C-A2FD-3270FFF9168A}"/>
              </a:ext>
            </a:extLst>
          </p:cNvPr>
          <p:cNvCxnSpPr>
            <a:cxnSpLocks/>
            <a:endCxn id="12" idx="0"/>
          </p:cNvCxnSpPr>
          <p:nvPr/>
        </p:nvCxnSpPr>
        <p:spPr>
          <a:xfrm flipH="1">
            <a:off x="3326060" y="4070105"/>
            <a:ext cx="3611635" cy="10561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Title 1">
            <a:extLst>
              <a:ext uri="{FF2B5EF4-FFF2-40B4-BE49-F238E27FC236}">
                <a16:creationId xmlns:a16="http://schemas.microsoft.com/office/drawing/2014/main" id="{A9D0AF39-AB44-4A33-9DCF-46B5EF9F4563}"/>
              </a:ext>
            </a:extLst>
          </p:cNvPr>
          <p:cNvSpPr txBox="1">
            <a:spLocks/>
          </p:cNvSpPr>
          <p:nvPr/>
        </p:nvSpPr>
        <p:spPr>
          <a:xfrm>
            <a:off x="0" y="0"/>
            <a:ext cx="12192000" cy="913562"/>
          </a:xfrm>
          <a:prstGeom prst="rect">
            <a:avLst/>
          </a:prstGeom>
          <a:solidFill>
            <a:schemeClr val="accent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ETROC2 frame definition</a:t>
            </a:r>
            <a:endParaRPr lang="en-US" b="1" dirty="0"/>
          </a:p>
        </p:txBody>
      </p:sp>
      <p:sp>
        <p:nvSpPr>
          <p:cNvPr id="2" name="Date Placeholder 1">
            <a:extLst>
              <a:ext uri="{FF2B5EF4-FFF2-40B4-BE49-F238E27FC236}">
                <a16:creationId xmlns:a16="http://schemas.microsoft.com/office/drawing/2014/main" id="{BCB556E5-84E0-EA31-26F8-6044C85B1C37}"/>
              </a:ext>
            </a:extLst>
          </p:cNvPr>
          <p:cNvSpPr>
            <a:spLocks noGrp="1"/>
          </p:cNvSpPr>
          <p:nvPr>
            <p:ph type="dt" sz="half" idx="10"/>
          </p:nvPr>
        </p:nvSpPr>
        <p:spPr/>
        <p:txBody>
          <a:bodyPr/>
          <a:lstStyle/>
          <a:p>
            <a:r>
              <a:rPr lang="en-US"/>
              <a:t>Sept. 2022</a:t>
            </a:r>
          </a:p>
        </p:txBody>
      </p:sp>
      <p:sp>
        <p:nvSpPr>
          <p:cNvPr id="7" name="Footer Placeholder 6">
            <a:extLst>
              <a:ext uri="{FF2B5EF4-FFF2-40B4-BE49-F238E27FC236}">
                <a16:creationId xmlns:a16="http://schemas.microsoft.com/office/drawing/2014/main" id="{F27991D8-9695-2D35-478A-B16D1DB22285}"/>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38404932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62061" y="1851165"/>
            <a:ext cx="4182756" cy="3958956"/>
          </a:xfrm>
        </p:spPr>
        <p:txBody>
          <a:bodyPr>
            <a:noAutofit/>
          </a:bodyPr>
          <a:lstStyle/>
          <a:p>
            <a:pPr>
              <a:spcBef>
                <a:spcPts val="0"/>
              </a:spcBef>
            </a:pPr>
            <a:r>
              <a:rPr lang="en-US" dirty="0"/>
              <a:t>The trigger data and the pixel data can share the output bandwidth. The trigger/data ratio is programmable. </a:t>
            </a:r>
          </a:p>
          <a:p>
            <a:pPr>
              <a:spcBef>
                <a:spcPts val="0"/>
              </a:spcBef>
            </a:pPr>
            <a:r>
              <a:rPr lang="en-US" dirty="0"/>
              <a:t>The granularity of trigger signals is programmable: the whole chip is divided into 4x4, 2x2, 2x1, or 1x1 blocks. </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54503" y="1073715"/>
            <a:ext cx="6716672" cy="3257586"/>
          </a:xfrm>
          <a:prstGeom prst="rect">
            <a:avLst/>
          </a:prstGeom>
        </p:spPr>
      </p:pic>
      <p:sp>
        <p:nvSpPr>
          <p:cNvPr id="5" name="Slide Number Placeholder 4">
            <a:extLst>
              <a:ext uri="{FF2B5EF4-FFF2-40B4-BE49-F238E27FC236}">
                <a16:creationId xmlns:a16="http://schemas.microsoft.com/office/drawing/2014/main" id="{4605ACF6-DD54-A842-A900-574357D8CD4F}"/>
              </a:ext>
            </a:extLst>
          </p:cNvPr>
          <p:cNvSpPr>
            <a:spLocks noGrp="1"/>
          </p:cNvSpPr>
          <p:nvPr>
            <p:ph type="sldNum" sz="quarter" idx="12"/>
          </p:nvPr>
        </p:nvSpPr>
        <p:spPr>
          <a:xfrm>
            <a:off x="8610600" y="6356350"/>
            <a:ext cx="2743200" cy="365125"/>
          </a:xfrm>
        </p:spPr>
        <p:txBody>
          <a:bodyPr>
            <a:normAutofit/>
          </a:bodyPr>
          <a:lstStyle/>
          <a:p>
            <a:pPr>
              <a:spcAft>
                <a:spcPts val="600"/>
              </a:spcAft>
            </a:pPr>
            <a:fld id="{A9BE9468-6C16-0940-8293-364BFA3DADC5}" type="slidenum">
              <a:rPr lang="en-US" sz="1000">
                <a:solidFill>
                  <a:schemeClr val="tx1">
                    <a:lumMod val="50000"/>
                    <a:lumOff val="50000"/>
                  </a:schemeClr>
                </a:solidFill>
              </a:rPr>
              <a:pPr>
                <a:spcAft>
                  <a:spcPts val="600"/>
                </a:spcAft>
              </a:pPr>
              <a:t>14</a:t>
            </a:fld>
            <a:endParaRPr lang="en-US" sz="1000" dirty="0">
              <a:solidFill>
                <a:schemeClr val="tx1">
                  <a:lumMod val="50000"/>
                  <a:lumOff val="50000"/>
                </a:schemeClr>
              </a:solidFill>
            </a:endParaRPr>
          </a:p>
        </p:txBody>
      </p:sp>
      <p:sp>
        <p:nvSpPr>
          <p:cNvPr id="10" name="Title 1">
            <a:extLst>
              <a:ext uri="{FF2B5EF4-FFF2-40B4-BE49-F238E27FC236}">
                <a16:creationId xmlns:a16="http://schemas.microsoft.com/office/drawing/2014/main" id="{37F5BD93-5557-4921-ADBA-51CD13E0614D}"/>
              </a:ext>
            </a:extLst>
          </p:cNvPr>
          <p:cNvSpPr txBox="1">
            <a:spLocks/>
          </p:cNvSpPr>
          <p:nvPr/>
        </p:nvSpPr>
        <p:spPr>
          <a:xfrm>
            <a:off x="0" y="0"/>
            <a:ext cx="12191999" cy="913562"/>
          </a:xfrm>
          <a:prstGeom prst="rect">
            <a:avLst/>
          </a:prstGeom>
          <a:solidFill>
            <a:schemeClr val="accent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400" dirty="0"/>
              <a:t>Integrated trigger path</a:t>
            </a:r>
            <a:endParaRPr lang="en-US" b="1" dirty="0"/>
          </a:p>
        </p:txBody>
      </p:sp>
      <p:sp>
        <p:nvSpPr>
          <p:cNvPr id="2" name="TextBox 1">
            <a:extLst>
              <a:ext uri="{FF2B5EF4-FFF2-40B4-BE49-F238E27FC236}">
                <a16:creationId xmlns:a16="http://schemas.microsoft.com/office/drawing/2014/main" id="{F4101381-F2E8-2641-9444-3C9A8EB09676}"/>
              </a:ext>
            </a:extLst>
          </p:cNvPr>
          <p:cNvSpPr txBox="1"/>
          <p:nvPr/>
        </p:nvSpPr>
        <p:spPr>
          <a:xfrm>
            <a:off x="10654248" y="4898471"/>
            <a:ext cx="731520" cy="1463040"/>
          </a:xfrm>
          <a:prstGeom prst="rect">
            <a:avLst/>
          </a:prstGeom>
          <a:noFill/>
          <a:ln>
            <a:solidFill>
              <a:schemeClr val="tx1"/>
            </a:solidFill>
          </a:ln>
        </p:spPr>
        <p:txBody>
          <a:bodyPr wrap="square" rtlCol="0" anchor="ctr">
            <a:noAutofit/>
          </a:bodyPr>
          <a:lstStyle/>
          <a:p>
            <a:pPr algn="ctr"/>
            <a:r>
              <a:rPr lang="en-US" dirty="0"/>
              <a:t>1</a:t>
            </a:r>
          </a:p>
        </p:txBody>
      </p:sp>
      <p:sp>
        <p:nvSpPr>
          <p:cNvPr id="11" name="TextBox 10">
            <a:extLst>
              <a:ext uri="{FF2B5EF4-FFF2-40B4-BE49-F238E27FC236}">
                <a16:creationId xmlns:a16="http://schemas.microsoft.com/office/drawing/2014/main" id="{0302D0AC-4D68-5C43-BCA2-FF0DDCADE206}"/>
              </a:ext>
            </a:extLst>
          </p:cNvPr>
          <p:cNvSpPr txBox="1"/>
          <p:nvPr/>
        </p:nvSpPr>
        <p:spPr>
          <a:xfrm>
            <a:off x="11384018" y="4898470"/>
            <a:ext cx="731520" cy="1463040"/>
          </a:xfrm>
          <a:prstGeom prst="rect">
            <a:avLst/>
          </a:prstGeom>
          <a:noFill/>
          <a:ln>
            <a:solidFill>
              <a:schemeClr val="tx1"/>
            </a:solidFill>
          </a:ln>
        </p:spPr>
        <p:txBody>
          <a:bodyPr wrap="square" rtlCol="0" anchor="ctr">
            <a:noAutofit/>
          </a:bodyPr>
          <a:lstStyle/>
          <a:p>
            <a:pPr algn="ctr"/>
            <a:r>
              <a:rPr lang="en-US" dirty="0"/>
              <a:t>0</a:t>
            </a:r>
          </a:p>
        </p:txBody>
      </p:sp>
      <p:sp>
        <p:nvSpPr>
          <p:cNvPr id="12" name="TextBox 11">
            <a:extLst>
              <a:ext uri="{FF2B5EF4-FFF2-40B4-BE49-F238E27FC236}">
                <a16:creationId xmlns:a16="http://schemas.microsoft.com/office/drawing/2014/main" id="{7A0DA07B-DDF5-A144-B1BE-041133497D11}"/>
              </a:ext>
            </a:extLst>
          </p:cNvPr>
          <p:cNvSpPr txBox="1"/>
          <p:nvPr/>
        </p:nvSpPr>
        <p:spPr>
          <a:xfrm>
            <a:off x="8734154" y="4898470"/>
            <a:ext cx="731520" cy="731520"/>
          </a:xfrm>
          <a:prstGeom prst="rect">
            <a:avLst/>
          </a:prstGeom>
          <a:noFill/>
          <a:ln>
            <a:solidFill>
              <a:schemeClr val="tx1"/>
            </a:solidFill>
          </a:ln>
        </p:spPr>
        <p:txBody>
          <a:bodyPr wrap="square" rtlCol="0" anchor="ctr">
            <a:noAutofit/>
          </a:bodyPr>
          <a:lstStyle/>
          <a:p>
            <a:pPr algn="ctr"/>
            <a:r>
              <a:rPr lang="en-US" dirty="0"/>
              <a:t>3</a:t>
            </a:r>
          </a:p>
        </p:txBody>
      </p:sp>
      <p:sp>
        <p:nvSpPr>
          <p:cNvPr id="13" name="TextBox 12">
            <a:extLst>
              <a:ext uri="{FF2B5EF4-FFF2-40B4-BE49-F238E27FC236}">
                <a16:creationId xmlns:a16="http://schemas.microsoft.com/office/drawing/2014/main" id="{737A0F56-C952-F346-9B27-08332CDA584E}"/>
              </a:ext>
            </a:extLst>
          </p:cNvPr>
          <p:cNvSpPr txBox="1"/>
          <p:nvPr/>
        </p:nvSpPr>
        <p:spPr>
          <a:xfrm>
            <a:off x="9463924" y="4898469"/>
            <a:ext cx="731520" cy="731520"/>
          </a:xfrm>
          <a:prstGeom prst="rect">
            <a:avLst/>
          </a:prstGeom>
          <a:noFill/>
          <a:ln>
            <a:solidFill>
              <a:schemeClr val="tx1"/>
            </a:solidFill>
          </a:ln>
        </p:spPr>
        <p:txBody>
          <a:bodyPr wrap="square" rtlCol="0" anchor="ctr">
            <a:noAutofit/>
          </a:bodyPr>
          <a:lstStyle/>
          <a:p>
            <a:pPr algn="ctr"/>
            <a:r>
              <a:rPr lang="en-US" dirty="0"/>
              <a:t>1</a:t>
            </a:r>
          </a:p>
        </p:txBody>
      </p:sp>
      <p:sp>
        <p:nvSpPr>
          <p:cNvPr id="14" name="TextBox 13">
            <a:extLst>
              <a:ext uri="{FF2B5EF4-FFF2-40B4-BE49-F238E27FC236}">
                <a16:creationId xmlns:a16="http://schemas.microsoft.com/office/drawing/2014/main" id="{5A94D4E5-17FD-C64F-A00D-1B5325A04DA4}"/>
              </a:ext>
            </a:extLst>
          </p:cNvPr>
          <p:cNvSpPr txBox="1"/>
          <p:nvPr/>
        </p:nvSpPr>
        <p:spPr>
          <a:xfrm>
            <a:off x="8734155" y="5627242"/>
            <a:ext cx="731520" cy="731520"/>
          </a:xfrm>
          <a:prstGeom prst="rect">
            <a:avLst/>
          </a:prstGeom>
          <a:noFill/>
          <a:ln>
            <a:solidFill>
              <a:schemeClr val="tx1"/>
            </a:solidFill>
          </a:ln>
        </p:spPr>
        <p:txBody>
          <a:bodyPr wrap="square" rtlCol="0" anchor="ctr">
            <a:noAutofit/>
          </a:bodyPr>
          <a:lstStyle/>
          <a:p>
            <a:pPr algn="ctr"/>
            <a:r>
              <a:rPr lang="en-US" dirty="0"/>
              <a:t>2</a:t>
            </a:r>
          </a:p>
        </p:txBody>
      </p:sp>
      <p:sp>
        <p:nvSpPr>
          <p:cNvPr id="15" name="TextBox 14">
            <a:extLst>
              <a:ext uri="{FF2B5EF4-FFF2-40B4-BE49-F238E27FC236}">
                <a16:creationId xmlns:a16="http://schemas.microsoft.com/office/drawing/2014/main" id="{055F95CF-6CD3-B54E-AF50-1118105F77B6}"/>
              </a:ext>
            </a:extLst>
          </p:cNvPr>
          <p:cNvSpPr txBox="1"/>
          <p:nvPr/>
        </p:nvSpPr>
        <p:spPr>
          <a:xfrm>
            <a:off x="9463925" y="5627241"/>
            <a:ext cx="731520" cy="731520"/>
          </a:xfrm>
          <a:prstGeom prst="rect">
            <a:avLst/>
          </a:prstGeom>
          <a:noFill/>
          <a:ln>
            <a:solidFill>
              <a:schemeClr val="tx1"/>
            </a:solidFill>
          </a:ln>
        </p:spPr>
        <p:txBody>
          <a:bodyPr wrap="square" rtlCol="0" anchor="ctr">
            <a:noAutofit/>
          </a:bodyPr>
          <a:lstStyle/>
          <a:p>
            <a:pPr algn="ctr"/>
            <a:r>
              <a:rPr lang="en-US" dirty="0"/>
              <a:t>0</a:t>
            </a:r>
          </a:p>
        </p:txBody>
      </p:sp>
      <p:sp>
        <p:nvSpPr>
          <p:cNvPr id="16" name="TextBox 15">
            <a:extLst>
              <a:ext uri="{FF2B5EF4-FFF2-40B4-BE49-F238E27FC236}">
                <a16:creationId xmlns:a16="http://schemas.microsoft.com/office/drawing/2014/main" id="{2DB62380-3E8D-6749-BEFC-97BE5B5B0635}"/>
              </a:ext>
            </a:extLst>
          </p:cNvPr>
          <p:cNvSpPr txBox="1"/>
          <p:nvPr/>
        </p:nvSpPr>
        <p:spPr>
          <a:xfrm>
            <a:off x="6097161" y="4898469"/>
            <a:ext cx="365760" cy="365760"/>
          </a:xfrm>
          <a:prstGeom prst="rect">
            <a:avLst/>
          </a:prstGeom>
          <a:noFill/>
          <a:ln>
            <a:solidFill>
              <a:schemeClr val="tx1"/>
            </a:solidFill>
          </a:ln>
        </p:spPr>
        <p:txBody>
          <a:bodyPr wrap="square" rtlCol="0" anchor="ctr">
            <a:noAutofit/>
          </a:bodyPr>
          <a:lstStyle/>
          <a:p>
            <a:pPr algn="ctr"/>
            <a:r>
              <a:rPr lang="en-US" sz="1400" dirty="0"/>
              <a:t>15</a:t>
            </a:r>
          </a:p>
        </p:txBody>
      </p:sp>
      <p:sp>
        <p:nvSpPr>
          <p:cNvPr id="17" name="TextBox 16">
            <a:extLst>
              <a:ext uri="{FF2B5EF4-FFF2-40B4-BE49-F238E27FC236}">
                <a16:creationId xmlns:a16="http://schemas.microsoft.com/office/drawing/2014/main" id="{DF4110FF-2552-AB4C-B110-639C5E238C7E}"/>
              </a:ext>
            </a:extLst>
          </p:cNvPr>
          <p:cNvSpPr txBox="1"/>
          <p:nvPr/>
        </p:nvSpPr>
        <p:spPr>
          <a:xfrm>
            <a:off x="6826931" y="4898469"/>
            <a:ext cx="365760" cy="365760"/>
          </a:xfrm>
          <a:prstGeom prst="rect">
            <a:avLst/>
          </a:prstGeom>
          <a:noFill/>
          <a:ln>
            <a:solidFill>
              <a:schemeClr val="tx1"/>
            </a:solidFill>
          </a:ln>
        </p:spPr>
        <p:txBody>
          <a:bodyPr wrap="square" rtlCol="0" anchor="ctr">
            <a:noAutofit/>
          </a:bodyPr>
          <a:lstStyle/>
          <a:p>
            <a:pPr algn="ctr"/>
            <a:r>
              <a:rPr lang="en-US" sz="1400" dirty="0"/>
              <a:t>7</a:t>
            </a:r>
          </a:p>
        </p:txBody>
      </p:sp>
      <p:sp>
        <p:nvSpPr>
          <p:cNvPr id="18" name="TextBox 17">
            <a:extLst>
              <a:ext uri="{FF2B5EF4-FFF2-40B4-BE49-F238E27FC236}">
                <a16:creationId xmlns:a16="http://schemas.microsoft.com/office/drawing/2014/main" id="{85D79C14-6A54-294D-9212-2BC7E6F3CC68}"/>
              </a:ext>
            </a:extLst>
          </p:cNvPr>
          <p:cNvSpPr txBox="1"/>
          <p:nvPr/>
        </p:nvSpPr>
        <p:spPr>
          <a:xfrm>
            <a:off x="6097162" y="5627241"/>
            <a:ext cx="365760" cy="365760"/>
          </a:xfrm>
          <a:prstGeom prst="rect">
            <a:avLst/>
          </a:prstGeom>
          <a:noFill/>
          <a:ln>
            <a:solidFill>
              <a:schemeClr val="tx1"/>
            </a:solidFill>
          </a:ln>
        </p:spPr>
        <p:txBody>
          <a:bodyPr wrap="square" rtlCol="0" anchor="ctr">
            <a:noAutofit/>
          </a:bodyPr>
          <a:lstStyle/>
          <a:p>
            <a:pPr algn="ctr"/>
            <a:r>
              <a:rPr lang="en-US" sz="1400" dirty="0"/>
              <a:t>13</a:t>
            </a:r>
          </a:p>
        </p:txBody>
      </p:sp>
      <p:sp>
        <p:nvSpPr>
          <p:cNvPr id="19" name="TextBox 18">
            <a:extLst>
              <a:ext uri="{FF2B5EF4-FFF2-40B4-BE49-F238E27FC236}">
                <a16:creationId xmlns:a16="http://schemas.microsoft.com/office/drawing/2014/main" id="{B518E93F-11D5-A442-86CA-FA015DB30EF8}"/>
              </a:ext>
            </a:extLst>
          </p:cNvPr>
          <p:cNvSpPr txBox="1"/>
          <p:nvPr/>
        </p:nvSpPr>
        <p:spPr>
          <a:xfrm>
            <a:off x="6826932" y="5627241"/>
            <a:ext cx="365760" cy="365760"/>
          </a:xfrm>
          <a:prstGeom prst="rect">
            <a:avLst/>
          </a:prstGeom>
          <a:noFill/>
          <a:ln>
            <a:solidFill>
              <a:schemeClr val="tx1"/>
            </a:solidFill>
          </a:ln>
        </p:spPr>
        <p:txBody>
          <a:bodyPr wrap="square" rtlCol="0" anchor="ctr">
            <a:noAutofit/>
          </a:bodyPr>
          <a:lstStyle/>
          <a:p>
            <a:pPr algn="ctr"/>
            <a:r>
              <a:rPr lang="en-US" sz="1400" dirty="0"/>
              <a:t>5</a:t>
            </a:r>
          </a:p>
        </p:txBody>
      </p:sp>
      <p:sp>
        <p:nvSpPr>
          <p:cNvPr id="20" name="TextBox 19">
            <a:extLst>
              <a:ext uri="{FF2B5EF4-FFF2-40B4-BE49-F238E27FC236}">
                <a16:creationId xmlns:a16="http://schemas.microsoft.com/office/drawing/2014/main" id="{4895B253-5290-DC40-8ACF-A0F91731EB0F}"/>
              </a:ext>
            </a:extLst>
          </p:cNvPr>
          <p:cNvSpPr txBox="1"/>
          <p:nvPr/>
        </p:nvSpPr>
        <p:spPr>
          <a:xfrm>
            <a:off x="6457070" y="4898469"/>
            <a:ext cx="365760" cy="365760"/>
          </a:xfrm>
          <a:prstGeom prst="rect">
            <a:avLst/>
          </a:prstGeom>
          <a:noFill/>
          <a:ln>
            <a:solidFill>
              <a:schemeClr val="tx1"/>
            </a:solidFill>
          </a:ln>
        </p:spPr>
        <p:txBody>
          <a:bodyPr wrap="square" rtlCol="0" anchor="ctr">
            <a:noAutofit/>
          </a:bodyPr>
          <a:lstStyle/>
          <a:p>
            <a:pPr algn="ctr"/>
            <a:r>
              <a:rPr lang="en-US" sz="1400" dirty="0"/>
              <a:t>11</a:t>
            </a:r>
          </a:p>
        </p:txBody>
      </p:sp>
      <p:sp>
        <p:nvSpPr>
          <p:cNvPr id="21" name="TextBox 20">
            <a:extLst>
              <a:ext uri="{FF2B5EF4-FFF2-40B4-BE49-F238E27FC236}">
                <a16:creationId xmlns:a16="http://schemas.microsoft.com/office/drawing/2014/main" id="{44F54C82-2854-C14F-9FFC-8EB8442656C6}"/>
              </a:ext>
            </a:extLst>
          </p:cNvPr>
          <p:cNvSpPr txBox="1"/>
          <p:nvPr/>
        </p:nvSpPr>
        <p:spPr>
          <a:xfrm>
            <a:off x="7186840" y="4898469"/>
            <a:ext cx="365760" cy="365760"/>
          </a:xfrm>
          <a:prstGeom prst="rect">
            <a:avLst/>
          </a:prstGeom>
          <a:noFill/>
          <a:ln>
            <a:solidFill>
              <a:schemeClr val="tx1"/>
            </a:solidFill>
          </a:ln>
        </p:spPr>
        <p:txBody>
          <a:bodyPr wrap="square" rtlCol="0" anchor="ctr">
            <a:noAutofit/>
          </a:bodyPr>
          <a:lstStyle/>
          <a:p>
            <a:pPr algn="ctr"/>
            <a:r>
              <a:rPr lang="en-US" sz="1400" dirty="0"/>
              <a:t>3</a:t>
            </a:r>
          </a:p>
        </p:txBody>
      </p:sp>
      <p:sp>
        <p:nvSpPr>
          <p:cNvPr id="22" name="TextBox 21">
            <a:extLst>
              <a:ext uri="{FF2B5EF4-FFF2-40B4-BE49-F238E27FC236}">
                <a16:creationId xmlns:a16="http://schemas.microsoft.com/office/drawing/2014/main" id="{2E2187D3-B5BF-444A-ACB7-D168131D658D}"/>
              </a:ext>
            </a:extLst>
          </p:cNvPr>
          <p:cNvSpPr txBox="1"/>
          <p:nvPr/>
        </p:nvSpPr>
        <p:spPr>
          <a:xfrm>
            <a:off x="6457071" y="5627241"/>
            <a:ext cx="365760" cy="365760"/>
          </a:xfrm>
          <a:prstGeom prst="rect">
            <a:avLst/>
          </a:prstGeom>
          <a:noFill/>
          <a:ln>
            <a:solidFill>
              <a:schemeClr val="tx1"/>
            </a:solidFill>
          </a:ln>
        </p:spPr>
        <p:txBody>
          <a:bodyPr wrap="square" rtlCol="0" anchor="ctr">
            <a:noAutofit/>
          </a:bodyPr>
          <a:lstStyle/>
          <a:p>
            <a:pPr algn="ctr"/>
            <a:r>
              <a:rPr lang="en-US" sz="1400" dirty="0"/>
              <a:t>9</a:t>
            </a:r>
          </a:p>
        </p:txBody>
      </p:sp>
      <p:sp>
        <p:nvSpPr>
          <p:cNvPr id="23" name="TextBox 22">
            <a:extLst>
              <a:ext uri="{FF2B5EF4-FFF2-40B4-BE49-F238E27FC236}">
                <a16:creationId xmlns:a16="http://schemas.microsoft.com/office/drawing/2014/main" id="{BE334D15-720F-C242-9322-6455C2D71987}"/>
              </a:ext>
            </a:extLst>
          </p:cNvPr>
          <p:cNvSpPr txBox="1"/>
          <p:nvPr/>
        </p:nvSpPr>
        <p:spPr>
          <a:xfrm>
            <a:off x="7186841" y="5627241"/>
            <a:ext cx="365760" cy="365760"/>
          </a:xfrm>
          <a:prstGeom prst="rect">
            <a:avLst/>
          </a:prstGeom>
          <a:noFill/>
          <a:ln>
            <a:solidFill>
              <a:schemeClr val="tx1"/>
            </a:solidFill>
          </a:ln>
        </p:spPr>
        <p:txBody>
          <a:bodyPr wrap="square" rtlCol="0" anchor="ctr">
            <a:noAutofit/>
          </a:bodyPr>
          <a:lstStyle/>
          <a:p>
            <a:pPr algn="ctr"/>
            <a:r>
              <a:rPr lang="en-US" sz="1400" dirty="0"/>
              <a:t>1</a:t>
            </a:r>
          </a:p>
        </p:txBody>
      </p:sp>
      <p:sp>
        <p:nvSpPr>
          <p:cNvPr id="28" name="TextBox 27">
            <a:extLst>
              <a:ext uri="{FF2B5EF4-FFF2-40B4-BE49-F238E27FC236}">
                <a16:creationId xmlns:a16="http://schemas.microsoft.com/office/drawing/2014/main" id="{936ABEAC-C482-B245-9E09-561E017F87FA}"/>
              </a:ext>
            </a:extLst>
          </p:cNvPr>
          <p:cNvSpPr txBox="1"/>
          <p:nvPr/>
        </p:nvSpPr>
        <p:spPr>
          <a:xfrm>
            <a:off x="6096000" y="5262271"/>
            <a:ext cx="365760" cy="365760"/>
          </a:xfrm>
          <a:prstGeom prst="rect">
            <a:avLst/>
          </a:prstGeom>
          <a:noFill/>
          <a:ln>
            <a:solidFill>
              <a:schemeClr val="tx1"/>
            </a:solidFill>
          </a:ln>
        </p:spPr>
        <p:txBody>
          <a:bodyPr wrap="square" rtlCol="0" anchor="ctr">
            <a:noAutofit/>
          </a:bodyPr>
          <a:lstStyle/>
          <a:p>
            <a:pPr algn="ctr"/>
            <a:r>
              <a:rPr lang="en-US" sz="1400" dirty="0"/>
              <a:t>14</a:t>
            </a:r>
          </a:p>
        </p:txBody>
      </p:sp>
      <p:sp>
        <p:nvSpPr>
          <p:cNvPr id="29" name="TextBox 28">
            <a:extLst>
              <a:ext uri="{FF2B5EF4-FFF2-40B4-BE49-F238E27FC236}">
                <a16:creationId xmlns:a16="http://schemas.microsoft.com/office/drawing/2014/main" id="{A3791587-FC59-0B47-8478-495289278402}"/>
              </a:ext>
            </a:extLst>
          </p:cNvPr>
          <p:cNvSpPr txBox="1"/>
          <p:nvPr/>
        </p:nvSpPr>
        <p:spPr>
          <a:xfrm>
            <a:off x="6825770" y="5262271"/>
            <a:ext cx="365760" cy="365760"/>
          </a:xfrm>
          <a:prstGeom prst="rect">
            <a:avLst/>
          </a:prstGeom>
          <a:noFill/>
          <a:ln>
            <a:solidFill>
              <a:schemeClr val="tx1"/>
            </a:solidFill>
          </a:ln>
        </p:spPr>
        <p:txBody>
          <a:bodyPr wrap="square" rtlCol="0" anchor="ctr">
            <a:noAutofit/>
          </a:bodyPr>
          <a:lstStyle/>
          <a:p>
            <a:pPr algn="ctr"/>
            <a:r>
              <a:rPr lang="en-US" sz="1400" dirty="0"/>
              <a:t>6</a:t>
            </a:r>
          </a:p>
        </p:txBody>
      </p:sp>
      <p:sp>
        <p:nvSpPr>
          <p:cNvPr id="30" name="TextBox 29">
            <a:extLst>
              <a:ext uri="{FF2B5EF4-FFF2-40B4-BE49-F238E27FC236}">
                <a16:creationId xmlns:a16="http://schemas.microsoft.com/office/drawing/2014/main" id="{05CD0FCC-9E88-094C-9057-DC311C11F473}"/>
              </a:ext>
            </a:extLst>
          </p:cNvPr>
          <p:cNvSpPr txBox="1"/>
          <p:nvPr/>
        </p:nvSpPr>
        <p:spPr>
          <a:xfrm>
            <a:off x="6096001" y="6004106"/>
            <a:ext cx="365760" cy="365760"/>
          </a:xfrm>
          <a:prstGeom prst="rect">
            <a:avLst/>
          </a:prstGeom>
          <a:noFill/>
          <a:ln>
            <a:solidFill>
              <a:schemeClr val="tx1"/>
            </a:solidFill>
          </a:ln>
        </p:spPr>
        <p:txBody>
          <a:bodyPr wrap="square" rtlCol="0" anchor="ctr">
            <a:noAutofit/>
          </a:bodyPr>
          <a:lstStyle/>
          <a:p>
            <a:pPr algn="ctr"/>
            <a:r>
              <a:rPr lang="en-US" sz="1400" dirty="0"/>
              <a:t>12</a:t>
            </a:r>
          </a:p>
        </p:txBody>
      </p:sp>
      <p:sp>
        <p:nvSpPr>
          <p:cNvPr id="31" name="TextBox 30">
            <a:extLst>
              <a:ext uri="{FF2B5EF4-FFF2-40B4-BE49-F238E27FC236}">
                <a16:creationId xmlns:a16="http://schemas.microsoft.com/office/drawing/2014/main" id="{5F53DA9D-74CA-124E-9CB9-10C9A9331D5A}"/>
              </a:ext>
            </a:extLst>
          </p:cNvPr>
          <p:cNvSpPr txBox="1"/>
          <p:nvPr/>
        </p:nvSpPr>
        <p:spPr>
          <a:xfrm>
            <a:off x="6825771" y="6004106"/>
            <a:ext cx="365760" cy="365760"/>
          </a:xfrm>
          <a:prstGeom prst="rect">
            <a:avLst/>
          </a:prstGeom>
          <a:noFill/>
          <a:ln>
            <a:solidFill>
              <a:schemeClr val="tx1"/>
            </a:solidFill>
          </a:ln>
        </p:spPr>
        <p:txBody>
          <a:bodyPr wrap="square" rtlCol="0" anchor="ctr">
            <a:noAutofit/>
          </a:bodyPr>
          <a:lstStyle/>
          <a:p>
            <a:pPr algn="ctr"/>
            <a:r>
              <a:rPr lang="en-US" sz="1400" dirty="0"/>
              <a:t>4</a:t>
            </a:r>
          </a:p>
        </p:txBody>
      </p:sp>
      <p:sp>
        <p:nvSpPr>
          <p:cNvPr id="32" name="TextBox 31">
            <a:extLst>
              <a:ext uri="{FF2B5EF4-FFF2-40B4-BE49-F238E27FC236}">
                <a16:creationId xmlns:a16="http://schemas.microsoft.com/office/drawing/2014/main" id="{377E612A-A12A-0C41-9D82-388660820ED7}"/>
              </a:ext>
            </a:extLst>
          </p:cNvPr>
          <p:cNvSpPr txBox="1"/>
          <p:nvPr/>
        </p:nvSpPr>
        <p:spPr>
          <a:xfrm>
            <a:off x="6455909" y="5262271"/>
            <a:ext cx="365760" cy="365760"/>
          </a:xfrm>
          <a:prstGeom prst="rect">
            <a:avLst/>
          </a:prstGeom>
          <a:noFill/>
          <a:ln>
            <a:solidFill>
              <a:schemeClr val="tx1"/>
            </a:solidFill>
          </a:ln>
        </p:spPr>
        <p:txBody>
          <a:bodyPr wrap="square" rtlCol="0" anchor="ctr">
            <a:noAutofit/>
          </a:bodyPr>
          <a:lstStyle/>
          <a:p>
            <a:pPr algn="ctr"/>
            <a:r>
              <a:rPr lang="en-US" sz="1400" dirty="0"/>
              <a:t>10</a:t>
            </a:r>
          </a:p>
        </p:txBody>
      </p:sp>
      <p:sp>
        <p:nvSpPr>
          <p:cNvPr id="33" name="TextBox 32">
            <a:extLst>
              <a:ext uri="{FF2B5EF4-FFF2-40B4-BE49-F238E27FC236}">
                <a16:creationId xmlns:a16="http://schemas.microsoft.com/office/drawing/2014/main" id="{F43D480E-31E7-704E-B152-40386AA9C008}"/>
              </a:ext>
            </a:extLst>
          </p:cNvPr>
          <p:cNvSpPr txBox="1"/>
          <p:nvPr/>
        </p:nvSpPr>
        <p:spPr>
          <a:xfrm>
            <a:off x="7185679" y="5262271"/>
            <a:ext cx="365760" cy="365760"/>
          </a:xfrm>
          <a:prstGeom prst="rect">
            <a:avLst/>
          </a:prstGeom>
          <a:noFill/>
          <a:ln>
            <a:solidFill>
              <a:schemeClr val="tx1"/>
            </a:solidFill>
          </a:ln>
        </p:spPr>
        <p:txBody>
          <a:bodyPr wrap="square" rtlCol="0" anchor="ctr">
            <a:noAutofit/>
          </a:bodyPr>
          <a:lstStyle/>
          <a:p>
            <a:pPr algn="ctr"/>
            <a:r>
              <a:rPr lang="en-US" sz="1400" dirty="0"/>
              <a:t>2</a:t>
            </a:r>
          </a:p>
        </p:txBody>
      </p:sp>
      <p:sp>
        <p:nvSpPr>
          <p:cNvPr id="34" name="TextBox 33">
            <a:extLst>
              <a:ext uri="{FF2B5EF4-FFF2-40B4-BE49-F238E27FC236}">
                <a16:creationId xmlns:a16="http://schemas.microsoft.com/office/drawing/2014/main" id="{49E3141B-0E93-B145-9792-136BE912435B}"/>
              </a:ext>
            </a:extLst>
          </p:cNvPr>
          <p:cNvSpPr txBox="1"/>
          <p:nvPr/>
        </p:nvSpPr>
        <p:spPr>
          <a:xfrm>
            <a:off x="6455910" y="6004106"/>
            <a:ext cx="365760" cy="365760"/>
          </a:xfrm>
          <a:prstGeom prst="rect">
            <a:avLst/>
          </a:prstGeom>
          <a:noFill/>
          <a:ln>
            <a:solidFill>
              <a:schemeClr val="tx1"/>
            </a:solidFill>
          </a:ln>
        </p:spPr>
        <p:txBody>
          <a:bodyPr wrap="square" rtlCol="0" anchor="ctr">
            <a:noAutofit/>
          </a:bodyPr>
          <a:lstStyle/>
          <a:p>
            <a:pPr algn="ctr"/>
            <a:r>
              <a:rPr lang="en-US" sz="1400" dirty="0"/>
              <a:t>8</a:t>
            </a:r>
          </a:p>
        </p:txBody>
      </p:sp>
      <p:sp>
        <p:nvSpPr>
          <p:cNvPr id="35" name="TextBox 34">
            <a:extLst>
              <a:ext uri="{FF2B5EF4-FFF2-40B4-BE49-F238E27FC236}">
                <a16:creationId xmlns:a16="http://schemas.microsoft.com/office/drawing/2014/main" id="{49B26C5A-0A56-0F40-AD92-F9371CCE50B9}"/>
              </a:ext>
            </a:extLst>
          </p:cNvPr>
          <p:cNvSpPr txBox="1"/>
          <p:nvPr/>
        </p:nvSpPr>
        <p:spPr>
          <a:xfrm>
            <a:off x="7185680" y="6004106"/>
            <a:ext cx="365760" cy="365760"/>
          </a:xfrm>
          <a:prstGeom prst="rect">
            <a:avLst/>
          </a:prstGeom>
          <a:noFill/>
          <a:ln>
            <a:solidFill>
              <a:schemeClr val="tx1"/>
            </a:solidFill>
          </a:ln>
        </p:spPr>
        <p:txBody>
          <a:bodyPr wrap="square" rtlCol="0" anchor="ctr">
            <a:noAutofit/>
          </a:bodyPr>
          <a:lstStyle/>
          <a:p>
            <a:pPr algn="ctr"/>
            <a:r>
              <a:rPr lang="en-US" sz="1400" dirty="0"/>
              <a:t>0</a:t>
            </a:r>
          </a:p>
        </p:txBody>
      </p:sp>
      <p:sp>
        <p:nvSpPr>
          <p:cNvPr id="4" name="Date Placeholder 3">
            <a:extLst>
              <a:ext uri="{FF2B5EF4-FFF2-40B4-BE49-F238E27FC236}">
                <a16:creationId xmlns:a16="http://schemas.microsoft.com/office/drawing/2014/main" id="{515FA3F3-88A5-17A2-2483-6A93ACF125CD}"/>
              </a:ext>
            </a:extLst>
          </p:cNvPr>
          <p:cNvSpPr>
            <a:spLocks noGrp="1"/>
          </p:cNvSpPr>
          <p:nvPr>
            <p:ph type="dt" sz="half" idx="10"/>
          </p:nvPr>
        </p:nvSpPr>
        <p:spPr/>
        <p:txBody>
          <a:bodyPr/>
          <a:lstStyle/>
          <a:p>
            <a:r>
              <a:rPr lang="en-US" dirty="0"/>
              <a:t>Sept. 2022</a:t>
            </a:r>
          </a:p>
        </p:txBody>
      </p:sp>
      <p:sp>
        <p:nvSpPr>
          <p:cNvPr id="6" name="Footer Placeholder 5">
            <a:extLst>
              <a:ext uri="{FF2B5EF4-FFF2-40B4-BE49-F238E27FC236}">
                <a16:creationId xmlns:a16="http://schemas.microsoft.com/office/drawing/2014/main" id="{1BD17EB9-EA08-5DE4-013B-0CFDE4DB4AF4}"/>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7164201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Slide Number Placeholder 4"/>
          <p:cNvSpPr>
            <a:spLocks noGrp="1"/>
          </p:cNvSpPr>
          <p:nvPr>
            <p:ph type="sldNum" sz="quarter" idx="12"/>
          </p:nvPr>
        </p:nvSpPr>
        <p:spPr>
          <a:noFill/>
        </p:spPr>
        <p:txBody>
          <a:bodyPr/>
          <a:lstStyle/>
          <a:p>
            <a:fld id="{28BD6E64-FA0F-4E85-80AA-A8B46ADE2C44}" type="slidenum">
              <a:rPr lang="en-US" smtClean="0">
                <a:latin typeface="Garamond" pitchFamily="28" charset="0"/>
                <a:ea typeface="ＭＳ Ｐゴシック" pitchFamily="28" charset="-128"/>
              </a:rPr>
              <a:pPr/>
              <a:t>15</a:t>
            </a:fld>
            <a:endParaRPr lang="en-US">
              <a:latin typeface="Garamond" pitchFamily="28" charset="0"/>
              <a:ea typeface="ＭＳ Ｐゴシック" pitchFamily="28" charset="-128"/>
            </a:endParaRPr>
          </a:p>
        </p:txBody>
      </p:sp>
      <p:sp>
        <p:nvSpPr>
          <p:cNvPr id="129" name="Rectangle 3">
            <a:extLst>
              <a:ext uri="{FF2B5EF4-FFF2-40B4-BE49-F238E27FC236}">
                <a16:creationId xmlns:a16="http://schemas.microsoft.com/office/drawing/2014/main" id="{5DF8ACBD-DFE4-1245-85D6-09A1169FE2FA}"/>
              </a:ext>
            </a:extLst>
          </p:cNvPr>
          <p:cNvSpPr>
            <a:spLocks noChangeArrowheads="1"/>
          </p:cNvSpPr>
          <p:nvPr/>
        </p:nvSpPr>
        <p:spPr bwMode="auto">
          <a:xfrm>
            <a:off x="3365500" y="3485962"/>
            <a:ext cx="8064500" cy="2914837"/>
          </a:xfrm>
          <a:prstGeom prst="rect">
            <a:avLst/>
          </a:prstGeom>
          <a:noFill/>
          <a:ln w="9525">
            <a:noFill/>
            <a:miter lim="800000"/>
            <a:headEnd/>
            <a:tailEnd/>
          </a:ln>
        </p:spPr>
        <p:txBody>
          <a:bodyPr/>
          <a:lstStyle/>
          <a:p>
            <a:pPr marL="342900" indent="-342900">
              <a:spcBef>
                <a:spcPct val="20000"/>
              </a:spcBef>
              <a:buSzPct val="100000"/>
              <a:buFont typeface="Arial" panose="020B0604020202020204" pitchFamily="34" charset="0"/>
              <a:buChar char="•"/>
            </a:pPr>
            <a:r>
              <a:rPr lang="en-US" sz="2000" dirty="0">
                <a:latin typeface="Times New Roman" pitchFamily="28" charset="0"/>
                <a:sym typeface="Wingdings" pitchFamily="28" charset="2"/>
              </a:rPr>
              <a:t>Consider at 320 Mb/s, 1 (or n) trigger bit is to be transmitted every 25 ns, then 7 (or 8-n) bits can be used to transmit data/header/trailer/filler.</a:t>
            </a:r>
          </a:p>
          <a:p>
            <a:pPr marL="342900" indent="-342900">
              <a:spcBef>
                <a:spcPct val="20000"/>
              </a:spcBef>
              <a:buSzPct val="100000"/>
              <a:buFont typeface="Arial" panose="020B0604020202020204" pitchFamily="34" charset="0"/>
              <a:buChar char="•"/>
            </a:pPr>
            <a:r>
              <a:rPr lang="en-US" sz="2000" dirty="0">
                <a:latin typeface="Times New Roman" pitchFamily="28" charset="0"/>
                <a:sym typeface="Wingdings" pitchFamily="28" charset="2"/>
              </a:rPr>
              <a:t>The 40-bit data words are chopped into segments 7 (or 8-n) bits each.</a:t>
            </a:r>
          </a:p>
          <a:p>
            <a:pPr marL="342900" indent="-342900">
              <a:spcBef>
                <a:spcPct val="20000"/>
              </a:spcBef>
              <a:buSzPct val="100000"/>
              <a:buFont typeface="Arial" panose="020B0604020202020204" pitchFamily="34" charset="0"/>
              <a:buChar char="•"/>
            </a:pPr>
            <a:r>
              <a:rPr lang="en-US" sz="2000" dirty="0">
                <a:latin typeface="Times New Roman" pitchFamily="28" charset="0"/>
                <a:sym typeface="Wingdings" pitchFamily="28" charset="2"/>
              </a:rPr>
              <a:t>On the receiving side:</a:t>
            </a:r>
          </a:p>
          <a:p>
            <a:pPr marL="800082" lvl="1" indent="-342900">
              <a:spcBef>
                <a:spcPct val="20000"/>
              </a:spcBef>
              <a:buSzPct val="100000"/>
              <a:buFont typeface="Arial" panose="020B0604020202020204" pitchFamily="34" charset="0"/>
              <a:buChar char="•"/>
            </a:pPr>
            <a:r>
              <a:rPr lang="en-US" sz="2000" dirty="0">
                <a:latin typeface="Times New Roman" pitchFamily="28" charset="0"/>
                <a:sym typeface="Wingdings" pitchFamily="28" charset="2"/>
              </a:rPr>
              <a:t>The position of trigger bits is unknown</a:t>
            </a:r>
          </a:p>
          <a:p>
            <a:pPr marL="800082" lvl="1" indent="-342900">
              <a:spcBef>
                <a:spcPct val="20000"/>
              </a:spcBef>
              <a:buSzPct val="100000"/>
              <a:buFont typeface="Arial" panose="020B0604020202020204" pitchFamily="34" charset="0"/>
              <a:buChar char="•"/>
            </a:pPr>
            <a:r>
              <a:rPr lang="en-US" sz="2000" dirty="0">
                <a:latin typeface="Times New Roman" pitchFamily="28" charset="0"/>
                <a:sym typeface="Wingdings" pitchFamily="28" charset="2"/>
              </a:rPr>
              <a:t>The boundary of data words is unknown</a:t>
            </a:r>
          </a:p>
        </p:txBody>
      </p:sp>
      <p:sp>
        <p:nvSpPr>
          <p:cNvPr id="225" name="Rectangle 110">
            <a:extLst>
              <a:ext uri="{FF2B5EF4-FFF2-40B4-BE49-F238E27FC236}">
                <a16:creationId xmlns:a16="http://schemas.microsoft.com/office/drawing/2014/main" id="{1C712A0E-54A4-44AA-AFDA-7644E0F0F907}"/>
              </a:ext>
            </a:extLst>
          </p:cNvPr>
          <p:cNvSpPr>
            <a:spLocks noChangeArrowheads="1"/>
          </p:cNvSpPr>
          <p:nvPr/>
        </p:nvSpPr>
        <p:spPr bwMode="auto">
          <a:xfrm>
            <a:off x="1905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56" name="Rectangle 110">
            <a:extLst>
              <a:ext uri="{FF2B5EF4-FFF2-40B4-BE49-F238E27FC236}">
                <a16:creationId xmlns:a16="http://schemas.microsoft.com/office/drawing/2014/main" id="{38BA5D37-7634-4719-8C2A-E14B202E98EF}"/>
              </a:ext>
            </a:extLst>
          </p:cNvPr>
          <p:cNvSpPr>
            <a:spLocks noChangeArrowheads="1"/>
          </p:cNvSpPr>
          <p:nvPr/>
        </p:nvSpPr>
        <p:spPr bwMode="auto">
          <a:xfrm>
            <a:off x="1968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57" name="Rectangle 110">
            <a:extLst>
              <a:ext uri="{FF2B5EF4-FFF2-40B4-BE49-F238E27FC236}">
                <a16:creationId xmlns:a16="http://schemas.microsoft.com/office/drawing/2014/main" id="{0DB28AC2-5973-4539-A601-559857ACB71F}"/>
              </a:ext>
            </a:extLst>
          </p:cNvPr>
          <p:cNvSpPr>
            <a:spLocks noChangeArrowheads="1"/>
          </p:cNvSpPr>
          <p:nvPr/>
        </p:nvSpPr>
        <p:spPr bwMode="auto">
          <a:xfrm>
            <a:off x="2032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58" name="Rectangle 110">
            <a:extLst>
              <a:ext uri="{FF2B5EF4-FFF2-40B4-BE49-F238E27FC236}">
                <a16:creationId xmlns:a16="http://schemas.microsoft.com/office/drawing/2014/main" id="{22D2437E-FB85-46D6-9D34-B57578150D83}"/>
              </a:ext>
            </a:extLst>
          </p:cNvPr>
          <p:cNvSpPr>
            <a:spLocks noChangeArrowheads="1"/>
          </p:cNvSpPr>
          <p:nvPr/>
        </p:nvSpPr>
        <p:spPr bwMode="auto">
          <a:xfrm>
            <a:off x="2095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59" name="Rectangle 110">
            <a:extLst>
              <a:ext uri="{FF2B5EF4-FFF2-40B4-BE49-F238E27FC236}">
                <a16:creationId xmlns:a16="http://schemas.microsoft.com/office/drawing/2014/main" id="{887ED187-EA87-4615-83BD-4E51887FB18A}"/>
              </a:ext>
            </a:extLst>
          </p:cNvPr>
          <p:cNvSpPr>
            <a:spLocks noChangeArrowheads="1"/>
          </p:cNvSpPr>
          <p:nvPr/>
        </p:nvSpPr>
        <p:spPr bwMode="auto">
          <a:xfrm>
            <a:off x="2159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60" name="Rectangle 110">
            <a:extLst>
              <a:ext uri="{FF2B5EF4-FFF2-40B4-BE49-F238E27FC236}">
                <a16:creationId xmlns:a16="http://schemas.microsoft.com/office/drawing/2014/main" id="{B084B442-380C-42FC-8170-83C41EF9D30C}"/>
              </a:ext>
            </a:extLst>
          </p:cNvPr>
          <p:cNvSpPr>
            <a:spLocks noChangeArrowheads="1"/>
          </p:cNvSpPr>
          <p:nvPr/>
        </p:nvSpPr>
        <p:spPr bwMode="auto">
          <a:xfrm>
            <a:off x="2222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61" name="Rectangle 110">
            <a:extLst>
              <a:ext uri="{FF2B5EF4-FFF2-40B4-BE49-F238E27FC236}">
                <a16:creationId xmlns:a16="http://schemas.microsoft.com/office/drawing/2014/main" id="{28EF372E-1EC1-4564-ABA5-2EB8F9275A1F}"/>
              </a:ext>
            </a:extLst>
          </p:cNvPr>
          <p:cNvSpPr>
            <a:spLocks noChangeArrowheads="1"/>
          </p:cNvSpPr>
          <p:nvPr/>
        </p:nvSpPr>
        <p:spPr bwMode="auto">
          <a:xfrm>
            <a:off x="2286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62" name="Rectangle 110">
            <a:extLst>
              <a:ext uri="{FF2B5EF4-FFF2-40B4-BE49-F238E27FC236}">
                <a16:creationId xmlns:a16="http://schemas.microsoft.com/office/drawing/2014/main" id="{32DC1BB5-3151-44E6-BB28-75D9F182C296}"/>
              </a:ext>
            </a:extLst>
          </p:cNvPr>
          <p:cNvSpPr>
            <a:spLocks noChangeArrowheads="1"/>
          </p:cNvSpPr>
          <p:nvPr/>
        </p:nvSpPr>
        <p:spPr bwMode="auto">
          <a:xfrm>
            <a:off x="2349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63" name="Rectangle 110">
            <a:extLst>
              <a:ext uri="{FF2B5EF4-FFF2-40B4-BE49-F238E27FC236}">
                <a16:creationId xmlns:a16="http://schemas.microsoft.com/office/drawing/2014/main" id="{6304B950-4889-48AB-AA19-FD1572C7923E}"/>
              </a:ext>
            </a:extLst>
          </p:cNvPr>
          <p:cNvSpPr>
            <a:spLocks noChangeArrowheads="1"/>
          </p:cNvSpPr>
          <p:nvPr/>
        </p:nvSpPr>
        <p:spPr bwMode="auto">
          <a:xfrm>
            <a:off x="2413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64" name="Rectangle 110">
            <a:extLst>
              <a:ext uri="{FF2B5EF4-FFF2-40B4-BE49-F238E27FC236}">
                <a16:creationId xmlns:a16="http://schemas.microsoft.com/office/drawing/2014/main" id="{4116A702-AF8D-4AAF-87F6-C927AC54364F}"/>
              </a:ext>
            </a:extLst>
          </p:cNvPr>
          <p:cNvSpPr>
            <a:spLocks noChangeArrowheads="1"/>
          </p:cNvSpPr>
          <p:nvPr/>
        </p:nvSpPr>
        <p:spPr bwMode="auto">
          <a:xfrm>
            <a:off x="2476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65" name="Rectangle 110">
            <a:extLst>
              <a:ext uri="{FF2B5EF4-FFF2-40B4-BE49-F238E27FC236}">
                <a16:creationId xmlns:a16="http://schemas.microsoft.com/office/drawing/2014/main" id="{3FD80C6C-7480-45BD-93F5-1CF4D426CB9A}"/>
              </a:ext>
            </a:extLst>
          </p:cNvPr>
          <p:cNvSpPr>
            <a:spLocks noChangeArrowheads="1"/>
          </p:cNvSpPr>
          <p:nvPr/>
        </p:nvSpPr>
        <p:spPr bwMode="auto">
          <a:xfrm>
            <a:off x="2540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66" name="Rectangle 110">
            <a:extLst>
              <a:ext uri="{FF2B5EF4-FFF2-40B4-BE49-F238E27FC236}">
                <a16:creationId xmlns:a16="http://schemas.microsoft.com/office/drawing/2014/main" id="{5DBB317E-6A92-4E53-9B26-8B2159DF41CA}"/>
              </a:ext>
            </a:extLst>
          </p:cNvPr>
          <p:cNvSpPr>
            <a:spLocks noChangeArrowheads="1"/>
          </p:cNvSpPr>
          <p:nvPr/>
        </p:nvSpPr>
        <p:spPr bwMode="auto">
          <a:xfrm>
            <a:off x="2603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67" name="Rectangle 110">
            <a:extLst>
              <a:ext uri="{FF2B5EF4-FFF2-40B4-BE49-F238E27FC236}">
                <a16:creationId xmlns:a16="http://schemas.microsoft.com/office/drawing/2014/main" id="{09861B7F-2FC9-4E31-873A-7F8EB010F374}"/>
              </a:ext>
            </a:extLst>
          </p:cNvPr>
          <p:cNvSpPr>
            <a:spLocks noChangeArrowheads="1"/>
          </p:cNvSpPr>
          <p:nvPr/>
        </p:nvSpPr>
        <p:spPr bwMode="auto">
          <a:xfrm>
            <a:off x="2667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68" name="Rectangle 110">
            <a:extLst>
              <a:ext uri="{FF2B5EF4-FFF2-40B4-BE49-F238E27FC236}">
                <a16:creationId xmlns:a16="http://schemas.microsoft.com/office/drawing/2014/main" id="{6A799C1C-57B7-4511-BEC4-A2F4C53CF3C6}"/>
              </a:ext>
            </a:extLst>
          </p:cNvPr>
          <p:cNvSpPr>
            <a:spLocks noChangeArrowheads="1"/>
          </p:cNvSpPr>
          <p:nvPr/>
        </p:nvSpPr>
        <p:spPr bwMode="auto">
          <a:xfrm>
            <a:off x="2730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69" name="Rectangle 110">
            <a:extLst>
              <a:ext uri="{FF2B5EF4-FFF2-40B4-BE49-F238E27FC236}">
                <a16:creationId xmlns:a16="http://schemas.microsoft.com/office/drawing/2014/main" id="{18A56A38-04F4-4200-BBFB-9544C84DD253}"/>
              </a:ext>
            </a:extLst>
          </p:cNvPr>
          <p:cNvSpPr>
            <a:spLocks noChangeArrowheads="1"/>
          </p:cNvSpPr>
          <p:nvPr/>
        </p:nvSpPr>
        <p:spPr bwMode="auto">
          <a:xfrm>
            <a:off x="2794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70" name="Rectangle 110">
            <a:extLst>
              <a:ext uri="{FF2B5EF4-FFF2-40B4-BE49-F238E27FC236}">
                <a16:creationId xmlns:a16="http://schemas.microsoft.com/office/drawing/2014/main" id="{A640219E-D499-4AC2-9C4B-AC7C7A7902B5}"/>
              </a:ext>
            </a:extLst>
          </p:cNvPr>
          <p:cNvSpPr>
            <a:spLocks noChangeArrowheads="1"/>
          </p:cNvSpPr>
          <p:nvPr/>
        </p:nvSpPr>
        <p:spPr bwMode="auto">
          <a:xfrm>
            <a:off x="2857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71" name="Rectangle 110">
            <a:extLst>
              <a:ext uri="{FF2B5EF4-FFF2-40B4-BE49-F238E27FC236}">
                <a16:creationId xmlns:a16="http://schemas.microsoft.com/office/drawing/2014/main" id="{5B21B988-A629-4CBF-A65D-4CCE434017DF}"/>
              </a:ext>
            </a:extLst>
          </p:cNvPr>
          <p:cNvSpPr>
            <a:spLocks noChangeArrowheads="1"/>
          </p:cNvSpPr>
          <p:nvPr/>
        </p:nvSpPr>
        <p:spPr bwMode="auto">
          <a:xfrm>
            <a:off x="2921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72" name="Rectangle 110">
            <a:extLst>
              <a:ext uri="{FF2B5EF4-FFF2-40B4-BE49-F238E27FC236}">
                <a16:creationId xmlns:a16="http://schemas.microsoft.com/office/drawing/2014/main" id="{4FA680D6-FEDC-43DC-AC6A-B2628C76579D}"/>
              </a:ext>
            </a:extLst>
          </p:cNvPr>
          <p:cNvSpPr>
            <a:spLocks noChangeArrowheads="1"/>
          </p:cNvSpPr>
          <p:nvPr/>
        </p:nvSpPr>
        <p:spPr bwMode="auto">
          <a:xfrm>
            <a:off x="2984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73" name="Rectangle 110">
            <a:extLst>
              <a:ext uri="{FF2B5EF4-FFF2-40B4-BE49-F238E27FC236}">
                <a16:creationId xmlns:a16="http://schemas.microsoft.com/office/drawing/2014/main" id="{BC6F34EA-FB60-4D86-B95B-D812E1218999}"/>
              </a:ext>
            </a:extLst>
          </p:cNvPr>
          <p:cNvSpPr>
            <a:spLocks noChangeArrowheads="1"/>
          </p:cNvSpPr>
          <p:nvPr/>
        </p:nvSpPr>
        <p:spPr bwMode="auto">
          <a:xfrm>
            <a:off x="3048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74" name="Rectangle 110">
            <a:extLst>
              <a:ext uri="{FF2B5EF4-FFF2-40B4-BE49-F238E27FC236}">
                <a16:creationId xmlns:a16="http://schemas.microsoft.com/office/drawing/2014/main" id="{5463F875-4D15-4CA4-94C0-118B11BA3883}"/>
              </a:ext>
            </a:extLst>
          </p:cNvPr>
          <p:cNvSpPr>
            <a:spLocks noChangeArrowheads="1"/>
          </p:cNvSpPr>
          <p:nvPr/>
        </p:nvSpPr>
        <p:spPr bwMode="auto">
          <a:xfrm>
            <a:off x="3111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75" name="Rectangle 110">
            <a:extLst>
              <a:ext uri="{FF2B5EF4-FFF2-40B4-BE49-F238E27FC236}">
                <a16:creationId xmlns:a16="http://schemas.microsoft.com/office/drawing/2014/main" id="{6488F169-DCA6-4188-A785-358109A9E18E}"/>
              </a:ext>
            </a:extLst>
          </p:cNvPr>
          <p:cNvSpPr>
            <a:spLocks noChangeArrowheads="1"/>
          </p:cNvSpPr>
          <p:nvPr/>
        </p:nvSpPr>
        <p:spPr bwMode="auto">
          <a:xfrm>
            <a:off x="3175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76" name="Rectangle 110">
            <a:extLst>
              <a:ext uri="{FF2B5EF4-FFF2-40B4-BE49-F238E27FC236}">
                <a16:creationId xmlns:a16="http://schemas.microsoft.com/office/drawing/2014/main" id="{F39F02FF-D895-4622-A720-3E1FB8C2434A}"/>
              </a:ext>
            </a:extLst>
          </p:cNvPr>
          <p:cNvSpPr>
            <a:spLocks noChangeArrowheads="1"/>
          </p:cNvSpPr>
          <p:nvPr/>
        </p:nvSpPr>
        <p:spPr bwMode="auto">
          <a:xfrm>
            <a:off x="3238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77" name="Rectangle 110">
            <a:extLst>
              <a:ext uri="{FF2B5EF4-FFF2-40B4-BE49-F238E27FC236}">
                <a16:creationId xmlns:a16="http://schemas.microsoft.com/office/drawing/2014/main" id="{CF7D1381-55FB-41B7-AA9F-4978B9C29791}"/>
              </a:ext>
            </a:extLst>
          </p:cNvPr>
          <p:cNvSpPr>
            <a:spLocks noChangeArrowheads="1"/>
          </p:cNvSpPr>
          <p:nvPr/>
        </p:nvSpPr>
        <p:spPr bwMode="auto">
          <a:xfrm>
            <a:off x="3302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78" name="Rectangle 110">
            <a:extLst>
              <a:ext uri="{FF2B5EF4-FFF2-40B4-BE49-F238E27FC236}">
                <a16:creationId xmlns:a16="http://schemas.microsoft.com/office/drawing/2014/main" id="{C234D3B0-C202-4857-9A3D-DD11F775BAB5}"/>
              </a:ext>
            </a:extLst>
          </p:cNvPr>
          <p:cNvSpPr>
            <a:spLocks noChangeArrowheads="1"/>
          </p:cNvSpPr>
          <p:nvPr/>
        </p:nvSpPr>
        <p:spPr bwMode="auto">
          <a:xfrm>
            <a:off x="3365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79" name="Rectangle 110">
            <a:extLst>
              <a:ext uri="{FF2B5EF4-FFF2-40B4-BE49-F238E27FC236}">
                <a16:creationId xmlns:a16="http://schemas.microsoft.com/office/drawing/2014/main" id="{263ECF8C-5606-4D92-A946-9D6862C40532}"/>
              </a:ext>
            </a:extLst>
          </p:cNvPr>
          <p:cNvSpPr>
            <a:spLocks noChangeArrowheads="1"/>
          </p:cNvSpPr>
          <p:nvPr/>
        </p:nvSpPr>
        <p:spPr bwMode="auto">
          <a:xfrm>
            <a:off x="3429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80" name="Rectangle 110">
            <a:extLst>
              <a:ext uri="{FF2B5EF4-FFF2-40B4-BE49-F238E27FC236}">
                <a16:creationId xmlns:a16="http://schemas.microsoft.com/office/drawing/2014/main" id="{9802E2B7-AC26-47AE-98FE-43554C6E2EC0}"/>
              </a:ext>
            </a:extLst>
          </p:cNvPr>
          <p:cNvSpPr>
            <a:spLocks noChangeArrowheads="1"/>
          </p:cNvSpPr>
          <p:nvPr/>
        </p:nvSpPr>
        <p:spPr bwMode="auto">
          <a:xfrm>
            <a:off x="3492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81" name="Rectangle 110">
            <a:extLst>
              <a:ext uri="{FF2B5EF4-FFF2-40B4-BE49-F238E27FC236}">
                <a16:creationId xmlns:a16="http://schemas.microsoft.com/office/drawing/2014/main" id="{CF2A9525-3349-46CE-97D0-9CF39524FFCA}"/>
              </a:ext>
            </a:extLst>
          </p:cNvPr>
          <p:cNvSpPr>
            <a:spLocks noChangeArrowheads="1"/>
          </p:cNvSpPr>
          <p:nvPr/>
        </p:nvSpPr>
        <p:spPr bwMode="auto">
          <a:xfrm>
            <a:off x="3556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82" name="Rectangle 110">
            <a:extLst>
              <a:ext uri="{FF2B5EF4-FFF2-40B4-BE49-F238E27FC236}">
                <a16:creationId xmlns:a16="http://schemas.microsoft.com/office/drawing/2014/main" id="{E3E4CC86-0836-44F7-9F53-02418A33E2EA}"/>
              </a:ext>
            </a:extLst>
          </p:cNvPr>
          <p:cNvSpPr>
            <a:spLocks noChangeArrowheads="1"/>
          </p:cNvSpPr>
          <p:nvPr/>
        </p:nvSpPr>
        <p:spPr bwMode="auto">
          <a:xfrm>
            <a:off x="3619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83" name="Rectangle 110">
            <a:extLst>
              <a:ext uri="{FF2B5EF4-FFF2-40B4-BE49-F238E27FC236}">
                <a16:creationId xmlns:a16="http://schemas.microsoft.com/office/drawing/2014/main" id="{BFA54CF3-CCF1-412C-9A42-3BDD33113324}"/>
              </a:ext>
            </a:extLst>
          </p:cNvPr>
          <p:cNvSpPr>
            <a:spLocks noChangeArrowheads="1"/>
          </p:cNvSpPr>
          <p:nvPr/>
        </p:nvSpPr>
        <p:spPr bwMode="auto">
          <a:xfrm>
            <a:off x="3683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86" name="Rectangle 110">
            <a:extLst>
              <a:ext uri="{FF2B5EF4-FFF2-40B4-BE49-F238E27FC236}">
                <a16:creationId xmlns:a16="http://schemas.microsoft.com/office/drawing/2014/main" id="{4067E121-BB4F-4492-A75A-5D0466DF203E}"/>
              </a:ext>
            </a:extLst>
          </p:cNvPr>
          <p:cNvSpPr>
            <a:spLocks noChangeArrowheads="1"/>
          </p:cNvSpPr>
          <p:nvPr/>
        </p:nvSpPr>
        <p:spPr bwMode="auto">
          <a:xfrm>
            <a:off x="3746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87" name="Rectangle 110">
            <a:extLst>
              <a:ext uri="{FF2B5EF4-FFF2-40B4-BE49-F238E27FC236}">
                <a16:creationId xmlns:a16="http://schemas.microsoft.com/office/drawing/2014/main" id="{620F71C2-2295-4579-ADB1-2B6D2A3A94C1}"/>
              </a:ext>
            </a:extLst>
          </p:cNvPr>
          <p:cNvSpPr>
            <a:spLocks noChangeArrowheads="1"/>
          </p:cNvSpPr>
          <p:nvPr/>
        </p:nvSpPr>
        <p:spPr bwMode="auto">
          <a:xfrm>
            <a:off x="3810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88" name="Rectangle 110">
            <a:extLst>
              <a:ext uri="{FF2B5EF4-FFF2-40B4-BE49-F238E27FC236}">
                <a16:creationId xmlns:a16="http://schemas.microsoft.com/office/drawing/2014/main" id="{933EA153-A458-41A1-A773-7E388616139F}"/>
              </a:ext>
            </a:extLst>
          </p:cNvPr>
          <p:cNvSpPr>
            <a:spLocks noChangeArrowheads="1"/>
          </p:cNvSpPr>
          <p:nvPr/>
        </p:nvSpPr>
        <p:spPr bwMode="auto">
          <a:xfrm>
            <a:off x="3873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89" name="Rectangle 110">
            <a:extLst>
              <a:ext uri="{FF2B5EF4-FFF2-40B4-BE49-F238E27FC236}">
                <a16:creationId xmlns:a16="http://schemas.microsoft.com/office/drawing/2014/main" id="{AC2EA73C-5AD6-4801-8497-431332880867}"/>
              </a:ext>
            </a:extLst>
          </p:cNvPr>
          <p:cNvSpPr>
            <a:spLocks noChangeArrowheads="1"/>
          </p:cNvSpPr>
          <p:nvPr/>
        </p:nvSpPr>
        <p:spPr bwMode="auto">
          <a:xfrm>
            <a:off x="3937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90" name="Rectangle 110">
            <a:extLst>
              <a:ext uri="{FF2B5EF4-FFF2-40B4-BE49-F238E27FC236}">
                <a16:creationId xmlns:a16="http://schemas.microsoft.com/office/drawing/2014/main" id="{AA98297F-60DE-4A77-AED8-6B16E0EE414C}"/>
              </a:ext>
            </a:extLst>
          </p:cNvPr>
          <p:cNvSpPr>
            <a:spLocks noChangeArrowheads="1"/>
          </p:cNvSpPr>
          <p:nvPr/>
        </p:nvSpPr>
        <p:spPr bwMode="auto">
          <a:xfrm>
            <a:off x="4000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91" name="Rectangle 110">
            <a:extLst>
              <a:ext uri="{FF2B5EF4-FFF2-40B4-BE49-F238E27FC236}">
                <a16:creationId xmlns:a16="http://schemas.microsoft.com/office/drawing/2014/main" id="{58B915F0-8577-4CE8-BD5E-21C3FE084669}"/>
              </a:ext>
            </a:extLst>
          </p:cNvPr>
          <p:cNvSpPr>
            <a:spLocks noChangeArrowheads="1"/>
          </p:cNvSpPr>
          <p:nvPr/>
        </p:nvSpPr>
        <p:spPr bwMode="auto">
          <a:xfrm>
            <a:off x="4064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92" name="Rectangle 110">
            <a:extLst>
              <a:ext uri="{FF2B5EF4-FFF2-40B4-BE49-F238E27FC236}">
                <a16:creationId xmlns:a16="http://schemas.microsoft.com/office/drawing/2014/main" id="{8B0D3471-C16C-4966-8BBC-A0954399E0E0}"/>
              </a:ext>
            </a:extLst>
          </p:cNvPr>
          <p:cNvSpPr>
            <a:spLocks noChangeArrowheads="1"/>
          </p:cNvSpPr>
          <p:nvPr/>
        </p:nvSpPr>
        <p:spPr bwMode="auto">
          <a:xfrm>
            <a:off x="4127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93" name="Rectangle 110">
            <a:extLst>
              <a:ext uri="{FF2B5EF4-FFF2-40B4-BE49-F238E27FC236}">
                <a16:creationId xmlns:a16="http://schemas.microsoft.com/office/drawing/2014/main" id="{5D88C2DD-E22D-46D5-B4DA-98939BCC6BC1}"/>
              </a:ext>
            </a:extLst>
          </p:cNvPr>
          <p:cNvSpPr>
            <a:spLocks noChangeArrowheads="1"/>
          </p:cNvSpPr>
          <p:nvPr/>
        </p:nvSpPr>
        <p:spPr bwMode="auto">
          <a:xfrm>
            <a:off x="4191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94" name="Rectangle 110">
            <a:extLst>
              <a:ext uri="{FF2B5EF4-FFF2-40B4-BE49-F238E27FC236}">
                <a16:creationId xmlns:a16="http://schemas.microsoft.com/office/drawing/2014/main" id="{533FAB7F-C0E5-4E43-B91A-4D8489D65985}"/>
              </a:ext>
            </a:extLst>
          </p:cNvPr>
          <p:cNvSpPr>
            <a:spLocks noChangeArrowheads="1"/>
          </p:cNvSpPr>
          <p:nvPr/>
        </p:nvSpPr>
        <p:spPr bwMode="auto">
          <a:xfrm>
            <a:off x="4254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95" name="Rectangle 110">
            <a:extLst>
              <a:ext uri="{FF2B5EF4-FFF2-40B4-BE49-F238E27FC236}">
                <a16:creationId xmlns:a16="http://schemas.microsoft.com/office/drawing/2014/main" id="{C4D6AA9A-2EC0-479D-AEF4-92AD2A65EB75}"/>
              </a:ext>
            </a:extLst>
          </p:cNvPr>
          <p:cNvSpPr>
            <a:spLocks noChangeArrowheads="1"/>
          </p:cNvSpPr>
          <p:nvPr/>
        </p:nvSpPr>
        <p:spPr bwMode="auto">
          <a:xfrm>
            <a:off x="4318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196" name="Rectangle 110">
            <a:extLst>
              <a:ext uri="{FF2B5EF4-FFF2-40B4-BE49-F238E27FC236}">
                <a16:creationId xmlns:a16="http://schemas.microsoft.com/office/drawing/2014/main" id="{BA39E393-DB81-4ED2-8B57-73DBDFD967EF}"/>
              </a:ext>
            </a:extLst>
          </p:cNvPr>
          <p:cNvSpPr>
            <a:spLocks noChangeArrowheads="1"/>
          </p:cNvSpPr>
          <p:nvPr/>
        </p:nvSpPr>
        <p:spPr bwMode="auto">
          <a:xfrm>
            <a:off x="4381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22" name="Rectangle 110">
            <a:extLst>
              <a:ext uri="{FF2B5EF4-FFF2-40B4-BE49-F238E27FC236}">
                <a16:creationId xmlns:a16="http://schemas.microsoft.com/office/drawing/2014/main" id="{F6270FC6-C98D-4C24-8F20-D81627786C3C}"/>
              </a:ext>
            </a:extLst>
          </p:cNvPr>
          <p:cNvSpPr>
            <a:spLocks noChangeArrowheads="1"/>
          </p:cNvSpPr>
          <p:nvPr/>
        </p:nvSpPr>
        <p:spPr bwMode="auto">
          <a:xfrm>
            <a:off x="4445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23" name="Rectangle 110">
            <a:extLst>
              <a:ext uri="{FF2B5EF4-FFF2-40B4-BE49-F238E27FC236}">
                <a16:creationId xmlns:a16="http://schemas.microsoft.com/office/drawing/2014/main" id="{2BDC0B5C-F47F-471E-B286-CEFBB5381E94}"/>
              </a:ext>
            </a:extLst>
          </p:cNvPr>
          <p:cNvSpPr>
            <a:spLocks noChangeArrowheads="1"/>
          </p:cNvSpPr>
          <p:nvPr/>
        </p:nvSpPr>
        <p:spPr bwMode="auto">
          <a:xfrm>
            <a:off x="4508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24" name="Rectangle 110">
            <a:extLst>
              <a:ext uri="{FF2B5EF4-FFF2-40B4-BE49-F238E27FC236}">
                <a16:creationId xmlns:a16="http://schemas.microsoft.com/office/drawing/2014/main" id="{A7795D57-C057-4C35-95FF-04CD385756C8}"/>
              </a:ext>
            </a:extLst>
          </p:cNvPr>
          <p:cNvSpPr>
            <a:spLocks noChangeArrowheads="1"/>
          </p:cNvSpPr>
          <p:nvPr/>
        </p:nvSpPr>
        <p:spPr bwMode="auto">
          <a:xfrm>
            <a:off x="4572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25" name="Rectangle 110">
            <a:extLst>
              <a:ext uri="{FF2B5EF4-FFF2-40B4-BE49-F238E27FC236}">
                <a16:creationId xmlns:a16="http://schemas.microsoft.com/office/drawing/2014/main" id="{DDE50672-DDB6-473C-BC7C-D0E11D2C424A}"/>
              </a:ext>
            </a:extLst>
          </p:cNvPr>
          <p:cNvSpPr>
            <a:spLocks noChangeArrowheads="1"/>
          </p:cNvSpPr>
          <p:nvPr/>
        </p:nvSpPr>
        <p:spPr bwMode="auto">
          <a:xfrm>
            <a:off x="4635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26" name="Rectangle 110">
            <a:extLst>
              <a:ext uri="{FF2B5EF4-FFF2-40B4-BE49-F238E27FC236}">
                <a16:creationId xmlns:a16="http://schemas.microsoft.com/office/drawing/2014/main" id="{F0A66EBC-2541-4798-89B3-1BE1705DF003}"/>
              </a:ext>
            </a:extLst>
          </p:cNvPr>
          <p:cNvSpPr>
            <a:spLocks noChangeArrowheads="1"/>
          </p:cNvSpPr>
          <p:nvPr/>
        </p:nvSpPr>
        <p:spPr bwMode="auto">
          <a:xfrm>
            <a:off x="4699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27" name="Rectangle 110">
            <a:extLst>
              <a:ext uri="{FF2B5EF4-FFF2-40B4-BE49-F238E27FC236}">
                <a16:creationId xmlns:a16="http://schemas.microsoft.com/office/drawing/2014/main" id="{EF649299-5C5B-42AD-886E-E87B58F3A339}"/>
              </a:ext>
            </a:extLst>
          </p:cNvPr>
          <p:cNvSpPr>
            <a:spLocks noChangeArrowheads="1"/>
          </p:cNvSpPr>
          <p:nvPr/>
        </p:nvSpPr>
        <p:spPr bwMode="auto">
          <a:xfrm>
            <a:off x="4762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28" name="Rectangle 110">
            <a:extLst>
              <a:ext uri="{FF2B5EF4-FFF2-40B4-BE49-F238E27FC236}">
                <a16:creationId xmlns:a16="http://schemas.microsoft.com/office/drawing/2014/main" id="{02ECA5EA-0D90-4262-B7EA-7F63475366BC}"/>
              </a:ext>
            </a:extLst>
          </p:cNvPr>
          <p:cNvSpPr>
            <a:spLocks noChangeArrowheads="1"/>
          </p:cNvSpPr>
          <p:nvPr/>
        </p:nvSpPr>
        <p:spPr bwMode="auto">
          <a:xfrm>
            <a:off x="4826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29" name="Rectangle 110">
            <a:extLst>
              <a:ext uri="{FF2B5EF4-FFF2-40B4-BE49-F238E27FC236}">
                <a16:creationId xmlns:a16="http://schemas.microsoft.com/office/drawing/2014/main" id="{32B68E62-D19A-42FC-9583-D0B56A0F8DAF}"/>
              </a:ext>
            </a:extLst>
          </p:cNvPr>
          <p:cNvSpPr>
            <a:spLocks noChangeArrowheads="1"/>
          </p:cNvSpPr>
          <p:nvPr/>
        </p:nvSpPr>
        <p:spPr bwMode="auto">
          <a:xfrm>
            <a:off x="4889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30" name="Rectangle 110">
            <a:extLst>
              <a:ext uri="{FF2B5EF4-FFF2-40B4-BE49-F238E27FC236}">
                <a16:creationId xmlns:a16="http://schemas.microsoft.com/office/drawing/2014/main" id="{90C6F650-BBF1-4340-A80B-ECE7BCF222B7}"/>
              </a:ext>
            </a:extLst>
          </p:cNvPr>
          <p:cNvSpPr>
            <a:spLocks noChangeArrowheads="1"/>
          </p:cNvSpPr>
          <p:nvPr/>
        </p:nvSpPr>
        <p:spPr bwMode="auto">
          <a:xfrm>
            <a:off x="4953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31" name="Rectangle 110">
            <a:extLst>
              <a:ext uri="{FF2B5EF4-FFF2-40B4-BE49-F238E27FC236}">
                <a16:creationId xmlns:a16="http://schemas.microsoft.com/office/drawing/2014/main" id="{F8FC1E74-7104-4959-9CA0-B78AE19AE350}"/>
              </a:ext>
            </a:extLst>
          </p:cNvPr>
          <p:cNvSpPr>
            <a:spLocks noChangeArrowheads="1"/>
          </p:cNvSpPr>
          <p:nvPr/>
        </p:nvSpPr>
        <p:spPr bwMode="auto">
          <a:xfrm>
            <a:off x="5016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32" name="Rectangle 110">
            <a:extLst>
              <a:ext uri="{FF2B5EF4-FFF2-40B4-BE49-F238E27FC236}">
                <a16:creationId xmlns:a16="http://schemas.microsoft.com/office/drawing/2014/main" id="{46F6F123-1FFD-42B1-8112-C4A2D12F765B}"/>
              </a:ext>
            </a:extLst>
          </p:cNvPr>
          <p:cNvSpPr>
            <a:spLocks noChangeArrowheads="1"/>
          </p:cNvSpPr>
          <p:nvPr/>
        </p:nvSpPr>
        <p:spPr bwMode="auto">
          <a:xfrm>
            <a:off x="5080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33" name="Rectangle 110">
            <a:extLst>
              <a:ext uri="{FF2B5EF4-FFF2-40B4-BE49-F238E27FC236}">
                <a16:creationId xmlns:a16="http://schemas.microsoft.com/office/drawing/2014/main" id="{82AFCEF8-819E-4E69-9F0D-D04B4F0341B2}"/>
              </a:ext>
            </a:extLst>
          </p:cNvPr>
          <p:cNvSpPr>
            <a:spLocks noChangeArrowheads="1"/>
          </p:cNvSpPr>
          <p:nvPr/>
        </p:nvSpPr>
        <p:spPr bwMode="auto">
          <a:xfrm>
            <a:off x="5143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34" name="Rectangle 110">
            <a:extLst>
              <a:ext uri="{FF2B5EF4-FFF2-40B4-BE49-F238E27FC236}">
                <a16:creationId xmlns:a16="http://schemas.microsoft.com/office/drawing/2014/main" id="{FB0F3590-6172-4053-9D48-F355E2867704}"/>
              </a:ext>
            </a:extLst>
          </p:cNvPr>
          <p:cNvSpPr>
            <a:spLocks noChangeArrowheads="1"/>
          </p:cNvSpPr>
          <p:nvPr/>
        </p:nvSpPr>
        <p:spPr bwMode="auto">
          <a:xfrm>
            <a:off x="5207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35" name="Rectangle 110">
            <a:extLst>
              <a:ext uri="{FF2B5EF4-FFF2-40B4-BE49-F238E27FC236}">
                <a16:creationId xmlns:a16="http://schemas.microsoft.com/office/drawing/2014/main" id="{DDC32C48-9D57-4A34-8F12-DAD787C61CA0}"/>
              </a:ext>
            </a:extLst>
          </p:cNvPr>
          <p:cNvSpPr>
            <a:spLocks noChangeArrowheads="1"/>
          </p:cNvSpPr>
          <p:nvPr/>
        </p:nvSpPr>
        <p:spPr bwMode="auto">
          <a:xfrm>
            <a:off x="5270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36" name="Rectangle 110">
            <a:extLst>
              <a:ext uri="{FF2B5EF4-FFF2-40B4-BE49-F238E27FC236}">
                <a16:creationId xmlns:a16="http://schemas.microsoft.com/office/drawing/2014/main" id="{836B5F7F-C694-49C3-A943-27528824313F}"/>
              </a:ext>
            </a:extLst>
          </p:cNvPr>
          <p:cNvSpPr>
            <a:spLocks noChangeArrowheads="1"/>
          </p:cNvSpPr>
          <p:nvPr/>
        </p:nvSpPr>
        <p:spPr bwMode="auto">
          <a:xfrm>
            <a:off x="5334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37" name="Rectangle 110">
            <a:extLst>
              <a:ext uri="{FF2B5EF4-FFF2-40B4-BE49-F238E27FC236}">
                <a16:creationId xmlns:a16="http://schemas.microsoft.com/office/drawing/2014/main" id="{5DD47F86-F717-43BB-9392-E71D04EDB6D7}"/>
              </a:ext>
            </a:extLst>
          </p:cNvPr>
          <p:cNvSpPr>
            <a:spLocks noChangeArrowheads="1"/>
          </p:cNvSpPr>
          <p:nvPr/>
        </p:nvSpPr>
        <p:spPr bwMode="auto">
          <a:xfrm>
            <a:off x="5397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38" name="Rectangle 110">
            <a:extLst>
              <a:ext uri="{FF2B5EF4-FFF2-40B4-BE49-F238E27FC236}">
                <a16:creationId xmlns:a16="http://schemas.microsoft.com/office/drawing/2014/main" id="{D5896A5F-D118-4EA1-A768-400031739804}"/>
              </a:ext>
            </a:extLst>
          </p:cNvPr>
          <p:cNvSpPr>
            <a:spLocks noChangeArrowheads="1"/>
          </p:cNvSpPr>
          <p:nvPr/>
        </p:nvSpPr>
        <p:spPr bwMode="auto">
          <a:xfrm>
            <a:off x="5461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39" name="Rectangle 110">
            <a:extLst>
              <a:ext uri="{FF2B5EF4-FFF2-40B4-BE49-F238E27FC236}">
                <a16:creationId xmlns:a16="http://schemas.microsoft.com/office/drawing/2014/main" id="{E7051265-FFFA-4277-8EA3-0762F635E4D8}"/>
              </a:ext>
            </a:extLst>
          </p:cNvPr>
          <p:cNvSpPr>
            <a:spLocks noChangeArrowheads="1"/>
          </p:cNvSpPr>
          <p:nvPr/>
        </p:nvSpPr>
        <p:spPr bwMode="auto">
          <a:xfrm>
            <a:off x="5524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0" name="Rectangle 110">
            <a:extLst>
              <a:ext uri="{FF2B5EF4-FFF2-40B4-BE49-F238E27FC236}">
                <a16:creationId xmlns:a16="http://schemas.microsoft.com/office/drawing/2014/main" id="{3699F2B7-F6A3-4645-82C3-0DB18749605A}"/>
              </a:ext>
            </a:extLst>
          </p:cNvPr>
          <p:cNvSpPr>
            <a:spLocks noChangeArrowheads="1"/>
          </p:cNvSpPr>
          <p:nvPr/>
        </p:nvSpPr>
        <p:spPr bwMode="auto">
          <a:xfrm>
            <a:off x="5588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1" name="Rectangle 110">
            <a:extLst>
              <a:ext uri="{FF2B5EF4-FFF2-40B4-BE49-F238E27FC236}">
                <a16:creationId xmlns:a16="http://schemas.microsoft.com/office/drawing/2014/main" id="{E43955C3-B66B-4081-8B47-64FC7F7A4943}"/>
              </a:ext>
            </a:extLst>
          </p:cNvPr>
          <p:cNvSpPr>
            <a:spLocks noChangeArrowheads="1"/>
          </p:cNvSpPr>
          <p:nvPr/>
        </p:nvSpPr>
        <p:spPr bwMode="auto">
          <a:xfrm>
            <a:off x="5651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2" name="Rectangle 110">
            <a:extLst>
              <a:ext uri="{FF2B5EF4-FFF2-40B4-BE49-F238E27FC236}">
                <a16:creationId xmlns:a16="http://schemas.microsoft.com/office/drawing/2014/main" id="{3A674E40-4E88-4DE1-8859-B9730B061B59}"/>
              </a:ext>
            </a:extLst>
          </p:cNvPr>
          <p:cNvSpPr>
            <a:spLocks noChangeArrowheads="1"/>
          </p:cNvSpPr>
          <p:nvPr/>
        </p:nvSpPr>
        <p:spPr bwMode="auto">
          <a:xfrm>
            <a:off x="5715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3" name="Rectangle 110">
            <a:extLst>
              <a:ext uri="{FF2B5EF4-FFF2-40B4-BE49-F238E27FC236}">
                <a16:creationId xmlns:a16="http://schemas.microsoft.com/office/drawing/2014/main" id="{57CA6E00-97C9-4383-BCE4-2D5CF4EB2C61}"/>
              </a:ext>
            </a:extLst>
          </p:cNvPr>
          <p:cNvSpPr>
            <a:spLocks noChangeArrowheads="1"/>
          </p:cNvSpPr>
          <p:nvPr/>
        </p:nvSpPr>
        <p:spPr bwMode="auto">
          <a:xfrm>
            <a:off x="5778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4" name="Rectangle 110">
            <a:extLst>
              <a:ext uri="{FF2B5EF4-FFF2-40B4-BE49-F238E27FC236}">
                <a16:creationId xmlns:a16="http://schemas.microsoft.com/office/drawing/2014/main" id="{9095A2B7-ACAB-4A10-BDA5-751B963A058D}"/>
              </a:ext>
            </a:extLst>
          </p:cNvPr>
          <p:cNvSpPr>
            <a:spLocks noChangeArrowheads="1"/>
          </p:cNvSpPr>
          <p:nvPr/>
        </p:nvSpPr>
        <p:spPr bwMode="auto">
          <a:xfrm>
            <a:off x="5842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5" name="Rectangle 110">
            <a:extLst>
              <a:ext uri="{FF2B5EF4-FFF2-40B4-BE49-F238E27FC236}">
                <a16:creationId xmlns:a16="http://schemas.microsoft.com/office/drawing/2014/main" id="{FDCE27CB-5D16-418A-B3DE-DCD2E8A8BBFA}"/>
              </a:ext>
            </a:extLst>
          </p:cNvPr>
          <p:cNvSpPr>
            <a:spLocks noChangeArrowheads="1"/>
          </p:cNvSpPr>
          <p:nvPr/>
        </p:nvSpPr>
        <p:spPr bwMode="auto">
          <a:xfrm>
            <a:off x="5905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6" name="Rectangle 110">
            <a:extLst>
              <a:ext uri="{FF2B5EF4-FFF2-40B4-BE49-F238E27FC236}">
                <a16:creationId xmlns:a16="http://schemas.microsoft.com/office/drawing/2014/main" id="{FBA6773B-031E-4082-A39A-515F5513E92F}"/>
              </a:ext>
            </a:extLst>
          </p:cNvPr>
          <p:cNvSpPr>
            <a:spLocks noChangeArrowheads="1"/>
          </p:cNvSpPr>
          <p:nvPr/>
        </p:nvSpPr>
        <p:spPr bwMode="auto">
          <a:xfrm>
            <a:off x="5969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7" name="Rectangle 110">
            <a:extLst>
              <a:ext uri="{FF2B5EF4-FFF2-40B4-BE49-F238E27FC236}">
                <a16:creationId xmlns:a16="http://schemas.microsoft.com/office/drawing/2014/main" id="{5466A298-4A3B-464A-9CFB-69B8411A799B}"/>
              </a:ext>
            </a:extLst>
          </p:cNvPr>
          <p:cNvSpPr>
            <a:spLocks noChangeArrowheads="1"/>
          </p:cNvSpPr>
          <p:nvPr/>
        </p:nvSpPr>
        <p:spPr bwMode="auto">
          <a:xfrm>
            <a:off x="6032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8" name="Rectangle 110">
            <a:extLst>
              <a:ext uri="{FF2B5EF4-FFF2-40B4-BE49-F238E27FC236}">
                <a16:creationId xmlns:a16="http://schemas.microsoft.com/office/drawing/2014/main" id="{6D15FE8C-1D24-4E3F-9E44-49AEAEAE66D5}"/>
              </a:ext>
            </a:extLst>
          </p:cNvPr>
          <p:cNvSpPr>
            <a:spLocks noChangeArrowheads="1"/>
          </p:cNvSpPr>
          <p:nvPr/>
        </p:nvSpPr>
        <p:spPr bwMode="auto">
          <a:xfrm>
            <a:off x="6096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9" name="Rectangle 110">
            <a:extLst>
              <a:ext uri="{FF2B5EF4-FFF2-40B4-BE49-F238E27FC236}">
                <a16:creationId xmlns:a16="http://schemas.microsoft.com/office/drawing/2014/main" id="{7AC6DBBC-D462-4BC7-830F-8C33D08FCEAF}"/>
              </a:ext>
            </a:extLst>
          </p:cNvPr>
          <p:cNvSpPr>
            <a:spLocks noChangeArrowheads="1"/>
          </p:cNvSpPr>
          <p:nvPr/>
        </p:nvSpPr>
        <p:spPr bwMode="auto">
          <a:xfrm>
            <a:off x="6159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50" name="Rectangle 110">
            <a:extLst>
              <a:ext uri="{FF2B5EF4-FFF2-40B4-BE49-F238E27FC236}">
                <a16:creationId xmlns:a16="http://schemas.microsoft.com/office/drawing/2014/main" id="{1B6B6DEE-8DC5-4294-BABD-C2AEF36AA96D}"/>
              </a:ext>
            </a:extLst>
          </p:cNvPr>
          <p:cNvSpPr>
            <a:spLocks noChangeArrowheads="1"/>
          </p:cNvSpPr>
          <p:nvPr/>
        </p:nvSpPr>
        <p:spPr bwMode="auto">
          <a:xfrm>
            <a:off x="6223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51" name="Rectangle 110">
            <a:extLst>
              <a:ext uri="{FF2B5EF4-FFF2-40B4-BE49-F238E27FC236}">
                <a16:creationId xmlns:a16="http://schemas.microsoft.com/office/drawing/2014/main" id="{EA2BA49C-0D91-41CE-9FDE-42616C7E7142}"/>
              </a:ext>
            </a:extLst>
          </p:cNvPr>
          <p:cNvSpPr>
            <a:spLocks noChangeArrowheads="1"/>
          </p:cNvSpPr>
          <p:nvPr/>
        </p:nvSpPr>
        <p:spPr bwMode="auto">
          <a:xfrm>
            <a:off x="6286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52" name="Rectangle 110">
            <a:extLst>
              <a:ext uri="{FF2B5EF4-FFF2-40B4-BE49-F238E27FC236}">
                <a16:creationId xmlns:a16="http://schemas.microsoft.com/office/drawing/2014/main" id="{BBB61B14-36C0-478E-BEFB-408AC8172E47}"/>
              </a:ext>
            </a:extLst>
          </p:cNvPr>
          <p:cNvSpPr>
            <a:spLocks noChangeArrowheads="1"/>
          </p:cNvSpPr>
          <p:nvPr/>
        </p:nvSpPr>
        <p:spPr bwMode="auto">
          <a:xfrm>
            <a:off x="6350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53" name="Rectangle 110">
            <a:extLst>
              <a:ext uri="{FF2B5EF4-FFF2-40B4-BE49-F238E27FC236}">
                <a16:creationId xmlns:a16="http://schemas.microsoft.com/office/drawing/2014/main" id="{ACDEC405-0894-4551-ACFE-C30693A25AA0}"/>
              </a:ext>
            </a:extLst>
          </p:cNvPr>
          <p:cNvSpPr>
            <a:spLocks noChangeArrowheads="1"/>
          </p:cNvSpPr>
          <p:nvPr/>
        </p:nvSpPr>
        <p:spPr bwMode="auto">
          <a:xfrm>
            <a:off x="6413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54" name="Rectangle 110">
            <a:extLst>
              <a:ext uri="{FF2B5EF4-FFF2-40B4-BE49-F238E27FC236}">
                <a16:creationId xmlns:a16="http://schemas.microsoft.com/office/drawing/2014/main" id="{02C59E6B-2C51-47BB-AE56-54FC8D8BC43B}"/>
              </a:ext>
            </a:extLst>
          </p:cNvPr>
          <p:cNvSpPr>
            <a:spLocks noChangeArrowheads="1"/>
          </p:cNvSpPr>
          <p:nvPr/>
        </p:nvSpPr>
        <p:spPr bwMode="auto">
          <a:xfrm>
            <a:off x="6477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55" name="Rectangle 110">
            <a:extLst>
              <a:ext uri="{FF2B5EF4-FFF2-40B4-BE49-F238E27FC236}">
                <a16:creationId xmlns:a16="http://schemas.microsoft.com/office/drawing/2014/main" id="{7E29A527-77CA-4D0C-BC9E-BE4A086C8C38}"/>
              </a:ext>
            </a:extLst>
          </p:cNvPr>
          <p:cNvSpPr>
            <a:spLocks noChangeArrowheads="1"/>
          </p:cNvSpPr>
          <p:nvPr/>
        </p:nvSpPr>
        <p:spPr bwMode="auto">
          <a:xfrm>
            <a:off x="6540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56" name="Rectangle 110">
            <a:extLst>
              <a:ext uri="{FF2B5EF4-FFF2-40B4-BE49-F238E27FC236}">
                <a16:creationId xmlns:a16="http://schemas.microsoft.com/office/drawing/2014/main" id="{8D9256AF-5023-4495-AC02-54008F4B5AEB}"/>
              </a:ext>
            </a:extLst>
          </p:cNvPr>
          <p:cNvSpPr>
            <a:spLocks noChangeArrowheads="1"/>
          </p:cNvSpPr>
          <p:nvPr/>
        </p:nvSpPr>
        <p:spPr bwMode="auto">
          <a:xfrm>
            <a:off x="6604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57" name="Rectangle 110">
            <a:extLst>
              <a:ext uri="{FF2B5EF4-FFF2-40B4-BE49-F238E27FC236}">
                <a16:creationId xmlns:a16="http://schemas.microsoft.com/office/drawing/2014/main" id="{384E554B-2BDA-4BE3-AAC8-7AFCB08073E4}"/>
              </a:ext>
            </a:extLst>
          </p:cNvPr>
          <p:cNvSpPr>
            <a:spLocks noChangeArrowheads="1"/>
          </p:cNvSpPr>
          <p:nvPr/>
        </p:nvSpPr>
        <p:spPr bwMode="auto">
          <a:xfrm>
            <a:off x="6667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58" name="Rectangle 110">
            <a:extLst>
              <a:ext uri="{FF2B5EF4-FFF2-40B4-BE49-F238E27FC236}">
                <a16:creationId xmlns:a16="http://schemas.microsoft.com/office/drawing/2014/main" id="{99F94702-D450-4878-B1E2-23B71D054463}"/>
              </a:ext>
            </a:extLst>
          </p:cNvPr>
          <p:cNvSpPr>
            <a:spLocks noChangeArrowheads="1"/>
          </p:cNvSpPr>
          <p:nvPr/>
        </p:nvSpPr>
        <p:spPr bwMode="auto">
          <a:xfrm>
            <a:off x="6731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59" name="Rectangle 110">
            <a:extLst>
              <a:ext uri="{FF2B5EF4-FFF2-40B4-BE49-F238E27FC236}">
                <a16:creationId xmlns:a16="http://schemas.microsoft.com/office/drawing/2014/main" id="{A8C1B274-3B9B-449C-A2E7-F17AE00D1208}"/>
              </a:ext>
            </a:extLst>
          </p:cNvPr>
          <p:cNvSpPr>
            <a:spLocks noChangeArrowheads="1"/>
          </p:cNvSpPr>
          <p:nvPr/>
        </p:nvSpPr>
        <p:spPr bwMode="auto">
          <a:xfrm>
            <a:off x="6794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60" name="Rectangle 110">
            <a:extLst>
              <a:ext uri="{FF2B5EF4-FFF2-40B4-BE49-F238E27FC236}">
                <a16:creationId xmlns:a16="http://schemas.microsoft.com/office/drawing/2014/main" id="{20251CD9-02CB-4FFD-A732-E1DEF7565F2B}"/>
              </a:ext>
            </a:extLst>
          </p:cNvPr>
          <p:cNvSpPr>
            <a:spLocks noChangeArrowheads="1"/>
          </p:cNvSpPr>
          <p:nvPr/>
        </p:nvSpPr>
        <p:spPr bwMode="auto">
          <a:xfrm>
            <a:off x="6858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61" name="Rectangle 110">
            <a:extLst>
              <a:ext uri="{FF2B5EF4-FFF2-40B4-BE49-F238E27FC236}">
                <a16:creationId xmlns:a16="http://schemas.microsoft.com/office/drawing/2014/main" id="{3245273E-847B-4247-93B0-230322AC898A}"/>
              </a:ext>
            </a:extLst>
          </p:cNvPr>
          <p:cNvSpPr>
            <a:spLocks noChangeArrowheads="1"/>
          </p:cNvSpPr>
          <p:nvPr/>
        </p:nvSpPr>
        <p:spPr bwMode="auto">
          <a:xfrm>
            <a:off x="6921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62" name="Rectangle 110">
            <a:extLst>
              <a:ext uri="{FF2B5EF4-FFF2-40B4-BE49-F238E27FC236}">
                <a16:creationId xmlns:a16="http://schemas.microsoft.com/office/drawing/2014/main" id="{C6282E32-E6AF-4F47-AF74-BBF3421BE9C4}"/>
              </a:ext>
            </a:extLst>
          </p:cNvPr>
          <p:cNvSpPr>
            <a:spLocks noChangeArrowheads="1"/>
          </p:cNvSpPr>
          <p:nvPr/>
        </p:nvSpPr>
        <p:spPr bwMode="auto">
          <a:xfrm>
            <a:off x="6985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63" name="Rectangle 110">
            <a:extLst>
              <a:ext uri="{FF2B5EF4-FFF2-40B4-BE49-F238E27FC236}">
                <a16:creationId xmlns:a16="http://schemas.microsoft.com/office/drawing/2014/main" id="{7BA480C8-925F-40A8-B462-451ECB5BCDE1}"/>
              </a:ext>
            </a:extLst>
          </p:cNvPr>
          <p:cNvSpPr>
            <a:spLocks noChangeArrowheads="1"/>
          </p:cNvSpPr>
          <p:nvPr/>
        </p:nvSpPr>
        <p:spPr bwMode="auto">
          <a:xfrm>
            <a:off x="7048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64" name="Rectangle 110">
            <a:extLst>
              <a:ext uri="{FF2B5EF4-FFF2-40B4-BE49-F238E27FC236}">
                <a16:creationId xmlns:a16="http://schemas.microsoft.com/office/drawing/2014/main" id="{727313E7-3EF4-431D-A410-EC1EC609044F}"/>
              </a:ext>
            </a:extLst>
          </p:cNvPr>
          <p:cNvSpPr>
            <a:spLocks noChangeArrowheads="1"/>
          </p:cNvSpPr>
          <p:nvPr/>
        </p:nvSpPr>
        <p:spPr bwMode="auto">
          <a:xfrm>
            <a:off x="7112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65" name="Rectangle 110">
            <a:extLst>
              <a:ext uri="{FF2B5EF4-FFF2-40B4-BE49-F238E27FC236}">
                <a16:creationId xmlns:a16="http://schemas.microsoft.com/office/drawing/2014/main" id="{E428E583-73C3-4AED-A0BB-8161C4233D0E}"/>
              </a:ext>
            </a:extLst>
          </p:cNvPr>
          <p:cNvSpPr>
            <a:spLocks noChangeArrowheads="1"/>
          </p:cNvSpPr>
          <p:nvPr/>
        </p:nvSpPr>
        <p:spPr bwMode="auto">
          <a:xfrm>
            <a:off x="7175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66" name="Rectangle 110">
            <a:extLst>
              <a:ext uri="{FF2B5EF4-FFF2-40B4-BE49-F238E27FC236}">
                <a16:creationId xmlns:a16="http://schemas.microsoft.com/office/drawing/2014/main" id="{91CD1CD1-25F4-4BC8-BFC8-9D6FC26A7FAF}"/>
              </a:ext>
            </a:extLst>
          </p:cNvPr>
          <p:cNvSpPr>
            <a:spLocks noChangeArrowheads="1"/>
          </p:cNvSpPr>
          <p:nvPr/>
        </p:nvSpPr>
        <p:spPr bwMode="auto">
          <a:xfrm>
            <a:off x="7239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67" name="Rectangle 110">
            <a:extLst>
              <a:ext uri="{FF2B5EF4-FFF2-40B4-BE49-F238E27FC236}">
                <a16:creationId xmlns:a16="http://schemas.microsoft.com/office/drawing/2014/main" id="{877047C2-81AD-4105-A18A-CF5E4918920D}"/>
              </a:ext>
            </a:extLst>
          </p:cNvPr>
          <p:cNvSpPr>
            <a:spLocks noChangeArrowheads="1"/>
          </p:cNvSpPr>
          <p:nvPr/>
        </p:nvSpPr>
        <p:spPr bwMode="auto">
          <a:xfrm>
            <a:off x="7302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68" name="Rectangle 110">
            <a:extLst>
              <a:ext uri="{FF2B5EF4-FFF2-40B4-BE49-F238E27FC236}">
                <a16:creationId xmlns:a16="http://schemas.microsoft.com/office/drawing/2014/main" id="{C5823E25-E81D-4369-8590-3E49A7523CD0}"/>
              </a:ext>
            </a:extLst>
          </p:cNvPr>
          <p:cNvSpPr>
            <a:spLocks noChangeArrowheads="1"/>
          </p:cNvSpPr>
          <p:nvPr/>
        </p:nvSpPr>
        <p:spPr bwMode="auto">
          <a:xfrm>
            <a:off x="7366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69" name="Rectangle 110">
            <a:extLst>
              <a:ext uri="{FF2B5EF4-FFF2-40B4-BE49-F238E27FC236}">
                <a16:creationId xmlns:a16="http://schemas.microsoft.com/office/drawing/2014/main" id="{5416CBBF-ABBD-4CB0-903D-861182557F1D}"/>
              </a:ext>
            </a:extLst>
          </p:cNvPr>
          <p:cNvSpPr>
            <a:spLocks noChangeArrowheads="1"/>
          </p:cNvSpPr>
          <p:nvPr/>
        </p:nvSpPr>
        <p:spPr bwMode="auto">
          <a:xfrm>
            <a:off x="7429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70" name="Rectangle 110">
            <a:extLst>
              <a:ext uri="{FF2B5EF4-FFF2-40B4-BE49-F238E27FC236}">
                <a16:creationId xmlns:a16="http://schemas.microsoft.com/office/drawing/2014/main" id="{3B583035-AA6A-4FF6-A18A-4F1F05C551B5}"/>
              </a:ext>
            </a:extLst>
          </p:cNvPr>
          <p:cNvSpPr>
            <a:spLocks noChangeArrowheads="1"/>
          </p:cNvSpPr>
          <p:nvPr/>
        </p:nvSpPr>
        <p:spPr bwMode="auto">
          <a:xfrm>
            <a:off x="7493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71" name="Rectangle 110">
            <a:extLst>
              <a:ext uri="{FF2B5EF4-FFF2-40B4-BE49-F238E27FC236}">
                <a16:creationId xmlns:a16="http://schemas.microsoft.com/office/drawing/2014/main" id="{F03CC2FB-DD55-45A3-87B0-372E290FAF9D}"/>
              </a:ext>
            </a:extLst>
          </p:cNvPr>
          <p:cNvSpPr>
            <a:spLocks noChangeArrowheads="1"/>
          </p:cNvSpPr>
          <p:nvPr/>
        </p:nvSpPr>
        <p:spPr bwMode="auto">
          <a:xfrm>
            <a:off x="7556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72" name="Rectangle 110">
            <a:extLst>
              <a:ext uri="{FF2B5EF4-FFF2-40B4-BE49-F238E27FC236}">
                <a16:creationId xmlns:a16="http://schemas.microsoft.com/office/drawing/2014/main" id="{B227C936-98D7-408F-B478-F38B23EA6539}"/>
              </a:ext>
            </a:extLst>
          </p:cNvPr>
          <p:cNvSpPr>
            <a:spLocks noChangeArrowheads="1"/>
          </p:cNvSpPr>
          <p:nvPr/>
        </p:nvSpPr>
        <p:spPr bwMode="auto">
          <a:xfrm>
            <a:off x="7620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73" name="Rectangle 110">
            <a:extLst>
              <a:ext uri="{FF2B5EF4-FFF2-40B4-BE49-F238E27FC236}">
                <a16:creationId xmlns:a16="http://schemas.microsoft.com/office/drawing/2014/main" id="{A967E5ED-0C83-420C-B0B4-8BB6510146EA}"/>
              </a:ext>
            </a:extLst>
          </p:cNvPr>
          <p:cNvSpPr>
            <a:spLocks noChangeArrowheads="1"/>
          </p:cNvSpPr>
          <p:nvPr/>
        </p:nvSpPr>
        <p:spPr bwMode="auto">
          <a:xfrm>
            <a:off x="7683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74" name="Rectangle 110">
            <a:extLst>
              <a:ext uri="{FF2B5EF4-FFF2-40B4-BE49-F238E27FC236}">
                <a16:creationId xmlns:a16="http://schemas.microsoft.com/office/drawing/2014/main" id="{48E0D529-5D38-4AD4-9364-F80D6965905F}"/>
              </a:ext>
            </a:extLst>
          </p:cNvPr>
          <p:cNvSpPr>
            <a:spLocks noChangeArrowheads="1"/>
          </p:cNvSpPr>
          <p:nvPr/>
        </p:nvSpPr>
        <p:spPr bwMode="auto">
          <a:xfrm>
            <a:off x="7747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75" name="Rectangle 110">
            <a:extLst>
              <a:ext uri="{FF2B5EF4-FFF2-40B4-BE49-F238E27FC236}">
                <a16:creationId xmlns:a16="http://schemas.microsoft.com/office/drawing/2014/main" id="{784D7E3B-D2F9-4EA2-9C74-BD04B85E9B61}"/>
              </a:ext>
            </a:extLst>
          </p:cNvPr>
          <p:cNvSpPr>
            <a:spLocks noChangeArrowheads="1"/>
          </p:cNvSpPr>
          <p:nvPr/>
        </p:nvSpPr>
        <p:spPr bwMode="auto">
          <a:xfrm>
            <a:off x="7810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76" name="Rectangle 110">
            <a:extLst>
              <a:ext uri="{FF2B5EF4-FFF2-40B4-BE49-F238E27FC236}">
                <a16:creationId xmlns:a16="http://schemas.microsoft.com/office/drawing/2014/main" id="{1800D29B-7F69-4B3A-AAC9-B4DE39DFAD8D}"/>
              </a:ext>
            </a:extLst>
          </p:cNvPr>
          <p:cNvSpPr>
            <a:spLocks noChangeArrowheads="1"/>
          </p:cNvSpPr>
          <p:nvPr/>
        </p:nvSpPr>
        <p:spPr bwMode="auto">
          <a:xfrm>
            <a:off x="78740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77" name="Rectangle 110">
            <a:extLst>
              <a:ext uri="{FF2B5EF4-FFF2-40B4-BE49-F238E27FC236}">
                <a16:creationId xmlns:a16="http://schemas.microsoft.com/office/drawing/2014/main" id="{F16C4944-3FB7-42FF-96D6-D5E74E6B976B}"/>
              </a:ext>
            </a:extLst>
          </p:cNvPr>
          <p:cNvSpPr>
            <a:spLocks noChangeArrowheads="1"/>
          </p:cNvSpPr>
          <p:nvPr/>
        </p:nvSpPr>
        <p:spPr bwMode="auto">
          <a:xfrm>
            <a:off x="7937500" y="1079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78" name="Rectangle 110">
            <a:extLst>
              <a:ext uri="{FF2B5EF4-FFF2-40B4-BE49-F238E27FC236}">
                <a16:creationId xmlns:a16="http://schemas.microsoft.com/office/drawing/2014/main" id="{C29D2CC8-5FC4-4662-9E1E-A0FB140F1A9D}"/>
              </a:ext>
            </a:extLst>
          </p:cNvPr>
          <p:cNvSpPr>
            <a:spLocks noChangeArrowheads="1"/>
          </p:cNvSpPr>
          <p:nvPr/>
        </p:nvSpPr>
        <p:spPr bwMode="auto">
          <a:xfrm>
            <a:off x="8001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79" name="Rectangle 110">
            <a:extLst>
              <a:ext uri="{FF2B5EF4-FFF2-40B4-BE49-F238E27FC236}">
                <a16:creationId xmlns:a16="http://schemas.microsoft.com/office/drawing/2014/main" id="{F269E740-8C91-4379-91D2-B44FE7DC7186}"/>
              </a:ext>
            </a:extLst>
          </p:cNvPr>
          <p:cNvSpPr>
            <a:spLocks noChangeArrowheads="1"/>
          </p:cNvSpPr>
          <p:nvPr/>
        </p:nvSpPr>
        <p:spPr bwMode="auto">
          <a:xfrm>
            <a:off x="8064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0" name="Rectangle 110">
            <a:extLst>
              <a:ext uri="{FF2B5EF4-FFF2-40B4-BE49-F238E27FC236}">
                <a16:creationId xmlns:a16="http://schemas.microsoft.com/office/drawing/2014/main" id="{97BFBDCD-F59B-435B-84E7-DF1CFEE1B708}"/>
              </a:ext>
            </a:extLst>
          </p:cNvPr>
          <p:cNvSpPr>
            <a:spLocks noChangeArrowheads="1"/>
          </p:cNvSpPr>
          <p:nvPr/>
        </p:nvSpPr>
        <p:spPr bwMode="auto">
          <a:xfrm>
            <a:off x="8128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1" name="Rectangle 110">
            <a:extLst>
              <a:ext uri="{FF2B5EF4-FFF2-40B4-BE49-F238E27FC236}">
                <a16:creationId xmlns:a16="http://schemas.microsoft.com/office/drawing/2014/main" id="{CAA08034-DDD3-4964-BA87-CA0D1FCFE6AB}"/>
              </a:ext>
            </a:extLst>
          </p:cNvPr>
          <p:cNvSpPr>
            <a:spLocks noChangeArrowheads="1"/>
          </p:cNvSpPr>
          <p:nvPr/>
        </p:nvSpPr>
        <p:spPr bwMode="auto">
          <a:xfrm>
            <a:off x="8191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2" name="Rectangle 110">
            <a:extLst>
              <a:ext uri="{FF2B5EF4-FFF2-40B4-BE49-F238E27FC236}">
                <a16:creationId xmlns:a16="http://schemas.microsoft.com/office/drawing/2014/main" id="{FDF7CDA4-850A-4A96-818B-8623EC37CEEB}"/>
              </a:ext>
            </a:extLst>
          </p:cNvPr>
          <p:cNvSpPr>
            <a:spLocks noChangeArrowheads="1"/>
          </p:cNvSpPr>
          <p:nvPr/>
        </p:nvSpPr>
        <p:spPr bwMode="auto">
          <a:xfrm>
            <a:off x="8255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3" name="Rectangle 110">
            <a:extLst>
              <a:ext uri="{FF2B5EF4-FFF2-40B4-BE49-F238E27FC236}">
                <a16:creationId xmlns:a16="http://schemas.microsoft.com/office/drawing/2014/main" id="{FA7DB2C7-0D85-4462-A44F-2E77A5BA7E8C}"/>
              </a:ext>
            </a:extLst>
          </p:cNvPr>
          <p:cNvSpPr>
            <a:spLocks noChangeArrowheads="1"/>
          </p:cNvSpPr>
          <p:nvPr/>
        </p:nvSpPr>
        <p:spPr bwMode="auto">
          <a:xfrm>
            <a:off x="8318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4" name="Rectangle 110">
            <a:extLst>
              <a:ext uri="{FF2B5EF4-FFF2-40B4-BE49-F238E27FC236}">
                <a16:creationId xmlns:a16="http://schemas.microsoft.com/office/drawing/2014/main" id="{49B41E4E-4347-471B-903C-FF7EE2D3C072}"/>
              </a:ext>
            </a:extLst>
          </p:cNvPr>
          <p:cNvSpPr>
            <a:spLocks noChangeArrowheads="1"/>
          </p:cNvSpPr>
          <p:nvPr/>
        </p:nvSpPr>
        <p:spPr bwMode="auto">
          <a:xfrm>
            <a:off x="8382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5" name="Rectangle 110">
            <a:extLst>
              <a:ext uri="{FF2B5EF4-FFF2-40B4-BE49-F238E27FC236}">
                <a16:creationId xmlns:a16="http://schemas.microsoft.com/office/drawing/2014/main" id="{B1A267B1-7E34-45F4-98D1-AF36A352FB55}"/>
              </a:ext>
            </a:extLst>
          </p:cNvPr>
          <p:cNvSpPr>
            <a:spLocks noChangeArrowheads="1"/>
          </p:cNvSpPr>
          <p:nvPr/>
        </p:nvSpPr>
        <p:spPr bwMode="auto">
          <a:xfrm>
            <a:off x="8445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6" name="Rectangle 110">
            <a:extLst>
              <a:ext uri="{FF2B5EF4-FFF2-40B4-BE49-F238E27FC236}">
                <a16:creationId xmlns:a16="http://schemas.microsoft.com/office/drawing/2014/main" id="{1D0F05CD-90EC-41B5-B873-4D35B093397C}"/>
              </a:ext>
            </a:extLst>
          </p:cNvPr>
          <p:cNvSpPr>
            <a:spLocks noChangeArrowheads="1"/>
          </p:cNvSpPr>
          <p:nvPr/>
        </p:nvSpPr>
        <p:spPr bwMode="auto">
          <a:xfrm>
            <a:off x="8509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7" name="Rectangle 110">
            <a:extLst>
              <a:ext uri="{FF2B5EF4-FFF2-40B4-BE49-F238E27FC236}">
                <a16:creationId xmlns:a16="http://schemas.microsoft.com/office/drawing/2014/main" id="{DF9894F4-E6A6-4CDB-BE2B-244FF3FB95F5}"/>
              </a:ext>
            </a:extLst>
          </p:cNvPr>
          <p:cNvSpPr>
            <a:spLocks noChangeArrowheads="1"/>
          </p:cNvSpPr>
          <p:nvPr/>
        </p:nvSpPr>
        <p:spPr bwMode="auto">
          <a:xfrm>
            <a:off x="8572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8" name="Rectangle 110">
            <a:extLst>
              <a:ext uri="{FF2B5EF4-FFF2-40B4-BE49-F238E27FC236}">
                <a16:creationId xmlns:a16="http://schemas.microsoft.com/office/drawing/2014/main" id="{464CE3F1-20F2-4118-8E53-927C62733D49}"/>
              </a:ext>
            </a:extLst>
          </p:cNvPr>
          <p:cNvSpPr>
            <a:spLocks noChangeArrowheads="1"/>
          </p:cNvSpPr>
          <p:nvPr/>
        </p:nvSpPr>
        <p:spPr bwMode="auto">
          <a:xfrm>
            <a:off x="8636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9" name="Rectangle 110">
            <a:extLst>
              <a:ext uri="{FF2B5EF4-FFF2-40B4-BE49-F238E27FC236}">
                <a16:creationId xmlns:a16="http://schemas.microsoft.com/office/drawing/2014/main" id="{59723AA5-3E0B-4991-9CF0-44A98598CCB1}"/>
              </a:ext>
            </a:extLst>
          </p:cNvPr>
          <p:cNvSpPr>
            <a:spLocks noChangeArrowheads="1"/>
          </p:cNvSpPr>
          <p:nvPr/>
        </p:nvSpPr>
        <p:spPr bwMode="auto">
          <a:xfrm>
            <a:off x="8699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90" name="Rectangle 110">
            <a:extLst>
              <a:ext uri="{FF2B5EF4-FFF2-40B4-BE49-F238E27FC236}">
                <a16:creationId xmlns:a16="http://schemas.microsoft.com/office/drawing/2014/main" id="{68AA496D-68DA-4F26-8173-D81F5221409F}"/>
              </a:ext>
            </a:extLst>
          </p:cNvPr>
          <p:cNvSpPr>
            <a:spLocks noChangeArrowheads="1"/>
          </p:cNvSpPr>
          <p:nvPr/>
        </p:nvSpPr>
        <p:spPr bwMode="auto">
          <a:xfrm>
            <a:off x="8763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91" name="Rectangle 110">
            <a:extLst>
              <a:ext uri="{FF2B5EF4-FFF2-40B4-BE49-F238E27FC236}">
                <a16:creationId xmlns:a16="http://schemas.microsoft.com/office/drawing/2014/main" id="{5472999D-96C0-4316-8A40-7531D88D55D6}"/>
              </a:ext>
            </a:extLst>
          </p:cNvPr>
          <p:cNvSpPr>
            <a:spLocks noChangeArrowheads="1"/>
          </p:cNvSpPr>
          <p:nvPr/>
        </p:nvSpPr>
        <p:spPr bwMode="auto">
          <a:xfrm>
            <a:off x="8826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92" name="Rectangle 110">
            <a:extLst>
              <a:ext uri="{FF2B5EF4-FFF2-40B4-BE49-F238E27FC236}">
                <a16:creationId xmlns:a16="http://schemas.microsoft.com/office/drawing/2014/main" id="{26753C3B-2C7F-485D-9A42-3BA186E09F99}"/>
              </a:ext>
            </a:extLst>
          </p:cNvPr>
          <p:cNvSpPr>
            <a:spLocks noChangeArrowheads="1"/>
          </p:cNvSpPr>
          <p:nvPr/>
        </p:nvSpPr>
        <p:spPr bwMode="auto">
          <a:xfrm>
            <a:off x="8890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93" name="Rectangle 110">
            <a:extLst>
              <a:ext uri="{FF2B5EF4-FFF2-40B4-BE49-F238E27FC236}">
                <a16:creationId xmlns:a16="http://schemas.microsoft.com/office/drawing/2014/main" id="{C0EF3DB5-A627-47EE-A1C8-82FD2DCC63BB}"/>
              </a:ext>
            </a:extLst>
          </p:cNvPr>
          <p:cNvSpPr>
            <a:spLocks noChangeArrowheads="1"/>
          </p:cNvSpPr>
          <p:nvPr/>
        </p:nvSpPr>
        <p:spPr bwMode="auto">
          <a:xfrm>
            <a:off x="8953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94" name="Rectangle 110">
            <a:extLst>
              <a:ext uri="{FF2B5EF4-FFF2-40B4-BE49-F238E27FC236}">
                <a16:creationId xmlns:a16="http://schemas.microsoft.com/office/drawing/2014/main" id="{2BFD805D-F665-4248-9C30-363AA1AF60E8}"/>
              </a:ext>
            </a:extLst>
          </p:cNvPr>
          <p:cNvSpPr>
            <a:spLocks noChangeArrowheads="1"/>
          </p:cNvSpPr>
          <p:nvPr/>
        </p:nvSpPr>
        <p:spPr bwMode="auto">
          <a:xfrm>
            <a:off x="9017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95" name="Rectangle 110">
            <a:extLst>
              <a:ext uri="{FF2B5EF4-FFF2-40B4-BE49-F238E27FC236}">
                <a16:creationId xmlns:a16="http://schemas.microsoft.com/office/drawing/2014/main" id="{AC18B761-929B-469E-97B2-0C108505AB1A}"/>
              </a:ext>
            </a:extLst>
          </p:cNvPr>
          <p:cNvSpPr>
            <a:spLocks noChangeArrowheads="1"/>
          </p:cNvSpPr>
          <p:nvPr/>
        </p:nvSpPr>
        <p:spPr bwMode="auto">
          <a:xfrm>
            <a:off x="9080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96" name="Rectangle 110">
            <a:extLst>
              <a:ext uri="{FF2B5EF4-FFF2-40B4-BE49-F238E27FC236}">
                <a16:creationId xmlns:a16="http://schemas.microsoft.com/office/drawing/2014/main" id="{0A248352-E9DE-4B8B-95B8-CCC233DB72E7}"/>
              </a:ext>
            </a:extLst>
          </p:cNvPr>
          <p:cNvSpPr>
            <a:spLocks noChangeArrowheads="1"/>
          </p:cNvSpPr>
          <p:nvPr/>
        </p:nvSpPr>
        <p:spPr bwMode="auto">
          <a:xfrm>
            <a:off x="9144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97" name="Rectangle 110">
            <a:extLst>
              <a:ext uri="{FF2B5EF4-FFF2-40B4-BE49-F238E27FC236}">
                <a16:creationId xmlns:a16="http://schemas.microsoft.com/office/drawing/2014/main" id="{1DBB9013-F291-4D27-B5FB-F5F18082C882}"/>
              </a:ext>
            </a:extLst>
          </p:cNvPr>
          <p:cNvSpPr>
            <a:spLocks noChangeArrowheads="1"/>
          </p:cNvSpPr>
          <p:nvPr/>
        </p:nvSpPr>
        <p:spPr bwMode="auto">
          <a:xfrm>
            <a:off x="9207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98" name="Rectangle 110">
            <a:extLst>
              <a:ext uri="{FF2B5EF4-FFF2-40B4-BE49-F238E27FC236}">
                <a16:creationId xmlns:a16="http://schemas.microsoft.com/office/drawing/2014/main" id="{CA5E5193-E5C3-4BB9-A1FF-16254A8AA04A}"/>
              </a:ext>
            </a:extLst>
          </p:cNvPr>
          <p:cNvSpPr>
            <a:spLocks noChangeArrowheads="1"/>
          </p:cNvSpPr>
          <p:nvPr/>
        </p:nvSpPr>
        <p:spPr bwMode="auto">
          <a:xfrm>
            <a:off x="9271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99" name="Rectangle 110">
            <a:extLst>
              <a:ext uri="{FF2B5EF4-FFF2-40B4-BE49-F238E27FC236}">
                <a16:creationId xmlns:a16="http://schemas.microsoft.com/office/drawing/2014/main" id="{148CE49F-0B76-433E-8D14-FD51B67A65CC}"/>
              </a:ext>
            </a:extLst>
          </p:cNvPr>
          <p:cNvSpPr>
            <a:spLocks noChangeArrowheads="1"/>
          </p:cNvSpPr>
          <p:nvPr/>
        </p:nvSpPr>
        <p:spPr bwMode="auto">
          <a:xfrm>
            <a:off x="9334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00" name="Rectangle 110">
            <a:extLst>
              <a:ext uri="{FF2B5EF4-FFF2-40B4-BE49-F238E27FC236}">
                <a16:creationId xmlns:a16="http://schemas.microsoft.com/office/drawing/2014/main" id="{EC978020-2E22-42B8-8842-4F65A2413EFA}"/>
              </a:ext>
            </a:extLst>
          </p:cNvPr>
          <p:cNvSpPr>
            <a:spLocks noChangeArrowheads="1"/>
          </p:cNvSpPr>
          <p:nvPr/>
        </p:nvSpPr>
        <p:spPr bwMode="auto">
          <a:xfrm>
            <a:off x="93980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01" name="Rectangle 110">
            <a:extLst>
              <a:ext uri="{FF2B5EF4-FFF2-40B4-BE49-F238E27FC236}">
                <a16:creationId xmlns:a16="http://schemas.microsoft.com/office/drawing/2014/main" id="{CB2FE417-FF4A-4453-A48C-F715A1729B7A}"/>
              </a:ext>
            </a:extLst>
          </p:cNvPr>
          <p:cNvSpPr>
            <a:spLocks noChangeArrowheads="1"/>
          </p:cNvSpPr>
          <p:nvPr/>
        </p:nvSpPr>
        <p:spPr bwMode="auto">
          <a:xfrm>
            <a:off x="9461500" y="1079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03" name="Rectangle 110">
            <a:extLst>
              <a:ext uri="{FF2B5EF4-FFF2-40B4-BE49-F238E27FC236}">
                <a16:creationId xmlns:a16="http://schemas.microsoft.com/office/drawing/2014/main" id="{18501AAC-39FB-49BB-866C-FA28587DB27F}"/>
              </a:ext>
            </a:extLst>
          </p:cNvPr>
          <p:cNvSpPr>
            <a:spLocks noChangeArrowheads="1"/>
          </p:cNvSpPr>
          <p:nvPr/>
        </p:nvSpPr>
        <p:spPr bwMode="auto">
          <a:xfrm>
            <a:off x="2349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04" name="Rectangle 110">
            <a:extLst>
              <a:ext uri="{FF2B5EF4-FFF2-40B4-BE49-F238E27FC236}">
                <a16:creationId xmlns:a16="http://schemas.microsoft.com/office/drawing/2014/main" id="{CD3F17A5-D7BA-4846-9509-FDBA674BBC27}"/>
              </a:ext>
            </a:extLst>
          </p:cNvPr>
          <p:cNvSpPr>
            <a:spLocks noChangeArrowheads="1"/>
          </p:cNvSpPr>
          <p:nvPr/>
        </p:nvSpPr>
        <p:spPr bwMode="auto">
          <a:xfrm>
            <a:off x="2857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07" name="Rectangle 110">
            <a:extLst>
              <a:ext uri="{FF2B5EF4-FFF2-40B4-BE49-F238E27FC236}">
                <a16:creationId xmlns:a16="http://schemas.microsoft.com/office/drawing/2014/main" id="{1B51C94C-4B21-48CD-8B3F-F71DEA55C5D1}"/>
              </a:ext>
            </a:extLst>
          </p:cNvPr>
          <p:cNvSpPr>
            <a:spLocks noChangeArrowheads="1"/>
          </p:cNvSpPr>
          <p:nvPr/>
        </p:nvSpPr>
        <p:spPr bwMode="auto">
          <a:xfrm>
            <a:off x="3365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08" name="Rectangle 110">
            <a:extLst>
              <a:ext uri="{FF2B5EF4-FFF2-40B4-BE49-F238E27FC236}">
                <a16:creationId xmlns:a16="http://schemas.microsoft.com/office/drawing/2014/main" id="{74202A3E-9F5D-420F-9296-F91AD0A01203}"/>
              </a:ext>
            </a:extLst>
          </p:cNvPr>
          <p:cNvSpPr>
            <a:spLocks noChangeArrowheads="1"/>
          </p:cNvSpPr>
          <p:nvPr/>
        </p:nvSpPr>
        <p:spPr bwMode="auto">
          <a:xfrm>
            <a:off x="3873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09" name="Rectangle 110">
            <a:extLst>
              <a:ext uri="{FF2B5EF4-FFF2-40B4-BE49-F238E27FC236}">
                <a16:creationId xmlns:a16="http://schemas.microsoft.com/office/drawing/2014/main" id="{1551401E-0212-42F8-85EA-13C8CA9CC23C}"/>
              </a:ext>
            </a:extLst>
          </p:cNvPr>
          <p:cNvSpPr>
            <a:spLocks noChangeArrowheads="1"/>
          </p:cNvSpPr>
          <p:nvPr/>
        </p:nvSpPr>
        <p:spPr bwMode="auto">
          <a:xfrm>
            <a:off x="4381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11" name="Rectangle 110">
            <a:extLst>
              <a:ext uri="{FF2B5EF4-FFF2-40B4-BE49-F238E27FC236}">
                <a16:creationId xmlns:a16="http://schemas.microsoft.com/office/drawing/2014/main" id="{97284DF3-3900-409A-9FB1-A1ED76F83053}"/>
              </a:ext>
            </a:extLst>
          </p:cNvPr>
          <p:cNvSpPr>
            <a:spLocks noChangeArrowheads="1"/>
          </p:cNvSpPr>
          <p:nvPr/>
        </p:nvSpPr>
        <p:spPr bwMode="auto">
          <a:xfrm>
            <a:off x="4889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12" name="Rectangle 110">
            <a:extLst>
              <a:ext uri="{FF2B5EF4-FFF2-40B4-BE49-F238E27FC236}">
                <a16:creationId xmlns:a16="http://schemas.microsoft.com/office/drawing/2014/main" id="{764954F9-8A26-4913-9DC7-26A5FF6F6C10}"/>
              </a:ext>
            </a:extLst>
          </p:cNvPr>
          <p:cNvSpPr>
            <a:spLocks noChangeArrowheads="1"/>
          </p:cNvSpPr>
          <p:nvPr/>
        </p:nvSpPr>
        <p:spPr bwMode="auto">
          <a:xfrm>
            <a:off x="5397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13" name="Rectangle 110">
            <a:extLst>
              <a:ext uri="{FF2B5EF4-FFF2-40B4-BE49-F238E27FC236}">
                <a16:creationId xmlns:a16="http://schemas.microsoft.com/office/drawing/2014/main" id="{F0DC045D-CACA-46AE-98C4-157097C58A51}"/>
              </a:ext>
            </a:extLst>
          </p:cNvPr>
          <p:cNvSpPr>
            <a:spLocks noChangeArrowheads="1"/>
          </p:cNvSpPr>
          <p:nvPr/>
        </p:nvSpPr>
        <p:spPr bwMode="auto">
          <a:xfrm>
            <a:off x="5905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14" name="Rectangle 110">
            <a:extLst>
              <a:ext uri="{FF2B5EF4-FFF2-40B4-BE49-F238E27FC236}">
                <a16:creationId xmlns:a16="http://schemas.microsoft.com/office/drawing/2014/main" id="{4CB3575B-6881-4486-9A4B-EEAEC2BDA84D}"/>
              </a:ext>
            </a:extLst>
          </p:cNvPr>
          <p:cNvSpPr>
            <a:spLocks noChangeArrowheads="1"/>
          </p:cNvSpPr>
          <p:nvPr/>
        </p:nvSpPr>
        <p:spPr bwMode="auto">
          <a:xfrm>
            <a:off x="6413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15" name="Rectangle 110">
            <a:extLst>
              <a:ext uri="{FF2B5EF4-FFF2-40B4-BE49-F238E27FC236}">
                <a16:creationId xmlns:a16="http://schemas.microsoft.com/office/drawing/2014/main" id="{197A15F2-BF7B-4BF8-8F3B-42739B3A019E}"/>
              </a:ext>
            </a:extLst>
          </p:cNvPr>
          <p:cNvSpPr>
            <a:spLocks noChangeArrowheads="1"/>
          </p:cNvSpPr>
          <p:nvPr/>
        </p:nvSpPr>
        <p:spPr bwMode="auto">
          <a:xfrm>
            <a:off x="6921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16" name="Rectangle 110">
            <a:extLst>
              <a:ext uri="{FF2B5EF4-FFF2-40B4-BE49-F238E27FC236}">
                <a16:creationId xmlns:a16="http://schemas.microsoft.com/office/drawing/2014/main" id="{55364C5C-AB90-4176-9D85-0DED32322ACB}"/>
              </a:ext>
            </a:extLst>
          </p:cNvPr>
          <p:cNvSpPr>
            <a:spLocks noChangeArrowheads="1"/>
          </p:cNvSpPr>
          <p:nvPr/>
        </p:nvSpPr>
        <p:spPr bwMode="auto">
          <a:xfrm>
            <a:off x="7429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17" name="Rectangle 110">
            <a:extLst>
              <a:ext uri="{FF2B5EF4-FFF2-40B4-BE49-F238E27FC236}">
                <a16:creationId xmlns:a16="http://schemas.microsoft.com/office/drawing/2014/main" id="{28862AEF-0304-4A4A-B203-B21857176123}"/>
              </a:ext>
            </a:extLst>
          </p:cNvPr>
          <p:cNvSpPr>
            <a:spLocks noChangeArrowheads="1"/>
          </p:cNvSpPr>
          <p:nvPr/>
        </p:nvSpPr>
        <p:spPr bwMode="auto">
          <a:xfrm>
            <a:off x="7937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18" name="Rectangle 110">
            <a:extLst>
              <a:ext uri="{FF2B5EF4-FFF2-40B4-BE49-F238E27FC236}">
                <a16:creationId xmlns:a16="http://schemas.microsoft.com/office/drawing/2014/main" id="{0E9B0E61-4B13-4175-9F32-82CA18F0EED1}"/>
              </a:ext>
            </a:extLst>
          </p:cNvPr>
          <p:cNvSpPr>
            <a:spLocks noChangeArrowheads="1"/>
          </p:cNvSpPr>
          <p:nvPr/>
        </p:nvSpPr>
        <p:spPr bwMode="auto">
          <a:xfrm>
            <a:off x="8445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23" name="Rectangle 110">
            <a:extLst>
              <a:ext uri="{FF2B5EF4-FFF2-40B4-BE49-F238E27FC236}">
                <a16:creationId xmlns:a16="http://schemas.microsoft.com/office/drawing/2014/main" id="{1A217818-7CF5-47C9-91A6-9E03BE6124CB}"/>
              </a:ext>
            </a:extLst>
          </p:cNvPr>
          <p:cNvSpPr>
            <a:spLocks noChangeArrowheads="1"/>
          </p:cNvSpPr>
          <p:nvPr/>
        </p:nvSpPr>
        <p:spPr bwMode="auto">
          <a:xfrm>
            <a:off x="8953500" y="152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46" name="Rectangle 110">
            <a:extLst>
              <a:ext uri="{FF2B5EF4-FFF2-40B4-BE49-F238E27FC236}">
                <a16:creationId xmlns:a16="http://schemas.microsoft.com/office/drawing/2014/main" id="{3800C204-3B46-4563-96E8-514E654AA7C0}"/>
              </a:ext>
            </a:extLst>
          </p:cNvPr>
          <p:cNvSpPr>
            <a:spLocks noChangeArrowheads="1"/>
          </p:cNvSpPr>
          <p:nvPr/>
        </p:nvSpPr>
        <p:spPr bwMode="auto">
          <a:xfrm>
            <a:off x="2349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47" name="Rectangle 110">
            <a:extLst>
              <a:ext uri="{FF2B5EF4-FFF2-40B4-BE49-F238E27FC236}">
                <a16:creationId xmlns:a16="http://schemas.microsoft.com/office/drawing/2014/main" id="{74A56609-017A-4DA7-9296-A1B461DE11BA}"/>
              </a:ext>
            </a:extLst>
          </p:cNvPr>
          <p:cNvSpPr>
            <a:spLocks noChangeArrowheads="1"/>
          </p:cNvSpPr>
          <p:nvPr/>
        </p:nvSpPr>
        <p:spPr bwMode="auto">
          <a:xfrm>
            <a:off x="2857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48" name="Rectangle 110">
            <a:extLst>
              <a:ext uri="{FF2B5EF4-FFF2-40B4-BE49-F238E27FC236}">
                <a16:creationId xmlns:a16="http://schemas.microsoft.com/office/drawing/2014/main" id="{ED71E6B0-150D-4BB9-B021-AE4F2A5629FC}"/>
              </a:ext>
            </a:extLst>
          </p:cNvPr>
          <p:cNvSpPr>
            <a:spLocks noChangeArrowheads="1"/>
          </p:cNvSpPr>
          <p:nvPr/>
        </p:nvSpPr>
        <p:spPr bwMode="auto">
          <a:xfrm>
            <a:off x="3365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49" name="Rectangle 110">
            <a:extLst>
              <a:ext uri="{FF2B5EF4-FFF2-40B4-BE49-F238E27FC236}">
                <a16:creationId xmlns:a16="http://schemas.microsoft.com/office/drawing/2014/main" id="{9AC5FEE6-E6AA-4E93-B457-E873D6489EE4}"/>
              </a:ext>
            </a:extLst>
          </p:cNvPr>
          <p:cNvSpPr>
            <a:spLocks noChangeArrowheads="1"/>
          </p:cNvSpPr>
          <p:nvPr/>
        </p:nvSpPr>
        <p:spPr bwMode="auto">
          <a:xfrm>
            <a:off x="3873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50" name="Rectangle 110">
            <a:extLst>
              <a:ext uri="{FF2B5EF4-FFF2-40B4-BE49-F238E27FC236}">
                <a16:creationId xmlns:a16="http://schemas.microsoft.com/office/drawing/2014/main" id="{29268E60-53C5-4F3A-B6B4-CEDD2B8BCF35}"/>
              </a:ext>
            </a:extLst>
          </p:cNvPr>
          <p:cNvSpPr>
            <a:spLocks noChangeArrowheads="1"/>
          </p:cNvSpPr>
          <p:nvPr/>
        </p:nvSpPr>
        <p:spPr bwMode="auto">
          <a:xfrm>
            <a:off x="4381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51" name="Rectangle 110">
            <a:extLst>
              <a:ext uri="{FF2B5EF4-FFF2-40B4-BE49-F238E27FC236}">
                <a16:creationId xmlns:a16="http://schemas.microsoft.com/office/drawing/2014/main" id="{D35ED369-F7B5-4061-B2FB-D460F25D0A86}"/>
              </a:ext>
            </a:extLst>
          </p:cNvPr>
          <p:cNvSpPr>
            <a:spLocks noChangeArrowheads="1"/>
          </p:cNvSpPr>
          <p:nvPr/>
        </p:nvSpPr>
        <p:spPr bwMode="auto">
          <a:xfrm>
            <a:off x="4889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52" name="Rectangle 110">
            <a:extLst>
              <a:ext uri="{FF2B5EF4-FFF2-40B4-BE49-F238E27FC236}">
                <a16:creationId xmlns:a16="http://schemas.microsoft.com/office/drawing/2014/main" id="{68F7ED85-DCB8-44B8-970C-976C6E362C74}"/>
              </a:ext>
            </a:extLst>
          </p:cNvPr>
          <p:cNvSpPr>
            <a:spLocks noChangeArrowheads="1"/>
          </p:cNvSpPr>
          <p:nvPr/>
        </p:nvSpPr>
        <p:spPr bwMode="auto">
          <a:xfrm>
            <a:off x="5397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53" name="Rectangle 110">
            <a:extLst>
              <a:ext uri="{FF2B5EF4-FFF2-40B4-BE49-F238E27FC236}">
                <a16:creationId xmlns:a16="http://schemas.microsoft.com/office/drawing/2014/main" id="{0BF984F8-73EC-4948-9FE5-F4EE5D380309}"/>
              </a:ext>
            </a:extLst>
          </p:cNvPr>
          <p:cNvSpPr>
            <a:spLocks noChangeArrowheads="1"/>
          </p:cNvSpPr>
          <p:nvPr/>
        </p:nvSpPr>
        <p:spPr bwMode="auto">
          <a:xfrm>
            <a:off x="5905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54" name="Rectangle 110">
            <a:extLst>
              <a:ext uri="{FF2B5EF4-FFF2-40B4-BE49-F238E27FC236}">
                <a16:creationId xmlns:a16="http://schemas.microsoft.com/office/drawing/2014/main" id="{42993CCB-8DC0-4BFF-AFB6-CCF340DC71D3}"/>
              </a:ext>
            </a:extLst>
          </p:cNvPr>
          <p:cNvSpPr>
            <a:spLocks noChangeArrowheads="1"/>
          </p:cNvSpPr>
          <p:nvPr/>
        </p:nvSpPr>
        <p:spPr bwMode="auto">
          <a:xfrm>
            <a:off x="6413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55" name="Rectangle 110">
            <a:extLst>
              <a:ext uri="{FF2B5EF4-FFF2-40B4-BE49-F238E27FC236}">
                <a16:creationId xmlns:a16="http://schemas.microsoft.com/office/drawing/2014/main" id="{CD4973B7-F604-4C53-A5FB-D902968C5116}"/>
              </a:ext>
            </a:extLst>
          </p:cNvPr>
          <p:cNvSpPr>
            <a:spLocks noChangeArrowheads="1"/>
          </p:cNvSpPr>
          <p:nvPr/>
        </p:nvSpPr>
        <p:spPr bwMode="auto">
          <a:xfrm>
            <a:off x="6921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56" name="Rectangle 110">
            <a:extLst>
              <a:ext uri="{FF2B5EF4-FFF2-40B4-BE49-F238E27FC236}">
                <a16:creationId xmlns:a16="http://schemas.microsoft.com/office/drawing/2014/main" id="{BFC26C45-17D0-4C90-BDFA-DB2387D94CD1}"/>
              </a:ext>
            </a:extLst>
          </p:cNvPr>
          <p:cNvSpPr>
            <a:spLocks noChangeArrowheads="1"/>
          </p:cNvSpPr>
          <p:nvPr/>
        </p:nvSpPr>
        <p:spPr bwMode="auto">
          <a:xfrm>
            <a:off x="7429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57" name="Rectangle 110">
            <a:extLst>
              <a:ext uri="{FF2B5EF4-FFF2-40B4-BE49-F238E27FC236}">
                <a16:creationId xmlns:a16="http://schemas.microsoft.com/office/drawing/2014/main" id="{CF1565D7-2EEB-4DCB-9754-194ADEAD31DD}"/>
              </a:ext>
            </a:extLst>
          </p:cNvPr>
          <p:cNvSpPr>
            <a:spLocks noChangeArrowheads="1"/>
          </p:cNvSpPr>
          <p:nvPr/>
        </p:nvSpPr>
        <p:spPr bwMode="auto">
          <a:xfrm>
            <a:off x="7937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58" name="Rectangle 110">
            <a:extLst>
              <a:ext uri="{FF2B5EF4-FFF2-40B4-BE49-F238E27FC236}">
                <a16:creationId xmlns:a16="http://schemas.microsoft.com/office/drawing/2014/main" id="{EA05D5B3-0386-4AFF-910E-64C2CB8EA567}"/>
              </a:ext>
            </a:extLst>
          </p:cNvPr>
          <p:cNvSpPr>
            <a:spLocks noChangeArrowheads="1"/>
          </p:cNvSpPr>
          <p:nvPr/>
        </p:nvSpPr>
        <p:spPr bwMode="auto">
          <a:xfrm>
            <a:off x="8445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59" name="Rectangle 110">
            <a:extLst>
              <a:ext uri="{FF2B5EF4-FFF2-40B4-BE49-F238E27FC236}">
                <a16:creationId xmlns:a16="http://schemas.microsoft.com/office/drawing/2014/main" id="{87AA6960-6AF5-47DE-A4B2-96E82EAC9FA1}"/>
              </a:ext>
            </a:extLst>
          </p:cNvPr>
          <p:cNvSpPr>
            <a:spLocks noChangeArrowheads="1"/>
          </p:cNvSpPr>
          <p:nvPr/>
        </p:nvSpPr>
        <p:spPr bwMode="auto">
          <a:xfrm>
            <a:off x="8953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60" name="Rectangle 110">
            <a:extLst>
              <a:ext uri="{FF2B5EF4-FFF2-40B4-BE49-F238E27FC236}">
                <a16:creationId xmlns:a16="http://schemas.microsoft.com/office/drawing/2014/main" id="{178E64DA-9FEF-45D3-851A-CA0B5A067B19}"/>
              </a:ext>
            </a:extLst>
          </p:cNvPr>
          <p:cNvSpPr>
            <a:spLocks noChangeArrowheads="1"/>
          </p:cNvSpPr>
          <p:nvPr/>
        </p:nvSpPr>
        <p:spPr bwMode="auto">
          <a:xfrm>
            <a:off x="9461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461" name="Rectangle 110">
            <a:extLst>
              <a:ext uri="{FF2B5EF4-FFF2-40B4-BE49-F238E27FC236}">
                <a16:creationId xmlns:a16="http://schemas.microsoft.com/office/drawing/2014/main" id="{112ADC8A-FCD1-4A0B-BBE2-8081CB6AD194}"/>
              </a:ext>
            </a:extLst>
          </p:cNvPr>
          <p:cNvSpPr>
            <a:spLocks noChangeArrowheads="1"/>
          </p:cNvSpPr>
          <p:nvPr/>
        </p:nvSpPr>
        <p:spPr bwMode="auto">
          <a:xfrm>
            <a:off x="1905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62" name="Rectangle 110">
            <a:extLst>
              <a:ext uri="{FF2B5EF4-FFF2-40B4-BE49-F238E27FC236}">
                <a16:creationId xmlns:a16="http://schemas.microsoft.com/office/drawing/2014/main" id="{5C65E066-D38C-4AF5-8C3C-5E8C17D6BDD8}"/>
              </a:ext>
            </a:extLst>
          </p:cNvPr>
          <p:cNvSpPr>
            <a:spLocks noChangeArrowheads="1"/>
          </p:cNvSpPr>
          <p:nvPr/>
        </p:nvSpPr>
        <p:spPr bwMode="auto">
          <a:xfrm>
            <a:off x="1968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63" name="Rectangle 110">
            <a:extLst>
              <a:ext uri="{FF2B5EF4-FFF2-40B4-BE49-F238E27FC236}">
                <a16:creationId xmlns:a16="http://schemas.microsoft.com/office/drawing/2014/main" id="{F1FA6F56-F168-4DB6-95F5-99604C2648BB}"/>
              </a:ext>
            </a:extLst>
          </p:cNvPr>
          <p:cNvSpPr>
            <a:spLocks noChangeArrowheads="1"/>
          </p:cNvSpPr>
          <p:nvPr/>
        </p:nvSpPr>
        <p:spPr bwMode="auto">
          <a:xfrm>
            <a:off x="2032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64" name="Rectangle 110">
            <a:extLst>
              <a:ext uri="{FF2B5EF4-FFF2-40B4-BE49-F238E27FC236}">
                <a16:creationId xmlns:a16="http://schemas.microsoft.com/office/drawing/2014/main" id="{71A905A4-09B3-4599-BD58-50FB93B21519}"/>
              </a:ext>
            </a:extLst>
          </p:cNvPr>
          <p:cNvSpPr>
            <a:spLocks noChangeArrowheads="1"/>
          </p:cNvSpPr>
          <p:nvPr/>
        </p:nvSpPr>
        <p:spPr bwMode="auto">
          <a:xfrm>
            <a:off x="2095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65" name="Rectangle 110">
            <a:extLst>
              <a:ext uri="{FF2B5EF4-FFF2-40B4-BE49-F238E27FC236}">
                <a16:creationId xmlns:a16="http://schemas.microsoft.com/office/drawing/2014/main" id="{75F7EA0F-2089-46EC-B9BE-39D11C1D1F80}"/>
              </a:ext>
            </a:extLst>
          </p:cNvPr>
          <p:cNvSpPr>
            <a:spLocks noChangeArrowheads="1"/>
          </p:cNvSpPr>
          <p:nvPr/>
        </p:nvSpPr>
        <p:spPr bwMode="auto">
          <a:xfrm>
            <a:off x="2159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66" name="Rectangle 110">
            <a:extLst>
              <a:ext uri="{FF2B5EF4-FFF2-40B4-BE49-F238E27FC236}">
                <a16:creationId xmlns:a16="http://schemas.microsoft.com/office/drawing/2014/main" id="{1E75EF5C-0737-4CFF-B9EF-5BF19CA4CD02}"/>
              </a:ext>
            </a:extLst>
          </p:cNvPr>
          <p:cNvSpPr>
            <a:spLocks noChangeArrowheads="1"/>
          </p:cNvSpPr>
          <p:nvPr/>
        </p:nvSpPr>
        <p:spPr bwMode="auto">
          <a:xfrm>
            <a:off x="2222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67" name="Rectangle 110">
            <a:extLst>
              <a:ext uri="{FF2B5EF4-FFF2-40B4-BE49-F238E27FC236}">
                <a16:creationId xmlns:a16="http://schemas.microsoft.com/office/drawing/2014/main" id="{9FF2FFA4-173D-4127-8BAE-FDDAF9A1C9B5}"/>
              </a:ext>
            </a:extLst>
          </p:cNvPr>
          <p:cNvSpPr>
            <a:spLocks noChangeArrowheads="1"/>
          </p:cNvSpPr>
          <p:nvPr/>
        </p:nvSpPr>
        <p:spPr bwMode="auto">
          <a:xfrm>
            <a:off x="2286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68" name="Rectangle 110">
            <a:extLst>
              <a:ext uri="{FF2B5EF4-FFF2-40B4-BE49-F238E27FC236}">
                <a16:creationId xmlns:a16="http://schemas.microsoft.com/office/drawing/2014/main" id="{DBEC8F61-7891-47C9-A917-75747B1D41B1}"/>
              </a:ext>
            </a:extLst>
          </p:cNvPr>
          <p:cNvSpPr>
            <a:spLocks noChangeArrowheads="1"/>
          </p:cNvSpPr>
          <p:nvPr/>
        </p:nvSpPr>
        <p:spPr bwMode="auto">
          <a:xfrm>
            <a:off x="2413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69" name="Rectangle 110">
            <a:extLst>
              <a:ext uri="{FF2B5EF4-FFF2-40B4-BE49-F238E27FC236}">
                <a16:creationId xmlns:a16="http://schemas.microsoft.com/office/drawing/2014/main" id="{91D5C20B-DB72-47FE-AD71-121E0DCE77EA}"/>
              </a:ext>
            </a:extLst>
          </p:cNvPr>
          <p:cNvSpPr>
            <a:spLocks noChangeArrowheads="1"/>
          </p:cNvSpPr>
          <p:nvPr/>
        </p:nvSpPr>
        <p:spPr bwMode="auto">
          <a:xfrm>
            <a:off x="2476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70" name="Rectangle 110">
            <a:extLst>
              <a:ext uri="{FF2B5EF4-FFF2-40B4-BE49-F238E27FC236}">
                <a16:creationId xmlns:a16="http://schemas.microsoft.com/office/drawing/2014/main" id="{38AA4012-0C62-4E94-B941-13457A78308B}"/>
              </a:ext>
            </a:extLst>
          </p:cNvPr>
          <p:cNvSpPr>
            <a:spLocks noChangeArrowheads="1"/>
          </p:cNvSpPr>
          <p:nvPr/>
        </p:nvSpPr>
        <p:spPr bwMode="auto">
          <a:xfrm>
            <a:off x="2540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71" name="Rectangle 110">
            <a:extLst>
              <a:ext uri="{FF2B5EF4-FFF2-40B4-BE49-F238E27FC236}">
                <a16:creationId xmlns:a16="http://schemas.microsoft.com/office/drawing/2014/main" id="{3D854E3F-1613-4DFE-8704-EB46783D6BF1}"/>
              </a:ext>
            </a:extLst>
          </p:cNvPr>
          <p:cNvSpPr>
            <a:spLocks noChangeArrowheads="1"/>
          </p:cNvSpPr>
          <p:nvPr/>
        </p:nvSpPr>
        <p:spPr bwMode="auto">
          <a:xfrm>
            <a:off x="2603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72" name="Rectangle 110">
            <a:extLst>
              <a:ext uri="{FF2B5EF4-FFF2-40B4-BE49-F238E27FC236}">
                <a16:creationId xmlns:a16="http://schemas.microsoft.com/office/drawing/2014/main" id="{668D59C5-970A-445F-AFDD-6AC3B081470C}"/>
              </a:ext>
            </a:extLst>
          </p:cNvPr>
          <p:cNvSpPr>
            <a:spLocks noChangeArrowheads="1"/>
          </p:cNvSpPr>
          <p:nvPr/>
        </p:nvSpPr>
        <p:spPr bwMode="auto">
          <a:xfrm>
            <a:off x="2667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73" name="Rectangle 110">
            <a:extLst>
              <a:ext uri="{FF2B5EF4-FFF2-40B4-BE49-F238E27FC236}">
                <a16:creationId xmlns:a16="http://schemas.microsoft.com/office/drawing/2014/main" id="{DCB051CF-3AD1-4F1E-8060-7573DD3E8AEF}"/>
              </a:ext>
            </a:extLst>
          </p:cNvPr>
          <p:cNvSpPr>
            <a:spLocks noChangeArrowheads="1"/>
          </p:cNvSpPr>
          <p:nvPr/>
        </p:nvSpPr>
        <p:spPr bwMode="auto">
          <a:xfrm>
            <a:off x="2730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74" name="Rectangle 110">
            <a:extLst>
              <a:ext uri="{FF2B5EF4-FFF2-40B4-BE49-F238E27FC236}">
                <a16:creationId xmlns:a16="http://schemas.microsoft.com/office/drawing/2014/main" id="{FAEEA7DA-8807-4FD4-906D-9C0B05BE4064}"/>
              </a:ext>
            </a:extLst>
          </p:cNvPr>
          <p:cNvSpPr>
            <a:spLocks noChangeArrowheads="1"/>
          </p:cNvSpPr>
          <p:nvPr/>
        </p:nvSpPr>
        <p:spPr bwMode="auto">
          <a:xfrm>
            <a:off x="2794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75" name="Rectangle 110">
            <a:extLst>
              <a:ext uri="{FF2B5EF4-FFF2-40B4-BE49-F238E27FC236}">
                <a16:creationId xmlns:a16="http://schemas.microsoft.com/office/drawing/2014/main" id="{B0FC2C8D-7EB2-4361-B241-C2375D026955}"/>
              </a:ext>
            </a:extLst>
          </p:cNvPr>
          <p:cNvSpPr>
            <a:spLocks noChangeArrowheads="1"/>
          </p:cNvSpPr>
          <p:nvPr/>
        </p:nvSpPr>
        <p:spPr bwMode="auto">
          <a:xfrm>
            <a:off x="2921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76" name="Rectangle 110">
            <a:extLst>
              <a:ext uri="{FF2B5EF4-FFF2-40B4-BE49-F238E27FC236}">
                <a16:creationId xmlns:a16="http://schemas.microsoft.com/office/drawing/2014/main" id="{C5EEF317-4F1F-4102-BE61-0AC6C107CA56}"/>
              </a:ext>
            </a:extLst>
          </p:cNvPr>
          <p:cNvSpPr>
            <a:spLocks noChangeArrowheads="1"/>
          </p:cNvSpPr>
          <p:nvPr/>
        </p:nvSpPr>
        <p:spPr bwMode="auto">
          <a:xfrm>
            <a:off x="2984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477" name="Rectangle 110">
            <a:extLst>
              <a:ext uri="{FF2B5EF4-FFF2-40B4-BE49-F238E27FC236}">
                <a16:creationId xmlns:a16="http://schemas.microsoft.com/office/drawing/2014/main" id="{F4BF19C1-3FB3-4D65-BDD9-25CB3A6D0536}"/>
              </a:ext>
            </a:extLst>
          </p:cNvPr>
          <p:cNvSpPr>
            <a:spLocks noChangeArrowheads="1"/>
          </p:cNvSpPr>
          <p:nvPr/>
        </p:nvSpPr>
        <p:spPr bwMode="auto">
          <a:xfrm>
            <a:off x="3048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78" name="Rectangle 110">
            <a:extLst>
              <a:ext uri="{FF2B5EF4-FFF2-40B4-BE49-F238E27FC236}">
                <a16:creationId xmlns:a16="http://schemas.microsoft.com/office/drawing/2014/main" id="{5C9BF852-D7BE-4C2E-A928-C5CD2E1D6C03}"/>
              </a:ext>
            </a:extLst>
          </p:cNvPr>
          <p:cNvSpPr>
            <a:spLocks noChangeArrowheads="1"/>
          </p:cNvSpPr>
          <p:nvPr/>
        </p:nvSpPr>
        <p:spPr bwMode="auto">
          <a:xfrm>
            <a:off x="3111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79" name="Rectangle 110">
            <a:extLst>
              <a:ext uri="{FF2B5EF4-FFF2-40B4-BE49-F238E27FC236}">
                <a16:creationId xmlns:a16="http://schemas.microsoft.com/office/drawing/2014/main" id="{E867CCFB-2274-4A21-B963-EC7BC3CFE444}"/>
              </a:ext>
            </a:extLst>
          </p:cNvPr>
          <p:cNvSpPr>
            <a:spLocks noChangeArrowheads="1"/>
          </p:cNvSpPr>
          <p:nvPr/>
        </p:nvSpPr>
        <p:spPr bwMode="auto">
          <a:xfrm>
            <a:off x="3175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80" name="Rectangle 110">
            <a:extLst>
              <a:ext uri="{FF2B5EF4-FFF2-40B4-BE49-F238E27FC236}">
                <a16:creationId xmlns:a16="http://schemas.microsoft.com/office/drawing/2014/main" id="{34588A3C-CF7A-4D8D-A8E6-E37E590DFB6B}"/>
              </a:ext>
            </a:extLst>
          </p:cNvPr>
          <p:cNvSpPr>
            <a:spLocks noChangeArrowheads="1"/>
          </p:cNvSpPr>
          <p:nvPr/>
        </p:nvSpPr>
        <p:spPr bwMode="auto">
          <a:xfrm>
            <a:off x="3238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81" name="Rectangle 110">
            <a:extLst>
              <a:ext uri="{FF2B5EF4-FFF2-40B4-BE49-F238E27FC236}">
                <a16:creationId xmlns:a16="http://schemas.microsoft.com/office/drawing/2014/main" id="{EDA1D5F3-41D1-4334-A03E-2561A723598E}"/>
              </a:ext>
            </a:extLst>
          </p:cNvPr>
          <p:cNvSpPr>
            <a:spLocks noChangeArrowheads="1"/>
          </p:cNvSpPr>
          <p:nvPr/>
        </p:nvSpPr>
        <p:spPr bwMode="auto">
          <a:xfrm>
            <a:off x="3302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82" name="Rectangle 110">
            <a:extLst>
              <a:ext uri="{FF2B5EF4-FFF2-40B4-BE49-F238E27FC236}">
                <a16:creationId xmlns:a16="http://schemas.microsoft.com/office/drawing/2014/main" id="{5C5C7790-59F5-4E0C-AD5D-3B62D13CCA09}"/>
              </a:ext>
            </a:extLst>
          </p:cNvPr>
          <p:cNvSpPr>
            <a:spLocks noChangeArrowheads="1"/>
          </p:cNvSpPr>
          <p:nvPr/>
        </p:nvSpPr>
        <p:spPr bwMode="auto">
          <a:xfrm>
            <a:off x="3429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83" name="Rectangle 110">
            <a:extLst>
              <a:ext uri="{FF2B5EF4-FFF2-40B4-BE49-F238E27FC236}">
                <a16:creationId xmlns:a16="http://schemas.microsoft.com/office/drawing/2014/main" id="{98C847DE-0075-492C-A184-6ABD95531617}"/>
              </a:ext>
            </a:extLst>
          </p:cNvPr>
          <p:cNvSpPr>
            <a:spLocks noChangeArrowheads="1"/>
          </p:cNvSpPr>
          <p:nvPr/>
        </p:nvSpPr>
        <p:spPr bwMode="auto">
          <a:xfrm>
            <a:off x="3492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84" name="Rectangle 110">
            <a:extLst>
              <a:ext uri="{FF2B5EF4-FFF2-40B4-BE49-F238E27FC236}">
                <a16:creationId xmlns:a16="http://schemas.microsoft.com/office/drawing/2014/main" id="{E96F525C-A4D4-4515-86C3-E90B8CEC2C87}"/>
              </a:ext>
            </a:extLst>
          </p:cNvPr>
          <p:cNvSpPr>
            <a:spLocks noChangeArrowheads="1"/>
          </p:cNvSpPr>
          <p:nvPr/>
        </p:nvSpPr>
        <p:spPr bwMode="auto">
          <a:xfrm>
            <a:off x="3556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85" name="Rectangle 110">
            <a:extLst>
              <a:ext uri="{FF2B5EF4-FFF2-40B4-BE49-F238E27FC236}">
                <a16:creationId xmlns:a16="http://schemas.microsoft.com/office/drawing/2014/main" id="{E9C10E85-A709-4D95-915F-1694074E24A5}"/>
              </a:ext>
            </a:extLst>
          </p:cNvPr>
          <p:cNvSpPr>
            <a:spLocks noChangeArrowheads="1"/>
          </p:cNvSpPr>
          <p:nvPr/>
        </p:nvSpPr>
        <p:spPr bwMode="auto">
          <a:xfrm>
            <a:off x="3619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86" name="Rectangle 110">
            <a:extLst>
              <a:ext uri="{FF2B5EF4-FFF2-40B4-BE49-F238E27FC236}">
                <a16:creationId xmlns:a16="http://schemas.microsoft.com/office/drawing/2014/main" id="{0E2B166E-BC48-4652-9427-07005F75DFDD}"/>
              </a:ext>
            </a:extLst>
          </p:cNvPr>
          <p:cNvSpPr>
            <a:spLocks noChangeArrowheads="1"/>
          </p:cNvSpPr>
          <p:nvPr/>
        </p:nvSpPr>
        <p:spPr bwMode="auto">
          <a:xfrm>
            <a:off x="3683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87" name="Rectangle 110">
            <a:extLst>
              <a:ext uri="{FF2B5EF4-FFF2-40B4-BE49-F238E27FC236}">
                <a16:creationId xmlns:a16="http://schemas.microsoft.com/office/drawing/2014/main" id="{95ECF481-DC29-43D1-BB39-79B4BF9C4107}"/>
              </a:ext>
            </a:extLst>
          </p:cNvPr>
          <p:cNvSpPr>
            <a:spLocks noChangeArrowheads="1"/>
          </p:cNvSpPr>
          <p:nvPr/>
        </p:nvSpPr>
        <p:spPr bwMode="auto">
          <a:xfrm>
            <a:off x="3746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88" name="Rectangle 110">
            <a:extLst>
              <a:ext uri="{FF2B5EF4-FFF2-40B4-BE49-F238E27FC236}">
                <a16:creationId xmlns:a16="http://schemas.microsoft.com/office/drawing/2014/main" id="{A02D99B5-3198-4AD8-B8DF-2DEF977025BB}"/>
              </a:ext>
            </a:extLst>
          </p:cNvPr>
          <p:cNvSpPr>
            <a:spLocks noChangeArrowheads="1"/>
          </p:cNvSpPr>
          <p:nvPr/>
        </p:nvSpPr>
        <p:spPr bwMode="auto">
          <a:xfrm>
            <a:off x="3810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89" name="Rectangle 110">
            <a:extLst>
              <a:ext uri="{FF2B5EF4-FFF2-40B4-BE49-F238E27FC236}">
                <a16:creationId xmlns:a16="http://schemas.microsoft.com/office/drawing/2014/main" id="{9A352072-BA1D-43B2-A895-36445936A6C8}"/>
              </a:ext>
            </a:extLst>
          </p:cNvPr>
          <p:cNvSpPr>
            <a:spLocks noChangeArrowheads="1"/>
          </p:cNvSpPr>
          <p:nvPr/>
        </p:nvSpPr>
        <p:spPr bwMode="auto">
          <a:xfrm>
            <a:off x="3937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90" name="Rectangle 110">
            <a:extLst>
              <a:ext uri="{FF2B5EF4-FFF2-40B4-BE49-F238E27FC236}">
                <a16:creationId xmlns:a16="http://schemas.microsoft.com/office/drawing/2014/main" id="{45CDFCC8-DDEC-445B-A0DA-50AA65228287}"/>
              </a:ext>
            </a:extLst>
          </p:cNvPr>
          <p:cNvSpPr>
            <a:spLocks noChangeArrowheads="1"/>
          </p:cNvSpPr>
          <p:nvPr/>
        </p:nvSpPr>
        <p:spPr bwMode="auto">
          <a:xfrm>
            <a:off x="4000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91" name="Rectangle 110">
            <a:extLst>
              <a:ext uri="{FF2B5EF4-FFF2-40B4-BE49-F238E27FC236}">
                <a16:creationId xmlns:a16="http://schemas.microsoft.com/office/drawing/2014/main" id="{645A405A-98F0-4605-8590-0512B24F2068}"/>
              </a:ext>
            </a:extLst>
          </p:cNvPr>
          <p:cNvSpPr>
            <a:spLocks noChangeArrowheads="1"/>
          </p:cNvSpPr>
          <p:nvPr/>
        </p:nvSpPr>
        <p:spPr bwMode="auto">
          <a:xfrm>
            <a:off x="4064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92" name="Rectangle 110">
            <a:extLst>
              <a:ext uri="{FF2B5EF4-FFF2-40B4-BE49-F238E27FC236}">
                <a16:creationId xmlns:a16="http://schemas.microsoft.com/office/drawing/2014/main" id="{8B69AB94-EE61-43EB-8AD3-6EA84FFBF252}"/>
              </a:ext>
            </a:extLst>
          </p:cNvPr>
          <p:cNvSpPr>
            <a:spLocks noChangeArrowheads="1"/>
          </p:cNvSpPr>
          <p:nvPr/>
        </p:nvSpPr>
        <p:spPr bwMode="auto">
          <a:xfrm>
            <a:off x="4127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93" name="Rectangle 110">
            <a:extLst>
              <a:ext uri="{FF2B5EF4-FFF2-40B4-BE49-F238E27FC236}">
                <a16:creationId xmlns:a16="http://schemas.microsoft.com/office/drawing/2014/main" id="{8BE2B531-67CD-48BF-9510-A825A051592F}"/>
              </a:ext>
            </a:extLst>
          </p:cNvPr>
          <p:cNvSpPr>
            <a:spLocks noChangeArrowheads="1"/>
          </p:cNvSpPr>
          <p:nvPr/>
        </p:nvSpPr>
        <p:spPr bwMode="auto">
          <a:xfrm>
            <a:off x="4191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94" name="Rectangle 110">
            <a:extLst>
              <a:ext uri="{FF2B5EF4-FFF2-40B4-BE49-F238E27FC236}">
                <a16:creationId xmlns:a16="http://schemas.microsoft.com/office/drawing/2014/main" id="{6BF75821-FE40-42F2-B675-A5F50D2904A3}"/>
              </a:ext>
            </a:extLst>
          </p:cNvPr>
          <p:cNvSpPr>
            <a:spLocks noChangeArrowheads="1"/>
          </p:cNvSpPr>
          <p:nvPr/>
        </p:nvSpPr>
        <p:spPr bwMode="auto">
          <a:xfrm>
            <a:off x="4254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95" name="Rectangle 110">
            <a:extLst>
              <a:ext uri="{FF2B5EF4-FFF2-40B4-BE49-F238E27FC236}">
                <a16:creationId xmlns:a16="http://schemas.microsoft.com/office/drawing/2014/main" id="{1A3421A3-B8CF-46EA-900C-3E6E405DB9C6}"/>
              </a:ext>
            </a:extLst>
          </p:cNvPr>
          <p:cNvSpPr>
            <a:spLocks noChangeArrowheads="1"/>
          </p:cNvSpPr>
          <p:nvPr/>
        </p:nvSpPr>
        <p:spPr bwMode="auto">
          <a:xfrm>
            <a:off x="4318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96" name="Rectangle 110">
            <a:extLst>
              <a:ext uri="{FF2B5EF4-FFF2-40B4-BE49-F238E27FC236}">
                <a16:creationId xmlns:a16="http://schemas.microsoft.com/office/drawing/2014/main" id="{C3AD7EF4-AC0F-48D5-9B35-D231ADC60C8B}"/>
              </a:ext>
            </a:extLst>
          </p:cNvPr>
          <p:cNvSpPr>
            <a:spLocks noChangeArrowheads="1"/>
          </p:cNvSpPr>
          <p:nvPr/>
        </p:nvSpPr>
        <p:spPr bwMode="auto">
          <a:xfrm>
            <a:off x="4445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97" name="Rectangle 110">
            <a:extLst>
              <a:ext uri="{FF2B5EF4-FFF2-40B4-BE49-F238E27FC236}">
                <a16:creationId xmlns:a16="http://schemas.microsoft.com/office/drawing/2014/main" id="{4FA35BCA-8B1C-4C97-A42C-72166F8F4C80}"/>
              </a:ext>
            </a:extLst>
          </p:cNvPr>
          <p:cNvSpPr>
            <a:spLocks noChangeArrowheads="1"/>
          </p:cNvSpPr>
          <p:nvPr/>
        </p:nvSpPr>
        <p:spPr bwMode="auto">
          <a:xfrm>
            <a:off x="4508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98" name="Rectangle 110">
            <a:extLst>
              <a:ext uri="{FF2B5EF4-FFF2-40B4-BE49-F238E27FC236}">
                <a16:creationId xmlns:a16="http://schemas.microsoft.com/office/drawing/2014/main" id="{4E134F0B-3BC7-43F6-B480-378F20A8AF8E}"/>
              </a:ext>
            </a:extLst>
          </p:cNvPr>
          <p:cNvSpPr>
            <a:spLocks noChangeArrowheads="1"/>
          </p:cNvSpPr>
          <p:nvPr/>
        </p:nvSpPr>
        <p:spPr bwMode="auto">
          <a:xfrm>
            <a:off x="4572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499" name="Rectangle 110">
            <a:extLst>
              <a:ext uri="{FF2B5EF4-FFF2-40B4-BE49-F238E27FC236}">
                <a16:creationId xmlns:a16="http://schemas.microsoft.com/office/drawing/2014/main" id="{DC9E15BB-6791-4D1E-AE91-52651E01F951}"/>
              </a:ext>
            </a:extLst>
          </p:cNvPr>
          <p:cNvSpPr>
            <a:spLocks noChangeArrowheads="1"/>
          </p:cNvSpPr>
          <p:nvPr/>
        </p:nvSpPr>
        <p:spPr bwMode="auto">
          <a:xfrm>
            <a:off x="4635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00" name="Rectangle 110">
            <a:extLst>
              <a:ext uri="{FF2B5EF4-FFF2-40B4-BE49-F238E27FC236}">
                <a16:creationId xmlns:a16="http://schemas.microsoft.com/office/drawing/2014/main" id="{87538D0B-0FDC-458B-86DE-D0596F49C3CA}"/>
              </a:ext>
            </a:extLst>
          </p:cNvPr>
          <p:cNvSpPr>
            <a:spLocks noChangeArrowheads="1"/>
          </p:cNvSpPr>
          <p:nvPr/>
        </p:nvSpPr>
        <p:spPr bwMode="auto">
          <a:xfrm>
            <a:off x="4699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01" name="Rectangle 110">
            <a:extLst>
              <a:ext uri="{FF2B5EF4-FFF2-40B4-BE49-F238E27FC236}">
                <a16:creationId xmlns:a16="http://schemas.microsoft.com/office/drawing/2014/main" id="{0DD619EE-B0D5-4760-9730-7BA4A715CE25}"/>
              </a:ext>
            </a:extLst>
          </p:cNvPr>
          <p:cNvSpPr>
            <a:spLocks noChangeArrowheads="1"/>
          </p:cNvSpPr>
          <p:nvPr/>
        </p:nvSpPr>
        <p:spPr bwMode="auto">
          <a:xfrm>
            <a:off x="4762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02" name="Rectangle 110">
            <a:extLst>
              <a:ext uri="{FF2B5EF4-FFF2-40B4-BE49-F238E27FC236}">
                <a16:creationId xmlns:a16="http://schemas.microsoft.com/office/drawing/2014/main" id="{A97374C9-F678-4F65-84CC-CB6564EC9BC9}"/>
              </a:ext>
            </a:extLst>
          </p:cNvPr>
          <p:cNvSpPr>
            <a:spLocks noChangeArrowheads="1"/>
          </p:cNvSpPr>
          <p:nvPr/>
        </p:nvSpPr>
        <p:spPr bwMode="auto">
          <a:xfrm>
            <a:off x="4826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03" name="Rectangle 110">
            <a:extLst>
              <a:ext uri="{FF2B5EF4-FFF2-40B4-BE49-F238E27FC236}">
                <a16:creationId xmlns:a16="http://schemas.microsoft.com/office/drawing/2014/main" id="{4DC4F500-9BF1-4985-8135-2FA1FB5CCA6B}"/>
              </a:ext>
            </a:extLst>
          </p:cNvPr>
          <p:cNvSpPr>
            <a:spLocks noChangeArrowheads="1"/>
          </p:cNvSpPr>
          <p:nvPr/>
        </p:nvSpPr>
        <p:spPr bwMode="auto">
          <a:xfrm>
            <a:off x="4953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04" name="Rectangle 110">
            <a:extLst>
              <a:ext uri="{FF2B5EF4-FFF2-40B4-BE49-F238E27FC236}">
                <a16:creationId xmlns:a16="http://schemas.microsoft.com/office/drawing/2014/main" id="{E8EA2095-E1AC-4F1C-B5E9-F310C92C34A6}"/>
              </a:ext>
            </a:extLst>
          </p:cNvPr>
          <p:cNvSpPr>
            <a:spLocks noChangeArrowheads="1"/>
          </p:cNvSpPr>
          <p:nvPr/>
        </p:nvSpPr>
        <p:spPr bwMode="auto">
          <a:xfrm>
            <a:off x="5016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05" name="Rectangle 110">
            <a:extLst>
              <a:ext uri="{FF2B5EF4-FFF2-40B4-BE49-F238E27FC236}">
                <a16:creationId xmlns:a16="http://schemas.microsoft.com/office/drawing/2014/main" id="{6758E916-F52B-4FC9-9131-BCB5095D2A82}"/>
              </a:ext>
            </a:extLst>
          </p:cNvPr>
          <p:cNvSpPr>
            <a:spLocks noChangeArrowheads="1"/>
          </p:cNvSpPr>
          <p:nvPr/>
        </p:nvSpPr>
        <p:spPr bwMode="auto">
          <a:xfrm>
            <a:off x="5080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06" name="Rectangle 110">
            <a:extLst>
              <a:ext uri="{FF2B5EF4-FFF2-40B4-BE49-F238E27FC236}">
                <a16:creationId xmlns:a16="http://schemas.microsoft.com/office/drawing/2014/main" id="{7FC256B3-6F64-4149-A8A3-745DCDE42531}"/>
              </a:ext>
            </a:extLst>
          </p:cNvPr>
          <p:cNvSpPr>
            <a:spLocks noChangeArrowheads="1"/>
          </p:cNvSpPr>
          <p:nvPr/>
        </p:nvSpPr>
        <p:spPr bwMode="auto">
          <a:xfrm>
            <a:off x="5143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07" name="Rectangle 110">
            <a:extLst>
              <a:ext uri="{FF2B5EF4-FFF2-40B4-BE49-F238E27FC236}">
                <a16:creationId xmlns:a16="http://schemas.microsoft.com/office/drawing/2014/main" id="{DDB5D979-A73A-4B85-9F87-6632BF099DBE}"/>
              </a:ext>
            </a:extLst>
          </p:cNvPr>
          <p:cNvSpPr>
            <a:spLocks noChangeArrowheads="1"/>
          </p:cNvSpPr>
          <p:nvPr/>
        </p:nvSpPr>
        <p:spPr bwMode="auto">
          <a:xfrm>
            <a:off x="5207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08" name="Rectangle 110">
            <a:extLst>
              <a:ext uri="{FF2B5EF4-FFF2-40B4-BE49-F238E27FC236}">
                <a16:creationId xmlns:a16="http://schemas.microsoft.com/office/drawing/2014/main" id="{4F391A56-2C8C-4C6D-8524-DEEB284FDF62}"/>
              </a:ext>
            </a:extLst>
          </p:cNvPr>
          <p:cNvSpPr>
            <a:spLocks noChangeArrowheads="1"/>
          </p:cNvSpPr>
          <p:nvPr/>
        </p:nvSpPr>
        <p:spPr bwMode="auto">
          <a:xfrm>
            <a:off x="5270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09" name="Rectangle 110">
            <a:extLst>
              <a:ext uri="{FF2B5EF4-FFF2-40B4-BE49-F238E27FC236}">
                <a16:creationId xmlns:a16="http://schemas.microsoft.com/office/drawing/2014/main" id="{AFD03353-0452-47D0-824D-552D51416408}"/>
              </a:ext>
            </a:extLst>
          </p:cNvPr>
          <p:cNvSpPr>
            <a:spLocks noChangeArrowheads="1"/>
          </p:cNvSpPr>
          <p:nvPr/>
        </p:nvSpPr>
        <p:spPr bwMode="auto">
          <a:xfrm>
            <a:off x="5334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10" name="Rectangle 110">
            <a:extLst>
              <a:ext uri="{FF2B5EF4-FFF2-40B4-BE49-F238E27FC236}">
                <a16:creationId xmlns:a16="http://schemas.microsoft.com/office/drawing/2014/main" id="{66728709-1F72-4818-9787-A499F8D7AF8C}"/>
              </a:ext>
            </a:extLst>
          </p:cNvPr>
          <p:cNvSpPr>
            <a:spLocks noChangeArrowheads="1"/>
          </p:cNvSpPr>
          <p:nvPr/>
        </p:nvSpPr>
        <p:spPr bwMode="auto">
          <a:xfrm>
            <a:off x="5461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11" name="Rectangle 110">
            <a:extLst>
              <a:ext uri="{FF2B5EF4-FFF2-40B4-BE49-F238E27FC236}">
                <a16:creationId xmlns:a16="http://schemas.microsoft.com/office/drawing/2014/main" id="{30DD0E29-A1D2-4D4B-85F6-0480189015DD}"/>
              </a:ext>
            </a:extLst>
          </p:cNvPr>
          <p:cNvSpPr>
            <a:spLocks noChangeArrowheads="1"/>
          </p:cNvSpPr>
          <p:nvPr/>
        </p:nvSpPr>
        <p:spPr bwMode="auto">
          <a:xfrm>
            <a:off x="5524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12" name="Rectangle 110">
            <a:extLst>
              <a:ext uri="{FF2B5EF4-FFF2-40B4-BE49-F238E27FC236}">
                <a16:creationId xmlns:a16="http://schemas.microsoft.com/office/drawing/2014/main" id="{CA2088B8-3169-404B-8B97-2755CCE5E606}"/>
              </a:ext>
            </a:extLst>
          </p:cNvPr>
          <p:cNvSpPr>
            <a:spLocks noChangeArrowheads="1"/>
          </p:cNvSpPr>
          <p:nvPr/>
        </p:nvSpPr>
        <p:spPr bwMode="auto">
          <a:xfrm>
            <a:off x="5588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13" name="Rectangle 110">
            <a:extLst>
              <a:ext uri="{FF2B5EF4-FFF2-40B4-BE49-F238E27FC236}">
                <a16:creationId xmlns:a16="http://schemas.microsoft.com/office/drawing/2014/main" id="{FD7435E9-6F67-4D30-BBF9-4546D66CF9B1}"/>
              </a:ext>
            </a:extLst>
          </p:cNvPr>
          <p:cNvSpPr>
            <a:spLocks noChangeArrowheads="1"/>
          </p:cNvSpPr>
          <p:nvPr/>
        </p:nvSpPr>
        <p:spPr bwMode="auto">
          <a:xfrm>
            <a:off x="5651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16" name="Rectangle 110">
            <a:extLst>
              <a:ext uri="{FF2B5EF4-FFF2-40B4-BE49-F238E27FC236}">
                <a16:creationId xmlns:a16="http://schemas.microsoft.com/office/drawing/2014/main" id="{B138BF8C-AE7E-4585-8383-B4A6A2AE3BCA}"/>
              </a:ext>
            </a:extLst>
          </p:cNvPr>
          <p:cNvSpPr>
            <a:spLocks noChangeArrowheads="1"/>
          </p:cNvSpPr>
          <p:nvPr/>
        </p:nvSpPr>
        <p:spPr bwMode="auto">
          <a:xfrm>
            <a:off x="5715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17" name="Rectangle 110">
            <a:extLst>
              <a:ext uri="{FF2B5EF4-FFF2-40B4-BE49-F238E27FC236}">
                <a16:creationId xmlns:a16="http://schemas.microsoft.com/office/drawing/2014/main" id="{C751BCD5-3D12-4322-A3FB-4531BEEDAA4D}"/>
              </a:ext>
            </a:extLst>
          </p:cNvPr>
          <p:cNvSpPr>
            <a:spLocks noChangeArrowheads="1"/>
          </p:cNvSpPr>
          <p:nvPr/>
        </p:nvSpPr>
        <p:spPr bwMode="auto">
          <a:xfrm>
            <a:off x="5778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18" name="Rectangle 110">
            <a:extLst>
              <a:ext uri="{FF2B5EF4-FFF2-40B4-BE49-F238E27FC236}">
                <a16:creationId xmlns:a16="http://schemas.microsoft.com/office/drawing/2014/main" id="{771CD230-360A-4EA6-813E-4572041990D7}"/>
              </a:ext>
            </a:extLst>
          </p:cNvPr>
          <p:cNvSpPr>
            <a:spLocks noChangeArrowheads="1"/>
          </p:cNvSpPr>
          <p:nvPr/>
        </p:nvSpPr>
        <p:spPr bwMode="auto">
          <a:xfrm>
            <a:off x="5842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19" name="Rectangle 110">
            <a:extLst>
              <a:ext uri="{FF2B5EF4-FFF2-40B4-BE49-F238E27FC236}">
                <a16:creationId xmlns:a16="http://schemas.microsoft.com/office/drawing/2014/main" id="{6D6ED12E-F2CC-43A1-B341-7F5A1B5C5D8C}"/>
              </a:ext>
            </a:extLst>
          </p:cNvPr>
          <p:cNvSpPr>
            <a:spLocks noChangeArrowheads="1"/>
          </p:cNvSpPr>
          <p:nvPr/>
        </p:nvSpPr>
        <p:spPr bwMode="auto">
          <a:xfrm>
            <a:off x="5969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30" name="Rectangle 110">
            <a:extLst>
              <a:ext uri="{FF2B5EF4-FFF2-40B4-BE49-F238E27FC236}">
                <a16:creationId xmlns:a16="http://schemas.microsoft.com/office/drawing/2014/main" id="{CABFAFDA-A725-4C49-AD03-3ADD01C3B1EE}"/>
              </a:ext>
            </a:extLst>
          </p:cNvPr>
          <p:cNvSpPr>
            <a:spLocks noChangeArrowheads="1"/>
          </p:cNvSpPr>
          <p:nvPr/>
        </p:nvSpPr>
        <p:spPr bwMode="auto">
          <a:xfrm>
            <a:off x="6032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31" name="Rectangle 110">
            <a:extLst>
              <a:ext uri="{FF2B5EF4-FFF2-40B4-BE49-F238E27FC236}">
                <a16:creationId xmlns:a16="http://schemas.microsoft.com/office/drawing/2014/main" id="{3001E8A0-1AEE-4B79-991C-68A0174A9506}"/>
              </a:ext>
            </a:extLst>
          </p:cNvPr>
          <p:cNvSpPr>
            <a:spLocks noChangeArrowheads="1"/>
          </p:cNvSpPr>
          <p:nvPr/>
        </p:nvSpPr>
        <p:spPr bwMode="auto">
          <a:xfrm>
            <a:off x="6096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32" name="Rectangle 110">
            <a:extLst>
              <a:ext uri="{FF2B5EF4-FFF2-40B4-BE49-F238E27FC236}">
                <a16:creationId xmlns:a16="http://schemas.microsoft.com/office/drawing/2014/main" id="{9E0E4774-21D4-4AF8-96CE-19781F5DD02F}"/>
              </a:ext>
            </a:extLst>
          </p:cNvPr>
          <p:cNvSpPr>
            <a:spLocks noChangeArrowheads="1"/>
          </p:cNvSpPr>
          <p:nvPr/>
        </p:nvSpPr>
        <p:spPr bwMode="auto">
          <a:xfrm>
            <a:off x="6159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33" name="Rectangle 110">
            <a:extLst>
              <a:ext uri="{FF2B5EF4-FFF2-40B4-BE49-F238E27FC236}">
                <a16:creationId xmlns:a16="http://schemas.microsoft.com/office/drawing/2014/main" id="{2B2317CA-03B8-4967-88EB-BAA42D268B41}"/>
              </a:ext>
            </a:extLst>
          </p:cNvPr>
          <p:cNvSpPr>
            <a:spLocks noChangeArrowheads="1"/>
          </p:cNvSpPr>
          <p:nvPr/>
        </p:nvSpPr>
        <p:spPr bwMode="auto">
          <a:xfrm>
            <a:off x="6223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34" name="Rectangle 110">
            <a:extLst>
              <a:ext uri="{FF2B5EF4-FFF2-40B4-BE49-F238E27FC236}">
                <a16:creationId xmlns:a16="http://schemas.microsoft.com/office/drawing/2014/main" id="{69467304-1D75-4CC6-A619-38C7678B4465}"/>
              </a:ext>
            </a:extLst>
          </p:cNvPr>
          <p:cNvSpPr>
            <a:spLocks noChangeArrowheads="1"/>
          </p:cNvSpPr>
          <p:nvPr/>
        </p:nvSpPr>
        <p:spPr bwMode="auto">
          <a:xfrm>
            <a:off x="6286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35" name="Rectangle 110">
            <a:extLst>
              <a:ext uri="{FF2B5EF4-FFF2-40B4-BE49-F238E27FC236}">
                <a16:creationId xmlns:a16="http://schemas.microsoft.com/office/drawing/2014/main" id="{09C66A19-3F7D-4FC0-BB53-371162FDF10D}"/>
              </a:ext>
            </a:extLst>
          </p:cNvPr>
          <p:cNvSpPr>
            <a:spLocks noChangeArrowheads="1"/>
          </p:cNvSpPr>
          <p:nvPr/>
        </p:nvSpPr>
        <p:spPr bwMode="auto">
          <a:xfrm>
            <a:off x="6350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36" name="Rectangle 110">
            <a:extLst>
              <a:ext uri="{FF2B5EF4-FFF2-40B4-BE49-F238E27FC236}">
                <a16:creationId xmlns:a16="http://schemas.microsoft.com/office/drawing/2014/main" id="{30AE85F8-F43F-45EF-A8F4-00383E888D2D}"/>
              </a:ext>
            </a:extLst>
          </p:cNvPr>
          <p:cNvSpPr>
            <a:spLocks noChangeArrowheads="1"/>
          </p:cNvSpPr>
          <p:nvPr/>
        </p:nvSpPr>
        <p:spPr bwMode="auto">
          <a:xfrm>
            <a:off x="6477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37" name="Rectangle 110">
            <a:extLst>
              <a:ext uri="{FF2B5EF4-FFF2-40B4-BE49-F238E27FC236}">
                <a16:creationId xmlns:a16="http://schemas.microsoft.com/office/drawing/2014/main" id="{2EB7E7B6-2F83-4876-814D-70E0DA5B30A5}"/>
              </a:ext>
            </a:extLst>
          </p:cNvPr>
          <p:cNvSpPr>
            <a:spLocks noChangeArrowheads="1"/>
          </p:cNvSpPr>
          <p:nvPr/>
        </p:nvSpPr>
        <p:spPr bwMode="auto">
          <a:xfrm>
            <a:off x="6540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38" name="Rectangle 110">
            <a:extLst>
              <a:ext uri="{FF2B5EF4-FFF2-40B4-BE49-F238E27FC236}">
                <a16:creationId xmlns:a16="http://schemas.microsoft.com/office/drawing/2014/main" id="{0F0A24CD-D156-4C3A-8D8D-82B6D6A33BF4}"/>
              </a:ext>
            </a:extLst>
          </p:cNvPr>
          <p:cNvSpPr>
            <a:spLocks noChangeArrowheads="1"/>
          </p:cNvSpPr>
          <p:nvPr/>
        </p:nvSpPr>
        <p:spPr bwMode="auto">
          <a:xfrm>
            <a:off x="6604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39" name="Rectangle 110">
            <a:extLst>
              <a:ext uri="{FF2B5EF4-FFF2-40B4-BE49-F238E27FC236}">
                <a16:creationId xmlns:a16="http://schemas.microsoft.com/office/drawing/2014/main" id="{09A6D80D-5C2F-4CE5-A568-CFDDF952E284}"/>
              </a:ext>
            </a:extLst>
          </p:cNvPr>
          <p:cNvSpPr>
            <a:spLocks noChangeArrowheads="1"/>
          </p:cNvSpPr>
          <p:nvPr/>
        </p:nvSpPr>
        <p:spPr bwMode="auto">
          <a:xfrm>
            <a:off x="6667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40" name="Rectangle 110">
            <a:extLst>
              <a:ext uri="{FF2B5EF4-FFF2-40B4-BE49-F238E27FC236}">
                <a16:creationId xmlns:a16="http://schemas.microsoft.com/office/drawing/2014/main" id="{1D6899B0-1EC6-4DDB-AE73-AF130662722C}"/>
              </a:ext>
            </a:extLst>
          </p:cNvPr>
          <p:cNvSpPr>
            <a:spLocks noChangeArrowheads="1"/>
          </p:cNvSpPr>
          <p:nvPr/>
        </p:nvSpPr>
        <p:spPr bwMode="auto">
          <a:xfrm>
            <a:off x="6731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41" name="Rectangle 110">
            <a:extLst>
              <a:ext uri="{FF2B5EF4-FFF2-40B4-BE49-F238E27FC236}">
                <a16:creationId xmlns:a16="http://schemas.microsoft.com/office/drawing/2014/main" id="{9BB2C099-13A2-4185-B945-E9D822BC5D64}"/>
              </a:ext>
            </a:extLst>
          </p:cNvPr>
          <p:cNvSpPr>
            <a:spLocks noChangeArrowheads="1"/>
          </p:cNvSpPr>
          <p:nvPr/>
        </p:nvSpPr>
        <p:spPr bwMode="auto">
          <a:xfrm>
            <a:off x="6794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42" name="Rectangle 110">
            <a:extLst>
              <a:ext uri="{FF2B5EF4-FFF2-40B4-BE49-F238E27FC236}">
                <a16:creationId xmlns:a16="http://schemas.microsoft.com/office/drawing/2014/main" id="{7C0DA39B-C708-47E9-A599-BD5FF422438C}"/>
              </a:ext>
            </a:extLst>
          </p:cNvPr>
          <p:cNvSpPr>
            <a:spLocks noChangeArrowheads="1"/>
          </p:cNvSpPr>
          <p:nvPr/>
        </p:nvSpPr>
        <p:spPr bwMode="auto">
          <a:xfrm>
            <a:off x="6858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43" name="Rectangle 110">
            <a:extLst>
              <a:ext uri="{FF2B5EF4-FFF2-40B4-BE49-F238E27FC236}">
                <a16:creationId xmlns:a16="http://schemas.microsoft.com/office/drawing/2014/main" id="{7E42E00F-CD82-4B40-AAA7-072B1D8CDBA8}"/>
              </a:ext>
            </a:extLst>
          </p:cNvPr>
          <p:cNvSpPr>
            <a:spLocks noChangeArrowheads="1"/>
          </p:cNvSpPr>
          <p:nvPr/>
        </p:nvSpPr>
        <p:spPr bwMode="auto">
          <a:xfrm>
            <a:off x="6985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44" name="Rectangle 110">
            <a:extLst>
              <a:ext uri="{FF2B5EF4-FFF2-40B4-BE49-F238E27FC236}">
                <a16:creationId xmlns:a16="http://schemas.microsoft.com/office/drawing/2014/main" id="{F4A5C522-FB45-46A2-8985-E59B1F338F44}"/>
              </a:ext>
            </a:extLst>
          </p:cNvPr>
          <p:cNvSpPr>
            <a:spLocks noChangeArrowheads="1"/>
          </p:cNvSpPr>
          <p:nvPr/>
        </p:nvSpPr>
        <p:spPr bwMode="auto">
          <a:xfrm>
            <a:off x="7048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45" name="Rectangle 110">
            <a:extLst>
              <a:ext uri="{FF2B5EF4-FFF2-40B4-BE49-F238E27FC236}">
                <a16:creationId xmlns:a16="http://schemas.microsoft.com/office/drawing/2014/main" id="{004E138F-FBF1-4E07-A3B8-7955AD682362}"/>
              </a:ext>
            </a:extLst>
          </p:cNvPr>
          <p:cNvSpPr>
            <a:spLocks noChangeArrowheads="1"/>
          </p:cNvSpPr>
          <p:nvPr/>
        </p:nvSpPr>
        <p:spPr bwMode="auto">
          <a:xfrm>
            <a:off x="7112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46" name="Rectangle 110">
            <a:extLst>
              <a:ext uri="{FF2B5EF4-FFF2-40B4-BE49-F238E27FC236}">
                <a16:creationId xmlns:a16="http://schemas.microsoft.com/office/drawing/2014/main" id="{024A826C-59AB-4E08-894C-EF9F0D2776CF}"/>
              </a:ext>
            </a:extLst>
          </p:cNvPr>
          <p:cNvSpPr>
            <a:spLocks noChangeArrowheads="1"/>
          </p:cNvSpPr>
          <p:nvPr/>
        </p:nvSpPr>
        <p:spPr bwMode="auto">
          <a:xfrm>
            <a:off x="7175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47" name="Rectangle 110">
            <a:extLst>
              <a:ext uri="{FF2B5EF4-FFF2-40B4-BE49-F238E27FC236}">
                <a16:creationId xmlns:a16="http://schemas.microsoft.com/office/drawing/2014/main" id="{24B45567-E5A7-4E87-B1BA-6F29C4DB1AF3}"/>
              </a:ext>
            </a:extLst>
          </p:cNvPr>
          <p:cNvSpPr>
            <a:spLocks noChangeArrowheads="1"/>
          </p:cNvSpPr>
          <p:nvPr/>
        </p:nvSpPr>
        <p:spPr bwMode="auto">
          <a:xfrm>
            <a:off x="7239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48" name="Rectangle 110">
            <a:extLst>
              <a:ext uri="{FF2B5EF4-FFF2-40B4-BE49-F238E27FC236}">
                <a16:creationId xmlns:a16="http://schemas.microsoft.com/office/drawing/2014/main" id="{484310D6-B73D-4C41-9746-7846CF7C979B}"/>
              </a:ext>
            </a:extLst>
          </p:cNvPr>
          <p:cNvSpPr>
            <a:spLocks noChangeArrowheads="1"/>
          </p:cNvSpPr>
          <p:nvPr/>
        </p:nvSpPr>
        <p:spPr bwMode="auto">
          <a:xfrm>
            <a:off x="7302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49" name="Rectangle 110">
            <a:extLst>
              <a:ext uri="{FF2B5EF4-FFF2-40B4-BE49-F238E27FC236}">
                <a16:creationId xmlns:a16="http://schemas.microsoft.com/office/drawing/2014/main" id="{32C406D9-F4F1-4978-A85A-BD3E002FF3FC}"/>
              </a:ext>
            </a:extLst>
          </p:cNvPr>
          <p:cNvSpPr>
            <a:spLocks noChangeArrowheads="1"/>
          </p:cNvSpPr>
          <p:nvPr/>
        </p:nvSpPr>
        <p:spPr bwMode="auto">
          <a:xfrm>
            <a:off x="7366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50" name="Rectangle 110">
            <a:extLst>
              <a:ext uri="{FF2B5EF4-FFF2-40B4-BE49-F238E27FC236}">
                <a16:creationId xmlns:a16="http://schemas.microsoft.com/office/drawing/2014/main" id="{0EAE81E4-E996-49D5-A7C2-19FB110B3D3A}"/>
              </a:ext>
            </a:extLst>
          </p:cNvPr>
          <p:cNvSpPr>
            <a:spLocks noChangeArrowheads="1"/>
          </p:cNvSpPr>
          <p:nvPr/>
        </p:nvSpPr>
        <p:spPr bwMode="auto">
          <a:xfrm>
            <a:off x="7493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51" name="Rectangle 110">
            <a:extLst>
              <a:ext uri="{FF2B5EF4-FFF2-40B4-BE49-F238E27FC236}">
                <a16:creationId xmlns:a16="http://schemas.microsoft.com/office/drawing/2014/main" id="{E060A71A-4026-43D0-A14E-B97D558B3F17}"/>
              </a:ext>
            </a:extLst>
          </p:cNvPr>
          <p:cNvSpPr>
            <a:spLocks noChangeArrowheads="1"/>
          </p:cNvSpPr>
          <p:nvPr/>
        </p:nvSpPr>
        <p:spPr bwMode="auto">
          <a:xfrm>
            <a:off x="7556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52" name="Rectangle 110">
            <a:extLst>
              <a:ext uri="{FF2B5EF4-FFF2-40B4-BE49-F238E27FC236}">
                <a16:creationId xmlns:a16="http://schemas.microsoft.com/office/drawing/2014/main" id="{225A925D-A01A-4C52-B573-BCED1417F425}"/>
              </a:ext>
            </a:extLst>
          </p:cNvPr>
          <p:cNvSpPr>
            <a:spLocks noChangeArrowheads="1"/>
          </p:cNvSpPr>
          <p:nvPr/>
        </p:nvSpPr>
        <p:spPr bwMode="auto">
          <a:xfrm>
            <a:off x="7620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53" name="Rectangle 110">
            <a:extLst>
              <a:ext uri="{FF2B5EF4-FFF2-40B4-BE49-F238E27FC236}">
                <a16:creationId xmlns:a16="http://schemas.microsoft.com/office/drawing/2014/main" id="{2DCD2C03-457C-4DDB-895D-008BF9E1F628}"/>
              </a:ext>
            </a:extLst>
          </p:cNvPr>
          <p:cNvSpPr>
            <a:spLocks noChangeArrowheads="1"/>
          </p:cNvSpPr>
          <p:nvPr/>
        </p:nvSpPr>
        <p:spPr bwMode="auto">
          <a:xfrm>
            <a:off x="7683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56" name="Rectangle 110">
            <a:extLst>
              <a:ext uri="{FF2B5EF4-FFF2-40B4-BE49-F238E27FC236}">
                <a16:creationId xmlns:a16="http://schemas.microsoft.com/office/drawing/2014/main" id="{036AB410-E41B-42DF-9234-7C39F43F5804}"/>
              </a:ext>
            </a:extLst>
          </p:cNvPr>
          <p:cNvSpPr>
            <a:spLocks noChangeArrowheads="1"/>
          </p:cNvSpPr>
          <p:nvPr/>
        </p:nvSpPr>
        <p:spPr bwMode="auto">
          <a:xfrm>
            <a:off x="7747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57" name="Rectangle 110">
            <a:extLst>
              <a:ext uri="{FF2B5EF4-FFF2-40B4-BE49-F238E27FC236}">
                <a16:creationId xmlns:a16="http://schemas.microsoft.com/office/drawing/2014/main" id="{EDE620F7-007C-4039-9627-E07DA3CB6DA9}"/>
              </a:ext>
            </a:extLst>
          </p:cNvPr>
          <p:cNvSpPr>
            <a:spLocks noChangeArrowheads="1"/>
          </p:cNvSpPr>
          <p:nvPr/>
        </p:nvSpPr>
        <p:spPr bwMode="auto">
          <a:xfrm>
            <a:off x="7810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58" name="Rectangle 110">
            <a:extLst>
              <a:ext uri="{FF2B5EF4-FFF2-40B4-BE49-F238E27FC236}">
                <a16:creationId xmlns:a16="http://schemas.microsoft.com/office/drawing/2014/main" id="{1D6418D9-4F6C-47CF-8381-E27319F3D531}"/>
              </a:ext>
            </a:extLst>
          </p:cNvPr>
          <p:cNvSpPr>
            <a:spLocks noChangeArrowheads="1"/>
          </p:cNvSpPr>
          <p:nvPr/>
        </p:nvSpPr>
        <p:spPr bwMode="auto">
          <a:xfrm>
            <a:off x="7874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59" name="Rectangle 110">
            <a:extLst>
              <a:ext uri="{FF2B5EF4-FFF2-40B4-BE49-F238E27FC236}">
                <a16:creationId xmlns:a16="http://schemas.microsoft.com/office/drawing/2014/main" id="{05374249-DE54-405E-AD31-9545FE56B99F}"/>
              </a:ext>
            </a:extLst>
          </p:cNvPr>
          <p:cNvSpPr>
            <a:spLocks noChangeArrowheads="1"/>
          </p:cNvSpPr>
          <p:nvPr/>
        </p:nvSpPr>
        <p:spPr bwMode="auto">
          <a:xfrm>
            <a:off x="8001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70" name="Rectangle 110">
            <a:extLst>
              <a:ext uri="{FF2B5EF4-FFF2-40B4-BE49-F238E27FC236}">
                <a16:creationId xmlns:a16="http://schemas.microsoft.com/office/drawing/2014/main" id="{A40A9B24-E0DB-47F0-BA84-87E28E9ACC8A}"/>
              </a:ext>
            </a:extLst>
          </p:cNvPr>
          <p:cNvSpPr>
            <a:spLocks noChangeArrowheads="1"/>
          </p:cNvSpPr>
          <p:nvPr/>
        </p:nvSpPr>
        <p:spPr bwMode="auto">
          <a:xfrm>
            <a:off x="8064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71" name="Rectangle 110">
            <a:extLst>
              <a:ext uri="{FF2B5EF4-FFF2-40B4-BE49-F238E27FC236}">
                <a16:creationId xmlns:a16="http://schemas.microsoft.com/office/drawing/2014/main" id="{BE2123A3-F594-4FBC-8552-F6D1279ECE9F}"/>
              </a:ext>
            </a:extLst>
          </p:cNvPr>
          <p:cNvSpPr>
            <a:spLocks noChangeArrowheads="1"/>
          </p:cNvSpPr>
          <p:nvPr/>
        </p:nvSpPr>
        <p:spPr bwMode="auto">
          <a:xfrm>
            <a:off x="8128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72" name="Rectangle 110">
            <a:extLst>
              <a:ext uri="{FF2B5EF4-FFF2-40B4-BE49-F238E27FC236}">
                <a16:creationId xmlns:a16="http://schemas.microsoft.com/office/drawing/2014/main" id="{540ECB20-9251-4249-A8AB-D95A370E7AFB}"/>
              </a:ext>
            </a:extLst>
          </p:cNvPr>
          <p:cNvSpPr>
            <a:spLocks noChangeArrowheads="1"/>
          </p:cNvSpPr>
          <p:nvPr/>
        </p:nvSpPr>
        <p:spPr bwMode="auto">
          <a:xfrm>
            <a:off x="8191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73" name="Rectangle 110">
            <a:extLst>
              <a:ext uri="{FF2B5EF4-FFF2-40B4-BE49-F238E27FC236}">
                <a16:creationId xmlns:a16="http://schemas.microsoft.com/office/drawing/2014/main" id="{F6B32A0A-0276-4EFD-AEFB-6C6852EB33E2}"/>
              </a:ext>
            </a:extLst>
          </p:cNvPr>
          <p:cNvSpPr>
            <a:spLocks noChangeArrowheads="1"/>
          </p:cNvSpPr>
          <p:nvPr/>
        </p:nvSpPr>
        <p:spPr bwMode="auto">
          <a:xfrm>
            <a:off x="8255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74" name="Rectangle 110">
            <a:extLst>
              <a:ext uri="{FF2B5EF4-FFF2-40B4-BE49-F238E27FC236}">
                <a16:creationId xmlns:a16="http://schemas.microsoft.com/office/drawing/2014/main" id="{83B705DD-F334-45D0-85EE-24A4FA3E3337}"/>
              </a:ext>
            </a:extLst>
          </p:cNvPr>
          <p:cNvSpPr>
            <a:spLocks noChangeArrowheads="1"/>
          </p:cNvSpPr>
          <p:nvPr/>
        </p:nvSpPr>
        <p:spPr bwMode="auto">
          <a:xfrm>
            <a:off x="8318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75" name="Rectangle 110">
            <a:extLst>
              <a:ext uri="{FF2B5EF4-FFF2-40B4-BE49-F238E27FC236}">
                <a16:creationId xmlns:a16="http://schemas.microsoft.com/office/drawing/2014/main" id="{D37BDE0D-2318-4CD4-A6C4-EC842DB1C60A}"/>
              </a:ext>
            </a:extLst>
          </p:cNvPr>
          <p:cNvSpPr>
            <a:spLocks noChangeArrowheads="1"/>
          </p:cNvSpPr>
          <p:nvPr/>
        </p:nvSpPr>
        <p:spPr bwMode="auto">
          <a:xfrm>
            <a:off x="8382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76" name="Rectangle 110">
            <a:extLst>
              <a:ext uri="{FF2B5EF4-FFF2-40B4-BE49-F238E27FC236}">
                <a16:creationId xmlns:a16="http://schemas.microsoft.com/office/drawing/2014/main" id="{FD83E09D-884A-4E23-87ED-9594A41AD619}"/>
              </a:ext>
            </a:extLst>
          </p:cNvPr>
          <p:cNvSpPr>
            <a:spLocks noChangeArrowheads="1"/>
          </p:cNvSpPr>
          <p:nvPr/>
        </p:nvSpPr>
        <p:spPr bwMode="auto">
          <a:xfrm>
            <a:off x="8509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77" name="Rectangle 110">
            <a:extLst>
              <a:ext uri="{FF2B5EF4-FFF2-40B4-BE49-F238E27FC236}">
                <a16:creationId xmlns:a16="http://schemas.microsoft.com/office/drawing/2014/main" id="{1D3A0AD7-0BB2-465A-BDFB-E5144D1B21FA}"/>
              </a:ext>
            </a:extLst>
          </p:cNvPr>
          <p:cNvSpPr>
            <a:spLocks noChangeArrowheads="1"/>
          </p:cNvSpPr>
          <p:nvPr/>
        </p:nvSpPr>
        <p:spPr bwMode="auto">
          <a:xfrm>
            <a:off x="8572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78" name="Rectangle 110">
            <a:extLst>
              <a:ext uri="{FF2B5EF4-FFF2-40B4-BE49-F238E27FC236}">
                <a16:creationId xmlns:a16="http://schemas.microsoft.com/office/drawing/2014/main" id="{CD34237D-D3C9-4DA0-A835-0BA6034931AD}"/>
              </a:ext>
            </a:extLst>
          </p:cNvPr>
          <p:cNvSpPr>
            <a:spLocks noChangeArrowheads="1"/>
          </p:cNvSpPr>
          <p:nvPr/>
        </p:nvSpPr>
        <p:spPr bwMode="auto">
          <a:xfrm>
            <a:off x="8636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79" name="Rectangle 110">
            <a:extLst>
              <a:ext uri="{FF2B5EF4-FFF2-40B4-BE49-F238E27FC236}">
                <a16:creationId xmlns:a16="http://schemas.microsoft.com/office/drawing/2014/main" id="{85E6E49F-70DA-4466-BB12-A144439F383B}"/>
              </a:ext>
            </a:extLst>
          </p:cNvPr>
          <p:cNvSpPr>
            <a:spLocks noChangeArrowheads="1"/>
          </p:cNvSpPr>
          <p:nvPr/>
        </p:nvSpPr>
        <p:spPr bwMode="auto">
          <a:xfrm>
            <a:off x="86995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80" name="Rectangle 110">
            <a:extLst>
              <a:ext uri="{FF2B5EF4-FFF2-40B4-BE49-F238E27FC236}">
                <a16:creationId xmlns:a16="http://schemas.microsoft.com/office/drawing/2014/main" id="{594E779C-817A-4A28-8A4B-656389C2B6AF}"/>
              </a:ext>
            </a:extLst>
          </p:cNvPr>
          <p:cNvSpPr>
            <a:spLocks noChangeArrowheads="1"/>
          </p:cNvSpPr>
          <p:nvPr/>
        </p:nvSpPr>
        <p:spPr bwMode="auto">
          <a:xfrm>
            <a:off x="8763000" y="2095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581" name="Rectangle 110">
            <a:extLst>
              <a:ext uri="{FF2B5EF4-FFF2-40B4-BE49-F238E27FC236}">
                <a16:creationId xmlns:a16="http://schemas.microsoft.com/office/drawing/2014/main" id="{E7E92FA6-1962-4746-B9FA-46288A71ABE9}"/>
              </a:ext>
            </a:extLst>
          </p:cNvPr>
          <p:cNvSpPr>
            <a:spLocks noChangeArrowheads="1"/>
          </p:cNvSpPr>
          <p:nvPr/>
        </p:nvSpPr>
        <p:spPr bwMode="auto">
          <a:xfrm>
            <a:off x="8826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95" name="Rectangle 110">
            <a:extLst>
              <a:ext uri="{FF2B5EF4-FFF2-40B4-BE49-F238E27FC236}">
                <a16:creationId xmlns:a16="http://schemas.microsoft.com/office/drawing/2014/main" id="{AC2C9254-2B92-46B5-A23F-6E6435845BE3}"/>
              </a:ext>
            </a:extLst>
          </p:cNvPr>
          <p:cNvSpPr>
            <a:spLocks noChangeArrowheads="1"/>
          </p:cNvSpPr>
          <p:nvPr/>
        </p:nvSpPr>
        <p:spPr bwMode="auto">
          <a:xfrm>
            <a:off x="8890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96" name="Rectangle 110">
            <a:extLst>
              <a:ext uri="{FF2B5EF4-FFF2-40B4-BE49-F238E27FC236}">
                <a16:creationId xmlns:a16="http://schemas.microsoft.com/office/drawing/2014/main" id="{3DBD6737-89DD-421A-AF58-33E1E5C26BA6}"/>
              </a:ext>
            </a:extLst>
          </p:cNvPr>
          <p:cNvSpPr>
            <a:spLocks noChangeArrowheads="1"/>
          </p:cNvSpPr>
          <p:nvPr/>
        </p:nvSpPr>
        <p:spPr bwMode="auto">
          <a:xfrm>
            <a:off x="9017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97" name="Rectangle 110">
            <a:extLst>
              <a:ext uri="{FF2B5EF4-FFF2-40B4-BE49-F238E27FC236}">
                <a16:creationId xmlns:a16="http://schemas.microsoft.com/office/drawing/2014/main" id="{C42B2A98-6CB4-43E9-876D-D00E8A576D3E}"/>
              </a:ext>
            </a:extLst>
          </p:cNvPr>
          <p:cNvSpPr>
            <a:spLocks noChangeArrowheads="1"/>
          </p:cNvSpPr>
          <p:nvPr/>
        </p:nvSpPr>
        <p:spPr bwMode="auto">
          <a:xfrm>
            <a:off x="9080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98" name="Rectangle 110">
            <a:extLst>
              <a:ext uri="{FF2B5EF4-FFF2-40B4-BE49-F238E27FC236}">
                <a16:creationId xmlns:a16="http://schemas.microsoft.com/office/drawing/2014/main" id="{B1034B96-D533-4804-A6CE-E4465E2C8638}"/>
              </a:ext>
            </a:extLst>
          </p:cNvPr>
          <p:cNvSpPr>
            <a:spLocks noChangeArrowheads="1"/>
          </p:cNvSpPr>
          <p:nvPr/>
        </p:nvSpPr>
        <p:spPr bwMode="auto">
          <a:xfrm>
            <a:off x="9144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599" name="Rectangle 110">
            <a:extLst>
              <a:ext uri="{FF2B5EF4-FFF2-40B4-BE49-F238E27FC236}">
                <a16:creationId xmlns:a16="http://schemas.microsoft.com/office/drawing/2014/main" id="{6DA10AD7-8E89-4E3C-A177-A2E292E1BA5C}"/>
              </a:ext>
            </a:extLst>
          </p:cNvPr>
          <p:cNvSpPr>
            <a:spLocks noChangeArrowheads="1"/>
          </p:cNvSpPr>
          <p:nvPr/>
        </p:nvSpPr>
        <p:spPr bwMode="auto">
          <a:xfrm>
            <a:off x="9207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00" name="Rectangle 110">
            <a:extLst>
              <a:ext uri="{FF2B5EF4-FFF2-40B4-BE49-F238E27FC236}">
                <a16:creationId xmlns:a16="http://schemas.microsoft.com/office/drawing/2014/main" id="{213A8AE7-A4F2-43B6-86EB-C469C25947C8}"/>
              </a:ext>
            </a:extLst>
          </p:cNvPr>
          <p:cNvSpPr>
            <a:spLocks noChangeArrowheads="1"/>
          </p:cNvSpPr>
          <p:nvPr/>
        </p:nvSpPr>
        <p:spPr bwMode="auto">
          <a:xfrm>
            <a:off x="9271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01" name="Rectangle 110">
            <a:extLst>
              <a:ext uri="{FF2B5EF4-FFF2-40B4-BE49-F238E27FC236}">
                <a16:creationId xmlns:a16="http://schemas.microsoft.com/office/drawing/2014/main" id="{0BFEB8FE-1A68-483E-86EC-195270DEE97F}"/>
              </a:ext>
            </a:extLst>
          </p:cNvPr>
          <p:cNvSpPr>
            <a:spLocks noChangeArrowheads="1"/>
          </p:cNvSpPr>
          <p:nvPr/>
        </p:nvSpPr>
        <p:spPr bwMode="auto">
          <a:xfrm>
            <a:off x="9334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02" name="Rectangle 110">
            <a:extLst>
              <a:ext uri="{FF2B5EF4-FFF2-40B4-BE49-F238E27FC236}">
                <a16:creationId xmlns:a16="http://schemas.microsoft.com/office/drawing/2014/main" id="{A5F90C61-31D2-456A-BCAA-AD4CC2F52731}"/>
              </a:ext>
            </a:extLst>
          </p:cNvPr>
          <p:cNvSpPr>
            <a:spLocks noChangeArrowheads="1"/>
          </p:cNvSpPr>
          <p:nvPr/>
        </p:nvSpPr>
        <p:spPr bwMode="auto">
          <a:xfrm>
            <a:off x="9398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03" name="Rectangle 110">
            <a:extLst>
              <a:ext uri="{FF2B5EF4-FFF2-40B4-BE49-F238E27FC236}">
                <a16:creationId xmlns:a16="http://schemas.microsoft.com/office/drawing/2014/main" id="{52D4BBD4-CDBE-4E6C-9B5F-D9B2186BC92F}"/>
              </a:ext>
            </a:extLst>
          </p:cNvPr>
          <p:cNvSpPr>
            <a:spLocks noChangeArrowheads="1"/>
          </p:cNvSpPr>
          <p:nvPr/>
        </p:nvSpPr>
        <p:spPr bwMode="auto">
          <a:xfrm>
            <a:off x="9525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04" name="Rectangle 110">
            <a:extLst>
              <a:ext uri="{FF2B5EF4-FFF2-40B4-BE49-F238E27FC236}">
                <a16:creationId xmlns:a16="http://schemas.microsoft.com/office/drawing/2014/main" id="{15E3BBE2-354C-42E1-85A9-B5A2604E04AC}"/>
              </a:ext>
            </a:extLst>
          </p:cNvPr>
          <p:cNvSpPr>
            <a:spLocks noChangeArrowheads="1"/>
          </p:cNvSpPr>
          <p:nvPr/>
        </p:nvSpPr>
        <p:spPr bwMode="auto">
          <a:xfrm>
            <a:off x="9588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05" name="Rectangle 110">
            <a:extLst>
              <a:ext uri="{FF2B5EF4-FFF2-40B4-BE49-F238E27FC236}">
                <a16:creationId xmlns:a16="http://schemas.microsoft.com/office/drawing/2014/main" id="{2C2AFA3A-E972-479D-86CE-886CE9ADAC73}"/>
              </a:ext>
            </a:extLst>
          </p:cNvPr>
          <p:cNvSpPr>
            <a:spLocks noChangeArrowheads="1"/>
          </p:cNvSpPr>
          <p:nvPr/>
        </p:nvSpPr>
        <p:spPr bwMode="auto">
          <a:xfrm>
            <a:off x="9652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06" name="Rectangle 110">
            <a:extLst>
              <a:ext uri="{FF2B5EF4-FFF2-40B4-BE49-F238E27FC236}">
                <a16:creationId xmlns:a16="http://schemas.microsoft.com/office/drawing/2014/main" id="{0342016C-5C4A-48FA-95B5-8D4402966993}"/>
              </a:ext>
            </a:extLst>
          </p:cNvPr>
          <p:cNvSpPr>
            <a:spLocks noChangeArrowheads="1"/>
          </p:cNvSpPr>
          <p:nvPr/>
        </p:nvSpPr>
        <p:spPr bwMode="auto">
          <a:xfrm>
            <a:off x="9715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07" name="Rectangle 110">
            <a:extLst>
              <a:ext uri="{FF2B5EF4-FFF2-40B4-BE49-F238E27FC236}">
                <a16:creationId xmlns:a16="http://schemas.microsoft.com/office/drawing/2014/main" id="{980E256F-BC69-49F9-92C2-B0830D6167ED}"/>
              </a:ext>
            </a:extLst>
          </p:cNvPr>
          <p:cNvSpPr>
            <a:spLocks noChangeArrowheads="1"/>
          </p:cNvSpPr>
          <p:nvPr/>
        </p:nvSpPr>
        <p:spPr bwMode="auto">
          <a:xfrm>
            <a:off x="9779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08" name="Rectangle 110">
            <a:extLst>
              <a:ext uri="{FF2B5EF4-FFF2-40B4-BE49-F238E27FC236}">
                <a16:creationId xmlns:a16="http://schemas.microsoft.com/office/drawing/2014/main" id="{632A4EEA-7CDA-4944-8889-FD6EF113C200}"/>
              </a:ext>
            </a:extLst>
          </p:cNvPr>
          <p:cNvSpPr>
            <a:spLocks noChangeArrowheads="1"/>
          </p:cNvSpPr>
          <p:nvPr/>
        </p:nvSpPr>
        <p:spPr bwMode="auto">
          <a:xfrm>
            <a:off x="9842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09" name="Rectangle 110">
            <a:extLst>
              <a:ext uri="{FF2B5EF4-FFF2-40B4-BE49-F238E27FC236}">
                <a16:creationId xmlns:a16="http://schemas.microsoft.com/office/drawing/2014/main" id="{619DC2A4-C651-4720-9BB8-099A1361E743}"/>
              </a:ext>
            </a:extLst>
          </p:cNvPr>
          <p:cNvSpPr>
            <a:spLocks noChangeArrowheads="1"/>
          </p:cNvSpPr>
          <p:nvPr/>
        </p:nvSpPr>
        <p:spPr bwMode="auto">
          <a:xfrm>
            <a:off x="9906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10" name="Rectangle 110">
            <a:extLst>
              <a:ext uri="{FF2B5EF4-FFF2-40B4-BE49-F238E27FC236}">
                <a16:creationId xmlns:a16="http://schemas.microsoft.com/office/drawing/2014/main" id="{1029C234-BAF7-437B-84CC-A6B703F2F2EF}"/>
              </a:ext>
            </a:extLst>
          </p:cNvPr>
          <p:cNvSpPr>
            <a:spLocks noChangeArrowheads="1"/>
          </p:cNvSpPr>
          <p:nvPr/>
        </p:nvSpPr>
        <p:spPr bwMode="auto">
          <a:xfrm>
            <a:off x="10033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11" name="Rectangle 110">
            <a:extLst>
              <a:ext uri="{FF2B5EF4-FFF2-40B4-BE49-F238E27FC236}">
                <a16:creationId xmlns:a16="http://schemas.microsoft.com/office/drawing/2014/main" id="{4FB6C8BE-96C3-4A4C-B3EA-26C2F739F8DA}"/>
              </a:ext>
            </a:extLst>
          </p:cNvPr>
          <p:cNvSpPr>
            <a:spLocks noChangeArrowheads="1"/>
          </p:cNvSpPr>
          <p:nvPr/>
        </p:nvSpPr>
        <p:spPr bwMode="auto">
          <a:xfrm>
            <a:off x="10096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12" name="Rectangle 110">
            <a:extLst>
              <a:ext uri="{FF2B5EF4-FFF2-40B4-BE49-F238E27FC236}">
                <a16:creationId xmlns:a16="http://schemas.microsoft.com/office/drawing/2014/main" id="{0AAF74BB-977F-4E9D-B15F-40B5F945A99B}"/>
              </a:ext>
            </a:extLst>
          </p:cNvPr>
          <p:cNvSpPr>
            <a:spLocks noChangeArrowheads="1"/>
          </p:cNvSpPr>
          <p:nvPr/>
        </p:nvSpPr>
        <p:spPr bwMode="auto">
          <a:xfrm>
            <a:off x="10160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13" name="Rectangle 110">
            <a:extLst>
              <a:ext uri="{FF2B5EF4-FFF2-40B4-BE49-F238E27FC236}">
                <a16:creationId xmlns:a16="http://schemas.microsoft.com/office/drawing/2014/main" id="{6E634D65-CC3F-473B-8C5D-79DB1768582E}"/>
              </a:ext>
            </a:extLst>
          </p:cNvPr>
          <p:cNvSpPr>
            <a:spLocks noChangeArrowheads="1"/>
          </p:cNvSpPr>
          <p:nvPr/>
        </p:nvSpPr>
        <p:spPr bwMode="auto">
          <a:xfrm>
            <a:off x="10223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14" name="Rectangle 110">
            <a:extLst>
              <a:ext uri="{FF2B5EF4-FFF2-40B4-BE49-F238E27FC236}">
                <a16:creationId xmlns:a16="http://schemas.microsoft.com/office/drawing/2014/main" id="{4F408860-6B37-4CB0-B56B-138C17C41748}"/>
              </a:ext>
            </a:extLst>
          </p:cNvPr>
          <p:cNvSpPr>
            <a:spLocks noChangeArrowheads="1"/>
          </p:cNvSpPr>
          <p:nvPr/>
        </p:nvSpPr>
        <p:spPr bwMode="auto">
          <a:xfrm>
            <a:off x="10287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15" name="Rectangle 110">
            <a:extLst>
              <a:ext uri="{FF2B5EF4-FFF2-40B4-BE49-F238E27FC236}">
                <a16:creationId xmlns:a16="http://schemas.microsoft.com/office/drawing/2014/main" id="{6D776EDA-BEFF-4C3D-A330-625AC2664F27}"/>
              </a:ext>
            </a:extLst>
          </p:cNvPr>
          <p:cNvSpPr>
            <a:spLocks noChangeArrowheads="1"/>
          </p:cNvSpPr>
          <p:nvPr/>
        </p:nvSpPr>
        <p:spPr bwMode="auto">
          <a:xfrm>
            <a:off x="103505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16" name="Rectangle 110">
            <a:extLst>
              <a:ext uri="{FF2B5EF4-FFF2-40B4-BE49-F238E27FC236}">
                <a16:creationId xmlns:a16="http://schemas.microsoft.com/office/drawing/2014/main" id="{7CAFE312-7D87-45EA-81FD-0C1D87A8B62E}"/>
              </a:ext>
            </a:extLst>
          </p:cNvPr>
          <p:cNvSpPr>
            <a:spLocks noChangeArrowheads="1"/>
          </p:cNvSpPr>
          <p:nvPr/>
        </p:nvSpPr>
        <p:spPr bwMode="auto">
          <a:xfrm>
            <a:off x="10414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17" name="Rectangle 110">
            <a:extLst>
              <a:ext uri="{FF2B5EF4-FFF2-40B4-BE49-F238E27FC236}">
                <a16:creationId xmlns:a16="http://schemas.microsoft.com/office/drawing/2014/main" id="{C0921D49-CFB3-43BA-A2C5-470A4E8F1C87}"/>
              </a:ext>
            </a:extLst>
          </p:cNvPr>
          <p:cNvSpPr>
            <a:spLocks noChangeArrowheads="1"/>
          </p:cNvSpPr>
          <p:nvPr/>
        </p:nvSpPr>
        <p:spPr bwMode="auto">
          <a:xfrm>
            <a:off x="10541000" y="2095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19" name="Rectangle 110">
            <a:extLst>
              <a:ext uri="{FF2B5EF4-FFF2-40B4-BE49-F238E27FC236}">
                <a16:creationId xmlns:a16="http://schemas.microsoft.com/office/drawing/2014/main" id="{DDFB1B08-DC09-492A-821F-2B3490390D4A}"/>
              </a:ext>
            </a:extLst>
          </p:cNvPr>
          <p:cNvSpPr>
            <a:spLocks noChangeArrowheads="1"/>
          </p:cNvSpPr>
          <p:nvPr/>
        </p:nvSpPr>
        <p:spPr bwMode="auto">
          <a:xfrm>
            <a:off x="9969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20" name="Rectangle 110">
            <a:extLst>
              <a:ext uri="{FF2B5EF4-FFF2-40B4-BE49-F238E27FC236}">
                <a16:creationId xmlns:a16="http://schemas.microsoft.com/office/drawing/2014/main" id="{82298DB3-2A94-4880-908E-48E5881CC47A}"/>
              </a:ext>
            </a:extLst>
          </p:cNvPr>
          <p:cNvSpPr>
            <a:spLocks noChangeArrowheads="1"/>
          </p:cNvSpPr>
          <p:nvPr/>
        </p:nvSpPr>
        <p:spPr bwMode="auto">
          <a:xfrm>
            <a:off x="10477500" y="2222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22" name="Rectangle 110">
            <a:extLst>
              <a:ext uri="{FF2B5EF4-FFF2-40B4-BE49-F238E27FC236}">
                <a16:creationId xmlns:a16="http://schemas.microsoft.com/office/drawing/2014/main" id="{C8F488B6-602C-44FE-A065-A35BF17AC85D}"/>
              </a:ext>
            </a:extLst>
          </p:cNvPr>
          <p:cNvSpPr>
            <a:spLocks noChangeArrowheads="1"/>
          </p:cNvSpPr>
          <p:nvPr/>
        </p:nvSpPr>
        <p:spPr bwMode="auto">
          <a:xfrm>
            <a:off x="2349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23" name="Rectangle 110">
            <a:extLst>
              <a:ext uri="{FF2B5EF4-FFF2-40B4-BE49-F238E27FC236}">
                <a16:creationId xmlns:a16="http://schemas.microsoft.com/office/drawing/2014/main" id="{C619C5BE-4E35-4E95-A173-C8CE337B96CF}"/>
              </a:ext>
            </a:extLst>
          </p:cNvPr>
          <p:cNvSpPr>
            <a:spLocks noChangeArrowheads="1"/>
          </p:cNvSpPr>
          <p:nvPr/>
        </p:nvSpPr>
        <p:spPr bwMode="auto">
          <a:xfrm>
            <a:off x="2857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24" name="Rectangle 110">
            <a:extLst>
              <a:ext uri="{FF2B5EF4-FFF2-40B4-BE49-F238E27FC236}">
                <a16:creationId xmlns:a16="http://schemas.microsoft.com/office/drawing/2014/main" id="{147DD047-84FB-4B96-AF66-17FACC262A3B}"/>
              </a:ext>
            </a:extLst>
          </p:cNvPr>
          <p:cNvSpPr>
            <a:spLocks noChangeArrowheads="1"/>
          </p:cNvSpPr>
          <p:nvPr/>
        </p:nvSpPr>
        <p:spPr bwMode="auto">
          <a:xfrm>
            <a:off x="3365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25" name="Rectangle 110">
            <a:extLst>
              <a:ext uri="{FF2B5EF4-FFF2-40B4-BE49-F238E27FC236}">
                <a16:creationId xmlns:a16="http://schemas.microsoft.com/office/drawing/2014/main" id="{8519A029-E12C-4B10-8769-60CE9520EA0F}"/>
              </a:ext>
            </a:extLst>
          </p:cNvPr>
          <p:cNvSpPr>
            <a:spLocks noChangeArrowheads="1"/>
          </p:cNvSpPr>
          <p:nvPr/>
        </p:nvSpPr>
        <p:spPr bwMode="auto">
          <a:xfrm>
            <a:off x="3873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26" name="Rectangle 110">
            <a:extLst>
              <a:ext uri="{FF2B5EF4-FFF2-40B4-BE49-F238E27FC236}">
                <a16:creationId xmlns:a16="http://schemas.microsoft.com/office/drawing/2014/main" id="{70F9C629-BD73-4BDA-BF27-B01285E98C60}"/>
              </a:ext>
            </a:extLst>
          </p:cNvPr>
          <p:cNvSpPr>
            <a:spLocks noChangeArrowheads="1"/>
          </p:cNvSpPr>
          <p:nvPr/>
        </p:nvSpPr>
        <p:spPr bwMode="auto">
          <a:xfrm>
            <a:off x="4381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27" name="Rectangle 110">
            <a:extLst>
              <a:ext uri="{FF2B5EF4-FFF2-40B4-BE49-F238E27FC236}">
                <a16:creationId xmlns:a16="http://schemas.microsoft.com/office/drawing/2014/main" id="{A4CFFB51-2584-4EBC-ADF6-81262D857DB9}"/>
              </a:ext>
            </a:extLst>
          </p:cNvPr>
          <p:cNvSpPr>
            <a:spLocks noChangeArrowheads="1"/>
          </p:cNvSpPr>
          <p:nvPr/>
        </p:nvSpPr>
        <p:spPr bwMode="auto">
          <a:xfrm>
            <a:off x="4889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28" name="Rectangle 110">
            <a:extLst>
              <a:ext uri="{FF2B5EF4-FFF2-40B4-BE49-F238E27FC236}">
                <a16:creationId xmlns:a16="http://schemas.microsoft.com/office/drawing/2014/main" id="{9FECA21D-2E3E-4C10-B92E-19FEFD06E74D}"/>
              </a:ext>
            </a:extLst>
          </p:cNvPr>
          <p:cNvSpPr>
            <a:spLocks noChangeArrowheads="1"/>
          </p:cNvSpPr>
          <p:nvPr/>
        </p:nvSpPr>
        <p:spPr bwMode="auto">
          <a:xfrm>
            <a:off x="5397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29" name="Rectangle 110">
            <a:extLst>
              <a:ext uri="{FF2B5EF4-FFF2-40B4-BE49-F238E27FC236}">
                <a16:creationId xmlns:a16="http://schemas.microsoft.com/office/drawing/2014/main" id="{7978871B-A443-44E8-AB33-25FF054EB3DE}"/>
              </a:ext>
            </a:extLst>
          </p:cNvPr>
          <p:cNvSpPr>
            <a:spLocks noChangeArrowheads="1"/>
          </p:cNvSpPr>
          <p:nvPr/>
        </p:nvSpPr>
        <p:spPr bwMode="auto">
          <a:xfrm>
            <a:off x="5905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30" name="Rectangle 110">
            <a:extLst>
              <a:ext uri="{FF2B5EF4-FFF2-40B4-BE49-F238E27FC236}">
                <a16:creationId xmlns:a16="http://schemas.microsoft.com/office/drawing/2014/main" id="{00EB27A0-39CE-4979-A224-CC18D7552759}"/>
              </a:ext>
            </a:extLst>
          </p:cNvPr>
          <p:cNvSpPr>
            <a:spLocks noChangeArrowheads="1"/>
          </p:cNvSpPr>
          <p:nvPr/>
        </p:nvSpPr>
        <p:spPr bwMode="auto">
          <a:xfrm>
            <a:off x="6413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31" name="Rectangle 110">
            <a:extLst>
              <a:ext uri="{FF2B5EF4-FFF2-40B4-BE49-F238E27FC236}">
                <a16:creationId xmlns:a16="http://schemas.microsoft.com/office/drawing/2014/main" id="{B43A2665-5D01-44CF-89CA-927B87205468}"/>
              </a:ext>
            </a:extLst>
          </p:cNvPr>
          <p:cNvSpPr>
            <a:spLocks noChangeArrowheads="1"/>
          </p:cNvSpPr>
          <p:nvPr/>
        </p:nvSpPr>
        <p:spPr bwMode="auto">
          <a:xfrm>
            <a:off x="6921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32" name="Rectangle 110">
            <a:extLst>
              <a:ext uri="{FF2B5EF4-FFF2-40B4-BE49-F238E27FC236}">
                <a16:creationId xmlns:a16="http://schemas.microsoft.com/office/drawing/2014/main" id="{296752AC-AEA4-4F43-8B96-4D88A2C89E2C}"/>
              </a:ext>
            </a:extLst>
          </p:cNvPr>
          <p:cNvSpPr>
            <a:spLocks noChangeArrowheads="1"/>
          </p:cNvSpPr>
          <p:nvPr/>
        </p:nvSpPr>
        <p:spPr bwMode="auto">
          <a:xfrm>
            <a:off x="7429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33" name="Rectangle 110">
            <a:extLst>
              <a:ext uri="{FF2B5EF4-FFF2-40B4-BE49-F238E27FC236}">
                <a16:creationId xmlns:a16="http://schemas.microsoft.com/office/drawing/2014/main" id="{15917728-1592-4596-AF6A-B6F496D74673}"/>
              </a:ext>
            </a:extLst>
          </p:cNvPr>
          <p:cNvSpPr>
            <a:spLocks noChangeArrowheads="1"/>
          </p:cNvSpPr>
          <p:nvPr/>
        </p:nvSpPr>
        <p:spPr bwMode="auto">
          <a:xfrm>
            <a:off x="7937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34" name="Rectangle 110">
            <a:extLst>
              <a:ext uri="{FF2B5EF4-FFF2-40B4-BE49-F238E27FC236}">
                <a16:creationId xmlns:a16="http://schemas.microsoft.com/office/drawing/2014/main" id="{940450DE-D6F3-498A-AA05-4ABEF752D74B}"/>
              </a:ext>
            </a:extLst>
          </p:cNvPr>
          <p:cNvSpPr>
            <a:spLocks noChangeArrowheads="1"/>
          </p:cNvSpPr>
          <p:nvPr/>
        </p:nvSpPr>
        <p:spPr bwMode="auto">
          <a:xfrm>
            <a:off x="8445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35" name="Rectangle 110">
            <a:extLst>
              <a:ext uri="{FF2B5EF4-FFF2-40B4-BE49-F238E27FC236}">
                <a16:creationId xmlns:a16="http://schemas.microsoft.com/office/drawing/2014/main" id="{753FE5F1-07B8-4E25-9DD6-C99522C7216B}"/>
              </a:ext>
            </a:extLst>
          </p:cNvPr>
          <p:cNvSpPr>
            <a:spLocks noChangeArrowheads="1"/>
          </p:cNvSpPr>
          <p:nvPr/>
        </p:nvSpPr>
        <p:spPr bwMode="auto">
          <a:xfrm>
            <a:off x="8953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36" name="Rectangle 110">
            <a:extLst>
              <a:ext uri="{FF2B5EF4-FFF2-40B4-BE49-F238E27FC236}">
                <a16:creationId xmlns:a16="http://schemas.microsoft.com/office/drawing/2014/main" id="{675B2240-7F27-4960-85B7-DA0A08967684}"/>
              </a:ext>
            </a:extLst>
          </p:cNvPr>
          <p:cNvSpPr>
            <a:spLocks noChangeArrowheads="1"/>
          </p:cNvSpPr>
          <p:nvPr/>
        </p:nvSpPr>
        <p:spPr bwMode="auto">
          <a:xfrm>
            <a:off x="9461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637" name="Rectangle 110">
            <a:extLst>
              <a:ext uri="{FF2B5EF4-FFF2-40B4-BE49-F238E27FC236}">
                <a16:creationId xmlns:a16="http://schemas.microsoft.com/office/drawing/2014/main" id="{6EAA2A68-040B-4057-8553-03D27228B91B}"/>
              </a:ext>
            </a:extLst>
          </p:cNvPr>
          <p:cNvSpPr>
            <a:spLocks noChangeArrowheads="1"/>
          </p:cNvSpPr>
          <p:nvPr/>
        </p:nvSpPr>
        <p:spPr bwMode="auto">
          <a:xfrm>
            <a:off x="1905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38" name="Rectangle 110">
            <a:extLst>
              <a:ext uri="{FF2B5EF4-FFF2-40B4-BE49-F238E27FC236}">
                <a16:creationId xmlns:a16="http://schemas.microsoft.com/office/drawing/2014/main" id="{3EFC26C3-B785-4462-BAA8-F66207BC5B99}"/>
              </a:ext>
            </a:extLst>
          </p:cNvPr>
          <p:cNvSpPr>
            <a:spLocks noChangeArrowheads="1"/>
          </p:cNvSpPr>
          <p:nvPr/>
        </p:nvSpPr>
        <p:spPr bwMode="auto">
          <a:xfrm>
            <a:off x="1968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39" name="Rectangle 110">
            <a:extLst>
              <a:ext uri="{FF2B5EF4-FFF2-40B4-BE49-F238E27FC236}">
                <a16:creationId xmlns:a16="http://schemas.microsoft.com/office/drawing/2014/main" id="{3BA360EC-8FD2-445C-AAF3-25B56D1F8BE0}"/>
              </a:ext>
            </a:extLst>
          </p:cNvPr>
          <p:cNvSpPr>
            <a:spLocks noChangeArrowheads="1"/>
          </p:cNvSpPr>
          <p:nvPr/>
        </p:nvSpPr>
        <p:spPr bwMode="auto">
          <a:xfrm>
            <a:off x="2032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40" name="Rectangle 110">
            <a:extLst>
              <a:ext uri="{FF2B5EF4-FFF2-40B4-BE49-F238E27FC236}">
                <a16:creationId xmlns:a16="http://schemas.microsoft.com/office/drawing/2014/main" id="{9E0A03B6-D79E-4D68-84CA-C7601559D6E3}"/>
              </a:ext>
            </a:extLst>
          </p:cNvPr>
          <p:cNvSpPr>
            <a:spLocks noChangeArrowheads="1"/>
          </p:cNvSpPr>
          <p:nvPr/>
        </p:nvSpPr>
        <p:spPr bwMode="auto">
          <a:xfrm>
            <a:off x="2095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41" name="Rectangle 110">
            <a:extLst>
              <a:ext uri="{FF2B5EF4-FFF2-40B4-BE49-F238E27FC236}">
                <a16:creationId xmlns:a16="http://schemas.microsoft.com/office/drawing/2014/main" id="{14F4B495-D509-4C08-A341-11EA26366AE4}"/>
              </a:ext>
            </a:extLst>
          </p:cNvPr>
          <p:cNvSpPr>
            <a:spLocks noChangeArrowheads="1"/>
          </p:cNvSpPr>
          <p:nvPr/>
        </p:nvSpPr>
        <p:spPr bwMode="auto">
          <a:xfrm>
            <a:off x="2159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42" name="Rectangle 110">
            <a:extLst>
              <a:ext uri="{FF2B5EF4-FFF2-40B4-BE49-F238E27FC236}">
                <a16:creationId xmlns:a16="http://schemas.microsoft.com/office/drawing/2014/main" id="{EBAB900B-2C74-4EE2-AA37-EFC2C19182B4}"/>
              </a:ext>
            </a:extLst>
          </p:cNvPr>
          <p:cNvSpPr>
            <a:spLocks noChangeArrowheads="1"/>
          </p:cNvSpPr>
          <p:nvPr/>
        </p:nvSpPr>
        <p:spPr bwMode="auto">
          <a:xfrm>
            <a:off x="2222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43" name="Rectangle 110">
            <a:extLst>
              <a:ext uri="{FF2B5EF4-FFF2-40B4-BE49-F238E27FC236}">
                <a16:creationId xmlns:a16="http://schemas.microsoft.com/office/drawing/2014/main" id="{73351046-B2AA-4117-B165-D15F02D406C3}"/>
              </a:ext>
            </a:extLst>
          </p:cNvPr>
          <p:cNvSpPr>
            <a:spLocks noChangeArrowheads="1"/>
          </p:cNvSpPr>
          <p:nvPr/>
        </p:nvSpPr>
        <p:spPr bwMode="auto">
          <a:xfrm>
            <a:off x="2286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44" name="Rectangle 110">
            <a:extLst>
              <a:ext uri="{FF2B5EF4-FFF2-40B4-BE49-F238E27FC236}">
                <a16:creationId xmlns:a16="http://schemas.microsoft.com/office/drawing/2014/main" id="{F100B36E-BADD-4724-9015-7EAEBDE69B10}"/>
              </a:ext>
            </a:extLst>
          </p:cNvPr>
          <p:cNvSpPr>
            <a:spLocks noChangeArrowheads="1"/>
          </p:cNvSpPr>
          <p:nvPr/>
        </p:nvSpPr>
        <p:spPr bwMode="auto">
          <a:xfrm>
            <a:off x="2413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45" name="Rectangle 110">
            <a:extLst>
              <a:ext uri="{FF2B5EF4-FFF2-40B4-BE49-F238E27FC236}">
                <a16:creationId xmlns:a16="http://schemas.microsoft.com/office/drawing/2014/main" id="{803CDCC7-AA0C-498A-8D94-E486F825E7AE}"/>
              </a:ext>
            </a:extLst>
          </p:cNvPr>
          <p:cNvSpPr>
            <a:spLocks noChangeArrowheads="1"/>
          </p:cNvSpPr>
          <p:nvPr/>
        </p:nvSpPr>
        <p:spPr bwMode="auto">
          <a:xfrm>
            <a:off x="2476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46" name="Rectangle 110">
            <a:extLst>
              <a:ext uri="{FF2B5EF4-FFF2-40B4-BE49-F238E27FC236}">
                <a16:creationId xmlns:a16="http://schemas.microsoft.com/office/drawing/2014/main" id="{8BD21DFB-4BDE-4554-AD9F-969E8A717D1F}"/>
              </a:ext>
            </a:extLst>
          </p:cNvPr>
          <p:cNvSpPr>
            <a:spLocks noChangeArrowheads="1"/>
          </p:cNvSpPr>
          <p:nvPr/>
        </p:nvSpPr>
        <p:spPr bwMode="auto">
          <a:xfrm>
            <a:off x="2540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47" name="Rectangle 110">
            <a:extLst>
              <a:ext uri="{FF2B5EF4-FFF2-40B4-BE49-F238E27FC236}">
                <a16:creationId xmlns:a16="http://schemas.microsoft.com/office/drawing/2014/main" id="{BCF88623-3BA8-4520-9498-408DAD2D80DB}"/>
              </a:ext>
            </a:extLst>
          </p:cNvPr>
          <p:cNvSpPr>
            <a:spLocks noChangeArrowheads="1"/>
          </p:cNvSpPr>
          <p:nvPr/>
        </p:nvSpPr>
        <p:spPr bwMode="auto">
          <a:xfrm>
            <a:off x="2603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48" name="Rectangle 110">
            <a:extLst>
              <a:ext uri="{FF2B5EF4-FFF2-40B4-BE49-F238E27FC236}">
                <a16:creationId xmlns:a16="http://schemas.microsoft.com/office/drawing/2014/main" id="{FB672D48-F294-4615-8E6D-C721982B0450}"/>
              </a:ext>
            </a:extLst>
          </p:cNvPr>
          <p:cNvSpPr>
            <a:spLocks noChangeArrowheads="1"/>
          </p:cNvSpPr>
          <p:nvPr/>
        </p:nvSpPr>
        <p:spPr bwMode="auto">
          <a:xfrm>
            <a:off x="2667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49" name="Rectangle 110">
            <a:extLst>
              <a:ext uri="{FF2B5EF4-FFF2-40B4-BE49-F238E27FC236}">
                <a16:creationId xmlns:a16="http://schemas.microsoft.com/office/drawing/2014/main" id="{16F3113D-4508-4AF3-B27A-F5DEAEC1765F}"/>
              </a:ext>
            </a:extLst>
          </p:cNvPr>
          <p:cNvSpPr>
            <a:spLocks noChangeArrowheads="1"/>
          </p:cNvSpPr>
          <p:nvPr/>
        </p:nvSpPr>
        <p:spPr bwMode="auto">
          <a:xfrm>
            <a:off x="2730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50" name="Rectangle 110">
            <a:extLst>
              <a:ext uri="{FF2B5EF4-FFF2-40B4-BE49-F238E27FC236}">
                <a16:creationId xmlns:a16="http://schemas.microsoft.com/office/drawing/2014/main" id="{9331B526-FEB5-4F28-A6E6-76D4B93DB09B}"/>
              </a:ext>
            </a:extLst>
          </p:cNvPr>
          <p:cNvSpPr>
            <a:spLocks noChangeArrowheads="1"/>
          </p:cNvSpPr>
          <p:nvPr/>
        </p:nvSpPr>
        <p:spPr bwMode="auto">
          <a:xfrm>
            <a:off x="2794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51" name="Rectangle 110">
            <a:extLst>
              <a:ext uri="{FF2B5EF4-FFF2-40B4-BE49-F238E27FC236}">
                <a16:creationId xmlns:a16="http://schemas.microsoft.com/office/drawing/2014/main" id="{1E223D5D-F53B-4214-A9A8-9D9FF5079BB3}"/>
              </a:ext>
            </a:extLst>
          </p:cNvPr>
          <p:cNvSpPr>
            <a:spLocks noChangeArrowheads="1"/>
          </p:cNvSpPr>
          <p:nvPr/>
        </p:nvSpPr>
        <p:spPr bwMode="auto">
          <a:xfrm>
            <a:off x="2921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52" name="Rectangle 110">
            <a:extLst>
              <a:ext uri="{FF2B5EF4-FFF2-40B4-BE49-F238E27FC236}">
                <a16:creationId xmlns:a16="http://schemas.microsoft.com/office/drawing/2014/main" id="{54B2AD0B-17FE-4F5C-BF66-EE6DFDBF6233}"/>
              </a:ext>
            </a:extLst>
          </p:cNvPr>
          <p:cNvSpPr>
            <a:spLocks noChangeArrowheads="1"/>
          </p:cNvSpPr>
          <p:nvPr/>
        </p:nvSpPr>
        <p:spPr bwMode="auto">
          <a:xfrm>
            <a:off x="2984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53" name="Rectangle 110">
            <a:extLst>
              <a:ext uri="{FF2B5EF4-FFF2-40B4-BE49-F238E27FC236}">
                <a16:creationId xmlns:a16="http://schemas.microsoft.com/office/drawing/2014/main" id="{66778D18-C04B-401D-BB86-76E9E68630F5}"/>
              </a:ext>
            </a:extLst>
          </p:cNvPr>
          <p:cNvSpPr>
            <a:spLocks noChangeArrowheads="1"/>
          </p:cNvSpPr>
          <p:nvPr/>
        </p:nvSpPr>
        <p:spPr bwMode="auto">
          <a:xfrm>
            <a:off x="3048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54" name="Rectangle 110">
            <a:extLst>
              <a:ext uri="{FF2B5EF4-FFF2-40B4-BE49-F238E27FC236}">
                <a16:creationId xmlns:a16="http://schemas.microsoft.com/office/drawing/2014/main" id="{ABC60CD2-659C-4E31-92D6-E8D377C2C50D}"/>
              </a:ext>
            </a:extLst>
          </p:cNvPr>
          <p:cNvSpPr>
            <a:spLocks noChangeArrowheads="1"/>
          </p:cNvSpPr>
          <p:nvPr/>
        </p:nvSpPr>
        <p:spPr bwMode="auto">
          <a:xfrm>
            <a:off x="3111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55" name="Rectangle 110">
            <a:extLst>
              <a:ext uri="{FF2B5EF4-FFF2-40B4-BE49-F238E27FC236}">
                <a16:creationId xmlns:a16="http://schemas.microsoft.com/office/drawing/2014/main" id="{A95503FF-0845-43F5-8FB5-D334A4CED445}"/>
              </a:ext>
            </a:extLst>
          </p:cNvPr>
          <p:cNvSpPr>
            <a:spLocks noChangeArrowheads="1"/>
          </p:cNvSpPr>
          <p:nvPr/>
        </p:nvSpPr>
        <p:spPr bwMode="auto">
          <a:xfrm>
            <a:off x="3175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56" name="Rectangle 110">
            <a:extLst>
              <a:ext uri="{FF2B5EF4-FFF2-40B4-BE49-F238E27FC236}">
                <a16:creationId xmlns:a16="http://schemas.microsoft.com/office/drawing/2014/main" id="{77CE43FC-787D-4DFC-B758-79FE6160C0AA}"/>
              </a:ext>
            </a:extLst>
          </p:cNvPr>
          <p:cNvSpPr>
            <a:spLocks noChangeArrowheads="1"/>
          </p:cNvSpPr>
          <p:nvPr/>
        </p:nvSpPr>
        <p:spPr bwMode="auto">
          <a:xfrm>
            <a:off x="3238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57" name="Rectangle 110">
            <a:extLst>
              <a:ext uri="{FF2B5EF4-FFF2-40B4-BE49-F238E27FC236}">
                <a16:creationId xmlns:a16="http://schemas.microsoft.com/office/drawing/2014/main" id="{0417044B-61AE-409C-8940-3D727D381978}"/>
              </a:ext>
            </a:extLst>
          </p:cNvPr>
          <p:cNvSpPr>
            <a:spLocks noChangeArrowheads="1"/>
          </p:cNvSpPr>
          <p:nvPr/>
        </p:nvSpPr>
        <p:spPr bwMode="auto">
          <a:xfrm>
            <a:off x="3302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58" name="Rectangle 110">
            <a:extLst>
              <a:ext uri="{FF2B5EF4-FFF2-40B4-BE49-F238E27FC236}">
                <a16:creationId xmlns:a16="http://schemas.microsoft.com/office/drawing/2014/main" id="{5378C906-4DCA-4FB7-AE49-245E664F3E49}"/>
              </a:ext>
            </a:extLst>
          </p:cNvPr>
          <p:cNvSpPr>
            <a:spLocks noChangeArrowheads="1"/>
          </p:cNvSpPr>
          <p:nvPr/>
        </p:nvSpPr>
        <p:spPr bwMode="auto">
          <a:xfrm>
            <a:off x="3429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59" name="Rectangle 110">
            <a:extLst>
              <a:ext uri="{FF2B5EF4-FFF2-40B4-BE49-F238E27FC236}">
                <a16:creationId xmlns:a16="http://schemas.microsoft.com/office/drawing/2014/main" id="{5C5871BB-11BF-46C3-B481-597C4C0778F3}"/>
              </a:ext>
            </a:extLst>
          </p:cNvPr>
          <p:cNvSpPr>
            <a:spLocks noChangeArrowheads="1"/>
          </p:cNvSpPr>
          <p:nvPr/>
        </p:nvSpPr>
        <p:spPr bwMode="auto">
          <a:xfrm>
            <a:off x="3492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60" name="Rectangle 110">
            <a:extLst>
              <a:ext uri="{FF2B5EF4-FFF2-40B4-BE49-F238E27FC236}">
                <a16:creationId xmlns:a16="http://schemas.microsoft.com/office/drawing/2014/main" id="{BA53B628-8AD1-4E14-B44C-FA1D24F770CE}"/>
              </a:ext>
            </a:extLst>
          </p:cNvPr>
          <p:cNvSpPr>
            <a:spLocks noChangeArrowheads="1"/>
          </p:cNvSpPr>
          <p:nvPr/>
        </p:nvSpPr>
        <p:spPr bwMode="auto">
          <a:xfrm>
            <a:off x="3556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61" name="Rectangle 110">
            <a:extLst>
              <a:ext uri="{FF2B5EF4-FFF2-40B4-BE49-F238E27FC236}">
                <a16:creationId xmlns:a16="http://schemas.microsoft.com/office/drawing/2014/main" id="{931E5A24-872D-44B1-93DA-722FD5DD5398}"/>
              </a:ext>
            </a:extLst>
          </p:cNvPr>
          <p:cNvSpPr>
            <a:spLocks noChangeArrowheads="1"/>
          </p:cNvSpPr>
          <p:nvPr/>
        </p:nvSpPr>
        <p:spPr bwMode="auto">
          <a:xfrm>
            <a:off x="3619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62" name="Rectangle 110">
            <a:extLst>
              <a:ext uri="{FF2B5EF4-FFF2-40B4-BE49-F238E27FC236}">
                <a16:creationId xmlns:a16="http://schemas.microsoft.com/office/drawing/2014/main" id="{0DA72167-0FDF-4406-90EC-DE0089AF8C43}"/>
              </a:ext>
            </a:extLst>
          </p:cNvPr>
          <p:cNvSpPr>
            <a:spLocks noChangeArrowheads="1"/>
          </p:cNvSpPr>
          <p:nvPr/>
        </p:nvSpPr>
        <p:spPr bwMode="auto">
          <a:xfrm>
            <a:off x="3683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63" name="Rectangle 110">
            <a:extLst>
              <a:ext uri="{FF2B5EF4-FFF2-40B4-BE49-F238E27FC236}">
                <a16:creationId xmlns:a16="http://schemas.microsoft.com/office/drawing/2014/main" id="{48CA57DE-EABA-4C2D-B606-8F14527AE67E}"/>
              </a:ext>
            </a:extLst>
          </p:cNvPr>
          <p:cNvSpPr>
            <a:spLocks noChangeArrowheads="1"/>
          </p:cNvSpPr>
          <p:nvPr/>
        </p:nvSpPr>
        <p:spPr bwMode="auto">
          <a:xfrm>
            <a:off x="3746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64" name="Rectangle 110">
            <a:extLst>
              <a:ext uri="{FF2B5EF4-FFF2-40B4-BE49-F238E27FC236}">
                <a16:creationId xmlns:a16="http://schemas.microsoft.com/office/drawing/2014/main" id="{0DACF167-7359-4ABF-9971-F9369464F1D1}"/>
              </a:ext>
            </a:extLst>
          </p:cNvPr>
          <p:cNvSpPr>
            <a:spLocks noChangeArrowheads="1"/>
          </p:cNvSpPr>
          <p:nvPr/>
        </p:nvSpPr>
        <p:spPr bwMode="auto">
          <a:xfrm>
            <a:off x="3810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65" name="Rectangle 110">
            <a:extLst>
              <a:ext uri="{FF2B5EF4-FFF2-40B4-BE49-F238E27FC236}">
                <a16:creationId xmlns:a16="http://schemas.microsoft.com/office/drawing/2014/main" id="{C1547849-98CB-4913-8DED-7044279368EF}"/>
              </a:ext>
            </a:extLst>
          </p:cNvPr>
          <p:cNvSpPr>
            <a:spLocks noChangeArrowheads="1"/>
          </p:cNvSpPr>
          <p:nvPr/>
        </p:nvSpPr>
        <p:spPr bwMode="auto">
          <a:xfrm>
            <a:off x="3937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66" name="Rectangle 110">
            <a:extLst>
              <a:ext uri="{FF2B5EF4-FFF2-40B4-BE49-F238E27FC236}">
                <a16:creationId xmlns:a16="http://schemas.microsoft.com/office/drawing/2014/main" id="{12181C4B-93EA-489B-BBAF-DE11B55FDFB0}"/>
              </a:ext>
            </a:extLst>
          </p:cNvPr>
          <p:cNvSpPr>
            <a:spLocks noChangeArrowheads="1"/>
          </p:cNvSpPr>
          <p:nvPr/>
        </p:nvSpPr>
        <p:spPr bwMode="auto">
          <a:xfrm>
            <a:off x="4000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67" name="Rectangle 110">
            <a:extLst>
              <a:ext uri="{FF2B5EF4-FFF2-40B4-BE49-F238E27FC236}">
                <a16:creationId xmlns:a16="http://schemas.microsoft.com/office/drawing/2014/main" id="{F84E7946-DB56-4827-92AA-3ECEBD9FCB03}"/>
              </a:ext>
            </a:extLst>
          </p:cNvPr>
          <p:cNvSpPr>
            <a:spLocks noChangeArrowheads="1"/>
          </p:cNvSpPr>
          <p:nvPr/>
        </p:nvSpPr>
        <p:spPr bwMode="auto">
          <a:xfrm>
            <a:off x="4064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68" name="Rectangle 110">
            <a:extLst>
              <a:ext uri="{FF2B5EF4-FFF2-40B4-BE49-F238E27FC236}">
                <a16:creationId xmlns:a16="http://schemas.microsoft.com/office/drawing/2014/main" id="{4911D364-3250-4A60-AA92-0A0B0367A7CE}"/>
              </a:ext>
            </a:extLst>
          </p:cNvPr>
          <p:cNvSpPr>
            <a:spLocks noChangeArrowheads="1"/>
          </p:cNvSpPr>
          <p:nvPr/>
        </p:nvSpPr>
        <p:spPr bwMode="auto">
          <a:xfrm>
            <a:off x="4127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69" name="Rectangle 110">
            <a:extLst>
              <a:ext uri="{FF2B5EF4-FFF2-40B4-BE49-F238E27FC236}">
                <a16:creationId xmlns:a16="http://schemas.microsoft.com/office/drawing/2014/main" id="{91E76BFF-3496-40B2-AB87-24C886E3904B}"/>
              </a:ext>
            </a:extLst>
          </p:cNvPr>
          <p:cNvSpPr>
            <a:spLocks noChangeArrowheads="1"/>
          </p:cNvSpPr>
          <p:nvPr/>
        </p:nvSpPr>
        <p:spPr bwMode="auto">
          <a:xfrm>
            <a:off x="4191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70" name="Rectangle 110">
            <a:extLst>
              <a:ext uri="{FF2B5EF4-FFF2-40B4-BE49-F238E27FC236}">
                <a16:creationId xmlns:a16="http://schemas.microsoft.com/office/drawing/2014/main" id="{46FA350C-0F64-439B-8F52-719D43A21254}"/>
              </a:ext>
            </a:extLst>
          </p:cNvPr>
          <p:cNvSpPr>
            <a:spLocks noChangeArrowheads="1"/>
          </p:cNvSpPr>
          <p:nvPr/>
        </p:nvSpPr>
        <p:spPr bwMode="auto">
          <a:xfrm>
            <a:off x="4254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71" name="Rectangle 110">
            <a:extLst>
              <a:ext uri="{FF2B5EF4-FFF2-40B4-BE49-F238E27FC236}">
                <a16:creationId xmlns:a16="http://schemas.microsoft.com/office/drawing/2014/main" id="{108E1A59-42F9-439E-94ED-B6A6F2AD96DD}"/>
              </a:ext>
            </a:extLst>
          </p:cNvPr>
          <p:cNvSpPr>
            <a:spLocks noChangeArrowheads="1"/>
          </p:cNvSpPr>
          <p:nvPr/>
        </p:nvSpPr>
        <p:spPr bwMode="auto">
          <a:xfrm>
            <a:off x="4318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72" name="Rectangle 110">
            <a:extLst>
              <a:ext uri="{FF2B5EF4-FFF2-40B4-BE49-F238E27FC236}">
                <a16:creationId xmlns:a16="http://schemas.microsoft.com/office/drawing/2014/main" id="{C999A03E-5ADC-4C15-A1DC-4F4EC0B89B61}"/>
              </a:ext>
            </a:extLst>
          </p:cNvPr>
          <p:cNvSpPr>
            <a:spLocks noChangeArrowheads="1"/>
          </p:cNvSpPr>
          <p:nvPr/>
        </p:nvSpPr>
        <p:spPr bwMode="auto">
          <a:xfrm>
            <a:off x="4445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73" name="Rectangle 110">
            <a:extLst>
              <a:ext uri="{FF2B5EF4-FFF2-40B4-BE49-F238E27FC236}">
                <a16:creationId xmlns:a16="http://schemas.microsoft.com/office/drawing/2014/main" id="{5006356C-7D81-4B2D-AD56-3F9D5E67E512}"/>
              </a:ext>
            </a:extLst>
          </p:cNvPr>
          <p:cNvSpPr>
            <a:spLocks noChangeArrowheads="1"/>
          </p:cNvSpPr>
          <p:nvPr/>
        </p:nvSpPr>
        <p:spPr bwMode="auto">
          <a:xfrm>
            <a:off x="4508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74" name="Rectangle 110">
            <a:extLst>
              <a:ext uri="{FF2B5EF4-FFF2-40B4-BE49-F238E27FC236}">
                <a16:creationId xmlns:a16="http://schemas.microsoft.com/office/drawing/2014/main" id="{430D372F-4B0A-4D43-9D15-77ACCB60F672}"/>
              </a:ext>
            </a:extLst>
          </p:cNvPr>
          <p:cNvSpPr>
            <a:spLocks noChangeArrowheads="1"/>
          </p:cNvSpPr>
          <p:nvPr/>
        </p:nvSpPr>
        <p:spPr bwMode="auto">
          <a:xfrm>
            <a:off x="4572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75" name="Rectangle 110">
            <a:extLst>
              <a:ext uri="{FF2B5EF4-FFF2-40B4-BE49-F238E27FC236}">
                <a16:creationId xmlns:a16="http://schemas.microsoft.com/office/drawing/2014/main" id="{A4B6D294-0F09-4532-B5EE-6740F1D49C60}"/>
              </a:ext>
            </a:extLst>
          </p:cNvPr>
          <p:cNvSpPr>
            <a:spLocks noChangeArrowheads="1"/>
          </p:cNvSpPr>
          <p:nvPr/>
        </p:nvSpPr>
        <p:spPr bwMode="auto">
          <a:xfrm>
            <a:off x="4635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76" name="Rectangle 110">
            <a:extLst>
              <a:ext uri="{FF2B5EF4-FFF2-40B4-BE49-F238E27FC236}">
                <a16:creationId xmlns:a16="http://schemas.microsoft.com/office/drawing/2014/main" id="{9D14B66A-4520-40CF-8CA5-325B6E74A454}"/>
              </a:ext>
            </a:extLst>
          </p:cNvPr>
          <p:cNvSpPr>
            <a:spLocks noChangeArrowheads="1"/>
          </p:cNvSpPr>
          <p:nvPr/>
        </p:nvSpPr>
        <p:spPr bwMode="auto">
          <a:xfrm>
            <a:off x="4699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77" name="Rectangle 110">
            <a:extLst>
              <a:ext uri="{FF2B5EF4-FFF2-40B4-BE49-F238E27FC236}">
                <a16:creationId xmlns:a16="http://schemas.microsoft.com/office/drawing/2014/main" id="{8CF58558-E16F-4A9E-9835-5D05E5E6E8DF}"/>
              </a:ext>
            </a:extLst>
          </p:cNvPr>
          <p:cNvSpPr>
            <a:spLocks noChangeArrowheads="1"/>
          </p:cNvSpPr>
          <p:nvPr/>
        </p:nvSpPr>
        <p:spPr bwMode="auto">
          <a:xfrm>
            <a:off x="4762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78" name="Rectangle 110">
            <a:extLst>
              <a:ext uri="{FF2B5EF4-FFF2-40B4-BE49-F238E27FC236}">
                <a16:creationId xmlns:a16="http://schemas.microsoft.com/office/drawing/2014/main" id="{E376B5F2-701C-4F19-B5DF-6FF6F9DD6BEC}"/>
              </a:ext>
            </a:extLst>
          </p:cNvPr>
          <p:cNvSpPr>
            <a:spLocks noChangeArrowheads="1"/>
          </p:cNvSpPr>
          <p:nvPr/>
        </p:nvSpPr>
        <p:spPr bwMode="auto">
          <a:xfrm>
            <a:off x="4826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79" name="Rectangle 110">
            <a:extLst>
              <a:ext uri="{FF2B5EF4-FFF2-40B4-BE49-F238E27FC236}">
                <a16:creationId xmlns:a16="http://schemas.microsoft.com/office/drawing/2014/main" id="{156DF70E-6568-4BEA-AE80-AFB3035F9294}"/>
              </a:ext>
            </a:extLst>
          </p:cNvPr>
          <p:cNvSpPr>
            <a:spLocks noChangeArrowheads="1"/>
          </p:cNvSpPr>
          <p:nvPr/>
        </p:nvSpPr>
        <p:spPr bwMode="auto">
          <a:xfrm>
            <a:off x="4953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80" name="Rectangle 110">
            <a:extLst>
              <a:ext uri="{FF2B5EF4-FFF2-40B4-BE49-F238E27FC236}">
                <a16:creationId xmlns:a16="http://schemas.microsoft.com/office/drawing/2014/main" id="{946B909F-4B36-4862-BA64-EF31047552FB}"/>
              </a:ext>
            </a:extLst>
          </p:cNvPr>
          <p:cNvSpPr>
            <a:spLocks noChangeArrowheads="1"/>
          </p:cNvSpPr>
          <p:nvPr/>
        </p:nvSpPr>
        <p:spPr bwMode="auto">
          <a:xfrm>
            <a:off x="5016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81" name="Rectangle 110">
            <a:extLst>
              <a:ext uri="{FF2B5EF4-FFF2-40B4-BE49-F238E27FC236}">
                <a16:creationId xmlns:a16="http://schemas.microsoft.com/office/drawing/2014/main" id="{5584EB55-ADEF-4195-9912-64A3B22EB375}"/>
              </a:ext>
            </a:extLst>
          </p:cNvPr>
          <p:cNvSpPr>
            <a:spLocks noChangeArrowheads="1"/>
          </p:cNvSpPr>
          <p:nvPr/>
        </p:nvSpPr>
        <p:spPr bwMode="auto">
          <a:xfrm>
            <a:off x="5080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82" name="Rectangle 110">
            <a:extLst>
              <a:ext uri="{FF2B5EF4-FFF2-40B4-BE49-F238E27FC236}">
                <a16:creationId xmlns:a16="http://schemas.microsoft.com/office/drawing/2014/main" id="{AB2E0422-BD8E-4B3E-8E52-D9182AD861B5}"/>
              </a:ext>
            </a:extLst>
          </p:cNvPr>
          <p:cNvSpPr>
            <a:spLocks noChangeArrowheads="1"/>
          </p:cNvSpPr>
          <p:nvPr/>
        </p:nvSpPr>
        <p:spPr bwMode="auto">
          <a:xfrm>
            <a:off x="5143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83" name="Rectangle 110">
            <a:extLst>
              <a:ext uri="{FF2B5EF4-FFF2-40B4-BE49-F238E27FC236}">
                <a16:creationId xmlns:a16="http://schemas.microsoft.com/office/drawing/2014/main" id="{D441ACCB-10DD-42C8-A590-9F0F0DD2AA9D}"/>
              </a:ext>
            </a:extLst>
          </p:cNvPr>
          <p:cNvSpPr>
            <a:spLocks noChangeArrowheads="1"/>
          </p:cNvSpPr>
          <p:nvPr/>
        </p:nvSpPr>
        <p:spPr bwMode="auto">
          <a:xfrm>
            <a:off x="5207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84" name="Rectangle 110">
            <a:extLst>
              <a:ext uri="{FF2B5EF4-FFF2-40B4-BE49-F238E27FC236}">
                <a16:creationId xmlns:a16="http://schemas.microsoft.com/office/drawing/2014/main" id="{E9682426-F4D6-4084-ABD2-EABBE0E54C3F}"/>
              </a:ext>
            </a:extLst>
          </p:cNvPr>
          <p:cNvSpPr>
            <a:spLocks noChangeArrowheads="1"/>
          </p:cNvSpPr>
          <p:nvPr/>
        </p:nvSpPr>
        <p:spPr bwMode="auto">
          <a:xfrm>
            <a:off x="5270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85" name="Rectangle 110">
            <a:extLst>
              <a:ext uri="{FF2B5EF4-FFF2-40B4-BE49-F238E27FC236}">
                <a16:creationId xmlns:a16="http://schemas.microsoft.com/office/drawing/2014/main" id="{8A5C8D3A-E395-4ABE-80F0-23172D088A17}"/>
              </a:ext>
            </a:extLst>
          </p:cNvPr>
          <p:cNvSpPr>
            <a:spLocks noChangeArrowheads="1"/>
          </p:cNvSpPr>
          <p:nvPr/>
        </p:nvSpPr>
        <p:spPr bwMode="auto">
          <a:xfrm>
            <a:off x="5334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86" name="Rectangle 110">
            <a:extLst>
              <a:ext uri="{FF2B5EF4-FFF2-40B4-BE49-F238E27FC236}">
                <a16:creationId xmlns:a16="http://schemas.microsoft.com/office/drawing/2014/main" id="{620275EC-CC20-4E9F-9C58-034AE0D981B5}"/>
              </a:ext>
            </a:extLst>
          </p:cNvPr>
          <p:cNvSpPr>
            <a:spLocks noChangeArrowheads="1"/>
          </p:cNvSpPr>
          <p:nvPr/>
        </p:nvSpPr>
        <p:spPr bwMode="auto">
          <a:xfrm>
            <a:off x="5461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87" name="Rectangle 110">
            <a:extLst>
              <a:ext uri="{FF2B5EF4-FFF2-40B4-BE49-F238E27FC236}">
                <a16:creationId xmlns:a16="http://schemas.microsoft.com/office/drawing/2014/main" id="{C01401B8-FB11-4581-966D-EC13A6056D2E}"/>
              </a:ext>
            </a:extLst>
          </p:cNvPr>
          <p:cNvSpPr>
            <a:spLocks noChangeArrowheads="1"/>
          </p:cNvSpPr>
          <p:nvPr/>
        </p:nvSpPr>
        <p:spPr bwMode="auto">
          <a:xfrm>
            <a:off x="5524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88" name="Rectangle 110">
            <a:extLst>
              <a:ext uri="{FF2B5EF4-FFF2-40B4-BE49-F238E27FC236}">
                <a16:creationId xmlns:a16="http://schemas.microsoft.com/office/drawing/2014/main" id="{F6C4D061-CC93-427E-8F94-D449671BDEE7}"/>
              </a:ext>
            </a:extLst>
          </p:cNvPr>
          <p:cNvSpPr>
            <a:spLocks noChangeArrowheads="1"/>
          </p:cNvSpPr>
          <p:nvPr/>
        </p:nvSpPr>
        <p:spPr bwMode="auto">
          <a:xfrm>
            <a:off x="5588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89" name="Rectangle 110">
            <a:extLst>
              <a:ext uri="{FF2B5EF4-FFF2-40B4-BE49-F238E27FC236}">
                <a16:creationId xmlns:a16="http://schemas.microsoft.com/office/drawing/2014/main" id="{B2CF098F-177A-4986-A333-C65639AFCC5C}"/>
              </a:ext>
            </a:extLst>
          </p:cNvPr>
          <p:cNvSpPr>
            <a:spLocks noChangeArrowheads="1"/>
          </p:cNvSpPr>
          <p:nvPr/>
        </p:nvSpPr>
        <p:spPr bwMode="auto">
          <a:xfrm>
            <a:off x="5651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90" name="Rectangle 110">
            <a:extLst>
              <a:ext uri="{FF2B5EF4-FFF2-40B4-BE49-F238E27FC236}">
                <a16:creationId xmlns:a16="http://schemas.microsoft.com/office/drawing/2014/main" id="{695B386B-99C6-410C-8DBD-F4DAA42CD2E5}"/>
              </a:ext>
            </a:extLst>
          </p:cNvPr>
          <p:cNvSpPr>
            <a:spLocks noChangeArrowheads="1"/>
          </p:cNvSpPr>
          <p:nvPr/>
        </p:nvSpPr>
        <p:spPr bwMode="auto">
          <a:xfrm>
            <a:off x="5715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91" name="Rectangle 110">
            <a:extLst>
              <a:ext uri="{FF2B5EF4-FFF2-40B4-BE49-F238E27FC236}">
                <a16:creationId xmlns:a16="http://schemas.microsoft.com/office/drawing/2014/main" id="{01FB782A-C5DB-4D7C-821A-237CF78DC6F8}"/>
              </a:ext>
            </a:extLst>
          </p:cNvPr>
          <p:cNvSpPr>
            <a:spLocks noChangeArrowheads="1"/>
          </p:cNvSpPr>
          <p:nvPr/>
        </p:nvSpPr>
        <p:spPr bwMode="auto">
          <a:xfrm>
            <a:off x="5778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92" name="Rectangle 110">
            <a:extLst>
              <a:ext uri="{FF2B5EF4-FFF2-40B4-BE49-F238E27FC236}">
                <a16:creationId xmlns:a16="http://schemas.microsoft.com/office/drawing/2014/main" id="{1E105328-CC8A-425A-BEF4-ECA81F77BAB6}"/>
              </a:ext>
            </a:extLst>
          </p:cNvPr>
          <p:cNvSpPr>
            <a:spLocks noChangeArrowheads="1"/>
          </p:cNvSpPr>
          <p:nvPr/>
        </p:nvSpPr>
        <p:spPr bwMode="auto">
          <a:xfrm>
            <a:off x="5842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693" name="Rectangle 110">
            <a:extLst>
              <a:ext uri="{FF2B5EF4-FFF2-40B4-BE49-F238E27FC236}">
                <a16:creationId xmlns:a16="http://schemas.microsoft.com/office/drawing/2014/main" id="{20FD6BBE-35A3-44F5-8112-FEC29949E855}"/>
              </a:ext>
            </a:extLst>
          </p:cNvPr>
          <p:cNvSpPr>
            <a:spLocks noChangeArrowheads="1"/>
          </p:cNvSpPr>
          <p:nvPr/>
        </p:nvSpPr>
        <p:spPr bwMode="auto">
          <a:xfrm>
            <a:off x="5969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94" name="Rectangle 110">
            <a:extLst>
              <a:ext uri="{FF2B5EF4-FFF2-40B4-BE49-F238E27FC236}">
                <a16:creationId xmlns:a16="http://schemas.microsoft.com/office/drawing/2014/main" id="{C872ABCF-1CB7-4F75-B9A8-A62246C6CA10}"/>
              </a:ext>
            </a:extLst>
          </p:cNvPr>
          <p:cNvSpPr>
            <a:spLocks noChangeArrowheads="1"/>
          </p:cNvSpPr>
          <p:nvPr/>
        </p:nvSpPr>
        <p:spPr bwMode="auto">
          <a:xfrm>
            <a:off x="6032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95" name="Rectangle 110">
            <a:extLst>
              <a:ext uri="{FF2B5EF4-FFF2-40B4-BE49-F238E27FC236}">
                <a16:creationId xmlns:a16="http://schemas.microsoft.com/office/drawing/2014/main" id="{1CA58C2B-D6E2-400B-8BC9-B75785D7A79B}"/>
              </a:ext>
            </a:extLst>
          </p:cNvPr>
          <p:cNvSpPr>
            <a:spLocks noChangeArrowheads="1"/>
          </p:cNvSpPr>
          <p:nvPr/>
        </p:nvSpPr>
        <p:spPr bwMode="auto">
          <a:xfrm>
            <a:off x="6096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96" name="Rectangle 110">
            <a:extLst>
              <a:ext uri="{FF2B5EF4-FFF2-40B4-BE49-F238E27FC236}">
                <a16:creationId xmlns:a16="http://schemas.microsoft.com/office/drawing/2014/main" id="{8C27A349-5392-4216-9163-84EE03EC26D7}"/>
              </a:ext>
            </a:extLst>
          </p:cNvPr>
          <p:cNvSpPr>
            <a:spLocks noChangeArrowheads="1"/>
          </p:cNvSpPr>
          <p:nvPr/>
        </p:nvSpPr>
        <p:spPr bwMode="auto">
          <a:xfrm>
            <a:off x="6159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97" name="Rectangle 110">
            <a:extLst>
              <a:ext uri="{FF2B5EF4-FFF2-40B4-BE49-F238E27FC236}">
                <a16:creationId xmlns:a16="http://schemas.microsoft.com/office/drawing/2014/main" id="{D628BC0B-287F-4432-BB64-B69604DE84C0}"/>
              </a:ext>
            </a:extLst>
          </p:cNvPr>
          <p:cNvSpPr>
            <a:spLocks noChangeArrowheads="1"/>
          </p:cNvSpPr>
          <p:nvPr/>
        </p:nvSpPr>
        <p:spPr bwMode="auto">
          <a:xfrm>
            <a:off x="6223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98" name="Rectangle 110">
            <a:extLst>
              <a:ext uri="{FF2B5EF4-FFF2-40B4-BE49-F238E27FC236}">
                <a16:creationId xmlns:a16="http://schemas.microsoft.com/office/drawing/2014/main" id="{86349B9B-E851-4780-8297-22DD8955254C}"/>
              </a:ext>
            </a:extLst>
          </p:cNvPr>
          <p:cNvSpPr>
            <a:spLocks noChangeArrowheads="1"/>
          </p:cNvSpPr>
          <p:nvPr/>
        </p:nvSpPr>
        <p:spPr bwMode="auto">
          <a:xfrm>
            <a:off x="6286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699" name="Rectangle 110">
            <a:extLst>
              <a:ext uri="{FF2B5EF4-FFF2-40B4-BE49-F238E27FC236}">
                <a16:creationId xmlns:a16="http://schemas.microsoft.com/office/drawing/2014/main" id="{35C215F8-223F-44C1-AAFE-83A83A2C43A9}"/>
              </a:ext>
            </a:extLst>
          </p:cNvPr>
          <p:cNvSpPr>
            <a:spLocks noChangeArrowheads="1"/>
          </p:cNvSpPr>
          <p:nvPr/>
        </p:nvSpPr>
        <p:spPr bwMode="auto">
          <a:xfrm>
            <a:off x="6350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00" name="Rectangle 110">
            <a:extLst>
              <a:ext uri="{FF2B5EF4-FFF2-40B4-BE49-F238E27FC236}">
                <a16:creationId xmlns:a16="http://schemas.microsoft.com/office/drawing/2014/main" id="{E309BFEA-7A12-4709-8977-CCE3A8A6EC97}"/>
              </a:ext>
            </a:extLst>
          </p:cNvPr>
          <p:cNvSpPr>
            <a:spLocks noChangeArrowheads="1"/>
          </p:cNvSpPr>
          <p:nvPr/>
        </p:nvSpPr>
        <p:spPr bwMode="auto">
          <a:xfrm>
            <a:off x="6477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01" name="Rectangle 110">
            <a:extLst>
              <a:ext uri="{FF2B5EF4-FFF2-40B4-BE49-F238E27FC236}">
                <a16:creationId xmlns:a16="http://schemas.microsoft.com/office/drawing/2014/main" id="{8CDEC9FF-112E-47A2-AF46-90007136203D}"/>
              </a:ext>
            </a:extLst>
          </p:cNvPr>
          <p:cNvSpPr>
            <a:spLocks noChangeArrowheads="1"/>
          </p:cNvSpPr>
          <p:nvPr/>
        </p:nvSpPr>
        <p:spPr bwMode="auto">
          <a:xfrm>
            <a:off x="6540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02" name="Rectangle 110">
            <a:extLst>
              <a:ext uri="{FF2B5EF4-FFF2-40B4-BE49-F238E27FC236}">
                <a16:creationId xmlns:a16="http://schemas.microsoft.com/office/drawing/2014/main" id="{7D8D82F8-F718-4F62-958B-A994F2741B26}"/>
              </a:ext>
            </a:extLst>
          </p:cNvPr>
          <p:cNvSpPr>
            <a:spLocks noChangeArrowheads="1"/>
          </p:cNvSpPr>
          <p:nvPr/>
        </p:nvSpPr>
        <p:spPr bwMode="auto">
          <a:xfrm>
            <a:off x="6604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03" name="Rectangle 110">
            <a:extLst>
              <a:ext uri="{FF2B5EF4-FFF2-40B4-BE49-F238E27FC236}">
                <a16:creationId xmlns:a16="http://schemas.microsoft.com/office/drawing/2014/main" id="{EFB67CEB-372B-4EC6-B651-A52DF621482E}"/>
              </a:ext>
            </a:extLst>
          </p:cNvPr>
          <p:cNvSpPr>
            <a:spLocks noChangeArrowheads="1"/>
          </p:cNvSpPr>
          <p:nvPr/>
        </p:nvSpPr>
        <p:spPr bwMode="auto">
          <a:xfrm>
            <a:off x="6667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04" name="Rectangle 110">
            <a:extLst>
              <a:ext uri="{FF2B5EF4-FFF2-40B4-BE49-F238E27FC236}">
                <a16:creationId xmlns:a16="http://schemas.microsoft.com/office/drawing/2014/main" id="{0CE08348-1B7F-4A82-AC55-A52281951C23}"/>
              </a:ext>
            </a:extLst>
          </p:cNvPr>
          <p:cNvSpPr>
            <a:spLocks noChangeArrowheads="1"/>
          </p:cNvSpPr>
          <p:nvPr/>
        </p:nvSpPr>
        <p:spPr bwMode="auto">
          <a:xfrm>
            <a:off x="6731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05" name="Rectangle 110">
            <a:extLst>
              <a:ext uri="{FF2B5EF4-FFF2-40B4-BE49-F238E27FC236}">
                <a16:creationId xmlns:a16="http://schemas.microsoft.com/office/drawing/2014/main" id="{CCFD1C0F-C492-44AE-BFB3-2BFF57C9D28E}"/>
              </a:ext>
            </a:extLst>
          </p:cNvPr>
          <p:cNvSpPr>
            <a:spLocks noChangeArrowheads="1"/>
          </p:cNvSpPr>
          <p:nvPr/>
        </p:nvSpPr>
        <p:spPr bwMode="auto">
          <a:xfrm>
            <a:off x="6794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06" name="Rectangle 110">
            <a:extLst>
              <a:ext uri="{FF2B5EF4-FFF2-40B4-BE49-F238E27FC236}">
                <a16:creationId xmlns:a16="http://schemas.microsoft.com/office/drawing/2014/main" id="{005B3B6F-CE93-4E75-AA80-295C7BF65F54}"/>
              </a:ext>
            </a:extLst>
          </p:cNvPr>
          <p:cNvSpPr>
            <a:spLocks noChangeArrowheads="1"/>
          </p:cNvSpPr>
          <p:nvPr/>
        </p:nvSpPr>
        <p:spPr bwMode="auto">
          <a:xfrm>
            <a:off x="6858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07" name="Rectangle 110">
            <a:extLst>
              <a:ext uri="{FF2B5EF4-FFF2-40B4-BE49-F238E27FC236}">
                <a16:creationId xmlns:a16="http://schemas.microsoft.com/office/drawing/2014/main" id="{8C5362A1-D532-4247-895B-EDFEC4C87A71}"/>
              </a:ext>
            </a:extLst>
          </p:cNvPr>
          <p:cNvSpPr>
            <a:spLocks noChangeArrowheads="1"/>
          </p:cNvSpPr>
          <p:nvPr/>
        </p:nvSpPr>
        <p:spPr bwMode="auto">
          <a:xfrm>
            <a:off x="6985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08" name="Rectangle 110">
            <a:extLst>
              <a:ext uri="{FF2B5EF4-FFF2-40B4-BE49-F238E27FC236}">
                <a16:creationId xmlns:a16="http://schemas.microsoft.com/office/drawing/2014/main" id="{0F4C5D2B-B56F-41EF-B10B-AD16245C53D1}"/>
              </a:ext>
            </a:extLst>
          </p:cNvPr>
          <p:cNvSpPr>
            <a:spLocks noChangeArrowheads="1"/>
          </p:cNvSpPr>
          <p:nvPr/>
        </p:nvSpPr>
        <p:spPr bwMode="auto">
          <a:xfrm>
            <a:off x="7048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09" name="Rectangle 110">
            <a:extLst>
              <a:ext uri="{FF2B5EF4-FFF2-40B4-BE49-F238E27FC236}">
                <a16:creationId xmlns:a16="http://schemas.microsoft.com/office/drawing/2014/main" id="{46196694-CC38-4BA5-8578-EC4999C0710A}"/>
              </a:ext>
            </a:extLst>
          </p:cNvPr>
          <p:cNvSpPr>
            <a:spLocks noChangeArrowheads="1"/>
          </p:cNvSpPr>
          <p:nvPr/>
        </p:nvSpPr>
        <p:spPr bwMode="auto">
          <a:xfrm>
            <a:off x="7112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10" name="Rectangle 110">
            <a:extLst>
              <a:ext uri="{FF2B5EF4-FFF2-40B4-BE49-F238E27FC236}">
                <a16:creationId xmlns:a16="http://schemas.microsoft.com/office/drawing/2014/main" id="{B78E312D-E38A-4082-8FFB-714A08004412}"/>
              </a:ext>
            </a:extLst>
          </p:cNvPr>
          <p:cNvSpPr>
            <a:spLocks noChangeArrowheads="1"/>
          </p:cNvSpPr>
          <p:nvPr/>
        </p:nvSpPr>
        <p:spPr bwMode="auto">
          <a:xfrm>
            <a:off x="7175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11" name="Rectangle 110">
            <a:extLst>
              <a:ext uri="{FF2B5EF4-FFF2-40B4-BE49-F238E27FC236}">
                <a16:creationId xmlns:a16="http://schemas.microsoft.com/office/drawing/2014/main" id="{60AD35D1-FB46-4A5D-AF52-700C5306B2B4}"/>
              </a:ext>
            </a:extLst>
          </p:cNvPr>
          <p:cNvSpPr>
            <a:spLocks noChangeArrowheads="1"/>
          </p:cNvSpPr>
          <p:nvPr/>
        </p:nvSpPr>
        <p:spPr bwMode="auto">
          <a:xfrm>
            <a:off x="7239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12" name="Rectangle 110">
            <a:extLst>
              <a:ext uri="{FF2B5EF4-FFF2-40B4-BE49-F238E27FC236}">
                <a16:creationId xmlns:a16="http://schemas.microsoft.com/office/drawing/2014/main" id="{DFB95F96-B37B-4876-9970-24863AC5F4DC}"/>
              </a:ext>
            </a:extLst>
          </p:cNvPr>
          <p:cNvSpPr>
            <a:spLocks noChangeArrowheads="1"/>
          </p:cNvSpPr>
          <p:nvPr/>
        </p:nvSpPr>
        <p:spPr bwMode="auto">
          <a:xfrm>
            <a:off x="7302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13" name="Rectangle 110">
            <a:extLst>
              <a:ext uri="{FF2B5EF4-FFF2-40B4-BE49-F238E27FC236}">
                <a16:creationId xmlns:a16="http://schemas.microsoft.com/office/drawing/2014/main" id="{FBB24CA3-D887-440F-BA3A-506CFCE6A4D8}"/>
              </a:ext>
            </a:extLst>
          </p:cNvPr>
          <p:cNvSpPr>
            <a:spLocks noChangeArrowheads="1"/>
          </p:cNvSpPr>
          <p:nvPr/>
        </p:nvSpPr>
        <p:spPr bwMode="auto">
          <a:xfrm>
            <a:off x="7366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14" name="Rectangle 110">
            <a:extLst>
              <a:ext uri="{FF2B5EF4-FFF2-40B4-BE49-F238E27FC236}">
                <a16:creationId xmlns:a16="http://schemas.microsoft.com/office/drawing/2014/main" id="{E449CAC8-4A61-4A37-BEE5-4071D2A05076}"/>
              </a:ext>
            </a:extLst>
          </p:cNvPr>
          <p:cNvSpPr>
            <a:spLocks noChangeArrowheads="1"/>
          </p:cNvSpPr>
          <p:nvPr/>
        </p:nvSpPr>
        <p:spPr bwMode="auto">
          <a:xfrm>
            <a:off x="7493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15" name="Rectangle 110">
            <a:extLst>
              <a:ext uri="{FF2B5EF4-FFF2-40B4-BE49-F238E27FC236}">
                <a16:creationId xmlns:a16="http://schemas.microsoft.com/office/drawing/2014/main" id="{33F247C0-BBBA-483E-9A39-568322EA6708}"/>
              </a:ext>
            </a:extLst>
          </p:cNvPr>
          <p:cNvSpPr>
            <a:spLocks noChangeArrowheads="1"/>
          </p:cNvSpPr>
          <p:nvPr/>
        </p:nvSpPr>
        <p:spPr bwMode="auto">
          <a:xfrm>
            <a:off x="7556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16" name="Rectangle 110">
            <a:extLst>
              <a:ext uri="{FF2B5EF4-FFF2-40B4-BE49-F238E27FC236}">
                <a16:creationId xmlns:a16="http://schemas.microsoft.com/office/drawing/2014/main" id="{90DD0D4B-9985-449D-82CB-A5AD54EEA227}"/>
              </a:ext>
            </a:extLst>
          </p:cNvPr>
          <p:cNvSpPr>
            <a:spLocks noChangeArrowheads="1"/>
          </p:cNvSpPr>
          <p:nvPr/>
        </p:nvSpPr>
        <p:spPr bwMode="auto">
          <a:xfrm>
            <a:off x="7620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17" name="Rectangle 110">
            <a:extLst>
              <a:ext uri="{FF2B5EF4-FFF2-40B4-BE49-F238E27FC236}">
                <a16:creationId xmlns:a16="http://schemas.microsoft.com/office/drawing/2014/main" id="{34E445EB-DFE3-444E-8B92-2AA91AC2F023}"/>
              </a:ext>
            </a:extLst>
          </p:cNvPr>
          <p:cNvSpPr>
            <a:spLocks noChangeArrowheads="1"/>
          </p:cNvSpPr>
          <p:nvPr/>
        </p:nvSpPr>
        <p:spPr bwMode="auto">
          <a:xfrm>
            <a:off x="7683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18" name="Rectangle 110">
            <a:extLst>
              <a:ext uri="{FF2B5EF4-FFF2-40B4-BE49-F238E27FC236}">
                <a16:creationId xmlns:a16="http://schemas.microsoft.com/office/drawing/2014/main" id="{5805FDA2-E234-4CA0-A388-3D081BBAF0FB}"/>
              </a:ext>
            </a:extLst>
          </p:cNvPr>
          <p:cNvSpPr>
            <a:spLocks noChangeArrowheads="1"/>
          </p:cNvSpPr>
          <p:nvPr/>
        </p:nvSpPr>
        <p:spPr bwMode="auto">
          <a:xfrm>
            <a:off x="7747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19" name="Rectangle 110">
            <a:extLst>
              <a:ext uri="{FF2B5EF4-FFF2-40B4-BE49-F238E27FC236}">
                <a16:creationId xmlns:a16="http://schemas.microsoft.com/office/drawing/2014/main" id="{020DFDF9-1361-4E5B-B74D-288AFC770634}"/>
              </a:ext>
            </a:extLst>
          </p:cNvPr>
          <p:cNvSpPr>
            <a:spLocks noChangeArrowheads="1"/>
          </p:cNvSpPr>
          <p:nvPr/>
        </p:nvSpPr>
        <p:spPr bwMode="auto">
          <a:xfrm>
            <a:off x="7810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20" name="Rectangle 110">
            <a:extLst>
              <a:ext uri="{FF2B5EF4-FFF2-40B4-BE49-F238E27FC236}">
                <a16:creationId xmlns:a16="http://schemas.microsoft.com/office/drawing/2014/main" id="{708DC402-86CD-414A-AB05-9A970C9A4ADE}"/>
              </a:ext>
            </a:extLst>
          </p:cNvPr>
          <p:cNvSpPr>
            <a:spLocks noChangeArrowheads="1"/>
          </p:cNvSpPr>
          <p:nvPr/>
        </p:nvSpPr>
        <p:spPr bwMode="auto">
          <a:xfrm>
            <a:off x="7874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21" name="Rectangle 110">
            <a:extLst>
              <a:ext uri="{FF2B5EF4-FFF2-40B4-BE49-F238E27FC236}">
                <a16:creationId xmlns:a16="http://schemas.microsoft.com/office/drawing/2014/main" id="{9A4C9F13-5618-45B8-8B3D-398C78B74EBE}"/>
              </a:ext>
            </a:extLst>
          </p:cNvPr>
          <p:cNvSpPr>
            <a:spLocks noChangeArrowheads="1"/>
          </p:cNvSpPr>
          <p:nvPr/>
        </p:nvSpPr>
        <p:spPr bwMode="auto">
          <a:xfrm>
            <a:off x="8001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22" name="Rectangle 110">
            <a:extLst>
              <a:ext uri="{FF2B5EF4-FFF2-40B4-BE49-F238E27FC236}">
                <a16:creationId xmlns:a16="http://schemas.microsoft.com/office/drawing/2014/main" id="{771E5C20-B7C1-4FF1-922E-FB6A7FBC2F5E}"/>
              </a:ext>
            </a:extLst>
          </p:cNvPr>
          <p:cNvSpPr>
            <a:spLocks noChangeArrowheads="1"/>
          </p:cNvSpPr>
          <p:nvPr/>
        </p:nvSpPr>
        <p:spPr bwMode="auto">
          <a:xfrm>
            <a:off x="8064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23" name="Rectangle 110">
            <a:extLst>
              <a:ext uri="{FF2B5EF4-FFF2-40B4-BE49-F238E27FC236}">
                <a16:creationId xmlns:a16="http://schemas.microsoft.com/office/drawing/2014/main" id="{CA71200C-14E3-4DB1-A361-2AA89B0A9809}"/>
              </a:ext>
            </a:extLst>
          </p:cNvPr>
          <p:cNvSpPr>
            <a:spLocks noChangeArrowheads="1"/>
          </p:cNvSpPr>
          <p:nvPr/>
        </p:nvSpPr>
        <p:spPr bwMode="auto">
          <a:xfrm>
            <a:off x="8128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24" name="Rectangle 110">
            <a:extLst>
              <a:ext uri="{FF2B5EF4-FFF2-40B4-BE49-F238E27FC236}">
                <a16:creationId xmlns:a16="http://schemas.microsoft.com/office/drawing/2014/main" id="{C6BE7EBB-E85F-4F9F-A162-37D5E44C1B5B}"/>
              </a:ext>
            </a:extLst>
          </p:cNvPr>
          <p:cNvSpPr>
            <a:spLocks noChangeArrowheads="1"/>
          </p:cNvSpPr>
          <p:nvPr/>
        </p:nvSpPr>
        <p:spPr bwMode="auto">
          <a:xfrm>
            <a:off x="8191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25" name="Rectangle 110">
            <a:extLst>
              <a:ext uri="{FF2B5EF4-FFF2-40B4-BE49-F238E27FC236}">
                <a16:creationId xmlns:a16="http://schemas.microsoft.com/office/drawing/2014/main" id="{C4DD24E7-65A7-4658-A59B-8FC4668A4995}"/>
              </a:ext>
            </a:extLst>
          </p:cNvPr>
          <p:cNvSpPr>
            <a:spLocks noChangeArrowheads="1"/>
          </p:cNvSpPr>
          <p:nvPr/>
        </p:nvSpPr>
        <p:spPr bwMode="auto">
          <a:xfrm>
            <a:off x="8255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26" name="Rectangle 110">
            <a:extLst>
              <a:ext uri="{FF2B5EF4-FFF2-40B4-BE49-F238E27FC236}">
                <a16:creationId xmlns:a16="http://schemas.microsoft.com/office/drawing/2014/main" id="{E77A0F88-C4A8-4C69-A9E8-5868C9A1616F}"/>
              </a:ext>
            </a:extLst>
          </p:cNvPr>
          <p:cNvSpPr>
            <a:spLocks noChangeArrowheads="1"/>
          </p:cNvSpPr>
          <p:nvPr/>
        </p:nvSpPr>
        <p:spPr bwMode="auto">
          <a:xfrm>
            <a:off x="8318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27" name="Rectangle 110">
            <a:extLst>
              <a:ext uri="{FF2B5EF4-FFF2-40B4-BE49-F238E27FC236}">
                <a16:creationId xmlns:a16="http://schemas.microsoft.com/office/drawing/2014/main" id="{A768200E-6C25-4D0D-A417-B20835E6F8C6}"/>
              </a:ext>
            </a:extLst>
          </p:cNvPr>
          <p:cNvSpPr>
            <a:spLocks noChangeArrowheads="1"/>
          </p:cNvSpPr>
          <p:nvPr/>
        </p:nvSpPr>
        <p:spPr bwMode="auto">
          <a:xfrm>
            <a:off x="8382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28" name="Rectangle 110">
            <a:extLst>
              <a:ext uri="{FF2B5EF4-FFF2-40B4-BE49-F238E27FC236}">
                <a16:creationId xmlns:a16="http://schemas.microsoft.com/office/drawing/2014/main" id="{40E45C65-F696-49A9-A370-755378C7B108}"/>
              </a:ext>
            </a:extLst>
          </p:cNvPr>
          <p:cNvSpPr>
            <a:spLocks noChangeArrowheads="1"/>
          </p:cNvSpPr>
          <p:nvPr/>
        </p:nvSpPr>
        <p:spPr bwMode="auto">
          <a:xfrm>
            <a:off x="8509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29" name="Rectangle 110">
            <a:extLst>
              <a:ext uri="{FF2B5EF4-FFF2-40B4-BE49-F238E27FC236}">
                <a16:creationId xmlns:a16="http://schemas.microsoft.com/office/drawing/2014/main" id="{D7CDB8F2-1437-49CA-B88B-CBA8EAA1B36B}"/>
              </a:ext>
            </a:extLst>
          </p:cNvPr>
          <p:cNvSpPr>
            <a:spLocks noChangeArrowheads="1"/>
          </p:cNvSpPr>
          <p:nvPr/>
        </p:nvSpPr>
        <p:spPr bwMode="auto">
          <a:xfrm>
            <a:off x="8572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30" name="Rectangle 110">
            <a:extLst>
              <a:ext uri="{FF2B5EF4-FFF2-40B4-BE49-F238E27FC236}">
                <a16:creationId xmlns:a16="http://schemas.microsoft.com/office/drawing/2014/main" id="{A95E8524-5C7E-4060-8DB2-39FD721E8FC4}"/>
              </a:ext>
            </a:extLst>
          </p:cNvPr>
          <p:cNvSpPr>
            <a:spLocks noChangeArrowheads="1"/>
          </p:cNvSpPr>
          <p:nvPr/>
        </p:nvSpPr>
        <p:spPr bwMode="auto">
          <a:xfrm>
            <a:off x="8636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31" name="Rectangle 110">
            <a:extLst>
              <a:ext uri="{FF2B5EF4-FFF2-40B4-BE49-F238E27FC236}">
                <a16:creationId xmlns:a16="http://schemas.microsoft.com/office/drawing/2014/main" id="{E7DE44F2-EC74-46A0-9367-48C7346893D7}"/>
              </a:ext>
            </a:extLst>
          </p:cNvPr>
          <p:cNvSpPr>
            <a:spLocks noChangeArrowheads="1"/>
          </p:cNvSpPr>
          <p:nvPr/>
        </p:nvSpPr>
        <p:spPr bwMode="auto">
          <a:xfrm>
            <a:off x="86995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32" name="Rectangle 110">
            <a:extLst>
              <a:ext uri="{FF2B5EF4-FFF2-40B4-BE49-F238E27FC236}">
                <a16:creationId xmlns:a16="http://schemas.microsoft.com/office/drawing/2014/main" id="{DD30D3DE-FE33-44D8-ACAA-09C8D7FEA0BC}"/>
              </a:ext>
            </a:extLst>
          </p:cNvPr>
          <p:cNvSpPr>
            <a:spLocks noChangeArrowheads="1"/>
          </p:cNvSpPr>
          <p:nvPr/>
        </p:nvSpPr>
        <p:spPr bwMode="auto">
          <a:xfrm>
            <a:off x="8763000" y="2730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33" name="Rectangle 110">
            <a:extLst>
              <a:ext uri="{FF2B5EF4-FFF2-40B4-BE49-F238E27FC236}">
                <a16:creationId xmlns:a16="http://schemas.microsoft.com/office/drawing/2014/main" id="{51CC7C94-7CDD-4371-B6FB-8FC220478FC3}"/>
              </a:ext>
            </a:extLst>
          </p:cNvPr>
          <p:cNvSpPr>
            <a:spLocks noChangeArrowheads="1"/>
          </p:cNvSpPr>
          <p:nvPr/>
        </p:nvSpPr>
        <p:spPr bwMode="auto">
          <a:xfrm>
            <a:off x="8826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34" name="Rectangle 110">
            <a:extLst>
              <a:ext uri="{FF2B5EF4-FFF2-40B4-BE49-F238E27FC236}">
                <a16:creationId xmlns:a16="http://schemas.microsoft.com/office/drawing/2014/main" id="{AF7DE384-945F-4595-91C9-7B0AA188A034}"/>
              </a:ext>
            </a:extLst>
          </p:cNvPr>
          <p:cNvSpPr>
            <a:spLocks noChangeArrowheads="1"/>
          </p:cNvSpPr>
          <p:nvPr/>
        </p:nvSpPr>
        <p:spPr bwMode="auto">
          <a:xfrm>
            <a:off x="8890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35" name="Rectangle 110">
            <a:extLst>
              <a:ext uri="{FF2B5EF4-FFF2-40B4-BE49-F238E27FC236}">
                <a16:creationId xmlns:a16="http://schemas.microsoft.com/office/drawing/2014/main" id="{E7E5677C-975C-4297-97E1-911C76021E93}"/>
              </a:ext>
            </a:extLst>
          </p:cNvPr>
          <p:cNvSpPr>
            <a:spLocks noChangeArrowheads="1"/>
          </p:cNvSpPr>
          <p:nvPr/>
        </p:nvSpPr>
        <p:spPr bwMode="auto">
          <a:xfrm>
            <a:off x="9017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36" name="Rectangle 110">
            <a:extLst>
              <a:ext uri="{FF2B5EF4-FFF2-40B4-BE49-F238E27FC236}">
                <a16:creationId xmlns:a16="http://schemas.microsoft.com/office/drawing/2014/main" id="{E192E7F4-8661-4DA3-865E-EA0F730670D3}"/>
              </a:ext>
            </a:extLst>
          </p:cNvPr>
          <p:cNvSpPr>
            <a:spLocks noChangeArrowheads="1"/>
          </p:cNvSpPr>
          <p:nvPr/>
        </p:nvSpPr>
        <p:spPr bwMode="auto">
          <a:xfrm>
            <a:off x="9080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37" name="Rectangle 110">
            <a:extLst>
              <a:ext uri="{FF2B5EF4-FFF2-40B4-BE49-F238E27FC236}">
                <a16:creationId xmlns:a16="http://schemas.microsoft.com/office/drawing/2014/main" id="{933A292A-F8A5-48E1-B005-91B937D768AC}"/>
              </a:ext>
            </a:extLst>
          </p:cNvPr>
          <p:cNvSpPr>
            <a:spLocks noChangeArrowheads="1"/>
          </p:cNvSpPr>
          <p:nvPr/>
        </p:nvSpPr>
        <p:spPr bwMode="auto">
          <a:xfrm>
            <a:off x="9144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38" name="Rectangle 110">
            <a:extLst>
              <a:ext uri="{FF2B5EF4-FFF2-40B4-BE49-F238E27FC236}">
                <a16:creationId xmlns:a16="http://schemas.microsoft.com/office/drawing/2014/main" id="{907EA145-E4C5-4A91-B898-8BA9B24E2317}"/>
              </a:ext>
            </a:extLst>
          </p:cNvPr>
          <p:cNvSpPr>
            <a:spLocks noChangeArrowheads="1"/>
          </p:cNvSpPr>
          <p:nvPr/>
        </p:nvSpPr>
        <p:spPr bwMode="auto">
          <a:xfrm>
            <a:off x="9207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39" name="Rectangle 110">
            <a:extLst>
              <a:ext uri="{FF2B5EF4-FFF2-40B4-BE49-F238E27FC236}">
                <a16:creationId xmlns:a16="http://schemas.microsoft.com/office/drawing/2014/main" id="{FF310E9F-2069-47EC-AAA0-F6EB09BF72A8}"/>
              </a:ext>
            </a:extLst>
          </p:cNvPr>
          <p:cNvSpPr>
            <a:spLocks noChangeArrowheads="1"/>
          </p:cNvSpPr>
          <p:nvPr/>
        </p:nvSpPr>
        <p:spPr bwMode="auto">
          <a:xfrm>
            <a:off x="9271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40" name="Rectangle 110">
            <a:extLst>
              <a:ext uri="{FF2B5EF4-FFF2-40B4-BE49-F238E27FC236}">
                <a16:creationId xmlns:a16="http://schemas.microsoft.com/office/drawing/2014/main" id="{AACE4040-EE75-4282-864A-BF10DED7DD88}"/>
              </a:ext>
            </a:extLst>
          </p:cNvPr>
          <p:cNvSpPr>
            <a:spLocks noChangeArrowheads="1"/>
          </p:cNvSpPr>
          <p:nvPr/>
        </p:nvSpPr>
        <p:spPr bwMode="auto">
          <a:xfrm>
            <a:off x="9334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41" name="Rectangle 110">
            <a:extLst>
              <a:ext uri="{FF2B5EF4-FFF2-40B4-BE49-F238E27FC236}">
                <a16:creationId xmlns:a16="http://schemas.microsoft.com/office/drawing/2014/main" id="{5220AFE3-78F2-4612-AC4D-90C12CA81D4D}"/>
              </a:ext>
            </a:extLst>
          </p:cNvPr>
          <p:cNvSpPr>
            <a:spLocks noChangeArrowheads="1"/>
          </p:cNvSpPr>
          <p:nvPr/>
        </p:nvSpPr>
        <p:spPr bwMode="auto">
          <a:xfrm>
            <a:off x="9398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42" name="Rectangle 110">
            <a:extLst>
              <a:ext uri="{FF2B5EF4-FFF2-40B4-BE49-F238E27FC236}">
                <a16:creationId xmlns:a16="http://schemas.microsoft.com/office/drawing/2014/main" id="{1436DDDE-1EAF-4EA5-9095-226AB9072F4F}"/>
              </a:ext>
            </a:extLst>
          </p:cNvPr>
          <p:cNvSpPr>
            <a:spLocks noChangeArrowheads="1"/>
          </p:cNvSpPr>
          <p:nvPr/>
        </p:nvSpPr>
        <p:spPr bwMode="auto">
          <a:xfrm>
            <a:off x="9525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43" name="Rectangle 110">
            <a:extLst>
              <a:ext uri="{FF2B5EF4-FFF2-40B4-BE49-F238E27FC236}">
                <a16:creationId xmlns:a16="http://schemas.microsoft.com/office/drawing/2014/main" id="{E531936D-ED9B-4793-B478-B3865B505E46}"/>
              </a:ext>
            </a:extLst>
          </p:cNvPr>
          <p:cNvSpPr>
            <a:spLocks noChangeArrowheads="1"/>
          </p:cNvSpPr>
          <p:nvPr/>
        </p:nvSpPr>
        <p:spPr bwMode="auto">
          <a:xfrm>
            <a:off x="9588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44" name="Rectangle 110">
            <a:extLst>
              <a:ext uri="{FF2B5EF4-FFF2-40B4-BE49-F238E27FC236}">
                <a16:creationId xmlns:a16="http://schemas.microsoft.com/office/drawing/2014/main" id="{125FA316-504A-4D03-801D-EDD699BFE95C}"/>
              </a:ext>
            </a:extLst>
          </p:cNvPr>
          <p:cNvSpPr>
            <a:spLocks noChangeArrowheads="1"/>
          </p:cNvSpPr>
          <p:nvPr/>
        </p:nvSpPr>
        <p:spPr bwMode="auto">
          <a:xfrm>
            <a:off x="9652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45" name="Rectangle 110">
            <a:extLst>
              <a:ext uri="{FF2B5EF4-FFF2-40B4-BE49-F238E27FC236}">
                <a16:creationId xmlns:a16="http://schemas.microsoft.com/office/drawing/2014/main" id="{53C7AF34-A253-4617-A34A-0D714387DC98}"/>
              </a:ext>
            </a:extLst>
          </p:cNvPr>
          <p:cNvSpPr>
            <a:spLocks noChangeArrowheads="1"/>
          </p:cNvSpPr>
          <p:nvPr/>
        </p:nvSpPr>
        <p:spPr bwMode="auto">
          <a:xfrm>
            <a:off x="9715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46" name="Rectangle 110">
            <a:extLst>
              <a:ext uri="{FF2B5EF4-FFF2-40B4-BE49-F238E27FC236}">
                <a16:creationId xmlns:a16="http://schemas.microsoft.com/office/drawing/2014/main" id="{6029C67B-7408-4A5C-B466-C6E8DC0E1DA7}"/>
              </a:ext>
            </a:extLst>
          </p:cNvPr>
          <p:cNvSpPr>
            <a:spLocks noChangeArrowheads="1"/>
          </p:cNvSpPr>
          <p:nvPr/>
        </p:nvSpPr>
        <p:spPr bwMode="auto">
          <a:xfrm>
            <a:off x="9779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47" name="Rectangle 110">
            <a:extLst>
              <a:ext uri="{FF2B5EF4-FFF2-40B4-BE49-F238E27FC236}">
                <a16:creationId xmlns:a16="http://schemas.microsoft.com/office/drawing/2014/main" id="{E44915FE-ED5A-4EB2-B3DB-673EAF41E26E}"/>
              </a:ext>
            </a:extLst>
          </p:cNvPr>
          <p:cNvSpPr>
            <a:spLocks noChangeArrowheads="1"/>
          </p:cNvSpPr>
          <p:nvPr/>
        </p:nvSpPr>
        <p:spPr bwMode="auto">
          <a:xfrm>
            <a:off x="9842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48" name="Rectangle 110">
            <a:extLst>
              <a:ext uri="{FF2B5EF4-FFF2-40B4-BE49-F238E27FC236}">
                <a16:creationId xmlns:a16="http://schemas.microsoft.com/office/drawing/2014/main" id="{7170F97C-6264-482F-91F8-25F7CC44F953}"/>
              </a:ext>
            </a:extLst>
          </p:cNvPr>
          <p:cNvSpPr>
            <a:spLocks noChangeArrowheads="1"/>
          </p:cNvSpPr>
          <p:nvPr/>
        </p:nvSpPr>
        <p:spPr bwMode="auto">
          <a:xfrm>
            <a:off x="9906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49" name="Rectangle 110">
            <a:extLst>
              <a:ext uri="{FF2B5EF4-FFF2-40B4-BE49-F238E27FC236}">
                <a16:creationId xmlns:a16="http://schemas.microsoft.com/office/drawing/2014/main" id="{63E3648E-7F90-4F04-A0BF-E4BEFAFE5AEE}"/>
              </a:ext>
            </a:extLst>
          </p:cNvPr>
          <p:cNvSpPr>
            <a:spLocks noChangeArrowheads="1"/>
          </p:cNvSpPr>
          <p:nvPr/>
        </p:nvSpPr>
        <p:spPr bwMode="auto">
          <a:xfrm>
            <a:off x="10033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50" name="Rectangle 110">
            <a:extLst>
              <a:ext uri="{FF2B5EF4-FFF2-40B4-BE49-F238E27FC236}">
                <a16:creationId xmlns:a16="http://schemas.microsoft.com/office/drawing/2014/main" id="{E05887ED-EAAC-4DEF-B734-B0D5DB9DE32D}"/>
              </a:ext>
            </a:extLst>
          </p:cNvPr>
          <p:cNvSpPr>
            <a:spLocks noChangeArrowheads="1"/>
          </p:cNvSpPr>
          <p:nvPr/>
        </p:nvSpPr>
        <p:spPr bwMode="auto">
          <a:xfrm>
            <a:off x="10096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51" name="Rectangle 110">
            <a:extLst>
              <a:ext uri="{FF2B5EF4-FFF2-40B4-BE49-F238E27FC236}">
                <a16:creationId xmlns:a16="http://schemas.microsoft.com/office/drawing/2014/main" id="{8642213B-784A-4E6A-B740-6DE26DA60470}"/>
              </a:ext>
            </a:extLst>
          </p:cNvPr>
          <p:cNvSpPr>
            <a:spLocks noChangeArrowheads="1"/>
          </p:cNvSpPr>
          <p:nvPr/>
        </p:nvSpPr>
        <p:spPr bwMode="auto">
          <a:xfrm>
            <a:off x="10160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52" name="Rectangle 110">
            <a:extLst>
              <a:ext uri="{FF2B5EF4-FFF2-40B4-BE49-F238E27FC236}">
                <a16:creationId xmlns:a16="http://schemas.microsoft.com/office/drawing/2014/main" id="{D82D81CD-CEB0-4E03-A181-0457CB1611C0}"/>
              </a:ext>
            </a:extLst>
          </p:cNvPr>
          <p:cNvSpPr>
            <a:spLocks noChangeArrowheads="1"/>
          </p:cNvSpPr>
          <p:nvPr/>
        </p:nvSpPr>
        <p:spPr bwMode="auto">
          <a:xfrm>
            <a:off x="10223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53" name="Rectangle 110">
            <a:extLst>
              <a:ext uri="{FF2B5EF4-FFF2-40B4-BE49-F238E27FC236}">
                <a16:creationId xmlns:a16="http://schemas.microsoft.com/office/drawing/2014/main" id="{FCDB8122-C4C3-46C9-815C-1EE805F92305}"/>
              </a:ext>
            </a:extLst>
          </p:cNvPr>
          <p:cNvSpPr>
            <a:spLocks noChangeArrowheads="1"/>
          </p:cNvSpPr>
          <p:nvPr/>
        </p:nvSpPr>
        <p:spPr bwMode="auto">
          <a:xfrm>
            <a:off x="10287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54" name="Rectangle 110">
            <a:extLst>
              <a:ext uri="{FF2B5EF4-FFF2-40B4-BE49-F238E27FC236}">
                <a16:creationId xmlns:a16="http://schemas.microsoft.com/office/drawing/2014/main" id="{7442C351-604E-43F5-A480-0C9B4E4453AB}"/>
              </a:ext>
            </a:extLst>
          </p:cNvPr>
          <p:cNvSpPr>
            <a:spLocks noChangeArrowheads="1"/>
          </p:cNvSpPr>
          <p:nvPr/>
        </p:nvSpPr>
        <p:spPr bwMode="auto">
          <a:xfrm>
            <a:off x="103505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55" name="Rectangle 110">
            <a:extLst>
              <a:ext uri="{FF2B5EF4-FFF2-40B4-BE49-F238E27FC236}">
                <a16:creationId xmlns:a16="http://schemas.microsoft.com/office/drawing/2014/main" id="{F1F7B508-E7A2-4911-92A5-4BA675EA3D26}"/>
              </a:ext>
            </a:extLst>
          </p:cNvPr>
          <p:cNvSpPr>
            <a:spLocks noChangeArrowheads="1"/>
          </p:cNvSpPr>
          <p:nvPr/>
        </p:nvSpPr>
        <p:spPr bwMode="auto">
          <a:xfrm>
            <a:off x="10414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56" name="Rectangle 110">
            <a:extLst>
              <a:ext uri="{FF2B5EF4-FFF2-40B4-BE49-F238E27FC236}">
                <a16:creationId xmlns:a16="http://schemas.microsoft.com/office/drawing/2014/main" id="{709D26D1-E5C9-496F-A5A7-5652C575F598}"/>
              </a:ext>
            </a:extLst>
          </p:cNvPr>
          <p:cNvSpPr>
            <a:spLocks noChangeArrowheads="1"/>
          </p:cNvSpPr>
          <p:nvPr/>
        </p:nvSpPr>
        <p:spPr bwMode="auto">
          <a:xfrm>
            <a:off x="10541000" y="2730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57" name="Rectangle 110">
            <a:extLst>
              <a:ext uri="{FF2B5EF4-FFF2-40B4-BE49-F238E27FC236}">
                <a16:creationId xmlns:a16="http://schemas.microsoft.com/office/drawing/2014/main" id="{5BD57479-A8C2-4D09-B1FE-5EFF196908A7}"/>
              </a:ext>
            </a:extLst>
          </p:cNvPr>
          <p:cNvSpPr>
            <a:spLocks noChangeArrowheads="1"/>
          </p:cNvSpPr>
          <p:nvPr/>
        </p:nvSpPr>
        <p:spPr bwMode="auto">
          <a:xfrm>
            <a:off x="9969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58" name="Rectangle 110">
            <a:extLst>
              <a:ext uri="{FF2B5EF4-FFF2-40B4-BE49-F238E27FC236}">
                <a16:creationId xmlns:a16="http://schemas.microsoft.com/office/drawing/2014/main" id="{E2BB9E4D-7C44-4E34-8837-19062CC31DDF}"/>
              </a:ext>
            </a:extLst>
          </p:cNvPr>
          <p:cNvSpPr>
            <a:spLocks noChangeArrowheads="1"/>
          </p:cNvSpPr>
          <p:nvPr/>
        </p:nvSpPr>
        <p:spPr bwMode="auto">
          <a:xfrm>
            <a:off x="10477500" y="2730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60" name="Rectangle 110">
            <a:extLst>
              <a:ext uri="{FF2B5EF4-FFF2-40B4-BE49-F238E27FC236}">
                <a16:creationId xmlns:a16="http://schemas.microsoft.com/office/drawing/2014/main" id="{396BBB1E-452E-40D2-B852-6047C547BBEA}"/>
              </a:ext>
            </a:extLst>
          </p:cNvPr>
          <p:cNvSpPr>
            <a:spLocks noChangeArrowheads="1"/>
          </p:cNvSpPr>
          <p:nvPr/>
        </p:nvSpPr>
        <p:spPr bwMode="auto">
          <a:xfrm>
            <a:off x="1841500" y="3485963"/>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61" name="Rectangle 110">
            <a:extLst>
              <a:ext uri="{FF2B5EF4-FFF2-40B4-BE49-F238E27FC236}">
                <a16:creationId xmlns:a16="http://schemas.microsoft.com/office/drawing/2014/main" id="{BFC4BCFE-0166-4B29-862A-3C26C31900C5}"/>
              </a:ext>
            </a:extLst>
          </p:cNvPr>
          <p:cNvSpPr>
            <a:spLocks noChangeArrowheads="1"/>
          </p:cNvSpPr>
          <p:nvPr/>
        </p:nvSpPr>
        <p:spPr bwMode="auto">
          <a:xfrm>
            <a:off x="1841500" y="3549463"/>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62" name="Rectangle 110">
            <a:extLst>
              <a:ext uri="{FF2B5EF4-FFF2-40B4-BE49-F238E27FC236}">
                <a16:creationId xmlns:a16="http://schemas.microsoft.com/office/drawing/2014/main" id="{DE8077E7-0CCE-4F11-BBC6-A4A5837A0108}"/>
              </a:ext>
            </a:extLst>
          </p:cNvPr>
          <p:cNvSpPr>
            <a:spLocks noChangeArrowheads="1"/>
          </p:cNvSpPr>
          <p:nvPr/>
        </p:nvSpPr>
        <p:spPr bwMode="auto">
          <a:xfrm>
            <a:off x="1841500" y="3612963"/>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63" name="Rectangle 110">
            <a:extLst>
              <a:ext uri="{FF2B5EF4-FFF2-40B4-BE49-F238E27FC236}">
                <a16:creationId xmlns:a16="http://schemas.microsoft.com/office/drawing/2014/main" id="{F5535442-AB66-47C1-9224-3D17E2A445BF}"/>
              </a:ext>
            </a:extLst>
          </p:cNvPr>
          <p:cNvSpPr>
            <a:spLocks noChangeArrowheads="1"/>
          </p:cNvSpPr>
          <p:nvPr/>
        </p:nvSpPr>
        <p:spPr bwMode="auto">
          <a:xfrm>
            <a:off x="1841500" y="3676463"/>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64" name="Rectangle 110">
            <a:extLst>
              <a:ext uri="{FF2B5EF4-FFF2-40B4-BE49-F238E27FC236}">
                <a16:creationId xmlns:a16="http://schemas.microsoft.com/office/drawing/2014/main" id="{D724257B-0448-45D2-8891-3FF2D477E5CC}"/>
              </a:ext>
            </a:extLst>
          </p:cNvPr>
          <p:cNvSpPr>
            <a:spLocks noChangeArrowheads="1"/>
          </p:cNvSpPr>
          <p:nvPr/>
        </p:nvSpPr>
        <p:spPr bwMode="auto">
          <a:xfrm>
            <a:off x="1841500" y="3739963"/>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65" name="Rectangle 110">
            <a:extLst>
              <a:ext uri="{FF2B5EF4-FFF2-40B4-BE49-F238E27FC236}">
                <a16:creationId xmlns:a16="http://schemas.microsoft.com/office/drawing/2014/main" id="{B0E05443-8B8A-4F65-802C-B65CF9E7F8B9}"/>
              </a:ext>
            </a:extLst>
          </p:cNvPr>
          <p:cNvSpPr>
            <a:spLocks noChangeArrowheads="1"/>
          </p:cNvSpPr>
          <p:nvPr/>
        </p:nvSpPr>
        <p:spPr bwMode="auto">
          <a:xfrm>
            <a:off x="1841500" y="3803463"/>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66" name="Rectangle 110">
            <a:extLst>
              <a:ext uri="{FF2B5EF4-FFF2-40B4-BE49-F238E27FC236}">
                <a16:creationId xmlns:a16="http://schemas.microsoft.com/office/drawing/2014/main" id="{C792ACA9-09CC-430B-B394-51C8FF551C38}"/>
              </a:ext>
            </a:extLst>
          </p:cNvPr>
          <p:cNvSpPr>
            <a:spLocks noChangeArrowheads="1"/>
          </p:cNvSpPr>
          <p:nvPr/>
        </p:nvSpPr>
        <p:spPr bwMode="auto">
          <a:xfrm>
            <a:off x="1841500" y="3866963"/>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67" name="Rectangle 110">
            <a:extLst>
              <a:ext uri="{FF2B5EF4-FFF2-40B4-BE49-F238E27FC236}">
                <a16:creationId xmlns:a16="http://schemas.microsoft.com/office/drawing/2014/main" id="{66663BD5-D9D1-4DB2-B176-09FE68A36136}"/>
              </a:ext>
            </a:extLst>
          </p:cNvPr>
          <p:cNvSpPr>
            <a:spLocks noChangeArrowheads="1"/>
          </p:cNvSpPr>
          <p:nvPr/>
        </p:nvSpPr>
        <p:spPr bwMode="auto">
          <a:xfrm>
            <a:off x="1841500" y="3930463"/>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68" name="Rectangle 110">
            <a:extLst>
              <a:ext uri="{FF2B5EF4-FFF2-40B4-BE49-F238E27FC236}">
                <a16:creationId xmlns:a16="http://schemas.microsoft.com/office/drawing/2014/main" id="{C18FB36A-1250-41C9-B4D0-73B23D453F00}"/>
              </a:ext>
            </a:extLst>
          </p:cNvPr>
          <p:cNvSpPr>
            <a:spLocks noChangeArrowheads="1"/>
          </p:cNvSpPr>
          <p:nvPr/>
        </p:nvSpPr>
        <p:spPr bwMode="auto">
          <a:xfrm>
            <a:off x="1841500" y="3993963"/>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69" name="Rectangle 110">
            <a:extLst>
              <a:ext uri="{FF2B5EF4-FFF2-40B4-BE49-F238E27FC236}">
                <a16:creationId xmlns:a16="http://schemas.microsoft.com/office/drawing/2014/main" id="{2A69090D-861F-47B8-B59C-684A50D18579}"/>
              </a:ext>
            </a:extLst>
          </p:cNvPr>
          <p:cNvSpPr>
            <a:spLocks noChangeArrowheads="1"/>
          </p:cNvSpPr>
          <p:nvPr/>
        </p:nvSpPr>
        <p:spPr bwMode="auto">
          <a:xfrm>
            <a:off x="1841500" y="4064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70" name="Rectangle 110">
            <a:extLst>
              <a:ext uri="{FF2B5EF4-FFF2-40B4-BE49-F238E27FC236}">
                <a16:creationId xmlns:a16="http://schemas.microsoft.com/office/drawing/2014/main" id="{BD79C686-8A98-456B-88CC-03575CAB355D}"/>
              </a:ext>
            </a:extLst>
          </p:cNvPr>
          <p:cNvSpPr>
            <a:spLocks noChangeArrowheads="1"/>
          </p:cNvSpPr>
          <p:nvPr/>
        </p:nvSpPr>
        <p:spPr bwMode="auto">
          <a:xfrm>
            <a:off x="1841500" y="4127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71" name="Rectangle 110">
            <a:extLst>
              <a:ext uri="{FF2B5EF4-FFF2-40B4-BE49-F238E27FC236}">
                <a16:creationId xmlns:a16="http://schemas.microsoft.com/office/drawing/2014/main" id="{E665235A-4468-4021-AE0B-AAAB96B78F1F}"/>
              </a:ext>
            </a:extLst>
          </p:cNvPr>
          <p:cNvSpPr>
            <a:spLocks noChangeArrowheads="1"/>
          </p:cNvSpPr>
          <p:nvPr/>
        </p:nvSpPr>
        <p:spPr bwMode="auto">
          <a:xfrm>
            <a:off x="1841500" y="4191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72" name="Rectangle 110">
            <a:extLst>
              <a:ext uri="{FF2B5EF4-FFF2-40B4-BE49-F238E27FC236}">
                <a16:creationId xmlns:a16="http://schemas.microsoft.com/office/drawing/2014/main" id="{9E95C1E4-C31C-4F6D-9E54-4611D3EBA0B2}"/>
              </a:ext>
            </a:extLst>
          </p:cNvPr>
          <p:cNvSpPr>
            <a:spLocks noChangeArrowheads="1"/>
          </p:cNvSpPr>
          <p:nvPr/>
        </p:nvSpPr>
        <p:spPr bwMode="auto">
          <a:xfrm>
            <a:off x="1841500" y="4254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73" name="Rectangle 110">
            <a:extLst>
              <a:ext uri="{FF2B5EF4-FFF2-40B4-BE49-F238E27FC236}">
                <a16:creationId xmlns:a16="http://schemas.microsoft.com/office/drawing/2014/main" id="{E7022116-1315-40FB-9B18-AB713C7FF184}"/>
              </a:ext>
            </a:extLst>
          </p:cNvPr>
          <p:cNvSpPr>
            <a:spLocks noChangeArrowheads="1"/>
          </p:cNvSpPr>
          <p:nvPr/>
        </p:nvSpPr>
        <p:spPr bwMode="auto">
          <a:xfrm>
            <a:off x="1841500" y="4318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74" name="Rectangle 110">
            <a:extLst>
              <a:ext uri="{FF2B5EF4-FFF2-40B4-BE49-F238E27FC236}">
                <a16:creationId xmlns:a16="http://schemas.microsoft.com/office/drawing/2014/main" id="{2C035A6E-B8B2-4C07-B9A0-52B7756267CE}"/>
              </a:ext>
            </a:extLst>
          </p:cNvPr>
          <p:cNvSpPr>
            <a:spLocks noChangeArrowheads="1"/>
          </p:cNvSpPr>
          <p:nvPr/>
        </p:nvSpPr>
        <p:spPr bwMode="auto">
          <a:xfrm>
            <a:off x="1841500" y="4381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775" name="Rectangle 110">
            <a:extLst>
              <a:ext uri="{FF2B5EF4-FFF2-40B4-BE49-F238E27FC236}">
                <a16:creationId xmlns:a16="http://schemas.microsoft.com/office/drawing/2014/main" id="{2958ADB9-7B65-4303-99A9-BBA363B0FEBB}"/>
              </a:ext>
            </a:extLst>
          </p:cNvPr>
          <p:cNvSpPr>
            <a:spLocks noChangeArrowheads="1"/>
          </p:cNvSpPr>
          <p:nvPr/>
        </p:nvSpPr>
        <p:spPr bwMode="auto">
          <a:xfrm>
            <a:off x="1905000" y="3422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76" name="Rectangle 110">
            <a:extLst>
              <a:ext uri="{FF2B5EF4-FFF2-40B4-BE49-F238E27FC236}">
                <a16:creationId xmlns:a16="http://schemas.microsoft.com/office/drawing/2014/main" id="{62C8085D-3D7D-4EA7-8DE6-72D1439D2AC3}"/>
              </a:ext>
            </a:extLst>
          </p:cNvPr>
          <p:cNvSpPr>
            <a:spLocks noChangeArrowheads="1"/>
          </p:cNvSpPr>
          <p:nvPr/>
        </p:nvSpPr>
        <p:spPr bwMode="auto">
          <a:xfrm>
            <a:off x="1968500" y="3422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77" name="Rectangle 110">
            <a:extLst>
              <a:ext uri="{FF2B5EF4-FFF2-40B4-BE49-F238E27FC236}">
                <a16:creationId xmlns:a16="http://schemas.microsoft.com/office/drawing/2014/main" id="{EBB54444-0ACB-4F7E-86E8-EB9C0263340F}"/>
              </a:ext>
            </a:extLst>
          </p:cNvPr>
          <p:cNvSpPr>
            <a:spLocks noChangeArrowheads="1"/>
          </p:cNvSpPr>
          <p:nvPr/>
        </p:nvSpPr>
        <p:spPr bwMode="auto">
          <a:xfrm>
            <a:off x="1524000" y="3485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78" name="Rectangle 110">
            <a:extLst>
              <a:ext uri="{FF2B5EF4-FFF2-40B4-BE49-F238E27FC236}">
                <a16:creationId xmlns:a16="http://schemas.microsoft.com/office/drawing/2014/main" id="{CE0A9A87-5B21-45F7-AE18-68AD28997BF7}"/>
              </a:ext>
            </a:extLst>
          </p:cNvPr>
          <p:cNvSpPr>
            <a:spLocks noChangeArrowheads="1"/>
          </p:cNvSpPr>
          <p:nvPr/>
        </p:nvSpPr>
        <p:spPr bwMode="auto">
          <a:xfrm>
            <a:off x="1587500" y="3485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79" name="Rectangle 110">
            <a:extLst>
              <a:ext uri="{FF2B5EF4-FFF2-40B4-BE49-F238E27FC236}">
                <a16:creationId xmlns:a16="http://schemas.microsoft.com/office/drawing/2014/main" id="{D6ECE45F-9548-4AF3-BFBE-DB5E1D641052}"/>
              </a:ext>
            </a:extLst>
          </p:cNvPr>
          <p:cNvSpPr>
            <a:spLocks noChangeArrowheads="1"/>
          </p:cNvSpPr>
          <p:nvPr/>
        </p:nvSpPr>
        <p:spPr bwMode="auto">
          <a:xfrm>
            <a:off x="1651000" y="3485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80" name="Rectangle 110">
            <a:extLst>
              <a:ext uri="{FF2B5EF4-FFF2-40B4-BE49-F238E27FC236}">
                <a16:creationId xmlns:a16="http://schemas.microsoft.com/office/drawing/2014/main" id="{65473D5B-E480-4E49-8350-414DCBC2008F}"/>
              </a:ext>
            </a:extLst>
          </p:cNvPr>
          <p:cNvSpPr>
            <a:spLocks noChangeArrowheads="1"/>
          </p:cNvSpPr>
          <p:nvPr/>
        </p:nvSpPr>
        <p:spPr bwMode="auto">
          <a:xfrm>
            <a:off x="1714500" y="3485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81" name="Rectangle 110">
            <a:extLst>
              <a:ext uri="{FF2B5EF4-FFF2-40B4-BE49-F238E27FC236}">
                <a16:creationId xmlns:a16="http://schemas.microsoft.com/office/drawing/2014/main" id="{86DF0974-4E7D-4069-AEEF-DE9F828F7FFE}"/>
              </a:ext>
            </a:extLst>
          </p:cNvPr>
          <p:cNvSpPr>
            <a:spLocks noChangeArrowheads="1"/>
          </p:cNvSpPr>
          <p:nvPr/>
        </p:nvSpPr>
        <p:spPr bwMode="auto">
          <a:xfrm>
            <a:off x="1778000" y="3485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82" name="Rectangle 110">
            <a:extLst>
              <a:ext uri="{FF2B5EF4-FFF2-40B4-BE49-F238E27FC236}">
                <a16:creationId xmlns:a16="http://schemas.microsoft.com/office/drawing/2014/main" id="{2E0556DF-C6BA-4F4F-9C20-9D1F78AD0B4D}"/>
              </a:ext>
            </a:extLst>
          </p:cNvPr>
          <p:cNvSpPr>
            <a:spLocks noChangeArrowheads="1"/>
          </p:cNvSpPr>
          <p:nvPr/>
        </p:nvSpPr>
        <p:spPr bwMode="auto">
          <a:xfrm>
            <a:off x="1905000" y="3485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83" name="Rectangle 110">
            <a:extLst>
              <a:ext uri="{FF2B5EF4-FFF2-40B4-BE49-F238E27FC236}">
                <a16:creationId xmlns:a16="http://schemas.microsoft.com/office/drawing/2014/main" id="{45E2A608-ED1E-45EE-9948-0DEB0B4F6187}"/>
              </a:ext>
            </a:extLst>
          </p:cNvPr>
          <p:cNvSpPr>
            <a:spLocks noChangeArrowheads="1"/>
          </p:cNvSpPr>
          <p:nvPr/>
        </p:nvSpPr>
        <p:spPr bwMode="auto">
          <a:xfrm>
            <a:off x="1968500" y="3485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84" name="Rectangle 110">
            <a:extLst>
              <a:ext uri="{FF2B5EF4-FFF2-40B4-BE49-F238E27FC236}">
                <a16:creationId xmlns:a16="http://schemas.microsoft.com/office/drawing/2014/main" id="{1EFC47BE-2863-4182-BFD0-84214ACE3C18}"/>
              </a:ext>
            </a:extLst>
          </p:cNvPr>
          <p:cNvSpPr>
            <a:spLocks noChangeArrowheads="1"/>
          </p:cNvSpPr>
          <p:nvPr/>
        </p:nvSpPr>
        <p:spPr bwMode="auto">
          <a:xfrm>
            <a:off x="1524000" y="3549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85" name="Rectangle 110">
            <a:extLst>
              <a:ext uri="{FF2B5EF4-FFF2-40B4-BE49-F238E27FC236}">
                <a16:creationId xmlns:a16="http://schemas.microsoft.com/office/drawing/2014/main" id="{33A30972-7A4F-404E-9049-8D0E230FA279}"/>
              </a:ext>
            </a:extLst>
          </p:cNvPr>
          <p:cNvSpPr>
            <a:spLocks noChangeArrowheads="1"/>
          </p:cNvSpPr>
          <p:nvPr/>
        </p:nvSpPr>
        <p:spPr bwMode="auto">
          <a:xfrm>
            <a:off x="1587500" y="3549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86" name="Rectangle 110">
            <a:extLst>
              <a:ext uri="{FF2B5EF4-FFF2-40B4-BE49-F238E27FC236}">
                <a16:creationId xmlns:a16="http://schemas.microsoft.com/office/drawing/2014/main" id="{38088ADD-8C5D-4852-9553-89626583EF4E}"/>
              </a:ext>
            </a:extLst>
          </p:cNvPr>
          <p:cNvSpPr>
            <a:spLocks noChangeArrowheads="1"/>
          </p:cNvSpPr>
          <p:nvPr/>
        </p:nvSpPr>
        <p:spPr bwMode="auto">
          <a:xfrm>
            <a:off x="1651000" y="3549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87" name="Rectangle 110">
            <a:extLst>
              <a:ext uri="{FF2B5EF4-FFF2-40B4-BE49-F238E27FC236}">
                <a16:creationId xmlns:a16="http://schemas.microsoft.com/office/drawing/2014/main" id="{E165D2EB-BAAD-4964-ADA8-60D975BFA767}"/>
              </a:ext>
            </a:extLst>
          </p:cNvPr>
          <p:cNvSpPr>
            <a:spLocks noChangeArrowheads="1"/>
          </p:cNvSpPr>
          <p:nvPr/>
        </p:nvSpPr>
        <p:spPr bwMode="auto">
          <a:xfrm>
            <a:off x="1714500" y="3549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88" name="Rectangle 110">
            <a:extLst>
              <a:ext uri="{FF2B5EF4-FFF2-40B4-BE49-F238E27FC236}">
                <a16:creationId xmlns:a16="http://schemas.microsoft.com/office/drawing/2014/main" id="{1B18F680-8A34-4C96-9439-7F5FD862A72C}"/>
              </a:ext>
            </a:extLst>
          </p:cNvPr>
          <p:cNvSpPr>
            <a:spLocks noChangeArrowheads="1"/>
          </p:cNvSpPr>
          <p:nvPr/>
        </p:nvSpPr>
        <p:spPr bwMode="auto">
          <a:xfrm>
            <a:off x="1778000" y="3549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89" name="Rectangle 110">
            <a:extLst>
              <a:ext uri="{FF2B5EF4-FFF2-40B4-BE49-F238E27FC236}">
                <a16:creationId xmlns:a16="http://schemas.microsoft.com/office/drawing/2014/main" id="{597FEA1E-1886-40F4-A91E-E87E63CF6E12}"/>
              </a:ext>
            </a:extLst>
          </p:cNvPr>
          <p:cNvSpPr>
            <a:spLocks noChangeArrowheads="1"/>
          </p:cNvSpPr>
          <p:nvPr/>
        </p:nvSpPr>
        <p:spPr bwMode="auto">
          <a:xfrm>
            <a:off x="1905000" y="3549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90" name="Rectangle 110">
            <a:extLst>
              <a:ext uri="{FF2B5EF4-FFF2-40B4-BE49-F238E27FC236}">
                <a16:creationId xmlns:a16="http://schemas.microsoft.com/office/drawing/2014/main" id="{2B67EC7B-8449-4C69-BCB3-34C06FD284D2}"/>
              </a:ext>
            </a:extLst>
          </p:cNvPr>
          <p:cNvSpPr>
            <a:spLocks noChangeArrowheads="1"/>
          </p:cNvSpPr>
          <p:nvPr/>
        </p:nvSpPr>
        <p:spPr bwMode="auto">
          <a:xfrm>
            <a:off x="1968500" y="3549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791" name="Rectangle 110">
            <a:extLst>
              <a:ext uri="{FF2B5EF4-FFF2-40B4-BE49-F238E27FC236}">
                <a16:creationId xmlns:a16="http://schemas.microsoft.com/office/drawing/2014/main" id="{F5D06064-72A3-4867-A4FE-C581F758F696}"/>
              </a:ext>
            </a:extLst>
          </p:cNvPr>
          <p:cNvSpPr>
            <a:spLocks noChangeArrowheads="1"/>
          </p:cNvSpPr>
          <p:nvPr/>
        </p:nvSpPr>
        <p:spPr bwMode="auto">
          <a:xfrm>
            <a:off x="1524000" y="3612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92" name="Rectangle 110">
            <a:extLst>
              <a:ext uri="{FF2B5EF4-FFF2-40B4-BE49-F238E27FC236}">
                <a16:creationId xmlns:a16="http://schemas.microsoft.com/office/drawing/2014/main" id="{F6782A2F-2B68-4CD2-AFC7-F9901B128C9C}"/>
              </a:ext>
            </a:extLst>
          </p:cNvPr>
          <p:cNvSpPr>
            <a:spLocks noChangeArrowheads="1"/>
          </p:cNvSpPr>
          <p:nvPr/>
        </p:nvSpPr>
        <p:spPr bwMode="auto">
          <a:xfrm>
            <a:off x="1587500" y="3612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93" name="Rectangle 110">
            <a:extLst>
              <a:ext uri="{FF2B5EF4-FFF2-40B4-BE49-F238E27FC236}">
                <a16:creationId xmlns:a16="http://schemas.microsoft.com/office/drawing/2014/main" id="{E6E1219F-B436-4629-B569-71744C297225}"/>
              </a:ext>
            </a:extLst>
          </p:cNvPr>
          <p:cNvSpPr>
            <a:spLocks noChangeArrowheads="1"/>
          </p:cNvSpPr>
          <p:nvPr/>
        </p:nvSpPr>
        <p:spPr bwMode="auto">
          <a:xfrm>
            <a:off x="1651000" y="3612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94" name="Rectangle 110">
            <a:extLst>
              <a:ext uri="{FF2B5EF4-FFF2-40B4-BE49-F238E27FC236}">
                <a16:creationId xmlns:a16="http://schemas.microsoft.com/office/drawing/2014/main" id="{D4662309-8624-47A4-975F-C7F2DE8F002B}"/>
              </a:ext>
            </a:extLst>
          </p:cNvPr>
          <p:cNvSpPr>
            <a:spLocks noChangeArrowheads="1"/>
          </p:cNvSpPr>
          <p:nvPr/>
        </p:nvSpPr>
        <p:spPr bwMode="auto">
          <a:xfrm>
            <a:off x="1714500" y="3612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95" name="Rectangle 110">
            <a:extLst>
              <a:ext uri="{FF2B5EF4-FFF2-40B4-BE49-F238E27FC236}">
                <a16:creationId xmlns:a16="http://schemas.microsoft.com/office/drawing/2014/main" id="{F4741541-4F2A-4B06-ABAD-41D4E508E39D}"/>
              </a:ext>
            </a:extLst>
          </p:cNvPr>
          <p:cNvSpPr>
            <a:spLocks noChangeArrowheads="1"/>
          </p:cNvSpPr>
          <p:nvPr/>
        </p:nvSpPr>
        <p:spPr bwMode="auto">
          <a:xfrm>
            <a:off x="1778000" y="3612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96" name="Rectangle 110">
            <a:extLst>
              <a:ext uri="{FF2B5EF4-FFF2-40B4-BE49-F238E27FC236}">
                <a16:creationId xmlns:a16="http://schemas.microsoft.com/office/drawing/2014/main" id="{DF119D20-B6C1-4010-AAD0-0FE8B118713F}"/>
              </a:ext>
            </a:extLst>
          </p:cNvPr>
          <p:cNvSpPr>
            <a:spLocks noChangeArrowheads="1"/>
          </p:cNvSpPr>
          <p:nvPr/>
        </p:nvSpPr>
        <p:spPr bwMode="auto">
          <a:xfrm>
            <a:off x="1905000" y="3612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97" name="Rectangle 110">
            <a:extLst>
              <a:ext uri="{FF2B5EF4-FFF2-40B4-BE49-F238E27FC236}">
                <a16:creationId xmlns:a16="http://schemas.microsoft.com/office/drawing/2014/main" id="{D50B0482-172D-4E24-852A-60016736EA1D}"/>
              </a:ext>
            </a:extLst>
          </p:cNvPr>
          <p:cNvSpPr>
            <a:spLocks noChangeArrowheads="1"/>
          </p:cNvSpPr>
          <p:nvPr/>
        </p:nvSpPr>
        <p:spPr bwMode="auto">
          <a:xfrm>
            <a:off x="1968500" y="3612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98" name="Rectangle 110">
            <a:extLst>
              <a:ext uri="{FF2B5EF4-FFF2-40B4-BE49-F238E27FC236}">
                <a16:creationId xmlns:a16="http://schemas.microsoft.com/office/drawing/2014/main" id="{B7C5D095-FBE8-430F-AF7F-EC3A52D961F9}"/>
              </a:ext>
            </a:extLst>
          </p:cNvPr>
          <p:cNvSpPr>
            <a:spLocks noChangeArrowheads="1"/>
          </p:cNvSpPr>
          <p:nvPr/>
        </p:nvSpPr>
        <p:spPr bwMode="auto">
          <a:xfrm>
            <a:off x="1524000" y="36764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799" name="Rectangle 110">
            <a:extLst>
              <a:ext uri="{FF2B5EF4-FFF2-40B4-BE49-F238E27FC236}">
                <a16:creationId xmlns:a16="http://schemas.microsoft.com/office/drawing/2014/main" id="{53B106E0-93B7-45AC-B13C-F73FD4626BBB}"/>
              </a:ext>
            </a:extLst>
          </p:cNvPr>
          <p:cNvSpPr>
            <a:spLocks noChangeArrowheads="1"/>
          </p:cNvSpPr>
          <p:nvPr/>
        </p:nvSpPr>
        <p:spPr bwMode="auto">
          <a:xfrm>
            <a:off x="1587500" y="36764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00" name="Rectangle 110">
            <a:extLst>
              <a:ext uri="{FF2B5EF4-FFF2-40B4-BE49-F238E27FC236}">
                <a16:creationId xmlns:a16="http://schemas.microsoft.com/office/drawing/2014/main" id="{99B64D77-5807-41E7-AFD8-CA71AE962BE7}"/>
              </a:ext>
            </a:extLst>
          </p:cNvPr>
          <p:cNvSpPr>
            <a:spLocks noChangeArrowheads="1"/>
          </p:cNvSpPr>
          <p:nvPr/>
        </p:nvSpPr>
        <p:spPr bwMode="auto">
          <a:xfrm>
            <a:off x="1651000" y="36764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01" name="Rectangle 110">
            <a:extLst>
              <a:ext uri="{FF2B5EF4-FFF2-40B4-BE49-F238E27FC236}">
                <a16:creationId xmlns:a16="http://schemas.microsoft.com/office/drawing/2014/main" id="{C54E10B7-C637-4CE0-8453-6B712A72770D}"/>
              </a:ext>
            </a:extLst>
          </p:cNvPr>
          <p:cNvSpPr>
            <a:spLocks noChangeArrowheads="1"/>
          </p:cNvSpPr>
          <p:nvPr/>
        </p:nvSpPr>
        <p:spPr bwMode="auto">
          <a:xfrm>
            <a:off x="1714500" y="36764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02" name="Rectangle 110">
            <a:extLst>
              <a:ext uri="{FF2B5EF4-FFF2-40B4-BE49-F238E27FC236}">
                <a16:creationId xmlns:a16="http://schemas.microsoft.com/office/drawing/2014/main" id="{2D739726-C2FE-421D-987F-09D31D55A12D}"/>
              </a:ext>
            </a:extLst>
          </p:cNvPr>
          <p:cNvSpPr>
            <a:spLocks noChangeArrowheads="1"/>
          </p:cNvSpPr>
          <p:nvPr/>
        </p:nvSpPr>
        <p:spPr bwMode="auto">
          <a:xfrm>
            <a:off x="1778000" y="36764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03" name="Rectangle 110">
            <a:extLst>
              <a:ext uri="{FF2B5EF4-FFF2-40B4-BE49-F238E27FC236}">
                <a16:creationId xmlns:a16="http://schemas.microsoft.com/office/drawing/2014/main" id="{D7BB8D02-E831-42B3-97B0-6BBDB57D7AF1}"/>
              </a:ext>
            </a:extLst>
          </p:cNvPr>
          <p:cNvSpPr>
            <a:spLocks noChangeArrowheads="1"/>
          </p:cNvSpPr>
          <p:nvPr/>
        </p:nvSpPr>
        <p:spPr bwMode="auto">
          <a:xfrm>
            <a:off x="1905000" y="36764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04" name="Rectangle 110">
            <a:extLst>
              <a:ext uri="{FF2B5EF4-FFF2-40B4-BE49-F238E27FC236}">
                <a16:creationId xmlns:a16="http://schemas.microsoft.com/office/drawing/2014/main" id="{028A974B-5B6B-4CA2-BB18-A1875F42F055}"/>
              </a:ext>
            </a:extLst>
          </p:cNvPr>
          <p:cNvSpPr>
            <a:spLocks noChangeArrowheads="1"/>
          </p:cNvSpPr>
          <p:nvPr/>
        </p:nvSpPr>
        <p:spPr bwMode="auto">
          <a:xfrm>
            <a:off x="1968500" y="36764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05" name="Rectangle 110">
            <a:extLst>
              <a:ext uri="{FF2B5EF4-FFF2-40B4-BE49-F238E27FC236}">
                <a16:creationId xmlns:a16="http://schemas.microsoft.com/office/drawing/2014/main" id="{DEC8E54B-19A7-42C6-A0C7-419FA9033FFC}"/>
              </a:ext>
            </a:extLst>
          </p:cNvPr>
          <p:cNvSpPr>
            <a:spLocks noChangeArrowheads="1"/>
          </p:cNvSpPr>
          <p:nvPr/>
        </p:nvSpPr>
        <p:spPr bwMode="auto">
          <a:xfrm>
            <a:off x="1524000" y="3739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06" name="Rectangle 110">
            <a:extLst>
              <a:ext uri="{FF2B5EF4-FFF2-40B4-BE49-F238E27FC236}">
                <a16:creationId xmlns:a16="http://schemas.microsoft.com/office/drawing/2014/main" id="{8BA33A4E-48B7-4547-81DB-1DB282EDCAC2}"/>
              </a:ext>
            </a:extLst>
          </p:cNvPr>
          <p:cNvSpPr>
            <a:spLocks noChangeArrowheads="1"/>
          </p:cNvSpPr>
          <p:nvPr/>
        </p:nvSpPr>
        <p:spPr bwMode="auto">
          <a:xfrm>
            <a:off x="1587500" y="3739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07" name="Rectangle 110">
            <a:extLst>
              <a:ext uri="{FF2B5EF4-FFF2-40B4-BE49-F238E27FC236}">
                <a16:creationId xmlns:a16="http://schemas.microsoft.com/office/drawing/2014/main" id="{752F82A8-E88F-479E-A15D-C9FB936B1F5B}"/>
              </a:ext>
            </a:extLst>
          </p:cNvPr>
          <p:cNvSpPr>
            <a:spLocks noChangeArrowheads="1"/>
          </p:cNvSpPr>
          <p:nvPr/>
        </p:nvSpPr>
        <p:spPr bwMode="auto">
          <a:xfrm>
            <a:off x="1651000" y="3739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08" name="Rectangle 110">
            <a:extLst>
              <a:ext uri="{FF2B5EF4-FFF2-40B4-BE49-F238E27FC236}">
                <a16:creationId xmlns:a16="http://schemas.microsoft.com/office/drawing/2014/main" id="{A1DE77EC-008F-42E8-B206-5419AB4C3405}"/>
              </a:ext>
            </a:extLst>
          </p:cNvPr>
          <p:cNvSpPr>
            <a:spLocks noChangeArrowheads="1"/>
          </p:cNvSpPr>
          <p:nvPr/>
        </p:nvSpPr>
        <p:spPr bwMode="auto">
          <a:xfrm>
            <a:off x="1714500" y="3739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09" name="Rectangle 110">
            <a:extLst>
              <a:ext uri="{FF2B5EF4-FFF2-40B4-BE49-F238E27FC236}">
                <a16:creationId xmlns:a16="http://schemas.microsoft.com/office/drawing/2014/main" id="{941CEDD2-F730-4C12-8829-56EC183F3246}"/>
              </a:ext>
            </a:extLst>
          </p:cNvPr>
          <p:cNvSpPr>
            <a:spLocks noChangeArrowheads="1"/>
          </p:cNvSpPr>
          <p:nvPr/>
        </p:nvSpPr>
        <p:spPr bwMode="auto">
          <a:xfrm>
            <a:off x="1778000" y="3739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10" name="Rectangle 110">
            <a:extLst>
              <a:ext uri="{FF2B5EF4-FFF2-40B4-BE49-F238E27FC236}">
                <a16:creationId xmlns:a16="http://schemas.microsoft.com/office/drawing/2014/main" id="{CB33764E-0130-4283-910C-797CE23877E5}"/>
              </a:ext>
            </a:extLst>
          </p:cNvPr>
          <p:cNvSpPr>
            <a:spLocks noChangeArrowheads="1"/>
          </p:cNvSpPr>
          <p:nvPr/>
        </p:nvSpPr>
        <p:spPr bwMode="auto">
          <a:xfrm>
            <a:off x="1905000" y="3739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11" name="Rectangle 110">
            <a:extLst>
              <a:ext uri="{FF2B5EF4-FFF2-40B4-BE49-F238E27FC236}">
                <a16:creationId xmlns:a16="http://schemas.microsoft.com/office/drawing/2014/main" id="{1B1DA646-DF69-434A-B3FA-EB20E947E028}"/>
              </a:ext>
            </a:extLst>
          </p:cNvPr>
          <p:cNvSpPr>
            <a:spLocks noChangeArrowheads="1"/>
          </p:cNvSpPr>
          <p:nvPr/>
        </p:nvSpPr>
        <p:spPr bwMode="auto">
          <a:xfrm>
            <a:off x="1968500" y="3739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12" name="Rectangle 110">
            <a:extLst>
              <a:ext uri="{FF2B5EF4-FFF2-40B4-BE49-F238E27FC236}">
                <a16:creationId xmlns:a16="http://schemas.microsoft.com/office/drawing/2014/main" id="{96F09FCD-1144-42CC-8816-0E8741E719B1}"/>
              </a:ext>
            </a:extLst>
          </p:cNvPr>
          <p:cNvSpPr>
            <a:spLocks noChangeArrowheads="1"/>
          </p:cNvSpPr>
          <p:nvPr/>
        </p:nvSpPr>
        <p:spPr bwMode="auto">
          <a:xfrm>
            <a:off x="1524000" y="38034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13" name="Rectangle 110">
            <a:extLst>
              <a:ext uri="{FF2B5EF4-FFF2-40B4-BE49-F238E27FC236}">
                <a16:creationId xmlns:a16="http://schemas.microsoft.com/office/drawing/2014/main" id="{942D2594-E8B1-4C27-9CE4-4FF745D5B97D}"/>
              </a:ext>
            </a:extLst>
          </p:cNvPr>
          <p:cNvSpPr>
            <a:spLocks noChangeArrowheads="1"/>
          </p:cNvSpPr>
          <p:nvPr/>
        </p:nvSpPr>
        <p:spPr bwMode="auto">
          <a:xfrm>
            <a:off x="1587500" y="38034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14" name="Rectangle 110">
            <a:extLst>
              <a:ext uri="{FF2B5EF4-FFF2-40B4-BE49-F238E27FC236}">
                <a16:creationId xmlns:a16="http://schemas.microsoft.com/office/drawing/2014/main" id="{705CC125-14D2-4CA6-957B-2DB88F6A01E2}"/>
              </a:ext>
            </a:extLst>
          </p:cNvPr>
          <p:cNvSpPr>
            <a:spLocks noChangeArrowheads="1"/>
          </p:cNvSpPr>
          <p:nvPr/>
        </p:nvSpPr>
        <p:spPr bwMode="auto">
          <a:xfrm>
            <a:off x="1651000" y="38034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15" name="Rectangle 110">
            <a:extLst>
              <a:ext uri="{FF2B5EF4-FFF2-40B4-BE49-F238E27FC236}">
                <a16:creationId xmlns:a16="http://schemas.microsoft.com/office/drawing/2014/main" id="{16CB6E24-666B-499C-A34A-CD7365C2D5E6}"/>
              </a:ext>
            </a:extLst>
          </p:cNvPr>
          <p:cNvSpPr>
            <a:spLocks noChangeArrowheads="1"/>
          </p:cNvSpPr>
          <p:nvPr/>
        </p:nvSpPr>
        <p:spPr bwMode="auto">
          <a:xfrm>
            <a:off x="1714500" y="3803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16" name="Rectangle 110">
            <a:extLst>
              <a:ext uri="{FF2B5EF4-FFF2-40B4-BE49-F238E27FC236}">
                <a16:creationId xmlns:a16="http://schemas.microsoft.com/office/drawing/2014/main" id="{AE7312BF-95E4-4D59-BE4F-497CB0563D0B}"/>
              </a:ext>
            </a:extLst>
          </p:cNvPr>
          <p:cNvSpPr>
            <a:spLocks noChangeArrowheads="1"/>
          </p:cNvSpPr>
          <p:nvPr/>
        </p:nvSpPr>
        <p:spPr bwMode="auto">
          <a:xfrm>
            <a:off x="1778000" y="3803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17" name="Rectangle 110">
            <a:extLst>
              <a:ext uri="{FF2B5EF4-FFF2-40B4-BE49-F238E27FC236}">
                <a16:creationId xmlns:a16="http://schemas.microsoft.com/office/drawing/2014/main" id="{D99C8ED7-199C-418C-BDB2-8EE9ED8AC0C3}"/>
              </a:ext>
            </a:extLst>
          </p:cNvPr>
          <p:cNvSpPr>
            <a:spLocks noChangeArrowheads="1"/>
          </p:cNvSpPr>
          <p:nvPr/>
        </p:nvSpPr>
        <p:spPr bwMode="auto">
          <a:xfrm>
            <a:off x="1905000" y="3803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18" name="Rectangle 110">
            <a:extLst>
              <a:ext uri="{FF2B5EF4-FFF2-40B4-BE49-F238E27FC236}">
                <a16:creationId xmlns:a16="http://schemas.microsoft.com/office/drawing/2014/main" id="{EA3BD7D1-AAC1-4449-9B24-75EA258D8786}"/>
              </a:ext>
            </a:extLst>
          </p:cNvPr>
          <p:cNvSpPr>
            <a:spLocks noChangeArrowheads="1"/>
          </p:cNvSpPr>
          <p:nvPr/>
        </p:nvSpPr>
        <p:spPr bwMode="auto">
          <a:xfrm>
            <a:off x="1968500" y="3803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19" name="Rectangle 110">
            <a:extLst>
              <a:ext uri="{FF2B5EF4-FFF2-40B4-BE49-F238E27FC236}">
                <a16:creationId xmlns:a16="http://schemas.microsoft.com/office/drawing/2014/main" id="{B5DA9EFA-CE09-4350-93FD-AE15DAA11439}"/>
              </a:ext>
            </a:extLst>
          </p:cNvPr>
          <p:cNvSpPr>
            <a:spLocks noChangeArrowheads="1"/>
          </p:cNvSpPr>
          <p:nvPr/>
        </p:nvSpPr>
        <p:spPr bwMode="auto">
          <a:xfrm>
            <a:off x="1524000" y="3866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20" name="Rectangle 110">
            <a:extLst>
              <a:ext uri="{FF2B5EF4-FFF2-40B4-BE49-F238E27FC236}">
                <a16:creationId xmlns:a16="http://schemas.microsoft.com/office/drawing/2014/main" id="{FB6CAAB7-7169-4826-B353-1542F99B1CAB}"/>
              </a:ext>
            </a:extLst>
          </p:cNvPr>
          <p:cNvSpPr>
            <a:spLocks noChangeArrowheads="1"/>
          </p:cNvSpPr>
          <p:nvPr/>
        </p:nvSpPr>
        <p:spPr bwMode="auto">
          <a:xfrm>
            <a:off x="1587500" y="3866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21" name="Rectangle 110">
            <a:extLst>
              <a:ext uri="{FF2B5EF4-FFF2-40B4-BE49-F238E27FC236}">
                <a16:creationId xmlns:a16="http://schemas.microsoft.com/office/drawing/2014/main" id="{1DDAD09C-7CB3-444D-B619-75530FECE8AF}"/>
              </a:ext>
            </a:extLst>
          </p:cNvPr>
          <p:cNvSpPr>
            <a:spLocks noChangeArrowheads="1"/>
          </p:cNvSpPr>
          <p:nvPr/>
        </p:nvSpPr>
        <p:spPr bwMode="auto">
          <a:xfrm>
            <a:off x="1651000" y="3866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22" name="Rectangle 110">
            <a:extLst>
              <a:ext uri="{FF2B5EF4-FFF2-40B4-BE49-F238E27FC236}">
                <a16:creationId xmlns:a16="http://schemas.microsoft.com/office/drawing/2014/main" id="{15302F09-61E3-4C57-A718-E6F5FBC56686}"/>
              </a:ext>
            </a:extLst>
          </p:cNvPr>
          <p:cNvSpPr>
            <a:spLocks noChangeArrowheads="1"/>
          </p:cNvSpPr>
          <p:nvPr/>
        </p:nvSpPr>
        <p:spPr bwMode="auto">
          <a:xfrm>
            <a:off x="1714500" y="3866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23" name="Rectangle 110">
            <a:extLst>
              <a:ext uri="{FF2B5EF4-FFF2-40B4-BE49-F238E27FC236}">
                <a16:creationId xmlns:a16="http://schemas.microsoft.com/office/drawing/2014/main" id="{978A5403-B35F-4665-A6B5-3096267E0C9B}"/>
              </a:ext>
            </a:extLst>
          </p:cNvPr>
          <p:cNvSpPr>
            <a:spLocks noChangeArrowheads="1"/>
          </p:cNvSpPr>
          <p:nvPr/>
        </p:nvSpPr>
        <p:spPr bwMode="auto">
          <a:xfrm>
            <a:off x="1778000" y="3866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24" name="Rectangle 110">
            <a:extLst>
              <a:ext uri="{FF2B5EF4-FFF2-40B4-BE49-F238E27FC236}">
                <a16:creationId xmlns:a16="http://schemas.microsoft.com/office/drawing/2014/main" id="{F28724C1-4ECE-4C36-B1FA-4BFAB596C59B}"/>
              </a:ext>
            </a:extLst>
          </p:cNvPr>
          <p:cNvSpPr>
            <a:spLocks noChangeArrowheads="1"/>
          </p:cNvSpPr>
          <p:nvPr/>
        </p:nvSpPr>
        <p:spPr bwMode="auto">
          <a:xfrm>
            <a:off x="1905000" y="3866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25" name="Rectangle 110">
            <a:extLst>
              <a:ext uri="{FF2B5EF4-FFF2-40B4-BE49-F238E27FC236}">
                <a16:creationId xmlns:a16="http://schemas.microsoft.com/office/drawing/2014/main" id="{4AEA008B-F47F-491C-929B-1CEA7982F74B}"/>
              </a:ext>
            </a:extLst>
          </p:cNvPr>
          <p:cNvSpPr>
            <a:spLocks noChangeArrowheads="1"/>
          </p:cNvSpPr>
          <p:nvPr/>
        </p:nvSpPr>
        <p:spPr bwMode="auto">
          <a:xfrm>
            <a:off x="1968500" y="38669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26" name="Rectangle 110">
            <a:extLst>
              <a:ext uri="{FF2B5EF4-FFF2-40B4-BE49-F238E27FC236}">
                <a16:creationId xmlns:a16="http://schemas.microsoft.com/office/drawing/2014/main" id="{8B2E044A-353A-44D9-B89C-9BA730C51D15}"/>
              </a:ext>
            </a:extLst>
          </p:cNvPr>
          <p:cNvSpPr>
            <a:spLocks noChangeArrowheads="1"/>
          </p:cNvSpPr>
          <p:nvPr/>
        </p:nvSpPr>
        <p:spPr bwMode="auto">
          <a:xfrm>
            <a:off x="1524000" y="3930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27" name="Rectangle 110">
            <a:extLst>
              <a:ext uri="{FF2B5EF4-FFF2-40B4-BE49-F238E27FC236}">
                <a16:creationId xmlns:a16="http://schemas.microsoft.com/office/drawing/2014/main" id="{746425D9-1047-4276-B4F0-1386E6DE176A}"/>
              </a:ext>
            </a:extLst>
          </p:cNvPr>
          <p:cNvSpPr>
            <a:spLocks noChangeArrowheads="1"/>
          </p:cNvSpPr>
          <p:nvPr/>
        </p:nvSpPr>
        <p:spPr bwMode="auto">
          <a:xfrm>
            <a:off x="1587500" y="3930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28" name="Rectangle 110">
            <a:extLst>
              <a:ext uri="{FF2B5EF4-FFF2-40B4-BE49-F238E27FC236}">
                <a16:creationId xmlns:a16="http://schemas.microsoft.com/office/drawing/2014/main" id="{D91534AE-543F-435C-BEB6-0AC32BBE1473}"/>
              </a:ext>
            </a:extLst>
          </p:cNvPr>
          <p:cNvSpPr>
            <a:spLocks noChangeArrowheads="1"/>
          </p:cNvSpPr>
          <p:nvPr/>
        </p:nvSpPr>
        <p:spPr bwMode="auto">
          <a:xfrm>
            <a:off x="1651000" y="3930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29" name="Rectangle 110">
            <a:extLst>
              <a:ext uri="{FF2B5EF4-FFF2-40B4-BE49-F238E27FC236}">
                <a16:creationId xmlns:a16="http://schemas.microsoft.com/office/drawing/2014/main" id="{A1091DA4-90F1-436E-863C-2D414812DE5B}"/>
              </a:ext>
            </a:extLst>
          </p:cNvPr>
          <p:cNvSpPr>
            <a:spLocks noChangeArrowheads="1"/>
          </p:cNvSpPr>
          <p:nvPr/>
        </p:nvSpPr>
        <p:spPr bwMode="auto">
          <a:xfrm>
            <a:off x="1714500" y="3930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30" name="Rectangle 110">
            <a:extLst>
              <a:ext uri="{FF2B5EF4-FFF2-40B4-BE49-F238E27FC236}">
                <a16:creationId xmlns:a16="http://schemas.microsoft.com/office/drawing/2014/main" id="{695B7BB7-863A-4E1B-9864-C804EFBA680E}"/>
              </a:ext>
            </a:extLst>
          </p:cNvPr>
          <p:cNvSpPr>
            <a:spLocks noChangeArrowheads="1"/>
          </p:cNvSpPr>
          <p:nvPr/>
        </p:nvSpPr>
        <p:spPr bwMode="auto">
          <a:xfrm>
            <a:off x="1778000" y="3930463"/>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31" name="Rectangle 110">
            <a:extLst>
              <a:ext uri="{FF2B5EF4-FFF2-40B4-BE49-F238E27FC236}">
                <a16:creationId xmlns:a16="http://schemas.microsoft.com/office/drawing/2014/main" id="{26057DF5-5B7C-4839-B7F6-0C645F8C6FBC}"/>
              </a:ext>
            </a:extLst>
          </p:cNvPr>
          <p:cNvSpPr>
            <a:spLocks noChangeArrowheads="1"/>
          </p:cNvSpPr>
          <p:nvPr/>
        </p:nvSpPr>
        <p:spPr bwMode="auto">
          <a:xfrm>
            <a:off x="1905000" y="39304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32" name="Rectangle 110">
            <a:extLst>
              <a:ext uri="{FF2B5EF4-FFF2-40B4-BE49-F238E27FC236}">
                <a16:creationId xmlns:a16="http://schemas.microsoft.com/office/drawing/2014/main" id="{6487563E-B377-4218-B5F5-5605220737EC}"/>
              </a:ext>
            </a:extLst>
          </p:cNvPr>
          <p:cNvSpPr>
            <a:spLocks noChangeArrowheads="1"/>
          </p:cNvSpPr>
          <p:nvPr/>
        </p:nvSpPr>
        <p:spPr bwMode="auto">
          <a:xfrm>
            <a:off x="1968500" y="39304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33" name="Rectangle 110">
            <a:extLst>
              <a:ext uri="{FF2B5EF4-FFF2-40B4-BE49-F238E27FC236}">
                <a16:creationId xmlns:a16="http://schemas.microsoft.com/office/drawing/2014/main" id="{264F79FF-6166-45A1-93A7-41A09D51EE2B}"/>
              </a:ext>
            </a:extLst>
          </p:cNvPr>
          <p:cNvSpPr>
            <a:spLocks noChangeArrowheads="1"/>
          </p:cNvSpPr>
          <p:nvPr/>
        </p:nvSpPr>
        <p:spPr bwMode="auto">
          <a:xfrm>
            <a:off x="1524000" y="3993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34" name="Rectangle 110">
            <a:extLst>
              <a:ext uri="{FF2B5EF4-FFF2-40B4-BE49-F238E27FC236}">
                <a16:creationId xmlns:a16="http://schemas.microsoft.com/office/drawing/2014/main" id="{7FA2B669-3418-476B-BDA8-76E7D0415C29}"/>
              </a:ext>
            </a:extLst>
          </p:cNvPr>
          <p:cNvSpPr>
            <a:spLocks noChangeArrowheads="1"/>
          </p:cNvSpPr>
          <p:nvPr/>
        </p:nvSpPr>
        <p:spPr bwMode="auto">
          <a:xfrm>
            <a:off x="1587500" y="3993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35" name="Rectangle 110">
            <a:extLst>
              <a:ext uri="{FF2B5EF4-FFF2-40B4-BE49-F238E27FC236}">
                <a16:creationId xmlns:a16="http://schemas.microsoft.com/office/drawing/2014/main" id="{F4700CB6-C698-40B7-914D-EA99DFEEC9FC}"/>
              </a:ext>
            </a:extLst>
          </p:cNvPr>
          <p:cNvSpPr>
            <a:spLocks noChangeArrowheads="1"/>
          </p:cNvSpPr>
          <p:nvPr/>
        </p:nvSpPr>
        <p:spPr bwMode="auto">
          <a:xfrm>
            <a:off x="1651000" y="3993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36" name="Rectangle 110">
            <a:extLst>
              <a:ext uri="{FF2B5EF4-FFF2-40B4-BE49-F238E27FC236}">
                <a16:creationId xmlns:a16="http://schemas.microsoft.com/office/drawing/2014/main" id="{B38B81C7-863E-4E7C-AB2D-9141776033B9}"/>
              </a:ext>
            </a:extLst>
          </p:cNvPr>
          <p:cNvSpPr>
            <a:spLocks noChangeArrowheads="1"/>
          </p:cNvSpPr>
          <p:nvPr/>
        </p:nvSpPr>
        <p:spPr bwMode="auto">
          <a:xfrm>
            <a:off x="1714500" y="3993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37" name="Rectangle 110">
            <a:extLst>
              <a:ext uri="{FF2B5EF4-FFF2-40B4-BE49-F238E27FC236}">
                <a16:creationId xmlns:a16="http://schemas.microsoft.com/office/drawing/2014/main" id="{66230870-190D-4E83-A067-A1DFB9E4F621}"/>
              </a:ext>
            </a:extLst>
          </p:cNvPr>
          <p:cNvSpPr>
            <a:spLocks noChangeArrowheads="1"/>
          </p:cNvSpPr>
          <p:nvPr/>
        </p:nvSpPr>
        <p:spPr bwMode="auto">
          <a:xfrm>
            <a:off x="1778000" y="3993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38" name="Rectangle 110">
            <a:extLst>
              <a:ext uri="{FF2B5EF4-FFF2-40B4-BE49-F238E27FC236}">
                <a16:creationId xmlns:a16="http://schemas.microsoft.com/office/drawing/2014/main" id="{BE8E4D90-DFCB-40C8-8D64-6662EDAF4CC0}"/>
              </a:ext>
            </a:extLst>
          </p:cNvPr>
          <p:cNvSpPr>
            <a:spLocks noChangeArrowheads="1"/>
          </p:cNvSpPr>
          <p:nvPr/>
        </p:nvSpPr>
        <p:spPr bwMode="auto">
          <a:xfrm>
            <a:off x="1905000" y="3993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39" name="Rectangle 110">
            <a:extLst>
              <a:ext uri="{FF2B5EF4-FFF2-40B4-BE49-F238E27FC236}">
                <a16:creationId xmlns:a16="http://schemas.microsoft.com/office/drawing/2014/main" id="{0AFC307B-D0A1-4BF8-A767-A0FFB659EEC1}"/>
              </a:ext>
            </a:extLst>
          </p:cNvPr>
          <p:cNvSpPr>
            <a:spLocks noChangeArrowheads="1"/>
          </p:cNvSpPr>
          <p:nvPr/>
        </p:nvSpPr>
        <p:spPr bwMode="auto">
          <a:xfrm>
            <a:off x="1968500" y="3993963"/>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40" name="Rectangle 110">
            <a:extLst>
              <a:ext uri="{FF2B5EF4-FFF2-40B4-BE49-F238E27FC236}">
                <a16:creationId xmlns:a16="http://schemas.microsoft.com/office/drawing/2014/main" id="{E592A1C6-D8F9-4F9E-83A4-BB181FCB9A45}"/>
              </a:ext>
            </a:extLst>
          </p:cNvPr>
          <p:cNvSpPr>
            <a:spLocks noChangeArrowheads="1"/>
          </p:cNvSpPr>
          <p:nvPr/>
        </p:nvSpPr>
        <p:spPr bwMode="auto">
          <a:xfrm>
            <a:off x="1524000" y="4064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41" name="Rectangle 110">
            <a:extLst>
              <a:ext uri="{FF2B5EF4-FFF2-40B4-BE49-F238E27FC236}">
                <a16:creationId xmlns:a16="http://schemas.microsoft.com/office/drawing/2014/main" id="{E0920D06-168F-4833-9815-5670D61F4DBC}"/>
              </a:ext>
            </a:extLst>
          </p:cNvPr>
          <p:cNvSpPr>
            <a:spLocks noChangeArrowheads="1"/>
          </p:cNvSpPr>
          <p:nvPr/>
        </p:nvSpPr>
        <p:spPr bwMode="auto">
          <a:xfrm>
            <a:off x="1587500" y="4064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42" name="Rectangle 110">
            <a:extLst>
              <a:ext uri="{FF2B5EF4-FFF2-40B4-BE49-F238E27FC236}">
                <a16:creationId xmlns:a16="http://schemas.microsoft.com/office/drawing/2014/main" id="{1772B6EE-9DE5-4A6E-8DBC-EA94D5365E64}"/>
              </a:ext>
            </a:extLst>
          </p:cNvPr>
          <p:cNvSpPr>
            <a:spLocks noChangeArrowheads="1"/>
          </p:cNvSpPr>
          <p:nvPr/>
        </p:nvSpPr>
        <p:spPr bwMode="auto">
          <a:xfrm>
            <a:off x="1651000" y="4064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43" name="Rectangle 110">
            <a:extLst>
              <a:ext uri="{FF2B5EF4-FFF2-40B4-BE49-F238E27FC236}">
                <a16:creationId xmlns:a16="http://schemas.microsoft.com/office/drawing/2014/main" id="{9EEE4A8C-4E9D-449E-8ED6-B12862E9722A}"/>
              </a:ext>
            </a:extLst>
          </p:cNvPr>
          <p:cNvSpPr>
            <a:spLocks noChangeArrowheads="1"/>
          </p:cNvSpPr>
          <p:nvPr/>
        </p:nvSpPr>
        <p:spPr bwMode="auto">
          <a:xfrm>
            <a:off x="1714500" y="4064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44" name="Rectangle 110">
            <a:extLst>
              <a:ext uri="{FF2B5EF4-FFF2-40B4-BE49-F238E27FC236}">
                <a16:creationId xmlns:a16="http://schemas.microsoft.com/office/drawing/2014/main" id="{14268DE4-CD60-4530-B492-0421778EBA74}"/>
              </a:ext>
            </a:extLst>
          </p:cNvPr>
          <p:cNvSpPr>
            <a:spLocks noChangeArrowheads="1"/>
          </p:cNvSpPr>
          <p:nvPr/>
        </p:nvSpPr>
        <p:spPr bwMode="auto">
          <a:xfrm>
            <a:off x="1778000" y="4064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45" name="Rectangle 110">
            <a:extLst>
              <a:ext uri="{FF2B5EF4-FFF2-40B4-BE49-F238E27FC236}">
                <a16:creationId xmlns:a16="http://schemas.microsoft.com/office/drawing/2014/main" id="{ED662208-03A9-40BD-86AC-8E9244E34629}"/>
              </a:ext>
            </a:extLst>
          </p:cNvPr>
          <p:cNvSpPr>
            <a:spLocks noChangeArrowheads="1"/>
          </p:cNvSpPr>
          <p:nvPr/>
        </p:nvSpPr>
        <p:spPr bwMode="auto">
          <a:xfrm>
            <a:off x="1905000" y="4064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46" name="Rectangle 110">
            <a:extLst>
              <a:ext uri="{FF2B5EF4-FFF2-40B4-BE49-F238E27FC236}">
                <a16:creationId xmlns:a16="http://schemas.microsoft.com/office/drawing/2014/main" id="{64F945F0-030B-4DA3-A65D-EC410E427D5C}"/>
              </a:ext>
            </a:extLst>
          </p:cNvPr>
          <p:cNvSpPr>
            <a:spLocks noChangeArrowheads="1"/>
          </p:cNvSpPr>
          <p:nvPr/>
        </p:nvSpPr>
        <p:spPr bwMode="auto">
          <a:xfrm>
            <a:off x="1968500" y="4064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47" name="Rectangle 110">
            <a:extLst>
              <a:ext uri="{FF2B5EF4-FFF2-40B4-BE49-F238E27FC236}">
                <a16:creationId xmlns:a16="http://schemas.microsoft.com/office/drawing/2014/main" id="{96EEA956-C1C8-4024-B558-D5B715A9ED8C}"/>
              </a:ext>
            </a:extLst>
          </p:cNvPr>
          <p:cNvSpPr>
            <a:spLocks noChangeArrowheads="1"/>
          </p:cNvSpPr>
          <p:nvPr/>
        </p:nvSpPr>
        <p:spPr bwMode="auto">
          <a:xfrm>
            <a:off x="1524000" y="4127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48" name="Rectangle 110">
            <a:extLst>
              <a:ext uri="{FF2B5EF4-FFF2-40B4-BE49-F238E27FC236}">
                <a16:creationId xmlns:a16="http://schemas.microsoft.com/office/drawing/2014/main" id="{1D0FF15A-BA42-48CD-927B-ADEF43086C1E}"/>
              </a:ext>
            </a:extLst>
          </p:cNvPr>
          <p:cNvSpPr>
            <a:spLocks noChangeArrowheads="1"/>
          </p:cNvSpPr>
          <p:nvPr/>
        </p:nvSpPr>
        <p:spPr bwMode="auto">
          <a:xfrm>
            <a:off x="1587500" y="4127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49" name="Rectangle 110">
            <a:extLst>
              <a:ext uri="{FF2B5EF4-FFF2-40B4-BE49-F238E27FC236}">
                <a16:creationId xmlns:a16="http://schemas.microsoft.com/office/drawing/2014/main" id="{2216E24F-079A-4E98-9486-12620CA41973}"/>
              </a:ext>
            </a:extLst>
          </p:cNvPr>
          <p:cNvSpPr>
            <a:spLocks noChangeArrowheads="1"/>
          </p:cNvSpPr>
          <p:nvPr/>
        </p:nvSpPr>
        <p:spPr bwMode="auto">
          <a:xfrm>
            <a:off x="1651000" y="4127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50" name="Rectangle 110">
            <a:extLst>
              <a:ext uri="{FF2B5EF4-FFF2-40B4-BE49-F238E27FC236}">
                <a16:creationId xmlns:a16="http://schemas.microsoft.com/office/drawing/2014/main" id="{DCEE8B58-D835-48A9-80BE-DCCABBE4C0A8}"/>
              </a:ext>
            </a:extLst>
          </p:cNvPr>
          <p:cNvSpPr>
            <a:spLocks noChangeArrowheads="1"/>
          </p:cNvSpPr>
          <p:nvPr/>
        </p:nvSpPr>
        <p:spPr bwMode="auto">
          <a:xfrm>
            <a:off x="1714500" y="4127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51" name="Rectangle 110">
            <a:extLst>
              <a:ext uri="{FF2B5EF4-FFF2-40B4-BE49-F238E27FC236}">
                <a16:creationId xmlns:a16="http://schemas.microsoft.com/office/drawing/2014/main" id="{10E3F3C5-BD7E-4A46-8176-22ABF367741D}"/>
              </a:ext>
            </a:extLst>
          </p:cNvPr>
          <p:cNvSpPr>
            <a:spLocks noChangeArrowheads="1"/>
          </p:cNvSpPr>
          <p:nvPr/>
        </p:nvSpPr>
        <p:spPr bwMode="auto">
          <a:xfrm>
            <a:off x="1778000" y="4127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52" name="Rectangle 110">
            <a:extLst>
              <a:ext uri="{FF2B5EF4-FFF2-40B4-BE49-F238E27FC236}">
                <a16:creationId xmlns:a16="http://schemas.microsoft.com/office/drawing/2014/main" id="{B41F7D39-BA45-4D43-9DB1-743C2C11A26E}"/>
              </a:ext>
            </a:extLst>
          </p:cNvPr>
          <p:cNvSpPr>
            <a:spLocks noChangeArrowheads="1"/>
          </p:cNvSpPr>
          <p:nvPr/>
        </p:nvSpPr>
        <p:spPr bwMode="auto">
          <a:xfrm>
            <a:off x="1905000" y="4127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53" name="Rectangle 110">
            <a:extLst>
              <a:ext uri="{FF2B5EF4-FFF2-40B4-BE49-F238E27FC236}">
                <a16:creationId xmlns:a16="http://schemas.microsoft.com/office/drawing/2014/main" id="{FA08554F-3DE9-4ECB-924F-C1B7C04C03F2}"/>
              </a:ext>
            </a:extLst>
          </p:cNvPr>
          <p:cNvSpPr>
            <a:spLocks noChangeArrowheads="1"/>
          </p:cNvSpPr>
          <p:nvPr/>
        </p:nvSpPr>
        <p:spPr bwMode="auto">
          <a:xfrm>
            <a:off x="1968500" y="4127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54" name="Rectangle 110">
            <a:extLst>
              <a:ext uri="{FF2B5EF4-FFF2-40B4-BE49-F238E27FC236}">
                <a16:creationId xmlns:a16="http://schemas.microsoft.com/office/drawing/2014/main" id="{D5826E18-6BA7-4C34-8EEA-70EC2C8601DE}"/>
              </a:ext>
            </a:extLst>
          </p:cNvPr>
          <p:cNvSpPr>
            <a:spLocks noChangeArrowheads="1"/>
          </p:cNvSpPr>
          <p:nvPr/>
        </p:nvSpPr>
        <p:spPr bwMode="auto">
          <a:xfrm>
            <a:off x="1524000" y="4191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55" name="Rectangle 110">
            <a:extLst>
              <a:ext uri="{FF2B5EF4-FFF2-40B4-BE49-F238E27FC236}">
                <a16:creationId xmlns:a16="http://schemas.microsoft.com/office/drawing/2014/main" id="{E9C8809B-EB2A-452B-9CAE-503E74299E0B}"/>
              </a:ext>
            </a:extLst>
          </p:cNvPr>
          <p:cNvSpPr>
            <a:spLocks noChangeArrowheads="1"/>
          </p:cNvSpPr>
          <p:nvPr/>
        </p:nvSpPr>
        <p:spPr bwMode="auto">
          <a:xfrm>
            <a:off x="1587500" y="41910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56" name="Rectangle 110">
            <a:extLst>
              <a:ext uri="{FF2B5EF4-FFF2-40B4-BE49-F238E27FC236}">
                <a16:creationId xmlns:a16="http://schemas.microsoft.com/office/drawing/2014/main" id="{811D617D-23CC-43F1-9C23-86E47ABE4622}"/>
              </a:ext>
            </a:extLst>
          </p:cNvPr>
          <p:cNvSpPr>
            <a:spLocks noChangeArrowheads="1"/>
          </p:cNvSpPr>
          <p:nvPr/>
        </p:nvSpPr>
        <p:spPr bwMode="auto">
          <a:xfrm>
            <a:off x="1651000" y="41910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57" name="Rectangle 110">
            <a:extLst>
              <a:ext uri="{FF2B5EF4-FFF2-40B4-BE49-F238E27FC236}">
                <a16:creationId xmlns:a16="http://schemas.microsoft.com/office/drawing/2014/main" id="{6E039BA9-A9B3-473E-B775-CF2236D11DA3}"/>
              </a:ext>
            </a:extLst>
          </p:cNvPr>
          <p:cNvSpPr>
            <a:spLocks noChangeArrowheads="1"/>
          </p:cNvSpPr>
          <p:nvPr/>
        </p:nvSpPr>
        <p:spPr bwMode="auto">
          <a:xfrm>
            <a:off x="1714500" y="41910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58" name="Rectangle 110">
            <a:extLst>
              <a:ext uri="{FF2B5EF4-FFF2-40B4-BE49-F238E27FC236}">
                <a16:creationId xmlns:a16="http://schemas.microsoft.com/office/drawing/2014/main" id="{D01BD4CB-F2E9-4AC2-A387-042494B41F7F}"/>
              </a:ext>
            </a:extLst>
          </p:cNvPr>
          <p:cNvSpPr>
            <a:spLocks noChangeArrowheads="1"/>
          </p:cNvSpPr>
          <p:nvPr/>
        </p:nvSpPr>
        <p:spPr bwMode="auto">
          <a:xfrm>
            <a:off x="1778000" y="41910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59" name="Rectangle 110">
            <a:extLst>
              <a:ext uri="{FF2B5EF4-FFF2-40B4-BE49-F238E27FC236}">
                <a16:creationId xmlns:a16="http://schemas.microsoft.com/office/drawing/2014/main" id="{A30BEAF9-7D0E-4B5A-AD07-758154F6BB04}"/>
              </a:ext>
            </a:extLst>
          </p:cNvPr>
          <p:cNvSpPr>
            <a:spLocks noChangeArrowheads="1"/>
          </p:cNvSpPr>
          <p:nvPr/>
        </p:nvSpPr>
        <p:spPr bwMode="auto">
          <a:xfrm>
            <a:off x="1905000" y="41910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60" name="Rectangle 110">
            <a:extLst>
              <a:ext uri="{FF2B5EF4-FFF2-40B4-BE49-F238E27FC236}">
                <a16:creationId xmlns:a16="http://schemas.microsoft.com/office/drawing/2014/main" id="{52BFEAA3-BC94-454C-A521-6A5EB92896A9}"/>
              </a:ext>
            </a:extLst>
          </p:cNvPr>
          <p:cNvSpPr>
            <a:spLocks noChangeArrowheads="1"/>
          </p:cNvSpPr>
          <p:nvPr/>
        </p:nvSpPr>
        <p:spPr bwMode="auto">
          <a:xfrm>
            <a:off x="1968500" y="41910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61" name="Rectangle 110">
            <a:extLst>
              <a:ext uri="{FF2B5EF4-FFF2-40B4-BE49-F238E27FC236}">
                <a16:creationId xmlns:a16="http://schemas.microsoft.com/office/drawing/2014/main" id="{FC82A472-D4FC-403F-81FC-9AE4653EE7E3}"/>
              </a:ext>
            </a:extLst>
          </p:cNvPr>
          <p:cNvSpPr>
            <a:spLocks noChangeArrowheads="1"/>
          </p:cNvSpPr>
          <p:nvPr/>
        </p:nvSpPr>
        <p:spPr bwMode="auto">
          <a:xfrm>
            <a:off x="1524000" y="4254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62" name="Rectangle 110">
            <a:extLst>
              <a:ext uri="{FF2B5EF4-FFF2-40B4-BE49-F238E27FC236}">
                <a16:creationId xmlns:a16="http://schemas.microsoft.com/office/drawing/2014/main" id="{F2452688-D628-4E8B-923C-35BBD8A6B6E1}"/>
              </a:ext>
            </a:extLst>
          </p:cNvPr>
          <p:cNvSpPr>
            <a:spLocks noChangeArrowheads="1"/>
          </p:cNvSpPr>
          <p:nvPr/>
        </p:nvSpPr>
        <p:spPr bwMode="auto">
          <a:xfrm>
            <a:off x="1587500" y="4254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63" name="Rectangle 110">
            <a:extLst>
              <a:ext uri="{FF2B5EF4-FFF2-40B4-BE49-F238E27FC236}">
                <a16:creationId xmlns:a16="http://schemas.microsoft.com/office/drawing/2014/main" id="{1822CBF8-B143-41F7-A18F-5F5798A94DFD}"/>
              </a:ext>
            </a:extLst>
          </p:cNvPr>
          <p:cNvSpPr>
            <a:spLocks noChangeArrowheads="1"/>
          </p:cNvSpPr>
          <p:nvPr/>
        </p:nvSpPr>
        <p:spPr bwMode="auto">
          <a:xfrm>
            <a:off x="1651000" y="4254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64" name="Rectangle 110">
            <a:extLst>
              <a:ext uri="{FF2B5EF4-FFF2-40B4-BE49-F238E27FC236}">
                <a16:creationId xmlns:a16="http://schemas.microsoft.com/office/drawing/2014/main" id="{B9EF62F0-221F-4948-A861-09DBA3590624}"/>
              </a:ext>
            </a:extLst>
          </p:cNvPr>
          <p:cNvSpPr>
            <a:spLocks noChangeArrowheads="1"/>
          </p:cNvSpPr>
          <p:nvPr/>
        </p:nvSpPr>
        <p:spPr bwMode="auto">
          <a:xfrm>
            <a:off x="1714500" y="4254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65" name="Rectangle 110">
            <a:extLst>
              <a:ext uri="{FF2B5EF4-FFF2-40B4-BE49-F238E27FC236}">
                <a16:creationId xmlns:a16="http://schemas.microsoft.com/office/drawing/2014/main" id="{FCB768A1-0A9B-469C-900C-57D7EA641708}"/>
              </a:ext>
            </a:extLst>
          </p:cNvPr>
          <p:cNvSpPr>
            <a:spLocks noChangeArrowheads="1"/>
          </p:cNvSpPr>
          <p:nvPr/>
        </p:nvSpPr>
        <p:spPr bwMode="auto">
          <a:xfrm>
            <a:off x="1778000" y="4254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66" name="Rectangle 110">
            <a:extLst>
              <a:ext uri="{FF2B5EF4-FFF2-40B4-BE49-F238E27FC236}">
                <a16:creationId xmlns:a16="http://schemas.microsoft.com/office/drawing/2014/main" id="{EE0E15B3-61A2-4FC7-AEAE-F82E3B373ED3}"/>
              </a:ext>
            </a:extLst>
          </p:cNvPr>
          <p:cNvSpPr>
            <a:spLocks noChangeArrowheads="1"/>
          </p:cNvSpPr>
          <p:nvPr/>
        </p:nvSpPr>
        <p:spPr bwMode="auto">
          <a:xfrm>
            <a:off x="1905000" y="4254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67" name="Rectangle 110">
            <a:extLst>
              <a:ext uri="{FF2B5EF4-FFF2-40B4-BE49-F238E27FC236}">
                <a16:creationId xmlns:a16="http://schemas.microsoft.com/office/drawing/2014/main" id="{3F97E183-EADD-4592-A3CA-0C752F5467B2}"/>
              </a:ext>
            </a:extLst>
          </p:cNvPr>
          <p:cNvSpPr>
            <a:spLocks noChangeArrowheads="1"/>
          </p:cNvSpPr>
          <p:nvPr/>
        </p:nvSpPr>
        <p:spPr bwMode="auto">
          <a:xfrm>
            <a:off x="1968500" y="42545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68" name="Rectangle 110">
            <a:extLst>
              <a:ext uri="{FF2B5EF4-FFF2-40B4-BE49-F238E27FC236}">
                <a16:creationId xmlns:a16="http://schemas.microsoft.com/office/drawing/2014/main" id="{2248DD6D-8451-493D-8163-1EB6E741C224}"/>
              </a:ext>
            </a:extLst>
          </p:cNvPr>
          <p:cNvSpPr>
            <a:spLocks noChangeArrowheads="1"/>
          </p:cNvSpPr>
          <p:nvPr/>
        </p:nvSpPr>
        <p:spPr bwMode="auto">
          <a:xfrm>
            <a:off x="1524000" y="43180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69" name="Rectangle 110">
            <a:extLst>
              <a:ext uri="{FF2B5EF4-FFF2-40B4-BE49-F238E27FC236}">
                <a16:creationId xmlns:a16="http://schemas.microsoft.com/office/drawing/2014/main" id="{ADC31CAC-A995-45C7-ABE0-555F83043741}"/>
              </a:ext>
            </a:extLst>
          </p:cNvPr>
          <p:cNvSpPr>
            <a:spLocks noChangeArrowheads="1"/>
          </p:cNvSpPr>
          <p:nvPr/>
        </p:nvSpPr>
        <p:spPr bwMode="auto">
          <a:xfrm>
            <a:off x="1587500" y="43180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70" name="Rectangle 110">
            <a:extLst>
              <a:ext uri="{FF2B5EF4-FFF2-40B4-BE49-F238E27FC236}">
                <a16:creationId xmlns:a16="http://schemas.microsoft.com/office/drawing/2014/main" id="{7F101C85-B5A3-4370-87E2-12CA1A6889FA}"/>
              </a:ext>
            </a:extLst>
          </p:cNvPr>
          <p:cNvSpPr>
            <a:spLocks noChangeArrowheads="1"/>
          </p:cNvSpPr>
          <p:nvPr/>
        </p:nvSpPr>
        <p:spPr bwMode="auto">
          <a:xfrm>
            <a:off x="1651000" y="4318000"/>
            <a:ext cx="63500" cy="635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871" name="Rectangle 110">
            <a:extLst>
              <a:ext uri="{FF2B5EF4-FFF2-40B4-BE49-F238E27FC236}">
                <a16:creationId xmlns:a16="http://schemas.microsoft.com/office/drawing/2014/main" id="{17485FB8-AEC8-4E2A-A357-C20B1E589FA9}"/>
              </a:ext>
            </a:extLst>
          </p:cNvPr>
          <p:cNvSpPr>
            <a:spLocks noChangeArrowheads="1"/>
          </p:cNvSpPr>
          <p:nvPr/>
        </p:nvSpPr>
        <p:spPr bwMode="auto">
          <a:xfrm>
            <a:off x="1714500" y="4318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72" name="Rectangle 110">
            <a:extLst>
              <a:ext uri="{FF2B5EF4-FFF2-40B4-BE49-F238E27FC236}">
                <a16:creationId xmlns:a16="http://schemas.microsoft.com/office/drawing/2014/main" id="{2078CCC3-1D8B-42EB-B6F9-7F8760892359}"/>
              </a:ext>
            </a:extLst>
          </p:cNvPr>
          <p:cNvSpPr>
            <a:spLocks noChangeArrowheads="1"/>
          </p:cNvSpPr>
          <p:nvPr/>
        </p:nvSpPr>
        <p:spPr bwMode="auto">
          <a:xfrm>
            <a:off x="1778000" y="4318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73" name="Rectangle 110">
            <a:extLst>
              <a:ext uri="{FF2B5EF4-FFF2-40B4-BE49-F238E27FC236}">
                <a16:creationId xmlns:a16="http://schemas.microsoft.com/office/drawing/2014/main" id="{8947C8FA-BC96-4CD4-A1CC-4CD4E98938EB}"/>
              </a:ext>
            </a:extLst>
          </p:cNvPr>
          <p:cNvSpPr>
            <a:spLocks noChangeArrowheads="1"/>
          </p:cNvSpPr>
          <p:nvPr/>
        </p:nvSpPr>
        <p:spPr bwMode="auto">
          <a:xfrm>
            <a:off x="1905000" y="4318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74" name="Rectangle 110">
            <a:extLst>
              <a:ext uri="{FF2B5EF4-FFF2-40B4-BE49-F238E27FC236}">
                <a16:creationId xmlns:a16="http://schemas.microsoft.com/office/drawing/2014/main" id="{0AB03432-D815-43F8-91CB-AC0D6038B54D}"/>
              </a:ext>
            </a:extLst>
          </p:cNvPr>
          <p:cNvSpPr>
            <a:spLocks noChangeArrowheads="1"/>
          </p:cNvSpPr>
          <p:nvPr/>
        </p:nvSpPr>
        <p:spPr bwMode="auto">
          <a:xfrm>
            <a:off x="1968500" y="4318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75" name="Rectangle 110">
            <a:extLst>
              <a:ext uri="{FF2B5EF4-FFF2-40B4-BE49-F238E27FC236}">
                <a16:creationId xmlns:a16="http://schemas.microsoft.com/office/drawing/2014/main" id="{2F7879AC-D33C-4A98-A0A2-0CE011B7168B}"/>
              </a:ext>
            </a:extLst>
          </p:cNvPr>
          <p:cNvSpPr>
            <a:spLocks noChangeArrowheads="1"/>
          </p:cNvSpPr>
          <p:nvPr/>
        </p:nvSpPr>
        <p:spPr bwMode="auto">
          <a:xfrm>
            <a:off x="1524000" y="4381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76" name="Rectangle 110">
            <a:extLst>
              <a:ext uri="{FF2B5EF4-FFF2-40B4-BE49-F238E27FC236}">
                <a16:creationId xmlns:a16="http://schemas.microsoft.com/office/drawing/2014/main" id="{6A9D1F09-578D-45AA-B4DC-874A553CB967}"/>
              </a:ext>
            </a:extLst>
          </p:cNvPr>
          <p:cNvSpPr>
            <a:spLocks noChangeArrowheads="1"/>
          </p:cNvSpPr>
          <p:nvPr/>
        </p:nvSpPr>
        <p:spPr bwMode="auto">
          <a:xfrm>
            <a:off x="1587500" y="4381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77" name="Rectangle 110">
            <a:extLst>
              <a:ext uri="{FF2B5EF4-FFF2-40B4-BE49-F238E27FC236}">
                <a16:creationId xmlns:a16="http://schemas.microsoft.com/office/drawing/2014/main" id="{FBDEE3F4-F50B-426F-A84D-20B6E8AC84BE}"/>
              </a:ext>
            </a:extLst>
          </p:cNvPr>
          <p:cNvSpPr>
            <a:spLocks noChangeArrowheads="1"/>
          </p:cNvSpPr>
          <p:nvPr/>
        </p:nvSpPr>
        <p:spPr bwMode="auto">
          <a:xfrm>
            <a:off x="1651000" y="4381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78" name="Rectangle 110">
            <a:extLst>
              <a:ext uri="{FF2B5EF4-FFF2-40B4-BE49-F238E27FC236}">
                <a16:creationId xmlns:a16="http://schemas.microsoft.com/office/drawing/2014/main" id="{CBED1E48-4084-45C3-927D-DAFABE215334}"/>
              </a:ext>
            </a:extLst>
          </p:cNvPr>
          <p:cNvSpPr>
            <a:spLocks noChangeArrowheads="1"/>
          </p:cNvSpPr>
          <p:nvPr/>
        </p:nvSpPr>
        <p:spPr bwMode="auto">
          <a:xfrm>
            <a:off x="1714500" y="4381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79" name="Rectangle 110">
            <a:extLst>
              <a:ext uri="{FF2B5EF4-FFF2-40B4-BE49-F238E27FC236}">
                <a16:creationId xmlns:a16="http://schemas.microsoft.com/office/drawing/2014/main" id="{10CA0D69-F20A-4249-8654-64846EFA9F58}"/>
              </a:ext>
            </a:extLst>
          </p:cNvPr>
          <p:cNvSpPr>
            <a:spLocks noChangeArrowheads="1"/>
          </p:cNvSpPr>
          <p:nvPr/>
        </p:nvSpPr>
        <p:spPr bwMode="auto">
          <a:xfrm>
            <a:off x="1778000" y="4381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80" name="Rectangle 110">
            <a:extLst>
              <a:ext uri="{FF2B5EF4-FFF2-40B4-BE49-F238E27FC236}">
                <a16:creationId xmlns:a16="http://schemas.microsoft.com/office/drawing/2014/main" id="{C4694CF1-DDA7-40A8-8726-AE0691F4C1BF}"/>
              </a:ext>
            </a:extLst>
          </p:cNvPr>
          <p:cNvSpPr>
            <a:spLocks noChangeArrowheads="1"/>
          </p:cNvSpPr>
          <p:nvPr/>
        </p:nvSpPr>
        <p:spPr bwMode="auto">
          <a:xfrm>
            <a:off x="1905000" y="4381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81" name="Rectangle 110">
            <a:extLst>
              <a:ext uri="{FF2B5EF4-FFF2-40B4-BE49-F238E27FC236}">
                <a16:creationId xmlns:a16="http://schemas.microsoft.com/office/drawing/2014/main" id="{D01CAFC5-DF12-4CFF-BDB6-ED3508177DF9}"/>
              </a:ext>
            </a:extLst>
          </p:cNvPr>
          <p:cNvSpPr>
            <a:spLocks noChangeArrowheads="1"/>
          </p:cNvSpPr>
          <p:nvPr/>
        </p:nvSpPr>
        <p:spPr bwMode="auto">
          <a:xfrm>
            <a:off x="1968500" y="4381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82" name="Rectangle 110">
            <a:extLst>
              <a:ext uri="{FF2B5EF4-FFF2-40B4-BE49-F238E27FC236}">
                <a16:creationId xmlns:a16="http://schemas.microsoft.com/office/drawing/2014/main" id="{A15C1977-3E7F-49C3-83E4-3CE8198E718C}"/>
              </a:ext>
            </a:extLst>
          </p:cNvPr>
          <p:cNvSpPr>
            <a:spLocks noChangeArrowheads="1"/>
          </p:cNvSpPr>
          <p:nvPr/>
        </p:nvSpPr>
        <p:spPr bwMode="auto">
          <a:xfrm>
            <a:off x="1524000" y="4445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83" name="Rectangle 110">
            <a:extLst>
              <a:ext uri="{FF2B5EF4-FFF2-40B4-BE49-F238E27FC236}">
                <a16:creationId xmlns:a16="http://schemas.microsoft.com/office/drawing/2014/main" id="{240BFAA9-5EC9-40E9-9948-8B26400BEAD8}"/>
              </a:ext>
            </a:extLst>
          </p:cNvPr>
          <p:cNvSpPr>
            <a:spLocks noChangeArrowheads="1"/>
          </p:cNvSpPr>
          <p:nvPr/>
        </p:nvSpPr>
        <p:spPr bwMode="auto">
          <a:xfrm>
            <a:off x="1587500" y="4445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84" name="Rectangle 110">
            <a:extLst>
              <a:ext uri="{FF2B5EF4-FFF2-40B4-BE49-F238E27FC236}">
                <a16:creationId xmlns:a16="http://schemas.microsoft.com/office/drawing/2014/main" id="{894F49D7-D34A-4274-BF57-E007CCE6E1A6}"/>
              </a:ext>
            </a:extLst>
          </p:cNvPr>
          <p:cNvSpPr>
            <a:spLocks noChangeArrowheads="1"/>
          </p:cNvSpPr>
          <p:nvPr/>
        </p:nvSpPr>
        <p:spPr bwMode="auto">
          <a:xfrm>
            <a:off x="1651000" y="4445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85" name="Rectangle 110">
            <a:extLst>
              <a:ext uri="{FF2B5EF4-FFF2-40B4-BE49-F238E27FC236}">
                <a16:creationId xmlns:a16="http://schemas.microsoft.com/office/drawing/2014/main" id="{EA38D7FD-15F2-4488-B3A6-3865BDDEEBC5}"/>
              </a:ext>
            </a:extLst>
          </p:cNvPr>
          <p:cNvSpPr>
            <a:spLocks noChangeArrowheads="1"/>
          </p:cNvSpPr>
          <p:nvPr/>
        </p:nvSpPr>
        <p:spPr bwMode="auto">
          <a:xfrm>
            <a:off x="1714500" y="4445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86" name="Rectangle 110">
            <a:extLst>
              <a:ext uri="{FF2B5EF4-FFF2-40B4-BE49-F238E27FC236}">
                <a16:creationId xmlns:a16="http://schemas.microsoft.com/office/drawing/2014/main" id="{3B426E7C-B1B6-4AC5-9B56-F6EAF0A16B48}"/>
              </a:ext>
            </a:extLst>
          </p:cNvPr>
          <p:cNvSpPr>
            <a:spLocks noChangeArrowheads="1"/>
          </p:cNvSpPr>
          <p:nvPr/>
        </p:nvSpPr>
        <p:spPr bwMode="auto">
          <a:xfrm>
            <a:off x="1778000" y="4445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87" name="Rectangle 110">
            <a:extLst>
              <a:ext uri="{FF2B5EF4-FFF2-40B4-BE49-F238E27FC236}">
                <a16:creationId xmlns:a16="http://schemas.microsoft.com/office/drawing/2014/main" id="{7CF2E95C-C085-4D3C-A112-B39CB2F0FA31}"/>
              </a:ext>
            </a:extLst>
          </p:cNvPr>
          <p:cNvSpPr>
            <a:spLocks noChangeArrowheads="1"/>
          </p:cNvSpPr>
          <p:nvPr/>
        </p:nvSpPr>
        <p:spPr bwMode="auto">
          <a:xfrm>
            <a:off x="1905000" y="4445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88" name="Rectangle 110">
            <a:extLst>
              <a:ext uri="{FF2B5EF4-FFF2-40B4-BE49-F238E27FC236}">
                <a16:creationId xmlns:a16="http://schemas.microsoft.com/office/drawing/2014/main" id="{E07301C6-F3AD-4ACC-A4B2-72AEC0EEF13D}"/>
              </a:ext>
            </a:extLst>
          </p:cNvPr>
          <p:cNvSpPr>
            <a:spLocks noChangeArrowheads="1"/>
          </p:cNvSpPr>
          <p:nvPr/>
        </p:nvSpPr>
        <p:spPr bwMode="auto">
          <a:xfrm>
            <a:off x="1968500" y="44450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89" name="Rectangle 110">
            <a:extLst>
              <a:ext uri="{FF2B5EF4-FFF2-40B4-BE49-F238E27FC236}">
                <a16:creationId xmlns:a16="http://schemas.microsoft.com/office/drawing/2014/main" id="{0BA5423A-1F40-49F1-A323-B0E5796CFF4B}"/>
              </a:ext>
            </a:extLst>
          </p:cNvPr>
          <p:cNvSpPr>
            <a:spLocks noChangeArrowheads="1"/>
          </p:cNvSpPr>
          <p:nvPr/>
        </p:nvSpPr>
        <p:spPr bwMode="auto">
          <a:xfrm>
            <a:off x="1524000" y="4508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90" name="Rectangle 110">
            <a:extLst>
              <a:ext uri="{FF2B5EF4-FFF2-40B4-BE49-F238E27FC236}">
                <a16:creationId xmlns:a16="http://schemas.microsoft.com/office/drawing/2014/main" id="{ECC54749-38EF-4BF2-ACFC-7A3546D9D6EA}"/>
              </a:ext>
            </a:extLst>
          </p:cNvPr>
          <p:cNvSpPr>
            <a:spLocks noChangeArrowheads="1"/>
          </p:cNvSpPr>
          <p:nvPr/>
        </p:nvSpPr>
        <p:spPr bwMode="auto">
          <a:xfrm>
            <a:off x="1587500" y="4508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91" name="Rectangle 110">
            <a:extLst>
              <a:ext uri="{FF2B5EF4-FFF2-40B4-BE49-F238E27FC236}">
                <a16:creationId xmlns:a16="http://schemas.microsoft.com/office/drawing/2014/main" id="{53461638-939C-4E4A-BC0B-43EF0B005CF1}"/>
              </a:ext>
            </a:extLst>
          </p:cNvPr>
          <p:cNvSpPr>
            <a:spLocks noChangeArrowheads="1"/>
          </p:cNvSpPr>
          <p:nvPr/>
        </p:nvSpPr>
        <p:spPr bwMode="auto">
          <a:xfrm>
            <a:off x="1651000" y="4508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92" name="Rectangle 110">
            <a:extLst>
              <a:ext uri="{FF2B5EF4-FFF2-40B4-BE49-F238E27FC236}">
                <a16:creationId xmlns:a16="http://schemas.microsoft.com/office/drawing/2014/main" id="{EADAA8BE-AC0E-493F-B83D-2868B77FD97D}"/>
              </a:ext>
            </a:extLst>
          </p:cNvPr>
          <p:cNvSpPr>
            <a:spLocks noChangeArrowheads="1"/>
          </p:cNvSpPr>
          <p:nvPr/>
        </p:nvSpPr>
        <p:spPr bwMode="auto">
          <a:xfrm>
            <a:off x="1714500" y="4508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93" name="Rectangle 110">
            <a:extLst>
              <a:ext uri="{FF2B5EF4-FFF2-40B4-BE49-F238E27FC236}">
                <a16:creationId xmlns:a16="http://schemas.microsoft.com/office/drawing/2014/main" id="{9B3B73A1-3852-47B9-ADAB-6F707B1250B3}"/>
              </a:ext>
            </a:extLst>
          </p:cNvPr>
          <p:cNvSpPr>
            <a:spLocks noChangeArrowheads="1"/>
          </p:cNvSpPr>
          <p:nvPr/>
        </p:nvSpPr>
        <p:spPr bwMode="auto">
          <a:xfrm>
            <a:off x="1778000" y="4508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94" name="Rectangle 110">
            <a:extLst>
              <a:ext uri="{FF2B5EF4-FFF2-40B4-BE49-F238E27FC236}">
                <a16:creationId xmlns:a16="http://schemas.microsoft.com/office/drawing/2014/main" id="{63C36907-ACE1-4E80-9822-F99F69184295}"/>
              </a:ext>
            </a:extLst>
          </p:cNvPr>
          <p:cNvSpPr>
            <a:spLocks noChangeArrowheads="1"/>
          </p:cNvSpPr>
          <p:nvPr/>
        </p:nvSpPr>
        <p:spPr bwMode="auto">
          <a:xfrm>
            <a:off x="1905000" y="4508500"/>
            <a:ext cx="63500" cy="635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895" name="Rectangle 110">
            <a:extLst>
              <a:ext uri="{FF2B5EF4-FFF2-40B4-BE49-F238E27FC236}">
                <a16:creationId xmlns:a16="http://schemas.microsoft.com/office/drawing/2014/main" id="{57913FC7-6119-4E1C-9371-52B1A2DC58F2}"/>
              </a:ext>
            </a:extLst>
          </p:cNvPr>
          <p:cNvSpPr>
            <a:spLocks noChangeArrowheads="1"/>
          </p:cNvSpPr>
          <p:nvPr/>
        </p:nvSpPr>
        <p:spPr bwMode="auto">
          <a:xfrm>
            <a:off x="1841500" y="44450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896" name="Rectangle 110">
            <a:extLst>
              <a:ext uri="{FF2B5EF4-FFF2-40B4-BE49-F238E27FC236}">
                <a16:creationId xmlns:a16="http://schemas.microsoft.com/office/drawing/2014/main" id="{D5BF50A2-CB0D-4678-A46E-7F514FE4590A}"/>
              </a:ext>
            </a:extLst>
          </p:cNvPr>
          <p:cNvSpPr>
            <a:spLocks noChangeArrowheads="1"/>
          </p:cNvSpPr>
          <p:nvPr/>
        </p:nvSpPr>
        <p:spPr bwMode="auto">
          <a:xfrm>
            <a:off x="1841500" y="4508500"/>
            <a:ext cx="63500" cy="635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898" name="Text Box 29">
            <a:extLst>
              <a:ext uri="{FF2B5EF4-FFF2-40B4-BE49-F238E27FC236}">
                <a16:creationId xmlns:a16="http://schemas.microsoft.com/office/drawing/2014/main" id="{EAD45138-F545-4D3F-A1C2-955B0E41C3DC}"/>
              </a:ext>
            </a:extLst>
          </p:cNvPr>
          <p:cNvSpPr txBox="1">
            <a:spLocks noChangeArrowheads="1"/>
          </p:cNvSpPr>
          <p:nvPr/>
        </p:nvSpPr>
        <p:spPr bwMode="auto">
          <a:xfrm>
            <a:off x="600035" y="825500"/>
            <a:ext cx="1160895" cy="502573"/>
          </a:xfrm>
          <a:prstGeom prst="rect">
            <a:avLst/>
          </a:prstGeom>
          <a:noFill/>
          <a:ln w="9525">
            <a:noFill/>
            <a:miter lim="800000"/>
            <a:headEnd/>
            <a:tailEnd/>
          </a:ln>
        </p:spPr>
        <p:txBody>
          <a:bodyPr wrap="none">
            <a:spAutoFit/>
          </a:bodyPr>
          <a:lstStyle/>
          <a:p>
            <a:r>
              <a:rPr lang="en-US" sz="1333" dirty="0">
                <a:latin typeface="Times New Roman" pitchFamily="28" charset="0"/>
              </a:rPr>
              <a:t>Data word </a:t>
            </a:r>
          </a:p>
          <a:p>
            <a:r>
              <a:rPr lang="en-US" sz="1333" dirty="0">
                <a:latin typeface="Times New Roman" pitchFamily="28" charset="0"/>
              </a:rPr>
              <a:t>(40 bits/word)</a:t>
            </a:r>
          </a:p>
        </p:txBody>
      </p:sp>
      <p:sp>
        <p:nvSpPr>
          <p:cNvPr id="899" name="Text Box 29">
            <a:extLst>
              <a:ext uri="{FF2B5EF4-FFF2-40B4-BE49-F238E27FC236}">
                <a16:creationId xmlns:a16="http://schemas.microsoft.com/office/drawing/2014/main" id="{A3C40F49-5FD0-487B-B060-11EE13433B81}"/>
              </a:ext>
            </a:extLst>
          </p:cNvPr>
          <p:cNvSpPr txBox="1">
            <a:spLocks noChangeArrowheads="1"/>
          </p:cNvSpPr>
          <p:nvPr/>
        </p:nvSpPr>
        <p:spPr bwMode="auto">
          <a:xfrm>
            <a:off x="602340" y="1333500"/>
            <a:ext cx="1023037" cy="502573"/>
          </a:xfrm>
          <a:prstGeom prst="rect">
            <a:avLst/>
          </a:prstGeom>
          <a:noFill/>
          <a:ln w="9525">
            <a:noFill/>
            <a:miter lim="800000"/>
            <a:headEnd/>
            <a:tailEnd/>
          </a:ln>
        </p:spPr>
        <p:txBody>
          <a:bodyPr wrap="none">
            <a:spAutoFit/>
          </a:bodyPr>
          <a:lstStyle/>
          <a:p>
            <a:r>
              <a:rPr lang="en-US" sz="1333" dirty="0">
                <a:latin typeface="Times New Roman" pitchFamily="28" charset="0"/>
              </a:rPr>
              <a:t>Trigger</a:t>
            </a:r>
          </a:p>
          <a:p>
            <a:r>
              <a:rPr lang="en-US" sz="1333" dirty="0">
                <a:latin typeface="Times New Roman" pitchFamily="28" charset="0"/>
              </a:rPr>
              <a:t>(n bit/25 ns)</a:t>
            </a:r>
          </a:p>
        </p:txBody>
      </p:sp>
      <p:sp>
        <p:nvSpPr>
          <p:cNvPr id="900" name="Text Box 29">
            <a:extLst>
              <a:ext uri="{FF2B5EF4-FFF2-40B4-BE49-F238E27FC236}">
                <a16:creationId xmlns:a16="http://schemas.microsoft.com/office/drawing/2014/main" id="{004707F9-63E3-49A1-B117-F72550D3B08F}"/>
              </a:ext>
            </a:extLst>
          </p:cNvPr>
          <p:cNvSpPr txBox="1">
            <a:spLocks noChangeArrowheads="1"/>
          </p:cNvSpPr>
          <p:nvPr/>
        </p:nvSpPr>
        <p:spPr bwMode="auto">
          <a:xfrm>
            <a:off x="631394" y="2603500"/>
            <a:ext cx="922047" cy="297454"/>
          </a:xfrm>
          <a:prstGeom prst="rect">
            <a:avLst/>
          </a:prstGeom>
          <a:noFill/>
          <a:ln w="9525">
            <a:noFill/>
            <a:miter lim="800000"/>
            <a:headEnd/>
            <a:tailEnd/>
          </a:ln>
        </p:spPr>
        <p:txBody>
          <a:bodyPr wrap="none">
            <a:spAutoFit/>
          </a:bodyPr>
          <a:lstStyle/>
          <a:p>
            <a:r>
              <a:rPr lang="en-US" sz="1333" dirty="0">
                <a:latin typeface="Times New Roman" pitchFamily="28" charset="0"/>
              </a:rPr>
              <a:t>Bit Stream</a:t>
            </a:r>
          </a:p>
        </p:txBody>
      </p:sp>
      <p:sp>
        <p:nvSpPr>
          <p:cNvPr id="901" name="Text Box 29">
            <a:extLst>
              <a:ext uri="{FF2B5EF4-FFF2-40B4-BE49-F238E27FC236}">
                <a16:creationId xmlns:a16="http://schemas.microsoft.com/office/drawing/2014/main" id="{C7034D13-1B4D-4636-9F4F-663AC1F4FA96}"/>
              </a:ext>
            </a:extLst>
          </p:cNvPr>
          <p:cNvSpPr txBox="1">
            <a:spLocks noChangeArrowheads="1"/>
          </p:cNvSpPr>
          <p:nvPr/>
        </p:nvSpPr>
        <p:spPr bwMode="auto">
          <a:xfrm>
            <a:off x="609601" y="3623306"/>
            <a:ext cx="817853" cy="502573"/>
          </a:xfrm>
          <a:prstGeom prst="rect">
            <a:avLst/>
          </a:prstGeom>
          <a:noFill/>
          <a:ln w="9525">
            <a:noFill/>
            <a:miter lim="800000"/>
            <a:headEnd/>
            <a:tailEnd/>
          </a:ln>
        </p:spPr>
        <p:txBody>
          <a:bodyPr wrap="none">
            <a:spAutoFit/>
          </a:bodyPr>
          <a:lstStyle/>
          <a:p>
            <a:r>
              <a:rPr lang="en-US" sz="1333" dirty="0">
                <a:latin typeface="Times New Roman" pitchFamily="28" charset="0"/>
              </a:rPr>
              <a:t>Received</a:t>
            </a:r>
          </a:p>
          <a:p>
            <a:r>
              <a:rPr lang="en-US" sz="1333" dirty="0">
                <a:latin typeface="Times New Roman" pitchFamily="28" charset="0"/>
              </a:rPr>
              <a:t>Contents</a:t>
            </a:r>
          </a:p>
        </p:txBody>
      </p:sp>
      <p:sp>
        <p:nvSpPr>
          <p:cNvPr id="902" name="Text Box 29">
            <a:extLst>
              <a:ext uri="{FF2B5EF4-FFF2-40B4-BE49-F238E27FC236}">
                <a16:creationId xmlns:a16="http://schemas.microsoft.com/office/drawing/2014/main" id="{141CB36D-9CDB-49B3-B95C-2BB0CADE138A}"/>
              </a:ext>
            </a:extLst>
          </p:cNvPr>
          <p:cNvSpPr txBox="1">
            <a:spLocks noChangeArrowheads="1"/>
          </p:cNvSpPr>
          <p:nvPr/>
        </p:nvSpPr>
        <p:spPr bwMode="auto">
          <a:xfrm>
            <a:off x="571500" y="2003872"/>
            <a:ext cx="1327736" cy="297454"/>
          </a:xfrm>
          <a:prstGeom prst="rect">
            <a:avLst/>
          </a:prstGeom>
          <a:noFill/>
          <a:ln w="9525">
            <a:noFill/>
            <a:miter lim="800000"/>
            <a:headEnd/>
            <a:tailEnd/>
          </a:ln>
        </p:spPr>
        <p:txBody>
          <a:bodyPr wrap="none">
            <a:spAutoFit/>
          </a:bodyPr>
          <a:lstStyle/>
          <a:p>
            <a:r>
              <a:rPr lang="en-US" sz="1333" dirty="0">
                <a:latin typeface="Times New Roman" pitchFamily="28" charset="0"/>
              </a:rPr>
              <a:t>Chop and Merge</a:t>
            </a:r>
          </a:p>
        </p:txBody>
      </p:sp>
      <p:sp>
        <p:nvSpPr>
          <p:cNvPr id="561" name="Text Box 29">
            <a:extLst>
              <a:ext uri="{FF2B5EF4-FFF2-40B4-BE49-F238E27FC236}">
                <a16:creationId xmlns:a16="http://schemas.microsoft.com/office/drawing/2014/main" id="{B74BC797-540B-48A8-AB9E-95E0F541FFA9}"/>
              </a:ext>
            </a:extLst>
          </p:cNvPr>
          <p:cNvSpPr txBox="1">
            <a:spLocks noChangeArrowheads="1"/>
          </p:cNvSpPr>
          <p:nvPr/>
        </p:nvSpPr>
        <p:spPr bwMode="auto">
          <a:xfrm>
            <a:off x="1917718" y="1171834"/>
            <a:ext cx="1479892" cy="297454"/>
          </a:xfrm>
          <a:prstGeom prst="rect">
            <a:avLst/>
          </a:prstGeom>
          <a:noFill/>
          <a:ln w="9525">
            <a:noFill/>
            <a:miter lim="800000"/>
            <a:headEnd/>
            <a:tailEnd/>
          </a:ln>
        </p:spPr>
        <p:txBody>
          <a:bodyPr wrap="none">
            <a:spAutoFit/>
          </a:bodyPr>
          <a:lstStyle/>
          <a:p>
            <a:r>
              <a:rPr lang="en-US" sz="1333" dirty="0">
                <a:solidFill>
                  <a:schemeClr val="tx2">
                    <a:lumMod val="60000"/>
                    <a:lumOff val="40000"/>
                  </a:schemeClr>
                </a:solidFill>
                <a:latin typeface="Times New Roman" pitchFamily="28" charset="0"/>
              </a:rPr>
              <a:t>0x3c5c (for fillers)</a:t>
            </a:r>
          </a:p>
        </p:txBody>
      </p:sp>
      <p:sp>
        <p:nvSpPr>
          <p:cNvPr id="562" name="Text Box 29">
            <a:extLst>
              <a:ext uri="{FF2B5EF4-FFF2-40B4-BE49-F238E27FC236}">
                <a16:creationId xmlns:a16="http://schemas.microsoft.com/office/drawing/2014/main" id="{D3F45E10-020C-4F32-AB52-38EADEA2F990}"/>
              </a:ext>
            </a:extLst>
          </p:cNvPr>
          <p:cNvSpPr txBox="1">
            <a:spLocks noChangeArrowheads="1"/>
          </p:cNvSpPr>
          <p:nvPr/>
        </p:nvSpPr>
        <p:spPr bwMode="auto">
          <a:xfrm>
            <a:off x="3155391" y="808168"/>
            <a:ext cx="646331" cy="297454"/>
          </a:xfrm>
          <a:prstGeom prst="rect">
            <a:avLst/>
          </a:prstGeom>
          <a:noFill/>
          <a:ln w="9525">
            <a:noFill/>
            <a:miter lim="800000"/>
            <a:headEnd/>
            <a:tailEnd/>
          </a:ln>
        </p:spPr>
        <p:txBody>
          <a:bodyPr wrap="none">
            <a:spAutoFit/>
          </a:bodyPr>
          <a:lstStyle/>
          <a:p>
            <a:r>
              <a:rPr lang="en-US" sz="1333" dirty="0">
                <a:solidFill>
                  <a:srgbClr val="00B050"/>
                </a:solidFill>
                <a:latin typeface="Times New Roman" pitchFamily="28" charset="0"/>
              </a:rPr>
              <a:t>24 bits</a:t>
            </a:r>
          </a:p>
        </p:txBody>
      </p:sp>
      <p:sp>
        <p:nvSpPr>
          <p:cNvPr id="563" name="Text Box 29">
            <a:extLst>
              <a:ext uri="{FF2B5EF4-FFF2-40B4-BE49-F238E27FC236}">
                <a16:creationId xmlns:a16="http://schemas.microsoft.com/office/drawing/2014/main" id="{DA7799F6-BF12-4E27-B2AD-96EA08039B16}"/>
              </a:ext>
            </a:extLst>
          </p:cNvPr>
          <p:cNvSpPr txBox="1">
            <a:spLocks noChangeArrowheads="1"/>
          </p:cNvSpPr>
          <p:nvPr/>
        </p:nvSpPr>
        <p:spPr bwMode="auto">
          <a:xfrm>
            <a:off x="2028311" y="790834"/>
            <a:ext cx="646331" cy="297454"/>
          </a:xfrm>
          <a:prstGeom prst="rect">
            <a:avLst/>
          </a:prstGeom>
          <a:noFill/>
          <a:ln w="9525">
            <a:noFill/>
            <a:miter lim="800000"/>
            <a:headEnd/>
            <a:tailEnd/>
          </a:ln>
        </p:spPr>
        <p:txBody>
          <a:bodyPr wrap="none">
            <a:spAutoFit/>
          </a:bodyPr>
          <a:lstStyle/>
          <a:p>
            <a:r>
              <a:rPr lang="en-US" sz="1333" dirty="0">
                <a:solidFill>
                  <a:schemeClr val="tx2">
                    <a:lumMod val="60000"/>
                    <a:lumOff val="40000"/>
                  </a:schemeClr>
                </a:solidFill>
                <a:latin typeface="Times New Roman" pitchFamily="28" charset="0"/>
              </a:rPr>
              <a:t>16 bits</a:t>
            </a:r>
          </a:p>
        </p:txBody>
      </p:sp>
      <p:sp>
        <p:nvSpPr>
          <p:cNvPr id="2" name="Left Brace 1">
            <a:extLst>
              <a:ext uri="{FF2B5EF4-FFF2-40B4-BE49-F238E27FC236}">
                <a16:creationId xmlns:a16="http://schemas.microsoft.com/office/drawing/2014/main" id="{6608528E-6DFF-411B-8005-1B7E8312571E}"/>
              </a:ext>
            </a:extLst>
          </p:cNvPr>
          <p:cNvSpPr/>
          <p:nvPr/>
        </p:nvSpPr>
        <p:spPr>
          <a:xfrm rot="16200000">
            <a:off x="2221230" y="2668707"/>
            <a:ext cx="129540" cy="502047"/>
          </a:xfrm>
          <a:prstGeom prst="leftBrace">
            <a:avLst>
              <a:gd name="adj1" fmla="val 74203"/>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cxnSp>
        <p:nvCxnSpPr>
          <p:cNvPr id="565" name="Straight Arrow Connector 564">
            <a:extLst>
              <a:ext uri="{FF2B5EF4-FFF2-40B4-BE49-F238E27FC236}">
                <a16:creationId xmlns:a16="http://schemas.microsoft.com/office/drawing/2014/main" id="{8385AD78-384F-4129-A6BA-AB2F35343BF6}"/>
              </a:ext>
            </a:extLst>
          </p:cNvPr>
          <p:cNvCxnSpPr>
            <a:cxnSpLocks/>
          </p:cNvCxnSpPr>
          <p:nvPr/>
        </p:nvCxnSpPr>
        <p:spPr>
          <a:xfrm flipH="1">
            <a:off x="1872445" y="3048000"/>
            <a:ext cx="286556" cy="2540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69" name="Left Brace 568">
            <a:extLst>
              <a:ext uri="{FF2B5EF4-FFF2-40B4-BE49-F238E27FC236}">
                <a16:creationId xmlns:a16="http://schemas.microsoft.com/office/drawing/2014/main" id="{276760A4-808B-4B7B-9E9C-F4714E7EEB30}"/>
              </a:ext>
            </a:extLst>
          </p:cNvPr>
          <p:cNvSpPr/>
          <p:nvPr/>
        </p:nvSpPr>
        <p:spPr>
          <a:xfrm rot="16200000">
            <a:off x="2726253" y="2671247"/>
            <a:ext cx="129540" cy="502047"/>
          </a:xfrm>
          <a:prstGeom prst="leftBrace">
            <a:avLst>
              <a:gd name="adj1" fmla="val 74203"/>
              <a:gd name="adj2" fmla="val 50000"/>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500"/>
          </a:p>
        </p:txBody>
      </p:sp>
      <p:sp>
        <p:nvSpPr>
          <p:cNvPr id="5" name="Title 1">
            <a:extLst>
              <a:ext uri="{FF2B5EF4-FFF2-40B4-BE49-F238E27FC236}">
                <a16:creationId xmlns:a16="http://schemas.microsoft.com/office/drawing/2014/main" id="{4A98ABA9-60CB-7617-FE74-0CA17019C764}"/>
              </a:ext>
            </a:extLst>
          </p:cNvPr>
          <p:cNvSpPr txBox="1">
            <a:spLocks/>
          </p:cNvSpPr>
          <p:nvPr/>
        </p:nvSpPr>
        <p:spPr>
          <a:xfrm>
            <a:off x="0" y="-19287"/>
            <a:ext cx="12192000" cy="800683"/>
          </a:xfrm>
          <a:prstGeom prst="rect">
            <a:avLst/>
          </a:prstGeom>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4400" dirty="0">
                <a:ea typeface="ＭＳ Ｐゴシック" pitchFamily="28" charset="-128"/>
              </a:rPr>
              <a:t>Data + trigger</a:t>
            </a:r>
            <a:endParaRPr lang="en-US" dirty="0"/>
          </a:p>
        </p:txBody>
      </p:sp>
      <p:sp>
        <p:nvSpPr>
          <p:cNvPr id="3" name="Date Placeholder 1">
            <a:extLst>
              <a:ext uri="{FF2B5EF4-FFF2-40B4-BE49-F238E27FC236}">
                <a16:creationId xmlns:a16="http://schemas.microsoft.com/office/drawing/2014/main" id="{D1BA66F9-07FF-FB5E-6B71-F08397EB8FBB}"/>
              </a:ext>
            </a:extLst>
          </p:cNvPr>
          <p:cNvSpPr>
            <a:spLocks noGrp="1"/>
          </p:cNvSpPr>
          <p:nvPr>
            <p:ph type="dt" sz="half" idx="10"/>
          </p:nvPr>
        </p:nvSpPr>
        <p:spPr>
          <a:xfrm>
            <a:off x="838200" y="6356350"/>
            <a:ext cx="2743200" cy="365125"/>
          </a:xfrm>
        </p:spPr>
        <p:txBody>
          <a:bodyPr/>
          <a:lstStyle/>
          <a:p>
            <a:r>
              <a:rPr lang="en-US"/>
              <a:t>Sept. 2022</a:t>
            </a:r>
          </a:p>
        </p:txBody>
      </p:sp>
      <p:sp>
        <p:nvSpPr>
          <p:cNvPr id="4" name="Footer Placeholder 5">
            <a:extLst>
              <a:ext uri="{FF2B5EF4-FFF2-40B4-BE49-F238E27FC236}">
                <a16:creationId xmlns:a16="http://schemas.microsoft.com/office/drawing/2014/main" id="{A3E189C0-B2BF-FDCF-FBB3-5E4E368BE5BB}"/>
              </a:ext>
            </a:extLst>
          </p:cNvPr>
          <p:cNvSpPr>
            <a:spLocks noGrp="1"/>
          </p:cNvSpPr>
          <p:nvPr>
            <p:ph type="ftr" sz="quarter" idx="11"/>
          </p:nvPr>
        </p:nvSpPr>
        <p:spPr>
          <a:xfrm>
            <a:off x="4038600" y="6356350"/>
            <a:ext cx="4114800" cy="365125"/>
          </a:xfrm>
        </p:spPr>
        <p:txBody>
          <a:bodyPr/>
          <a:lstStyle/>
          <a:p>
            <a:r>
              <a:rPr lang="en-US"/>
              <a:t>ETRCO Emulator</a:t>
            </a:r>
          </a:p>
        </p:txBody>
      </p:sp>
    </p:spTree>
    <p:extLst>
      <p:ext uri="{BB962C8B-B14F-4D97-AF65-F5344CB8AC3E}">
        <p14:creationId xmlns:p14="http://schemas.microsoft.com/office/powerpoint/2010/main" val="86864358"/>
      </p:ext>
    </p:extLst>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9">
                                            <p:txEl>
                                              <p:pRg st="0" end="0"/>
                                            </p:txEl>
                                          </p:spTgt>
                                        </p:tgtEl>
                                        <p:attrNameLst>
                                          <p:attrName>style.visibility</p:attrName>
                                        </p:attrNameLst>
                                      </p:cBhvr>
                                      <p:to>
                                        <p:strVal val="visible"/>
                                      </p:to>
                                    </p:set>
                                    <p:anim calcmode="lin" valueType="num">
                                      <p:cBhvr additive="base">
                                        <p:cTn id="7" dur="500" fill="hold"/>
                                        <p:tgtEl>
                                          <p:spTgt spid="1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9">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9">
                                            <p:txEl>
                                              <p:pRg st="1" end="1"/>
                                            </p:txEl>
                                          </p:spTgt>
                                        </p:tgtEl>
                                        <p:attrNameLst>
                                          <p:attrName>style.visibility</p:attrName>
                                        </p:attrNameLst>
                                      </p:cBhvr>
                                      <p:to>
                                        <p:strVal val="visible"/>
                                      </p:to>
                                    </p:set>
                                    <p:anim calcmode="lin" valueType="num">
                                      <p:cBhvr additive="base">
                                        <p:cTn id="12" dur="500" fill="hold"/>
                                        <p:tgtEl>
                                          <p:spTgt spid="129">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9">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29">
                                            <p:txEl>
                                              <p:pRg st="2" end="2"/>
                                            </p:txEl>
                                          </p:spTgt>
                                        </p:tgtEl>
                                        <p:attrNameLst>
                                          <p:attrName>style.visibility</p:attrName>
                                        </p:attrNameLst>
                                      </p:cBhvr>
                                      <p:to>
                                        <p:strVal val="visible"/>
                                      </p:to>
                                    </p:set>
                                    <p:anim calcmode="lin" valueType="num">
                                      <p:cBhvr additive="base">
                                        <p:cTn id="17" dur="500" fill="hold"/>
                                        <p:tgtEl>
                                          <p:spTgt spid="12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9">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29">
                                            <p:txEl>
                                              <p:pRg st="3" end="3"/>
                                            </p:txEl>
                                          </p:spTgt>
                                        </p:tgtEl>
                                        <p:attrNameLst>
                                          <p:attrName>style.visibility</p:attrName>
                                        </p:attrNameLst>
                                      </p:cBhvr>
                                      <p:to>
                                        <p:strVal val="visible"/>
                                      </p:to>
                                    </p:set>
                                    <p:anim calcmode="lin" valueType="num">
                                      <p:cBhvr additive="base">
                                        <p:cTn id="22" dur="500" fill="hold"/>
                                        <p:tgtEl>
                                          <p:spTgt spid="129">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129">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29">
                                            <p:txEl>
                                              <p:pRg st="4" end="4"/>
                                            </p:txEl>
                                          </p:spTgt>
                                        </p:tgtEl>
                                        <p:attrNameLst>
                                          <p:attrName>style.visibility</p:attrName>
                                        </p:attrNameLst>
                                      </p:cBhvr>
                                      <p:to>
                                        <p:strVal val="visible"/>
                                      </p:to>
                                    </p:set>
                                    <p:anim calcmode="lin" valueType="num">
                                      <p:cBhvr additive="base">
                                        <p:cTn id="27" dur="500" fill="hold"/>
                                        <p:tgtEl>
                                          <p:spTgt spid="129">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129">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build="p" bldLvl="2" autoUpdateAnimBg="0" advAuto="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Slide Number Placeholder 4"/>
          <p:cNvSpPr>
            <a:spLocks noGrp="1"/>
          </p:cNvSpPr>
          <p:nvPr>
            <p:ph type="sldNum" sz="quarter" idx="12"/>
          </p:nvPr>
        </p:nvSpPr>
        <p:spPr>
          <a:noFill/>
        </p:spPr>
        <p:txBody>
          <a:bodyPr/>
          <a:lstStyle/>
          <a:p>
            <a:fld id="{28BD6E64-FA0F-4E85-80AA-A8B46ADE2C44}" type="slidenum">
              <a:rPr lang="en-US" smtClean="0">
                <a:latin typeface="Garamond" pitchFamily="28" charset="0"/>
                <a:ea typeface="ＭＳ Ｐゴシック" pitchFamily="28" charset="-128"/>
              </a:rPr>
              <a:pPr/>
              <a:t>16</a:t>
            </a:fld>
            <a:endParaRPr lang="en-US">
              <a:latin typeface="Garamond" pitchFamily="28" charset="0"/>
              <a:ea typeface="ＭＳ Ｐゴシック" pitchFamily="28" charset="-128"/>
            </a:endParaRPr>
          </a:p>
        </p:txBody>
      </p:sp>
      <p:pic>
        <p:nvPicPr>
          <p:cNvPr id="3" name="Picture 2">
            <a:extLst>
              <a:ext uri="{FF2B5EF4-FFF2-40B4-BE49-F238E27FC236}">
                <a16:creationId xmlns:a16="http://schemas.microsoft.com/office/drawing/2014/main" id="{92BE2D56-562D-4958-9FB0-DAB1ED116717}"/>
              </a:ext>
            </a:extLst>
          </p:cNvPr>
          <p:cNvPicPr>
            <a:picLocks noChangeAspect="1"/>
          </p:cNvPicPr>
          <p:nvPr/>
        </p:nvPicPr>
        <p:blipFill>
          <a:blip r:embed="rId3"/>
          <a:stretch>
            <a:fillRect/>
          </a:stretch>
        </p:blipFill>
        <p:spPr>
          <a:xfrm>
            <a:off x="508000" y="937448"/>
            <a:ext cx="9847385" cy="5334000"/>
          </a:xfrm>
          <a:prstGeom prst="rect">
            <a:avLst/>
          </a:prstGeom>
        </p:spPr>
      </p:pic>
      <p:sp>
        <p:nvSpPr>
          <p:cNvPr id="8" name="Text Box 29">
            <a:extLst>
              <a:ext uri="{FF2B5EF4-FFF2-40B4-BE49-F238E27FC236}">
                <a16:creationId xmlns:a16="http://schemas.microsoft.com/office/drawing/2014/main" id="{888CA79E-C90D-4507-BDFD-1A2C9439392C}"/>
              </a:ext>
            </a:extLst>
          </p:cNvPr>
          <p:cNvSpPr txBox="1">
            <a:spLocks noChangeArrowheads="1"/>
          </p:cNvSpPr>
          <p:nvPr/>
        </p:nvSpPr>
        <p:spPr bwMode="auto">
          <a:xfrm>
            <a:off x="10836526" y="4110849"/>
            <a:ext cx="816377" cy="297454"/>
          </a:xfrm>
          <a:prstGeom prst="rect">
            <a:avLst/>
          </a:prstGeom>
          <a:noFill/>
          <a:ln w="9525">
            <a:noFill/>
            <a:miter lim="800000"/>
            <a:headEnd/>
            <a:tailEnd/>
          </a:ln>
        </p:spPr>
        <p:txBody>
          <a:bodyPr wrap="none">
            <a:spAutoFit/>
          </a:bodyPr>
          <a:lstStyle/>
          <a:p>
            <a:r>
              <a:rPr lang="en-US" sz="1333" dirty="0">
                <a:latin typeface="Times New Roman" pitchFamily="28" charset="0"/>
              </a:rPr>
              <a:t>DV (left)</a:t>
            </a:r>
          </a:p>
        </p:txBody>
      </p:sp>
      <p:sp>
        <p:nvSpPr>
          <p:cNvPr id="9" name="Text Box 29">
            <a:extLst>
              <a:ext uri="{FF2B5EF4-FFF2-40B4-BE49-F238E27FC236}">
                <a16:creationId xmlns:a16="http://schemas.microsoft.com/office/drawing/2014/main" id="{E10613CA-2462-436C-87EE-5E59E0642D02}"/>
              </a:ext>
            </a:extLst>
          </p:cNvPr>
          <p:cNvSpPr txBox="1">
            <a:spLocks noChangeArrowheads="1"/>
          </p:cNvSpPr>
          <p:nvPr/>
        </p:nvSpPr>
        <p:spPr bwMode="auto">
          <a:xfrm>
            <a:off x="10827355" y="3828721"/>
            <a:ext cx="1203343" cy="297454"/>
          </a:xfrm>
          <a:prstGeom prst="rect">
            <a:avLst/>
          </a:prstGeom>
          <a:noFill/>
          <a:ln w="9525">
            <a:noFill/>
            <a:miter lim="800000"/>
            <a:headEnd/>
            <a:tailEnd/>
          </a:ln>
        </p:spPr>
        <p:txBody>
          <a:bodyPr wrap="none">
            <a:spAutoFit/>
          </a:bodyPr>
          <a:lstStyle/>
          <a:p>
            <a:r>
              <a:rPr lang="en-US" sz="1333" dirty="0">
                <a:latin typeface="Times New Roman" pitchFamily="28" charset="0"/>
              </a:rPr>
              <a:t>Word40b (left)</a:t>
            </a:r>
          </a:p>
        </p:txBody>
      </p:sp>
      <p:sp>
        <p:nvSpPr>
          <p:cNvPr id="10" name="Text Box 29">
            <a:extLst>
              <a:ext uri="{FF2B5EF4-FFF2-40B4-BE49-F238E27FC236}">
                <a16:creationId xmlns:a16="http://schemas.microsoft.com/office/drawing/2014/main" id="{A1A693A0-0F5F-4CC5-AC70-6B25AD30D244}"/>
              </a:ext>
            </a:extLst>
          </p:cNvPr>
          <p:cNvSpPr txBox="1">
            <a:spLocks noChangeArrowheads="1"/>
          </p:cNvSpPr>
          <p:nvPr/>
        </p:nvSpPr>
        <p:spPr bwMode="auto">
          <a:xfrm>
            <a:off x="10795001" y="3556000"/>
            <a:ext cx="971741" cy="297454"/>
          </a:xfrm>
          <a:prstGeom prst="rect">
            <a:avLst/>
          </a:prstGeom>
          <a:noFill/>
          <a:ln w="9525">
            <a:noFill/>
            <a:miter lim="800000"/>
            <a:headEnd/>
            <a:tailEnd/>
          </a:ln>
        </p:spPr>
        <p:txBody>
          <a:bodyPr wrap="none">
            <a:spAutoFit/>
          </a:bodyPr>
          <a:lstStyle/>
          <a:p>
            <a:r>
              <a:rPr lang="en-US" sz="1333" dirty="0">
                <a:latin typeface="Times New Roman" pitchFamily="28" charset="0"/>
              </a:rPr>
              <a:t>TRIG (left)</a:t>
            </a:r>
          </a:p>
        </p:txBody>
      </p:sp>
      <p:sp>
        <p:nvSpPr>
          <p:cNvPr id="11" name="Text Box 29">
            <a:extLst>
              <a:ext uri="{FF2B5EF4-FFF2-40B4-BE49-F238E27FC236}">
                <a16:creationId xmlns:a16="http://schemas.microsoft.com/office/drawing/2014/main" id="{FD1807A6-DB13-48FD-B12E-760349DAC949}"/>
              </a:ext>
            </a:extLst>
          </p:cNvPr>
          <p:cNvSpPr txBox="1">
            <a:spLocks noChangeArrowheads="1"/>
          </p:cNvSpPr>
          <p:nvPr/>
        </p:nvSpPr>
        <p:spPr bwMode="auto">
          <a:xfrm>
            <a:off x="10858751" y="5094630"/>
            <a:ext cx="910955" cy="297454"/>
          </a:xfrm>
          <a:prstGeom prst="rect">
            <a:avLst/>
          </a:prstGeom>
          <a:noFill/>
          <a:ln w="9525">
            <a:noFill/>
            <a:miter lim="800000"/>
            <a:headEnd/>
            <a:tailEnd/>
          </a:ln>
        </p:spPr>
        <p:txBody>
          <a:bodyPr wrap="none">
            <a:spAutoFit/>
          </a:bodyPr>
          <a:lstStyle/>
          <a:p>
            <a:r>
              <a:rPr lang="en-US" sz="1333" dirty="0">
                <a:latin typeface="Times New Roman" pitchFamily="28" charset="0"/>
              </a:rPr>
              <a:t>DV (right)</a:t>
            </a:r>
          </a:p>
        </p:txBody>
      </p:sp>
      <p:sp>
        <p:nvSpPr>
          <p:cNvPr id="12" name="Text Box 29">
            <a:extLst>
              <a:ext uri="{FF2B5EF4-FFF2-40B4-BE49-F238E27FC236}">
                <a16:creationId xmlns:a16="http://schemas.microsoft.com/office/drawing/2014/main" id="{13CF52BC-2068-4A0E-A53B-DC32540CABA4}"/>
              </a:ext>
            </a:extLst>
          </p:cNvPr>
          <p:cNvSpPr txBox="1">
            <a:spLocks noChangeArrowheads="1"/>
          </p:cNvSpPr>
          <p:nvPr/>
        </p:nvSpPr>
        <p:spPr bwMode="auto">
          <a:xfrm>
            <a:off x="10859510" y="4844721"/>
            <a:ext cx="1297919" cy="297454"/>
          </a:xfrm>
          <a:prstGeom prst="rect">
            <a:avLst/>
          </a:prstGeom>
          <a:noFill/>
          <a:ln w="9525">
            <a:noFill/>
            <a:miter lim="800000"/>
            <a:headEnd/>
            <a:tailEnd/>
          </a:ln>
        </p:spPr>
        <p:txBody>
          <a:bodyPr wrap="none">
            <a:spAutoFit/>
          </a:bodyPr>
          <a:lstStyle/>
          <a:p>
            <a:r>
              <a:rPr lang="en-US" sz="1333" dirty="0">
                <a:latin typeface="Times New Roman" pitchFamily="28" charset="0"/>
              </a:rPr>
              <a:t>Word40b (right)</a:t>
            </a:r>
          </a:p>
        </p:txBody>
      </p:sp>
      <p:sp>
        <p:nvSpPr>
          <p:cNvPr id="13" name="Text Box 29">
            <a:extLst>
              <a:ext uri="{FF2B5EF4-FFF2-40B4-BE49-F238E27FC236}">
                <a16:creationId xmlns:a16="http://schemas.microsoft.com/office/drawing/2014/main" id="{A3218B3D-77D6-489C-8E52-8E5F43464F39}"/>
              </a:ext>
            </a:extLst>
          </p:cNvPr>
          <p:cNvSpPr txBox="1">
            <a:spLocks noChangeArrowheads="1"/>
          </p:cNvSpPr>
          <p:nvPr/>
        </p:nvSpPr>
        <p:spPr bwMode="auto">
          <a:xfrm>
            <a:off x="10840296" y="4572000"/>
            <a:ext cx="1066318" cy="297454"/>
          </a:xfrm>
          <a:prstGeom prst="rect">
            <a:avLst/>
          </a:prstGeom>
          <a:noFill/>
          <a:ln w="9525">
            <a:noFill/>
            <a:miter lim="800000"/>
            <a:headEnd/>
            <a:tailEnd/>
          </a:ln>
        </p:spPr>
        <p:txBody>
          <a:bodyPr wrap="none">
            <a:spAutoFit/>
          </a:bodyPr>
          <a:lstStyle/>
          <a:p>
            <a:r>
              <a:rPr lang="en-US" sz="1333" dirty="0">
                <a:latin typeface="Times New Roman" pitchFamily="28" charset="0"/>
              </a:rPr>
              <a:t>TRIG (right)</a:t>
            </a:r>
          </a:p>
        </p:txBody>
      </p:sp>
      <p:sp>
        <p:nvSpPr>
          <p:cNvPr id="14" name="Line 27">
            <a:extLst>
              <a:ext uri="{FF2B5EF4-FFF2-40B4-BE49-F238E27FC236}">
                <a16:creationId xmlns:a16="http://schemas.microsoft.com/office/drawing/2014/main" id="{82974D76-2025-4FFB-9C36-1EB6D2E9A4B4}"/>
              </a:ext>
            </a:extLst>
          </p:cNvPr>
          <p:cNvSpPr>
            <a:spLocks noChangeShapeType="1"/>
          </p:cNvSpPr>
          <p:nvPr/>
        </p:nvSpPr>
        <p:spPr bwMode="auto">
          <a:xfrm flipH="1">
            <a:off x="10387739" y="3746500"/>
            <a:ext cx="418348" cy="381000"/>
          </a:xfrm>
          <a:prstGeom prst="line">
            <a:avLst/>
          </a:prstGeom>
          <a:noFill/>
          <a:ln w="19050">
            <a:solidFill>
              <a:schemeClr val="tx1"/>
            </a:solidFill>
            <a:round/>
            <a:headEnd/>
            <a:tailEnd type="triangle"/>
          </a:ln>
        </p:spPr>
        <p:txBody>
          <a:bodyPr/>
          <a:lstStyle/>
          <a:p>
            <a:endParaRPr lang="en-US" sz="1500"/>
          </a:p>
        </p:txBody>
      </p:sp>
      <p:sp>
        <p:nvSpPr>
          <p:cNvPr id="15" name="Line 27">
            <a:extLst>
              <a:ext uri="{FF2B5EF4-FFF2-40B4-BE49-F238E27FC236}">
                <a16:creationId xmlns:a16="http://schemas.microsoft.com/office/drawing/2014/main" id="{77B84BC1-3A50-4D6E-8B6D-EEF8A3E5BD43}"/>
              </a:ext>
            </a:extLst>
          </p:cNvPr>
          <p:cNvSpPr>
            <a:spLocks noChangeShapeType="1"/>
          </p:cNvSpPr>
          <p:nvPr/>
        </p:nvSpPr>
        <p:spPr bwMode="auto">
          <a:xfrm flipH="1">
            <a:off x="10376653" y="4000500"/>
            <a:ext cx="450700" cy="256352"/>
          </a:xfrm>
          <a:prstGeom prst="line">
            <a:avLst/>
          </a:prstGeom>
          <a:noFill/>
          <a:ln w="19050">
            <a:solidFill>
              <a:schemeClr val="tx1"/>
            </a:solidFill>
            <a:round/>
            <a:headEnd/>
            <a:tailEnd type="triangle"/>
          </a:ln>
        </p:spPr>
        <p:txBody>
          <a:bodyPr/>
          <a:lstStyle/>
          <a:p>
            <a:endParaRPr lang="en-US" sz="1500"/>
          </a:p>
        </p:txBody>
      </p:sp>
      <p:sp>
        <p:nvSpPr>
          <p:cNvPr id="16" name="Line 27">
            <a:extLst>
              <a:ext uri="{FF2B5EF4-FFF2-40B4-BE49-F238E27FC236}">
                <a16:creationId xmlns:a16="http://schemas.microsoft.com/office/drawing/2014/main" id="{11BBB359-D20E-448B-8978-9EC92CE73930}"/>
              </a:ext>
            </a:extLst>
          </p:cNvPr>
          <p:cNvSpPr>
            <a:spLocks noChangeShapeType="1"/>
          </p:cNvSpPr>
          <p:nvPr/>
        </p:nvSpPr>
        <p:spPr bwMode="auto">
          <a:xfrm flipH="1">
            <a:off x="10355385" y="4256852"/>
            <a:ext cx="503115" cy="120698"/>
          </a:xfrm>
          <a:prstGeom prst="line">
            <a:avLst/>
          </a:prstGeom>
          <a:noFill/>
          <a:ln w="19050">
            <a:solidFill>
              <a:schemeClr val="tx1"/>
            </a:solidFill>
            <a:round/>
            <a:headEnd/>
            <a:tailEnd type="triangle"/>
          </a:ln>
        </p:spPr>
        <p:txBody>
          <a:bodyPr/>
          <a:lstStyle/>
          <a:p>
            <a:endParaRPr lang="en-US" sz="1500"/>
          </a:p>
        </p:txBody>
      </p:sp>
      <p:sp>
        <p:nvSpPr>
          <p:cNvPr id="17" name="Line 27">
            <a:extLst>
              <a:ext uri="{FF2B5EF4-FFF2-40B4-BE49-F238E27FC236}">
                <a16:creationId xmlns:a16="http://schemas.microsoft.com/office/drawing/2014/main" id="{3E933D73-7A53-4E73-B1BF-32E3D738A47C}"/>
              </a:ext>
            </a:extLst>
          </p:cNvPr>
          <p:cNvSpPr>
            <a:spLocks noChangeShapeType="1"/>
          </p:cNvSpPr>
          <p:nvPr/>
        </p:nvSpPr>
        <p:spPr bwMode="auto">
          <a:xfrm flipH="1" flipV="1">
            <a:off x="10355385" y="4470399"/>
            <a:ext cx="566615" cy="228601"/>
          </a:xfrm>
          <a:prstGeom prst="line">
            <a:avLst/>
          </a:prstGeom>
          <a:noFill/>
          <a:ln w="19050">
            <a:solidFill>
              <a:schemeClr val="tx1"/>
            </a:solidFill>
            <a:round/>
            <a:headEnd/>
            <a:tailEnd type="triangle"/>
          </a:ln>
        </p:spPr>
        <p:txBody>
          <a:bodyPr/>
          <a:lstStyle/>
          <a:p>
            <a:endParaRPr lang="en-US" sz="1500"/>
          </a:p>
        </p:txBody>
      </p:sp>
      <p:sp>
        <p:nvSpPr>
          <p:cNvPr id="18" name="Line 27">
            <a:extLst>
              <a:ext uri="{FF2B5EF4-FFF2-40B4-BE49-F238E27FC236}">
                <a16:creationId xmlns:a16="http://schemas.microsoft.com/office/drawing/2014/main" id="{2FA770AC-907C-4F0B-B137-8CF9B0FCF09A}"/>
              </a:ext>
            </a:extLst>
          </p:cNvPr>
          <p:cNvSpPr>
            <a:spLocks noChangeShapeType="1"/>
          </p:cNvSpPr>
          <p:nvPr/>
        </p:nvSpPr>
        <p:spPr bwMode="auto">
          <a:xfrm flipH="1" flipV="1">
            <a:off x="10363322" y="4581548"/>
            <a:ext cx="558678" cy="401932"/>
          </a:xfrm>
          <a:prstGeom prst="line">
            <a:avLst/>
          </a:prstGeom>
          <a:noFill/>
          <a:ln w="19050">
            <a:solidFill>
              <a:schemeClr val="tx1"/>
            </a:solidFill>
            <a:round/>
            <a:headEnd/>
            <a:tailEnd type="triangle"/>
          </a:ln>
        </p:spPr>
        <p:txBody>
          <a:bodyPr/>
          <a:lstStyle/>
          <a:p>
            <a:endParaRPr lang="en-US" sz="1500"/>
          </a:p>
        </p:txBody>
      </p:sp>
      <p:sp>
        <p:nvSpPr>
          <p:cNvPr id="19" name="Line 27">
            <a:extLst>
              <a:ext uri="{FF2B5EF4-FFF2-40B4-BE49-F238E27FC236}">
                <a16:creationId xmlns:a16="http://schemas.microsoft.com/office/drawing/2014/main" id="{BEC585B2-A018-4D5B-B1A7-2B91D187A326}"/>
              </a:ext>
            </a:extLst>
          </p:cNvPr>
          <p:cNvSpPr>
            <a:spLocks noChangeShapeType="1"/>
          </p:cNvSpPr>
          <p:nvPr/>
        </p:nvSpPr>
        <p:spPr bwMode="auto">
          <a:xfrm flipH="1" flipV="1">
            <a:off x="10375038" y="4699705"/>
            <a:ext cx="546962" cy="524276"/>
          </a:xfrm>
          <a:prstGeom prst="line">
            <a:avLst/>
          </a:prstGeom>
          <a:noFill/>
          <a:ln w="19050">
            <a:solidFill>
              <a:schemeClr val="tx1"/>
            </a:solidFill>
            <a:round/>
            <a:headEnd/>
            <a:tailEnd type="triangle"/>
          </a:ln>
        </p:spPr>
        <p:txBody>
          <a:bodyPr/>
          <a:lstStyle/>
          <a:p>
            <a:endParaRPr lang="en-US" sz="1500"/>
          </a:p>
        </p:txBody>
      </p:sp>
      <p:sp>
        <p:nvSpPr>
          <p:cNvPr id="2" name="Title 1">
            <a:extLst>
              <a:ext uri="{FF2B5EF4-FFF2-40B4-BE49-F238E27FC236}">
                <a16:creationId xmlns:a16="http://schemas.microsoft.com/office/drawing/2014/main" id="{4F7683A6-743E-5ABA-5937-2C3DF39A63D3}"/>
              </a:ext>
            </a:extLst>
          </p:cNvPr>
          <p:cNvSpPr txBox="1">
            <a:spLocks/>
          </p:cNvSpPr>
          <p:nvPr/>
        </p:nvSpPr>
        <p:spPr>
          <a:xfrm>
            <a:off x="0" y="-19287"/>
            <a:ext cx="12192000" cy="800683"/>
          </a:xfrm>
          <a:prstGeom prst="rect">
            <a:avLst/>
          </a:prstGeom>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4400" dirty="0">
                <a:ea typeface="ＭＳ Ｐゴシック" pitchFamily="28" charset="-128"/>
              </a:rPr>
              <a:t>Firmware Alignment, Signal Tap Output</a:t>
            </a:r>
            <a:endParaRPr lang="en-US" dirty="0"/>
          </a:p>
        </p:txBody>
      </p:sp>
      <p:sp>
        <p:nvSpPr>
          <p:cNvPr id="4" name="Date Placeholder 1">
            <a:extLst>
              <a:ext uri="{FF2B5EF4-FFF2-40B4-BE49-F238E27FC236}">
                <a16:creationId xmlns:a16="http://schemas.microsoft.com/office/drawing/2014/main" id="{CA17D7C8-A8F2-C99E-593C-D318E5474E22}"/>
              </a:ext>
            </a:extLst>
          </p:cNvPr>
          <p:cNvSpPr>
            <a:spLocks noGrp="1"/>
          </p:cNvSpPr>
          <p:nvPr>
            <p:ph type="dt" sz="half" idx="10"/>
          </p:nvPr>
        </p:nvSpPr>
        <p:spPr>
          <a:xfrm>
            <a:off x="838200" y="6356350"/>
            <a:ext cx="2743200" cy="365125"/>
          </a:xfrm>
        </p:spPr>
        <p:txBody>
          <a:bodyPr/>
          <a:lstStyle/>
          <a:p>
            <a:r>
              <a:rPr lang="en-US"/>
              <a:t>Sept. 2022</a:t>
            </a:r>
          </a:p>
        </p:txBody>
      </p:sp>
      <p:sp>
        <p:nvSpPr>
          <p:cNvPr id="5" name="Footer Placeholder 5">
            <a:extLst>
              <a:ext uri="{FF2B5EF4-FFF2-40B4-BE49-F238E27FC236}">
                <a16:creationId xmlns:a16="http://schemas.microsoft.com/office/drawing/2014/main" id="{2213ADBF-F43A-D9C6-35EE-320040CE2109}"/>
              </a:ext>
            </a:extLst>
          </p:cNvPr>
          <p:cNvSpPr>
            <a:spLocks noGrp="1"/>
          </p:cNvSpPr>
          <p:nvPr>
            <p:ph type="ftr" sz="quarter" idx="11"/>
          </p:nvPr>
        </p:nvSpPr>
        <p:spPr>
          <a:xfrm>
            <a:off x="4038600" y="6356350"/>
            <a:ext cx="4114800" cy="365125"/>
          </a:xfrm>
        </p:spPr>
        <p:txBody>
          <a:bodyPr/>
          <a:lstStyle/>
          <a:p>
            <a:r>
              <a:rPr lang="en-US"/>
              <a:t>ETRCO Emulator</a:t>
            </a:r>
          </a:p>
        </p:txBody>
      </p:sp>
    </p:spTree>
    <p:extLst>
      <p:ext uri="{BB962C8B-B14F-4D97-AF65-F5344CB8AC3E}">
        <p14:creationId xmlns:p14="http://schemas.microsoft.com/office/powerpoint/2010/main" val="1515172309"/>
      </p:ext>
    </p:extLst>
  </p:cSld>
  <p:clrMapOvr>
    <a:masterClrMapping/>
  </p:clrMapOvr>
  <p:transition spd="med">
    <p:pull dir="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Slide Number Placeholder 4"/>
          <p:cNvSpPr>
            <a:spLocks noGrp="1"/>
          </p:cNvSpPr>
          <p:nvPr>
            <p:ph type="sldNum" sz="quarter" idx="12"/>
          </p:nvPr>
        </p:nvSpPr>
        <p:spPr>
          <a:noFill/>
        </p:spPr>
        <p:txBody>
          <a:bodyPr/>
          <a:lstStyle/>
          <a:p>
            <a:fld id="{28BD6E64-FA0F-4E85-80AA-A8B46ADE2C44}" type="slidenum">
              <a:rPr lang="en-US" smtClean="0">
                <a:latin typeface="Garamond" pitchFamily="28" charset="0"/>
                <a:ea typeface="ＭＳ Ｐゴシック" pitchFamily="28" charset="-128"/>
              </a:rPr>
              <a:pPr/>
              <a:t>17</a:t>
            </a:fld>
            <a:endParaRPr lang="en-US">
              <a:latin typeface="Garamond" pitchFamily="28" charset="0"/>
              <a:ea typeface="ＭＳ Ｐゴシック" pitchFamily="28" charset="-128"/>
            </a:endParaRPr>
          </a:p>
        </p:txBody>
      </p:sp>
      <p:sp>
        <p:nvSpPr>
          <p:cNvPr id="129" name="Rectangle 3">
            <a:extLst>
              <a:ext uri="{FF2B5EF4-FFF2-40B4-BE49-F238E27FC236}">
                <a16:creationId xmlns:a16="http://schemas.microsoft.com/office/drawing/2014/main" id="{5DF8ACBD-DFE4-1245-85D6-09A1169FE2FA}"/>
              </a:ext>
            </a:extLst>
          </p:cNvPr>
          <p:cNvSpPr>
            <a:spLocks noChangeArrowheads="1"/>
          </p:cNvSpPr>
          <p:nvPr/>
        </p:nvSpPr>
        <p:spPr bwMode="auto">
          <a:xfrm>
            <a:off x="698500" y="5207000"/>
            <a:ext cx="10731500" cy="1048945"/>
          </a:xfrm>
          <a:prstGeom prst="rect">
            <a:avLst/>
          </a:prstGeom>
          <a:noFill/>
          <a:ln w="9525">
            <a:noFill/>
            <a:miter lim="800000"/>
            <a:headEnd/>
            <a:tailEnd/>
          </a:ln>
        </p:spPr>
        <p:txBody>
          <a:bodyPr/>
          <a:lstStyle/>
          <a:p>
            <a:pPr marL="285750" indent="-285750">
              <a:spcBef>
                <a:spcPct val="20000"/>
              </a:spcBef>
              <a:buSzPct val="100000"/>
              <a:buFont typeface="Arial" panose="020B0604020202020204" pitchFamily="34" charset="0"/>
              <a:buChar char="•"/>
            </a:pPr>
            <a:r>
              <a:rPr lang="en-US" sz="1667" dirty="0">
                <a:latin typeface="Times New Roman" pitchFamily="28" charset="0"/>
                <a:sym typeface="Wingdings" pitchFamily="28" charset="2"/>
              </a:rPr>
              <a:t>A few signals can be brought out of the FPGA so that we can monitor the operation.</a:t>
            </a:r>
          </a:p>
          <a:p>
            <a:pPr marL="285750" indent="-285750">
              <a:spcBef>
                <a:spcPct val="20000"/>
              </a:spcBef>
              <a:buSzPct val="100000"/>
              <a:buFont typeface="Arial" panose="020B0604020202020204" pitchFamily="34" charset="0"/>
              <a:buChar char="•"/>
            </a:pPr>
            <a:r>
              <a:rPr lang="en-US" sz="1667">
                <a:latin typeface="Times New Roman" pitchFamily="28" charset="0"/>
                <a:sym typeface="Wingdings" pitchFamily="28" charset="2"/>
              </a:rPr>
              <a:t>The misalignment </a:t>
            </a:r>
            <a:r>
              <a:rPr lang="en-US" sz="1667" dirty="0">
                <a:latin typeface="Times New Roman" pitchFamily="28" charset="0"/>
                <a:sym typeface="Wingdings" pitchFamily="28" charset="2"/>
              </a:rPr>
              <a:t>signal (BAD) has been monitored over many hours without errors.</a:t>
            </a:r>
          </a:p>
          <a:p>
            <a:pPr marL="285750" indent="-285750">
              <a:spcBef>
                <a:spcPct val="20000"/>
              </a:spcBef>
              <a:buSzPct val="100000"/>
              <a:buFont typeface="Arial" panose="020B0604020202020204" pitchFamily="34" charset="0"/>
              <a:buChar char="•"/>
            </a:pPr>
            <a:r>
              <a:rPr lang="en-US" sz="1667" dirty="0">
                <a:latin typeface="Times New Roman" pitchFamily="28" charset="0"/>
                <a:sym typeface="Wingdings" pitchFamily="28" charset="2"/>
              </a:rPr>
              <a:t>Long-term running in FPGA is planned, which helps to catch problems that may not be seen in simulation.</a:t>
            </a:r>
          </a:p>
        </p:txBody>
      </p:sp>
      <p:pic>
        <p:nvPicPr>
          <p:cNvPr id="4" name="Picture 3">
            <a:extLst>
              <a:ext uri="{FF2B5EF4-FFF2-40B4-BE49-F238E27FC236}">
                <a16:creationId xmlns:a16="http://schemas.microsoft.com/office/drawing/2014/main" id="{70157746-EA79-46AE-83DB-0A317FC1CC8A}"/>
              </a:ext>
            </a:extLst>
          </p:cNvPr>
          <p:cNvPicPr>
            <a:picLocks noChangeAspect="1"/>
          </p:cNvPicPr>
          <p:nvPr/>
        </p:nvPicPr>
        <p:blipFill>
          <a:blip r:embed="rId3"/>
          <a:stretch>
            <a:fillRect/>
          </a:stretch>
        </p:blipFill>
        <p:spPr>
          <a:xfrm>
            <a:off x="698500" y="1022686"/>
            <a:ext cx="5080000" cy="3810000"/>
          </a:xfrm>
          <a:prstGeom prst="rect">
            <a:avLst/>
          </a:prstGeom>
        </p:spPr>
      </p:pic>
      <p:pic>
        <p:nvPicPr>
          <p:cNvPr id="6" name="Picture 5">
            <a:extLst>
              <a:ext uri="{FF2B5EF4-FFF2-40B4-BE49-F238E27FC236}">
                <a16:creationId xmlns:a16="http://schemas.microsoft.com/office/drawing/2014/main" id="{06D6A778-74A8-4790-AA79-AC5B28F98F6C}"/>
              </a:ext>
            </a:extLst>
          </p:cNvPr>
          <p:cNvPicPr>
            <a:picLocks noChangeAspect="1"/>
          </p:cNvPicPr>
          <p:nvPr/>
        </p:nvPicPr>
        <p:blipFill>
          <a:blip r:embed="rId4"/>
          <a:stretch>
            <a:fillRect/>
          </a:stretch>
        </p:blipFill>
        <p:spPr>
          <a:xfrm>
            <a:off x="6286500" y="1016002"/>
            <a:ext cx="5080000" cy="3810000"/>
          </a:xfrm>
          <a:prstGeom prst="rect">
            <a:avLst/>
          </a:prstGeom>
        </p:spPr>
      </p:pic>
      <p:sp>
        <p:nvSpPr>
          <p:cNvPr id="9" name="Text Box 29">
            <a:extLst>
              <a:ext uri="{FF2B5EF4-FFF2-40B4-BE49-F238E27FC236}">
                <a16:creationId xmlns:a16="http://schemas.microsoft.com/office/drawing/2014/main" id="{DE3745B0-7512-4969-8EFE-4593E86C368F}"/>
              </a:ext>
            </a:extLst>
          </p:cNvPr>
          <p:cNvSpPr txBox="1">
            <a:spLocks noChangeArrowheads="1"/>
          </p:cNvSpPr>
          <p:nvPr/>
        </p:nvSpPr>
        <p:spPr bwMode="auto">
          <a:xfrm>
            <a:off x="5026847" y="2719269"/>
            <a:ext cx="492443" cy="348878"/>
          </a:xfrm>
          <a:prstGeom prst="rect">
            <a:avLst/>
          </a:prstGeom>
          <a:noFill/>
          <a:ln w="9525">
            <a:solidFill>
              <a:srgbClr val="FF0000"/>
            </a:solidFill>
            <a:miter lim="800000"/>
            <a:headEnd/>
            <a:tailEnd/>
          </a:ln>
        </p:spPr>
        <p:txBody>
          <a:bodyPr wrap="none">
            <a:spAutoFit/>
          </a:bodyPr>
          <a:lstStyle/>
          <a:p>
            <a:r>
              <a:rPr lang="en-US" sz="1667" dirty="0">
                <a:solidFill>
                  <a:srgbClr val="FF0000"/>
                </a:solidFill>
                <a:latin typeface="Times New Roman" pitchFamily="28" charset="0"/>
              </a:rPr>
              <a:t>DV</a:t>
            </a:r>
          </a:p>
        </p:txBody>
      </p:sp>
      <p:sp>
        <p:nvSpPr>
          <p:cNvPr id="10" name="Text Box 29">
            <a:extLst>
              <a:ext uri="{FF2B5EF4-FFF2-40B4-BE49-F238E27FC236}">
                <a16:creationId xmlns:a16="http://schemas.microsoft.com/office/drawing/2014/main" id="{C332E58E-B776-4632-B5C5-D221BAE020C4}"/>
              </a:ext>
            </a:extLst>
          </p:cNvPr>
          <p:cNvSpPr txBox="1">
            <a:spLocks noChangeArrowheads="1"/>
          </p:cNvSpPr>
          <p:nvPr/>
        </p:nvSpPr>
        <p:spPr bwMode="auto">
          <a:xfrm>
            <a:off x="4973346" y="1681048"/>
            <a:ext cx="977062" cy="348878"/>
          </a:xfrm>
          <a:prstGeom prst="rect">
            <a:avLst/>
          </a:prstGeom>
          <a:noFill/>
          <a:ln w="9525">
            <a:solidFill>
              <a:srgbClr val="FF0000"/>
            </a:solidFill>
            <a:miter lim="800000"/>
            <a:headEnd/>
            <a:tailEnd/>
          </a:ln>
        </p:spPr>
        <p:txBody>
          <a:bodyPr wrap="none">
            <a:spAutoFit/>
          </a:bodyPr>
          <a:lstStyle/>
          <a:p>
            <a:r>
              <a:rPr lang="en-US" sz="1667" dirty="0">
                <a:solidFill>
                  <a:srgbClr val="FF0000"/>
                </a:solidFill>
                <a:latin typeface="Times New Roman" pitchFamily="28" charset="0"/>
              </a:rPr>
              <a:t>Word40b</a:t>
            </a:r>
          </a:p>
        </p:txBody>
      </p:sp>
      <p:sp>
        <p:nvSpPr>
          <p:cNvPr id="12" name="Text Box 29">
            <a:extLst>
              <a:ext uri="{FF2B5EF4-FFF2-40B4-BE49-F238E27FC236}">
                <a16:creationId xmlns:a16="http://schemas.microsoft.com/office/drawing/2014/main" id="{C9F2A46C-5217-4BFE-8EC1-F114A2555CF1}"/>
              </a:ext>
            </a:extLst>
          </p:cNvPr>
          <p:cNvSpPr txBox="1">
            <a:spLocks noChangeArrowheads="1"/>
          </p:cNvSpPr>
          <p:nvPr/>
        </p:nvSpPr>
        <p:spPr bwMode="auto">
          <a:xfrm>
            <a:off x="4976974" y="3775977"/>
            <a:ext cx="635110" cy="348878"/>
          </a:xfrm>
          <a:prstGeom prst="rect">
            <a:avLst/>
          </a:prstGeom>
          <a:noFill/>
          <a:ln w="9525">
            <a:solidFill>
              <a:srgbClr val="FF0000"/>
            </a:solidFill>
            <a:miter lim="800000"/>
            <a:headEnd/>
            <a:tailEnd/>
          </a:ln>
        </p:spPr>
        <p:txBody>
          <a:bodyPr wrap="none">
            <a:spAutoFit/>
          </a:bodyPr>
          <a:lstStyle/>
          <a:p>
            <a:r>
              <a:rPr lang="en-US" sz="1667" dirty="0">
                <a:solidFill>
                  <a:srgbClr val="FF0000"/>
                </a:solidFill>
                <a:latin typeface="Times New Roman" pitchFamily="28" charset="0"/>
              </a:rPr>
              <a:t>BAD</a:t>
            </a:r>
          </a:p>
        </p:txBody>
      </p:sp>
      <p:sp>
        <p:nvSpPr>
          <p:cNvPr id="13" name="Text Box 29">
            <a:extLst>
              <a:ext uri="{FF2B5EF4-FFF2-40B4-BE49-F238E27FC236}">
                <a16:creationId xmlns:a16="http://schemas.microsoft.com/office/drawing/2014/main" id="{EC38C31C-B266-4475-B440-E2F815B7749B}"/>
              </a:ext>
            </a:extLst>
          </p:cNvPr>
          <p:cNvSpPr txBox="1">
            <a:spLocks noChangeArrowheads="1"/>
          </p:cNvSpPr>
          <p:nvPr/>
        </p:nvSpPr>
        <p:spPr bwMode="auto">
          <a:xfrm>
            <a:off x="10666867" y="2689221"/>
            <a:ext cx="492443" cy="348878"/>
          </a:xfrm>
          <a:prstGeom prst="rect">
            <a:avLst/>
          </a:prstGeom>
          <a:noFill/>
          <a:ln w="9525">
            <a:solidFill>
              <a:srgbClr val="FF0000"/>
            </a:solidFill>
            <a:miter lim="800000"/>
            <a:headEnd/>
            <a:tailEnd/>
          </a:ln>
        </p:spPr>
        <p:txBody>
          <a:bodyPr wrap="none">
            <a:spAutoFit/>
          </a:bodyPr>
          <a:lstStyle/>
          <a:p>
            <a:r>
              <a:rPr lang="en-US" sz="1667" dirty="0">
                <a:solidFill>
                  <a:srgbClr val="FF0000"/>
                </a:solidFill>
                <a:latin typeface="Times New Roman" pitchFamily="28" charset="0"/>
              </a:rPr>
              <a:t>DV</a:t>
            </a:r>
          </a:p>
        </p:txBody>
      </p:sp>
      <p:sp>
        <p:nvSpPr>
          <p:cNvPr id="14" name="Text Box 29">
            <a:extLst>
              <a:ext uri="{FF2B5EF4-FFF2-40B4-BE49-F238E27FC236}">
                <a16:creationId xmlns:a16="http://schemas.microsoft.com/office/drawing/2014/main" id="{0BBE9BC2-1001-43E0-84B5-C53D6EFA7F83}"/>
              </a:ext>
            </a:extLst>
          </p:cNvPr>
          <p:cNvSpPr txBox="1">
            <a:spLocks noChangeArrowheads="1"/>
          </p:cNvSpPr>
          <p:nvPr/>
        </p:nvSpPr>
        <p:spPr bwMode="auto">
          <a:xfrm>
            <a:off x="10613366" y="1651000"/>
            <a:ext cx="977062" cy="348878"/>
          </a:xfrm>
          <a:prstGeom prst="rect">
            <a:avLst/>
          </a:prstGeom>
          <a:noFill/>
          <a:ln w="9525">
            <a:solidFill>
              <a:srgbClr val="FF0000"/>
            </a:solidFill>
            <a:miter lim="800000"/>
            <a:headEnd/>
            <a:tailEnd/>
          </a:ln>
        </p:spPr>
        <p:txBody>
          <a:bodyPr wrap="none">
            <a:spAutoFit/>
          </a:bodyPr>
          <a:lstStyle/>
          <a:p>
            <a:r>
              <a:rPr lang="en-US" sz="1667" dirty="0">
                <a:solidFill>
                  <a:srgbClr val="FF0000"/>
                </a:solidFill>
                <a:latin typeface="Times New Roman" pitchFamily="28" charset="0"/>
              </a:rPr>
              <a:t>Word40b</a:t>
            </a:r>
          </a:p>
        </p:txBody>
      </p:sp>
      <p:sp>
        <p:nvSpPr>
          <p:cNvPr id="15" name="Text Box 29">
            <a:extLst>
              <a:ext uri="{FF2B5EF4-FFF2-40B4-BE49-F238E27FC236}">
                <a16:creationId xmlns:a16="http://schemas.microsoft.com/office/drawing/2014/main" id="{49D8F947-75DD-4F4A-9BE9-DB86F7AF7479}"/>
              </a:ext>
            </a:extLst>
          </p:cNvPr>
          <p:cNvSpPr txBox="1">
            <a:spLocks noChangeArrowheads="1"/>
          </p:cNvSpPr>
          <p:nvPr/>
        </p:nvSpPr>
        <p:spPr bwMode="auto">
          <a:xfrm>
            <a:off x="10616994" y="3745929"/>
            <a:ext cx="635110" cy="348878"/>
          </a:xfrm>
          <a:prstGeom prst="rect">
            <a:avLst/>
          </a:prstGeom>
          <a:noFill/>
          <a:ln w="9525">
            <a:solidFill>
              <a:srgbClr val="FF0000"/>
            </a:solidFill>
            <a:miter lim="800000"/>
            <a:headEnd/>
            <a:tailEnd/>
          </a:ln>
        </p:spPr>
        <p:txBody>
          <a:bodyPr wrap="none">
            <a:spAutoFit/>
          </a:bodyPr>
          <a:lstStyle/>
          <a:p>
            <a:r>
              <a:rPr lang="en-US" sz="1667" dirty="0">
                <a:solidFill>
                  <a:srgbClr val="FF0000"/>
                </a:solidFill>
                <a:latin typeface="Times New Roman" pitchFamily="28" charset="0"/>
              </a:rPr>
              <a:t>BAD</a:t>
            </a:r>
          </a:p>
        </p:txBody>
      </p:sp>
      <p:sp>
        <p:nvSpPr>
          <p:cNvPr id="2" name="Title 1">
            <a:extLst>
              <a:ext uri="{FF2B5EF4-FFF2-40B4-BE49-F238E27FC236}">
                <a16:creationId xmlns:a16="http://schemas.microsoft.com/office/drawing/2014/main" id="{66FA90F0-469B-23D0-5F94-9C20E78FE939}"/>
              </a:ext>
            </a:extLst>
          </p:cNvPr>
          <p:cNvSpPr txBox="1">
            <a:spLocks/>
          </p:cNvSpPr>
          <p:nvPr/>
        </p:nvSpPr>
        <p:spPr>
          <a:xfrm>
            <a:off x="0" y="-19287"/>
            <a:ext cx="12192000" cy="800683"/>
          </a:xfrm>
          <a:prstGeom prst="rect">
            <a:avLst/>
          </a:prstGeom>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sz="4400" dirty="0">
                <a:ea typeface="ＭＳ Ｐゴシック" pitchFamily="28" charset="-128"/>
              </a:rPr>
              <a:t>Oscilloscope Screenshots</a:t>
            </a:r>
            <a:endParaRPr lang="en-US" dirty="0"/>
          </a:p>
        </p:txBody>
      </p:sp>
      <p:sp>
        <p:nvSpPr>
          <p:cNvPr id="3" name="Date Placeholder 1">
            <a:extLst>
              <a:ext uri="{FF2B5EF4-FFF2-40B4-BE49-F238E27FC236}">
                <a16:creationId xmlns:a16="http://schemas.microsoft.com/office/drawing/2014/main" id="{B610F94A-30AE-63E2-0CFA-8009CBA29318}"/>
              </a:ext>
            </a:extLst>
          </p:cNvPr>
          <p:cNvSpPr>
            <a:spLocks noGrp="1"/>
          </p:cNvSpPr>
          <p:nvPr>
            <p:ph type="dt" sz="half" idx="10"/>
          </p:nvPr>
        </p:nvSpPr>
        <p:spPr>
          <a:xfrm>
            <a:off x="838200" y="6356350"/>
            <a:ext cx="2743200" cy="365125"/>
          </a:xfrm>
        </p:spPr>
        <p:txBody>
          <a:bodyPr/>
          <a:lstStyle/>
          <a:p>
            <a:r>
              <a:rPr lang="en-US"/>
              <a:t>Sept. 2022</a:t>
            </a:r>
          </a:p>
        </p:txBody>
      </p:sp>
      <p:sp>
        <p:nvSpPr>
          <p:cNvPr id="5" name="Footer Placeholder 5">
            <a:extLst>
              <a:ext uri="{FF2B5EF4-FFF2-40B4-BE49-F238E27FC236}">
                <a16:creationId xmlns:a16="http://schemas.microsoft.com/office/drawing/2014/main" id="{ED8F38B5-5178-588D-7A9A-E481986F0111}"/>
              </a:ext>
            </a:extLst>
          </p:cNvPr>
          <p:cNvSpPr>
            <a:spLocks noGrp="1"/>
          </p:cNvSpPr>
          <p:nvPr>
            <p:ph type="ftr" sz="quarter" idx="11"/>
          </p:nvPr>
        </p:nvSpPr>
        <p:spPr>
          <a:xfrm>
            <a:off x="4038600" y="6356350"/>
            <a:ext cx="4114800" cy="365125"/>
          </a:xfrm>
        </p:spPr>
        <p:txBody>
          <a:bodyPr/>
          <a:lstStyle/>
          <a:p>
            <a:r>
              <a:rPr lang="en-US"/>
              <a:t>ETRCO Emulator</a:t>
            </a:r>
          </a:p>
        </p:txBody>
      </p:sp>
    </p:spTree>
    <p:extLst>
      <p:ext uri="{BB962C8B-B14F-4D97-AF65-F5344CB8AC3E}">
        <p14:creationId xmlns:p14="http://schemas.microsoft.com/office/powerpoint/2010/main" val="2892314910"/>
      </p:ext>
    </p:extLst>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9">
                                            <p:txEl>
                                              <p:pRg st="0" end="0"/>
                                            </p:txEl>
                                          </p:spTgt>
                                        </p:tgtEl>
                                        <p:attrNameLst>
                                          <p:attrName>style.visibility</p:attrName>
                                        </p:attrNameLst>
                                      </p:cBhvr>
                                      <p:to>
                                        <p:strVal val="visible"/>
                                      </p:to>
                                    </p:set>
                                    <p:anim calcmode="lin" valueType="num">
                                      <p:cBhvr additive="base">
                                        <p:cTn id="7" dur="500" fill="hold"/>
                                        <p:tgtEl>
                                          <p:spTgt spid="1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9">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9">
                                            <p:txEl>
                                              <p:pRg st="1" end="1"/>
                                            </p:txEl>
                                          </p:spTgt>
                                        </p:tgtEl>
                                        <p:attrNameLst>
                                          <p:attrName>style.visibility</p:attrName>
                                        </p:attrNameLst>
                                      </p:cBhvr>
                                      <p:to>
                                        <p:strVal val="visible"/>
                                      </p:to>
                                    </p:set>
                                    <p:anim calcmode="lin" valueType="num">
                                      <p:cBhvr additive="base">
                                        <p:cTn id="12" dur="500" fill="hold"/>
                                        <p:tgtEl>
                                          <p:spTgt spid="129">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9">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29">
                                            <p:txEl>
                                              <p:pRg st="2" end="2"/>
                                            </p:txEl>
                                          </p:spTgt>
                                        </p:tgtEl>
                                        <p:attrNameLst>
                                          <p:attrName>style.visibility</p:attrName>
                                        </p:attrNameLst>
                                      </p:cBhvr>
                                      <p:to>
                                        <p:strVal val="visible"/>
                                      </p:to>
                                    </p:set>
                                    <p:anim calcmode="lin" valueType="num">
                                      <p:cBhvr additive="base">
                                        <p:cTn id="17" dur="500" fill="hold"/>
                                        <p:tgtEl>
                                          <p:spTgt spid="12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build="p" bldLvl="2" autoUpdateAnimBg="0"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2CE98AE-1C37-4B44-885D-3F3388F0C665}"/>
              </a:ext>
            </a:extLst>
          </p:cNvPr>
          <p:cNvSpPr>
            <a:spLocks noGrp="1"/>
          </p:cNvSpPr>
          <p:nvPr>
            <p:ph type="sldNum" sz="quarter" idx="12"/>
          </p:nvPr>
        </p:nvSpPr>
        <p:spPr/>
        <p:txBody>
          <a:bodyPr/>
          <a:lstStyle/>
          <a:p>
            <a:fld id="{185D4038-2A86-4E43-A7B8-CBE08654D32D}" type="slidenum">
              <a:rPr lang="en-US" smtClean="0"/>
              <a:t>18</a:t>
            </a:fld>
            <a:endParaRPr lang="en-US" dirty="0"/>
          </a:p>
        </p:txBody>
      </p:sp>
      <p:sp>
        <p:nvSpPr>
          <p:cNvPr id="11" name="Title 1">
            <a:extLst>
              <a:ext uri="{FF2B5EF4-FFF2-40B4-BE49-F238E27FC236}">
                <a16:creationId xmlns:a16="http://schemas.microsoft.com/office/drawing/2014/main" id="{EDBCB56C-CA12-8C45-A56B-012823B98E72}"/>
              </a:ext>
            </a:extLst>
          </p:cNvPr>
          <p:cNvSpPr txBox="1">
            <a:spLocks/>
          </p:cNvSpPr>
          <p:nvPr/>
        </p:nvSpPr>
        <p:spPr>
          <a:xfrm>
            <a:off x="0" y="-19287"/>
            <a:ext cx="12192000" cy="800683"/>
          </a:xfrm>
          <a:prstGeom prst="rect">
            <a:avLst/>
          </a:prstGeom>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altLang="zh-CN" dirty="0"/>
              <a:t>Summary</a:t>
            </a:r>
            <a:endParaRPr lang="en-US" dirty="0"/>
          </a:p>
        </p:txBody>
      </p:sp>
      <p:sp>
        <p:nvSpPr>
          <p:cNvPr id="44" name="TextBox 43">
            <a:extLst>
              <a:ext uri="{FF2B5EF4-FFF2-40B4-BE49-F238E27FC236}">
                <a16:creationId xmlns:a16="http://schemas.microsoft.com/office/drawing/2014/main" id="{D06FB06B-9914-B140-A14F-A59E8D6DA301}"/>
              </a:ext>
            </a:extLst>
          </p:cNvPr>
          <p:cNvSpPr txBox="1"/>
          <p:nvPr/>
        </p:nvSpPr>
        <p:spPr>
          <a:xfrm>
            <a:off x="582670" y="1306715"/>
            <a:ext cx="11026659" cy="4524315"/>
          </a:xfrm>
          <a:prstGeom prst="rect">
            <a:avLst/>
          </a:prstGeom>
          <a:noFill/>
        </p:spPr>
        <p:txBody>
          <a:bodyPr wrap="square" rtlCol="0">
            <a:spAutoFit/>
          </a:bodyPr>
          <a:lstStyle/>
          <a:p>
            <a:pPr marL="285750" indent="-285750">
              <a:buFont typeface="Arial" panose="020B0604020202020204" pitchFamily="34" charset="0"/>
              <a:buChar char="•"/>
            </a:pPr>
            <a:r>
              <a:rPr lang="en-US" sz="3200" dirty="0"/>
              <a:t>An ETROC emulator has been designed to decouple the ASIC development and the system tests and to verify the readout logic.</a:t>
            </a:r>
          </a:p>
          <a:p>
            <a:pPr marL="285750" indent="-285750">
              <a:buFont typeface="Arial" panose="020B0604020202020204" pitchFamily="34" charset="0"/>
              <a:buChar char="•"/>
            </a:pPr>
            <a:r>
              <a:rPr lang="en-US" sz="3200" dirty="0"/>
              <a:t>The emulator board has been tested and released. </a:t>
            </a:r>
          </a:p>
          <a:p>
            <a:pPr marL="285750" indent="-285750">
              <a:buFont typeface="Arial" panose="020B0604020202020204" pitchFamily="34" charset="0"/>
              <a:buChar char="•"/>
            </a:pPr>
            <a:r>
              <a:rPr lang="en-US" sz="3200" dirty="0"/>
              <a:t>A simplified version of firmware with the latest fast command and output data format has been implemented in the emulator and tested with loopback cables or with two emulator boards. The firmware is growing and is being improved. </a:t>
            </a:r>
          </a:p>
          <a:p>
            <a:pPr marL="285750" indent="-285750">
              <a:buFont typeface="Arial" panose="020B0604020202020204" pitchFamily="34" charset="0"/>
              <a:buChar char="•"/>
            </a:pPr>
            <a:r>
              <a:rPr lang="en-US" sz="3200" dirty="0"/>
              <a:t>The emulator is being used in the system development. </a:t>
            </a:r>
          </a:p>
        </p:txBody>
      </p:sp>
      <p:sp>
        <p:nvSpPr>
          <p:cNvPr id="3" name="Date Placeholder 2">
            <a:extLst>
              <a:ext uri="{FF2B5EF4-FFF2-40B4-BE49-F238E27FC236}">
                <a16:creationId xmlns:a16="http://schemas.microsoft.com/office/drawing/2014/main" id="{FDFC3B9D-10CD-14AD-7E8B-A7739A713BBD}"/>
              </a:ext>
            </a:extLst>
          </p:cNvPr>
          <p:cNvSpPr>
            <a:spLocks noGrp="1"/>
          </p:cNvSpPr>
          <p:nvPr>
            <p:ph type="dt" sz="half" idx="10"/>
          </p:nvPr>
        </p:nvSpPr>
        <p:spPr/>
        <p:txBody>
          <a:bodyPr/>
          <a:lstStyle/>
          <a:p>
            <a:r>
              <a:rPr lang="en-US"/>
              <a:t>Sept. 2022</a:t>
            </a:r>
          </a:p>
        </p:txBody>
      </p:sp>
      <p:sp>
        <p:nvSpPr>
          <p:cNvPr id="4" name="Footer Placeholder 3">
            <a:extLst>
              <a:ext uri="{FF2B5EF4-FFF2-40B4-BE49-F238E27FC236}">
                <a16:creationId xmlns:a16="http://schemas.microsoft.com/office/drawing/2014/main" id="{D53603F3-D22C-7794-F407-ED87993E509F}"/>
              </a:ext>
            </a:extLst>
          </p:cNvPr>
          <p:cNvSpPr>
            <a:spLocks noGrp="1"/>
          </p:cNvSpPr>
          <p:nvPr>
            <p:ph type="ftr" sz="quarter" idx="11"/>
          </p:nvPr>
        </p:nvSpPr>
        <p:spPr/>
        <p:txBody>
          <a:bodyPr/>
          <a:lstStyle/>
          <a:p>
            <a:r>
              <a:rPr lang="en-US" dirty="0"/>
              <a:t>ETRCO Emulator</a:t>
            </a:r>
          </a:p>
        </p:txBody>
      </p:sp>
    </p:spTree>
    <p:extLst>
      <p:ext uri="{BB962C8B-B14F-4D97-AF65-F5344CB8AC3E}">
        <p14:creationId xmlns:p14="http://schemas.microsoft.com/office/powerpoint/2010/main" val="7856609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7567E-4185-8708-4AA5-802AE0A2FBDB}"/>
              </a:ext>
            </a:extLst>
          </p:cNvPr>
          <p:cNvSpPr>
            <a:spLocks noGrp="1"/>
          </p:cNvSpPr>
          <p:nvPr>
            <p:ph type="title"/>
          </p:nvPr>
        </p:nvSpPr>
        <p:spPr>
          <a:xfrm>
            <a:off x="838200" y="2645337"/>
            <a:ext cx="10515600" cy="1325563"/>
          </a:xfrm>
        </p:spPr>
        <p:txBody>
          <a:bodyPr/>
          <a:lstStyle/>
          <a:p>
            <a:pPr algn="ctr"/>
            <a:r>
              <a:rPr lang="en-US" dirty="0"/>
              <a:t>Extra slides</a:t>
            </a:r>
          </a:p>
        </p:txBody>
      </p:sp>
      <p:sp>
        <p:nvSpPr>
          <p:cNvPr id="4" name="Slide Number Placeholder 3">
            <a:extLst>
              <a:ext uri="{FF2B5EF4-FFF2-40B4-BE49-F238E27FC236}">
                <a16:creationId xmlns:a16="http://schemas.microsoft.com/office/drawing/2014/main" id="{D376015C-9906-F3B7-C694-A080492C8C25}"/>
              </a:ext>
            </a:extLst>
          </p:cNvPr>
          <p:cNvSpPr>
            <a:spLocks noGrp="1"/>
          </p:cNvSpPr>
          <p:nvPr>
            <p:ph type="sldNum" sz="quarter" idx="12"/>
          </p:nvPr>
        </p:nvSpPr>
        <p:spPr/>
        <p:txBody>
          <a:bodyPr/>
          <a:lstStyle/>
          <a:p>
            <a:fld id="{185D4038-2A86-4E43-A7B8-CBE08654D32D}" type="slidenum">
              <a:rPr lang="en-US" smtClean="0"/>
              <a:t>19</a:t>
            </a:fld>
            <a:endParaRPr lang="en-US"/>
          </a:p>
        </p:txBody>
      </p:sp>
      <p:sp>
        <p:nvSpPr>
          <p:cNvPr id="3" name="Date Placeholder 2">
            <a:extLst>
              <a:ext uri="{FF2B5EF4-FFF2-40B4-BE49-F238E27FC236}">
                <a16:creationId xmlns:a16="http://schemas.microsoft.com/office/drawing/2014/main" id="{7846AB2D-1217-168A-8C6F-BB131818797D}"/>
              </a:ext>
            </a:extLst>
          </p:cNvPr>
          <p:cNvSpPr>
            <a:spLocks noGrp="1"/>
          </p:cNvSpPr>
          <p:nvPr>
            <p:ph type="dt" sz="half" idx="10"/>
          </p:nvPr>
        </p:nvSpPr>
        <p:spPr/>
        <p:txBody>
          <a:bodyPr/>
          <a:lstStyle/>
          <a:p>
            <a:r>
              <a:rPr lang="en-US"/>
              <a:t>Sept. 2022</a:t>
            </a:r>
          </a:p>
        </p:txBody>
      </p:sp>
      <p:sp>
        <p:nvSpPr>
          <p:cNvPr id="5" name="Footer Placeholder 4">
            <a:extLst>
              <a:ext uri="{FF2B5EF4-FFF2-40B4-BE49-F238E27FC236}">
                <a16:creationId xmlns:a16="http://schemas.microsoft.com/office/drawing/2014/main" id="{46072628-5840-DC75-C194-19965D869E39}"/>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1548512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65550FC-57EC-0F6B-AC72-95BCB70FDAF4}"/>
              </a:ext>
            </a:extLst>
          </p:cNvPr>
          <p:cNvSpPr>
            <a:spLocks noGrp="1"/>
          </p:cNvSpPr>
          <p:nvPr>
            <p:ph idx="1"/>
          </p:nvPr>
        </p:nvSpPr>
        <p:spPr>
          <a:xfrm>
            <a:off x="838200" y="1711105"/>
            <a:ext cx="10515600" cy="3992578"/>
          </a:xfrm>
        </p:spPr>
        <p:txBody>
          <a:bodyPr>
            <a:normAutofit/>
          </a:bodyPr>
          <a:lstStyle/>
          <a:p>
            <a:r>
              <a:rPr lang="en-US" sz="3600" dirty="0"/>
              <a:t>Introduction of the CMS MTD ETL</a:t>
            </a:r>
          </a:p>
          <a:p>
            <a:r>
              <a:rPr lang="en-US" sz="3600" dirty="0"/>
              <a:t>Motivation of the ETROC emulator</a:t>
            </a:r>
          </a:p>
          <a:p>
            <a:r>
              <a:rPr lang="en-US" sz="3600" dirty="0"/>
              <a:t>Hardware design and testing of the ETROC Emulator </a:t>
            </a:r>
          </a:p>
          <a:p>
            <a:r>
              <a:rPr lang="en-US" sz="3600" dirty="0"/>
              <a:t>Design and verification of fast commands </a:t>
            </a:r>
          </a:p>
          <a:p>
            <a:r>
              <a:rPr lang="en-US" sz="3600" dirty="0"/>
              <a:t>Design and verification of pixel data readout</a:t>
            </a:r>
          </a:p>
          <a:p>
            <a:r>
              <a:rPr lang="en-US" sz="3600" dirty="0"/>
              <a:t>Summary</a:t>
            </a:r>
          </a:p>
        </p:txBody>
      </p:sp>
      <p:sp>
        <p:nvSpPr>
          <p:cNvPr id="4" name="Slide Number Placeholder 3">
            <a:extLst>
              <a:ext uri="{FF2B5EF4-FFF2-40B4-BE49-F238E27FC236}">
                <a16:creationId xmlns:a16="http://schemas.microsoft.com/office/drawing/2014/main" id="{1B054C02-1491-1282-AFC1-C1BFA38AED54}"/>
              </a:ext>
            </a:extLst>
          </p:cNvPr>
          <p:cNvSpPr>
            <a:spLocks noGrp="1"/>
          </p:cNvSpPr>
          <p:nvPr>
            <p:ph type="sldNum" sz="quarter" idx="12"/>
          </p:nvPr>
        </p:nvSpPr>
        <p:spPr/>
        <p:txBody>
          <a:bodyPr/>
          <a:lstStyle/>
          <a:p>
            <a:fld id="{185D4038-2A86-4E43-A7B8-CBE08654D32D}" type="slidenum">
              <a:rPr lang="en-US" smtClean="0"/>
              <a:t>2</a:t>
            </a:fld>
            <a:endParaRPr lang="en-US"/>
          </a:p>
        </p:txBody>
      </p:sp>
      <p:sp>
        <p:nvSpPr>
          <p:cNvPr id="5" name="Title 1">
            <a:extLst>
              <a:ext uri="{FF2B5EF4-FFF2-40B4-BE49-F238E27FC236}">
                <a16:creationId xmlns:a16="http://schemas.microsoft.com/office/drawing/2014/main" id="{DB29AA52-6887-1EF4-17BA-FA9893AB55AF}"/>
              </a:ext>
            </a:extLst>
          </p:cNvPr>
          <p:cNvSpPr txBox="1">
            <a:spLocks/>
          </p:cNvSpPr>
          <p:nvPr/>
        </p:nvSpPr>
        <p:spPr>
          <a:xfrm>
            <a:off x="0" y="-19287"/>
            <a:ext cx="12191999" cy="914400"/>
          </a:xfrm>
          <a:prstGeom prst="rect">
            <a:avLst/>
          </a:prstGeom>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altLang="zh-CN" dirty="0"/>
              <a:t>Outline</a:t>
            </a:r>
          </a:p>
        </p:txBody>
      </p:sp>
      <p:sp>
        <p:nvSpPr>
          <p:cNvPr id="2" name="Date Placeholder 1">
            <a:extLst>
              <a:ext uri="{FF2B5EF4-FFF2-40B4-BE49-F238E27FC236}">
                <a16:creationId xmlns:a16="http://schemas.microsoft.com/office/drawing/2014/main" id="{F590B03C-444C-EC02-09F4-038EADE26098}"/>
              </a:ext>
            </a:extLst>
          </p:cNvPr>
          <p:cNvSpPr>
            <a:spLocks noGrp="1"/>
          </p:cNvSpPr>
          <p:nvPr>
            <p:ph type="dt" sz="half" idx="10"/>
          </p:nvPr>
        </p:nvSpPr>
        <p:spPr/>
        <p:txBody>
          <a:bodyPr/>
          <a:lstStyle/>
          <a:p>
            <a:r>
              <a:rPr lang="en-US" dirty="0"/>
              <a:t>Sept. 2022</a:t>
            </a:r>
          </a:p>
        </p:txBody>
      </p:sp>
      <p:sp>
        <p:nvSpPr>
          <p:cNvPr id="6" name="Footer Placeholder 5">
            <a:extLst>
              <a:ext uri="{FF2B5EF4-FFF2-40B4-BE49-F238E27FC236}">
                <a16:creationId xmlns:a16="http://schemas.microsoft.com/office/drawing/2014/main" id="{188030DC-7A80-4FBB-D065-1E59A679690A}"/>
              </a:ext>
            </a:extLst>
          </p:cNvPr>
          <p:cNvSpPr>
            <a:spLocks noGrp="1"/>
          </p:cNvSpPr>
          <p:nvPr>
            <p:ph type="ftr" sz="quarter" idx="11"/>
          </p:nvPr>
        </p:nvSpPr>
        <p:spPr/>
        <p:txBody>
          <a:bodyPr/>
          <a:lstStyle/>
          <a:p>
            <a:r>
              <a:rPr lang="en-US" dirty="0"/>
              <a:t>ETRCO Emulator</a:t>
            </a:r>
          </a:p>
        </p:txBody>
      </p:sp>
    </p:spTree>
    <p:extLst>
      <p:ext uri="{BB962C8B-B14F-4D97-AF65-F5344CB8AC3E}">
        <p14:creationId xmlns:p14="http://schemas.microsoft.com/office/powerpoint/2010/main" val="25352788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Slide Number Placeholder 4"/>
          <p:cNvSpPr>
            <a:spLocks noGrp="1"/>
          </p:cNvSpPr>
          <p:nvPr>
            <p:ph type="sldNum" sz="quarter" idx="12"/>
          </p:nvPr>
        </p:nvSpPr>
        <p:spPr>
          <a:noFill/>
        </p:spPr>
        <p:txBody>
          <a:bodyPr/>
          <a:lstStyle/>
          <a:p>
            <a:fld id="{28BD6E64-FA0F-4E85-80AA-A8B46ADE2C44}" type="slidenum">
              <a:rPr lang="en-US" smtClean="0">
                <a:latin typeface="Garamond" pitchFamily="28" charset="0"/>
                <a:ea typeface="ＭＳ Ｐゴシック" pitchFamily="28" charset="-128"/>
              </a:rPr>
              <a:pPr/>
              <a:t>20</a:t>
            </a:fld>
            <a:endParaRPr lang="en-US">
              <a:latin typeface="Garamond" pitchFamily="28" charset="0"/>
              <a:ea typeface="ＭＳ Ｐゴシック" pitchFamily="28" charset="-128"/>
            </a:endParaRPr>
          </a:p>
        </p:txBody>
      </p:sp>
      <p:sp>
        <p:nvSpPr>
          <p:cNvPr id="40965" name="Rectangle 2"/>
          <p:cNvSpPr>
            <a:spLocks noGrp="1" noChangeArrowheads="1"/>
          </p:cNvSpPr>
          <p:nvPr>
            <p:ph type="title"/>
          </p:nvPr>
        </p:nvSpPr>
        <p:spPr>
          <a:xfrm>
            <a:off x="508000" y="254000"/>
            <a:ext cx="6604000" cy="685800"/>
          </a:xfrm>
        </p:spPr>
        <p:txBody>
          <a:bodyPr/>
          <a:lstStyle/>
          <a:p>
            <a:pPr eaLnBrk="1" hangingPunct="1"/>
            <a:r>
              <a:rPr lang="en-US" sz="2800" dirty="0">
                <a:ea typeface="ＭＳ Ｐゴシック" pitchFamily="28" charset="-128"/>
              </a:rPr>
              <a:t>Block Diagram</a:t>
            </a:r>
          </a:p>
        </p:txBody>
      </p:sp>
      <p:sp>
        <p:nvSpPr>
          <p:cNvPr id="129" name="Rectangle 3">
            <a:extLst>
              <a:ext uri="{FF2B5EF4-FFF2-40B4-BE49-F238E27FC236}">
                <a16:creationId xmlns:a16="http://schemas.microsoft.com/office/drawing/2014/main" id="{5DF8ACBD-DFE4-1245-85D6-09A1169FE2FA}"/>
              </a:ext>
            </a:extLst>
          </p:cNvPr>
          <p:cNvSpPr>
            <a:spLocks noChangeArrowheads="1"/>
          </p:cNvSpPr>
          <p:nvPr/>
        </p:nvSpPr>
        <p:spPr bwMode="auto">
          <a:xfrm>
            <a:off x="609600" y="5362129"/>
            <a:ext cx="10566400" cy="1038670"/>
          </a:xfrm>
          <a:prstGeom prst="rect">
            <a:avLst/>
          </a:prstGeom>
          <a:noFill/>
          <a:ln w="9525">
            <a:noFill/>
            <a:miter lim="800000"/>
            <a:headEnd/>
            <a:tailEnd/>
          </a:ln>
        </p:spPr>
        <p:txBody>
          <a:bodyPr/>
          <a:lstStyle/>
          <a:p>
            <a:pPr marL="342886" indent="-342886">
              <a:spcBef>
                <a:spcPct val="20000"/>
              </a:spcBef>
              <a:buClr>
                <a:schemeClr val="accent1"/>
              </a:buClr>
              <a:buSzPct val="65000"/>
              <a:buFont typeface="Wingdings" pitchFamily="28" charset="2"/>
              <a:buChar char="n"/>
            </a:pPr>
            <a:r>
              <a:rPr lang="en-US" sz="2000" dirty="0">
                <a:latin typeface="Times New Roman" pitchFamily="28" charset="0"/>
                <a:sym typeface="Wingdings" pitchFamily="28" charset="2"/>
              </a:rPr>
              <a:t>All 8 trigger bit positions are assumed and checked.</a:t>
            </a:r>
          </a:p>
          <a:p>
            <a:pPr marL="342886" indent="-342886">
              <a:spcBef>
                <a:spcPct val="20000"/>
              </a:spcBef>
              <a:buClr>
                <a:schemeClr val="accent1"/>
              </a:buClr>
              <a:buSzPct val="65000"/>
              <a:buFont typeface="Wingdings" pitchFamily="28" charset="2"/>
              <a:buChar char="n"/>
            </a:pPr>
            <a:r>
              <a:rPr lang="en-US" sz="2000" dirty="0">
                <a:latin typeface="Times New Roman" pitchFamily="28" charset="0"/>
                <a:sym typeface="Wingdings" pitchFamily="28" charset="2"/>
              </a:rPr>
              <a:t>Bit patterns with at least 4 fillers/header aligned are used to find data word boundary.</a:t>
            </a:r>
          </a:p>
          <a:p>
            <a:pPr marL="342886" indent="-342886">
              <a:spcBef>
                <a:spcPct val="20000"/>
              </a:spcBef>
              <a:buClr>
                <a:schemeClr val="accent1"/>
              </a:buClr>
              <a:buSzPct val="65000"/>
              <a:buFont typeface="Wingdings" pitchFamily="28" charset="2"/>
              <a:buChar char="n"/>
            </a:pPr>
            <a:r>
              <a:rPr lang="en-US" sz="2000" dirty="0">
                <a:latin typeface="Times New Roman" pitchFamily="28" charset="0"/>
                <a:sym typeface="Wingdings" pitchFamily="28" charset="2"/>
              </a:rPr>
              <a:t>Note that a data valid signal DV is required.</a:t>
            </a:r>
          </a:p>
        </p:txBody>
      </p:sp>
      <p:sp>
        <p:nvSpPr>
          <p:cNvPr id="402" name="Rectangle 110">
            <a:extLst>
              <a:ext uri="{FF2B5EF4-FFF2-40B4-BE49-F238E27FC236}">
                <a16:creationId xmlns:a16="http://schemas.microsoft.com/office/drawing/2014/main" id="{39F642A4-AFDF-4CE2-BE17-9A1DFF28A078}"/>
              </a:ext>
            </a:extLst>
          </p:cNvPr>
          <p:cNvSpPr>
            <a:spLocks noChangeArrowheads="1"/>
          </p:cNvSpPr>
          <p:nvPr/>
        </p:nvSpPr>
        <p:spPr bwMode="auto">
          <a:xfrm>
            <a:off x="2476500" y="2921000"/>
            <a:ext cx="190500" cy="190500"/>
          </a:xfrm>
          <a:prstGeom prst="rect">
            <a:avLst/>
          </a:prstGeom>
          <a:solidFill>
            <a:schemeClr val="bg1"/>
          </a:solidFill>
          <a:ln w="9525">
            <a:solidFill>
              <a:schemeClr val="tx1"/>
            </a:solidFill>
            <a:miter lim="800000"/>
            <a:headEnd/>
            <a:tailEnd/>
          </a:ln>
        </p:spPr>
        <p:txBody>
          <a:bodyPr wrap="none" anchor="ctr"/>
          <a:lstStyle/>
          <a:p>
            <a:endParaRPr lang="en-US" sz="1500"/>
          </a:p>
        </p:txBody>
      </p:sp>
      <p:sp>
        <p:nvSpPr>
          <p:cNvPr id="419" name="Rectangle 110">
            <a:extLst>
              <a:ext uri="{FF2B5EF4-FFF2-40B4-BE49-F238E27FC236}">
                <a16:creationId xmlns:a16="http://schemas.microsoft.com/office/drawing/2014/main" id="{36E09A01-6239-45E9-B460-9C44FA15E90E}"/>
              </a:ext>
            </a:extLst>
          </p:cNvPr>
          <p:cNvSpPr>
            <a:spLocks noChangeArrowheads="1"/>
          </p:cNvSpPr>
          <p:nvPr/>
        </p:nvSpPr>
        <p:spPr bwMode="auto">
          <a:xfrm flipV="1">
            <a:off x="762000" y="1587500"/>
            <a:ext cx="1143000" cy="1143000"/>
          </a:xfrm>
          <a:prstGeom prst="rect">
            <a:avLst/>
          </a:prstGeom>
          <a:noFill/>
          <a:ln w="9525">
            <a:solidFill>
              <a:schemeClr val="tx1"/>
            </a:solidFill>
            <a:prstDash val="dash"/>
            <a:miter lim="800000"/>
            <a:headEnd/>
            <a:tailEnd/>
          </a:ln>
        </p:spPr>
        <p:txBody>
          <a:bodyPr wrap="none" anchor="ctr"/>
          <a:lstStyle/>
          <a:p>
            <a:endParaRPr lang="en-US" sz="1500"/>
          </a:p>
        </p:txBody>
      </p:sp>
      <p:sp>
        <p:nvSpPr>
          <p:cNvPr id="420" name="Rectangle 110">
            <a:extLst>
              <a:ext uri="{FF2B5EF4-FFF2-40B4-BE49-F238E27FC236}">
                <a16:creationId xmlns:a16="http://schemas.microsoft.com/office/drawing/2014/main" id="{CE5A4625-3254-4828-B599-A4D4821DAA65}"/>
              </a:ext>
            </a:extLst>
          </p:cNvPr>
          <p:cNvSpPr>
            <a:spLocks noChangeArrowheads="1"/>
          </p:cNvSpPr>
          <p:nvPr/>
        </p:nvSpPr>
        <p:spPr bwMode="auto">
          <a:xfrm rot="5400000" flipV="1">
            <a:off x="1238250" y="1492250"/>
            <a:ext cx="190500" cy="762000"/>
          </a:xfrm>
          <a:prstGeom prst="rect">
            <a:avLst/>
          </a:prstGeom>
          <a:solidFill>
            <a:schemeClr val="bg1"/>
          </a:solidFill>
          <a:ln w="9525">
            <a:solidFill>
              <a:schemeClr val="tx1"/>
            </a:solidFill>
            <a:miter lim="800000"/>
            <a:headEnd/>
            <a:tailEnd/>
          </a:ln>
        </p:spPr>
        <p:txBody>
          <a:bodyPr wrap="none" anchor="ctr"/>
          <a:lstStyle/>
          <a:p>
            <a:endParaRPr lang="en-US" sz="1500"/>
          </a:p>
        </p:txBody>
      </p:sp>
      <p:sp>
        <p:nvSpPr>
          <p:cNvPr id="421" name="Line 27">
            <a:extLst>
              <a:ext uri="{FF2B5EF4-FFF2-40B4-BE49-F238E27FC236}">
                <a16:creationId xmlns:a16="http://schemas.microsoft.com/office/drawing/2014/main" id="{CDFE3145-25AB-4810-84F3-B10CFEEFF06C}"/>
              </a:ext>
            </a:extLst>
          </p:cNvPr>
          <p:cNvSpPr>
            <a:spLocks noChangeShapeType="1"/>
          </p:cNvSpPr>
          <p:nvPr/>
        </p:nvSpPr>
        <p:spPr bwMode="auto">
          <a:xfrm>
            <a:off x="1143000" y="1825627"/>
            <a:ext cx="381000" cy="0"/>
          </a:xfrm>
          <a:prstGeom prst="line">
            <a:avLst/>
          </a:prstGeom>
          <a:noFill/>
          <a:ln w="19050">
            <a:solidFill>
              <a:schemeClr val="tx1"/>
            </a:solidFill>
            <a:round/>
            <a:headEnd/>
            <a:tailEnd type="triangle"/>
          </a:ln>
        </p:spPr>
        <p:txBody>
          <a:bodyPr/>
          <a:lstStyle/>
          <a:p>
            <a:endParaRPr lang="en-US" sz="1500"/>
          </a:p>
        </p:txBody>
      </p:sp>
      <p:sp>
        <p:nvSpPr>
          <p:cNvPr id="422" name="Rectangle 110">
            <a:extLst>
              <a:ext uri="{FF2B5EF4-FFF2-40B4-BE49-F238E27FC236}">
                <a16:creationId xmlns:a16="http://schemas.microsoft.com/office/drawing/2014/main" id="{1503003C-1BC0-48BA-9337-9ED08C69C800}"/>
              </a:ext>
            </a:extLst>
          </p:cNvPr>
          <p:cNvSpPr>
            <a:spLocks noChangeArrowheads="1"/>
          </p:cNvSpPr>
          <p:nvPr/>
        </p:nvSpPr>
        <p:spPr bwMode="auto">
          <a:xfrm>
            <a:off x="952500" y="2159000"/>
            <a:ext cx="762000" cy="381000"/>
          </a:xfrm>
          <a:prstGeom prst="rect">
            <a:avLst/>
          </a:prstGeom>
          <a:solidFill>
            <a:schemeClr val="bg1"/>
          </a:solidFill>
          <a:ln w="9525">
            <a:solidFill>
              <a:schemeClr val="tx1"/>
            </a:solidFill>
            <a:miter lim="800000"/>
            <a:headEnd/>
            <a:tailEnd/>
          </a:ln>
        </p:spPr>
        <p:txBody>
          <a:bodyPr wrap="none" anchor="t" anchorCtr="0"/>
          <a:lstStyle/>
          <a:p>
            <a:r>
              <a:rPr lang="en-US" sz="1000" dirty="0"/>
              <a:t>Descrambler</a:t>
            </a:r>
          </a:p>
        </p:txBody>
      </p:sp>
      <p:sp>
        <p:nvSpPr>
          <p:cNvPr id="424" name="Rectangle 110">
            <a:extLst>
              <a:ext uri="{FF2B5EF4-FFF2-40B4-BE49-F238E27FC236}">
                <a16:creationId xmlns:a16="http://schemas.microsoft.com/office/drawing/2014/main" id="{09384277-EBA0-42BD-B838-C0C6BA9ED9DB}"/>
              </a:ext>
            </a:extLst>
          </p:cNvPr>
          <p:cNvSpPr>
            <a:spLocks noChangeArrowheads="1"/>
          </p:cNvSpPr>
          <p:nvPr/>
        </p:nvSpPr>
        <p:spPr bwMode="auto">
          <a:xfrm>
            <a:off x="3048000" y="2921000"/>
            <a:ext cx="1143000" cy="190500"/>
          </a:xfrm>
          <a:prstGeom prst="rect">
            <a:avLst/>
          </a:prstGeom>
          <a:solidFill>
            <a:schemeClr val="bg1"/>
          </a:solidFill>
          <a:ln w="9525">
            <a:solidFill>
              <a:schemeClr val="tx1"/>
            </a:solidFill>
            <a:miter lim="800000"/>
            <a:headEnd/>
            <a:tailEnd/>
          </a:ln>
        </p:spPr>
        <p:txBody>
          <a:bodyPr wrap="none" anchor="ctr"/>
          <a:lstStyle/>
          <a:p>
            <a:endParaRPr lang="en-US" sz="1500" dirty="0"/>
          </a:p>
        </p:txBody>
      </p:sp>
      <p:sp>
        <p:nvSpPr>
          <p:cNvPr id="425" name="Rectangle 110">
            <a:extLst>
              <a:ext uri="{FF2B5EF4-FFF2-40B4-BE49-F238E27FC236}">
                <a16:creationId xmlns:a16="http://schemas.microsoft.com/office/drawing/2014/main" id="{8F36D505-E562-4B80-85B1-8102036F8C92}"/>
              </a:ext>
            </a:extLst>
          </p:cNvPr>
          <p:cNvSpPr>
            <a:spLocks noChangeArrowheads="1"/>
          </p:cNvSpPr>
          <p:nvPr/>
        </p:nvSpPr>
        <p:spPr bwMode="auto">
          <a:xfrm>
            <a:off x="2667000" y="2921000"/>
            <a:ext cx="381000" cy="190500"/>
          </a:xfrm>
          <a:prstGeom prst="rect">
            <a:avLst/>
          </a:prstGeom>
          <a:solidFill>
            <a:schemeClr val="bg1">
              <a:lumMod val="85000"/>
            </a:schemeClr>
          </a:solidFill>
          <a:ln w="9525">
            <a:solidFill>
              <a:schemeClr val="tx1"/>
            </a:solidFill>
            <a:miter lim="800000"/>
            <a:headEnd/>
            <a:tailEnd/>
          </a:ln>
        </p:spPr>
        <p:txBody>
          <a:bodyPr wrap="none" anchor="ctr"/>
          <a:lstStyle/>
          <a:p>
            <a:endParaRPr lang="en-US" sz="1500"/>
          </a:p>
        </p:txBody>
      </p:sp>
      <p:sp>
        <p:nvSpPr>
          <p:cNvPr id="427" name="Line 27">
            <a:extLst>
              <a:ext uri="{FF2B5EF4-FFF2-40B4-BE49-F238E27FC236}">
                <a16:creationId xmlns:a16="http://schemas.microsoft.com/office/drawing/2014/main" id="{D57B3C2C-B532-4117-83FB-1775A4E54030}"/>
              </a:ext>
            </a:extLst>
          </p:cNvPr>
          <p:cNvSpPr>
            <a:spLocks noChangeShapeType="1"/>
          </p:cNvSpPr>
          <p:nvPr/>
        </p:nvSpPr>
        <p:spPr bwMode="auto">
          <a:xfrm>
            <a:off x="1079500" y="1968500"/>
            <a:ext cx="0" cy="190500"/>
          </a:xfrm>
          <a:prstGeom prst="line">
            <a:avLst/>
          </a:prstGeom>
          <a:noFill/>
          <a:ln w="19050">
            <a:solidFill>
              <a:schemeClr val="tx1"/>
            </a:solidFill>
            <a:round/>
            <a:headEnd/>
            <a:tailEnd type="triangle"/>
          </a:ln>
        </p:spPr>
        <p:txBody>
          <a:bodyPr/>
          <a:lstStyle/>
          <a:p>
            <a:endParaRPr lang="en-US" sz="1500"/>
          </a:p>
        </p:txBody>
      </p:sp>
      <p:sp>
        <p:nvSpPr>
          <p:cNvPr id="428" name="Line 27">
            <a:extLst>
              <a:ext uri="{FF2B5EF4-FFF2-40B4-BE49-F238E27FC236}">
                <a16:creationId xmlns:a16="http://schemas.microsoft.com/office/drawing/2014/main" id="{07D0B7BF-4E37-435C-A797-9FC847F99843}"/>
              </a:ext>
            </a:extLst>
          </p:cNvPr>
          <p:cNvSpPr>
            <a:spLocks noChangeShapeType="1"/>
          </p:cNvSpPr>
          <p:nvPr/>
        </p:nvSpPr>
        <p:spPr bwMode="auto">
          <a:xfrm>
            <a:off x="1143000" y="1968500"/>
            <a:ext cx="0" cy="190500"/>
          </a:xfrm>
          <a:prstGeom prst="line">
            <a:avLst/>
          </a:prstGeom>
          <a:noFill/>
          <a:ln w="19050">
            <a:solidFill>
              <a:schemeClr val="tx1"/>
            </a:solidFill>
            <a:round/>
            <a:headEnd/>
            <a:tailEnd type="triangle"/>
          </a:ln>
        </p:spPr>
        <p:txBody>
          <a:bodyPr/>
          <a:lstStyle/>
          <a:p>
            <a:endParaRPr lang="en-US" sz="1500"/>
          </a:p>
        </p:txBody>
      </p:sp>
      <p:sp>
        <p:nvSpPr>
          <p:cNvPr id="429" name="Line 27">
            <a:extLst>
              <a:ext uri="{FF2B5EF4-FFF2-40B4-BE49-F238E27FC236}">
                <a16:creationId xmlns:a16="http://schemas.microsoft.com/office/drawing/2014/main" id="{F9962BBF-680E-4680-B6F0-8934FA268D6C}"/>
              </a:ext>
            </a:extLst>
          </p:cNvPr>
          <p:cNvSpPr>
            <a:spLocks noChangeShapeType="1"/>
          </p:cNvSpPr>
          <p:nvPr/>
        </p:nvSpPr>
        <p:spPr bwMode="auto">
          <a:xfrm>
            <a:off x="1206500" y="1968500"/>
            <a:ext cx="0" cy="190500"/>
          </a:xfrm>
          <a:prstGeom prst="line">
            <a:avLst/>
          </a:prstGeom>
          <a:noFill/>
          <a:ln w="19050">
            <a:solidFill>
              <a:schemeClr val="tx1"/>
            </a:solidFill>
            <a:round/>
            <a:headEnd/>
            <a:tailEnd type="triangle"/>
          </a:ln>
        </p:spPr>
        <p:txBody>
          <a:bodyPr/>
          <a:lstStyle/>
          <a:p>
            <a:endParaRPr lang="en-US" sz="1500"/>
          </a:p>
        </p:txBody>
      </p:sp>
      <p:sp>
        <p:nvSpPr>
          <p:cNvPr id="430" name="Line 27">
            <a:extLst>
              <a:ext uri="{FF2B5EF4-FFF2-40B4-BE49-F238E27FC236}">
                <a16:creationId xmlns:a16="http://schemas.microsoft.com/office/drawing/2014/main" id="{7355ABD0-9B84-439C-9B9D-E362CFD5536C}"/>
              </a:ext>
            </a:extLst>
          </p:cNvPr>
          <p:cNvSpPr>
            <a:spLocks noChangeShapeType="1"/>
          </p:cNvSpPr>
          <p:nvPr/>
        </p:nvSpPr>
        <p:spPr bwMode="auto">
          <a:xfrm>
            <a:off x="1270000" y="1968500"/>
            <a:ext cx="0" cy="190500"/>
          </a:xfrm>
          <a:prstGeom prst="line">
            <a:avLst/>
          </a:prstGeom>
          <a:noFill/>
          <a:ln w="19050">
            <a:solidFill>
              <a:schemeClr val="tx1"/>
            </a:solidFill>
            <a:round/>
            <a:headEnd/>
            <a:tailEnd type="triangle"/>
          </a:ln>
        </p:spPr>
        <p:txBody>
          <a:bodyPr/>
          <a:lstStyle/>
          <a:p>
            <a:endParaRPr lang="en-US" sz="1500"/>
          </a:p>
        </p:txBody>
      </p:sp>
      <p:sp>
        <p:nvSpPr>
          <p:cNvPr id="431" name="Line 27">
            <a:extLst>
              <a:ext uri="{FF2B5EF4-FFF2-40B4-BE49-F238E27FC236}">
                <a16:creationId xmlns:a16="http://schemas.microsoft.com/office/drawing/2014/main" id="{02367BF1-69CB-4E15-8046-7AE286811352}"/>
              </a:ext>
            </a:extLst>
          </p:cNvPr>
          <p:cNvSpPr>
            <a:spLocks noChangeShapeType="1"/>
          </p:cNvSpPr>
          <p:nvPr/>
        </p:nvSpPr>
        <p:spPr bwMode="auto">
          <a:xfrm>
            <a:off x="1333500" y="1968500"/>
            <a:ext cx="0" cy="190500"/>
          </a:xfrm>
          <a:prstGeom prst="line">
            <a:avLst/>
          </a:prstGeom>
          <a:noFill/>
          <a:ln w="19050">
            <a:solidFill>
              <a:schemeClr val="tx1"/>
            </a:solidFill>
            <a:round/>
            <a:headEnd/>
            <a:tailEnd type="triangle"/>
          </a:ln>
        </p:spPr>
        <p:txBody>
          <a:bodyPr/>
          <a:lstStyle/>
          <a:p>
            <a:endParaRPr lang="en-US" sz="1500"/>
          </a:p>
        </p:txBody>
      </p:sp>
      <p:sp>
        <p:nvSpPr>
          <p:cNvPr id="432" name="Line 27">
            <a:extLst>
              <a:ext uri="{FF2B5EF4-FFF2-40B4-BE49-F238E27FC236}">
                <a16:creationId xmlns:a16="http://schemas.microsoft.com/office/drawing/2014/main" id="{BE254E36-DE56-48B3-A8FE-84EB92188590}"/>
              </a:ext>
            </a:extLst>
          </p:cNvPr>
          <p:cNvSpPr>
            <a:spLocks noChangeShapeType="1"/>
          </p:cNvSpPr>
          <p:nvPr/>
        </p:nvSpPr>
        <p:spPr bwMode="auto">
          <a:xfrm>
            <a:off x="1397000" y="1968500"/>
            <a:ext cx="0" cy="190500"/>
          </a:xfrm>
          <a:prstGeom prst="line">
            <a:avLst/>
          </a:prstGeom>
          <a:noFill/>
          <a:ln w="19050">
            <a:solidFill>
              <a:schemeClr val="tx1"/>
            </a:solidFill>
            <a:round/>
            <a:headEnd/>
            <a:tailEnd type="triangle"/>
          </a:ln>
        </p:spPr>
        <p:txBody>
          <a:bodyPr/>
          <a:lstStyle/>
          <a:p>
            <a:endParaRPr lang="en-US" sz="1500"/>
          </a:p>
        </p:txBody>
      </p:sp>
      <p:sp>
        <p:nvSpPr>
          <p:cNvPr id="433" name="Line 27">
            <a:extLst>
              <a:ext uri="{FF2B5EF4-FFF2-40B4-BE49-F238E27FC236}">
                <a16:creationId xmlns:a16="http://schemas.microsoft.com/office/drawing/2014/main" id="{DF1CF41C-7258-4592-95F4-75500BB92EB6}"/>
              </a:ext>
            </a:extLst>
          </p:cNvPr>
          <p:cNvSpPr>
            <a:spLocks noChangeShapeType="1"/>
          </p:cNvSpPr>
          <p:nvPr/>
        </p:nvSpPr>
        <p:spPr bwMode="auto">
          <a:xfrm>
            <a:off x="1460500" y="1968500"/>
            <a:ext cx="0" cy="190500"/>
          </a:xfrm>
          <a:prstGeom prst="line">
            <a:avLst/>
          </a:prstGeom>
          <a:noFill/>
          <a:ln w="19050">
            <a:solidFill>
              <a:schemeClr val="tx1"/>
            </a:solidFill>
            <a:round/>
            <a:headEnd/>
            <a:tailEnd type="triangle"/>
          </a:ln>
        </p:spPr>
        <p:txBody>
          <a:bodyPr/>
          <a:lstStyle/>
          <a:p>
            <a:endParaRPr lang="en-US" sz="1500"/>
          </a:p>
        </p:txBody>
      </p:sp>
      <p:sp>
        <p:nvSpPr>
          <p:cNvPr id="434" name="Line 27">
            <a:extLst>
              <a:ext uri="{FF2B5EF4-FFF2-40B4-BE49-F238E27FC236}">
                <a16:creationId xmlns:a16="http://schemas.microsoft.com/office/drawing/2014/main" id="{A865CA6C-21AA-4C6A-8F80-0B6CE5E7F64D}"/>
              </a:ext>
            </a:extLst>
          </p:cNvPr>
          <p:cNvSpPr>
            <a:spLocks noChangeShapeType="1"/>
          </p:cNvSpPr>
          <p:nvPr/>
        </p:nvSpPr>
        <p:spPr bwMode="auto">
          <a:xfrm>
            <a:off x="1524000" y="1968500"/>
            <a:ext cx="0" cy="190500"/>
          </a:xfrm>
          <a:prstGeom prst="line">
            <a:avLst/>
          </a:prstGeom>
          <a:noFill/>
          <a:ln w="19050">
            <a:solidFill>
              <a:schemeClr val="tx1"/>
            </a:solidFill>
            <a:round/>
            <a:headEnd/>
            <a:tailEnd type="triangle"/>
          </a:ln>
        </p:spPr>
        <p:txBody>
          <a:bodyPr/>
          <a:lstStyle/>
          <a:p>
            <a:endParaRPr lang="en-US" sz="1500"/>
          </a:p>
        </p:txBody>
      </p:sp>
      <p:sp>
        <p:nvSpPr>
          <p:cNvPr id="435" name="Line 27">
            <a:extLst>
              <a:ext uri="{FF2B5EF4-FFF2-40B4-BE49-F238E27FC236}">
                <a16:creationId xmlns:a16="http://schemas.microsoft.com/office/drawing/2014/main" id="{BDB5BCBF-17A7-43ED-B84E-FD0C9267DFB1}"/>
              </a:ext>
            </a:extLst>
          </p:cNvPr>
          <p:cNvSpPr>
            <a:spLocks noChangeShapeType="1"/>
          </p:cNvSpPr>
          <p:nvPr/>
        </p:nvSpPr>
        <p:spPr bwMode="auto">
          <a:xfrm>
            <a:off x="1079500" y="2540000"/>
            <a:ext cx="0" cy="381000"/>
          </a:xfrm>
          <a:prstGeom prst="line">
            <a:avLst/>
          </a:prstGeom>
          <a:noFill/>
          <a:ln w="19050">
            <a:solidFill>
              <a:schemeClr val="tx1"/>
            </a:solidFill>
            <a:round/>
            <a:headEnd/>
            <a:tailEnd type="triangle"/>
          </a:ln>
        </p:spPr>
        <p:txBody>
          <a:bodyPr/>
          <a:lstStyle/>
          <a:p>
            <a:endParaRPr lang="en-US" sz="1500"/>
          </a:p>
        </p:txBody>
      </p:sp>
      <p:sp>
        <p:nvSpPr>
          <p:cNvPr id="436" name="Line 27">
            <a:extLst>
              <a:ext uri="{FF2B5EF4-FFF2-40B4-BE49-F238E27FC236}">
                <a16:creationId xmlns:a16="http://schemas.microsoft.com/office/drawing/2014/main" id="{C56F5781-B320-4F3D-9C1B-313889C760EC}"/>
              </a:ext>
            </a:extLst>
          </p:cNvPr>
          <p:cNvSpPr>
            <a:spLocks noChangeShapeType="1"/>
          </p:cNvSpPr>
          <p:nvPr/>
        </p:nvSpPr>
        <p:spPr bwMode="auto">
          <a:xfrm>
            <a:off x="1143000" y="2540000"/>
            <a:ext cx="0" cy="381000"/>
          </a:xfrm>
          <a:prstGeom prst="line">
            <a:avLst/>
          </a:prstGeom>
          <a:noFill/>
          <a:ln w="19050">
            <a:solidFill>
              <a:schemeClr val="tx1"/>
            </a:solidFill>
            <a:round/>
            <a:headEnd/>
            <a:tailEnd type="triangle"/>
          </a:ln>
        </p:spPr>
        <p:txBody>
          <a:bodyPr/>
          <a:lstStyle/>
          <a:p>
            <a:endParaRPr lang="en-US" sz="1500"/>
          </a:p>
        </p:txBody>
      </p:sp>
      <p:sp>
        <p:nvSpPr>
          <p:cNvPr id="437" name="Line 27">
            <a:extLst>
              <a:ext uri="{FF2B5EF4-FFF2-40B4-BE49-F238E27FC236}">
                <a16:creationId xmlns:a16="http://schemas.microsoft.com/office/drawing/2014/main" id="{34E48652-332F-40E2-AEB3-6BEE119AFAE7}"/>
              </a:ext>
            </a:extLst>
          </p:cNvPr>
          <p:cNvSpPr>
            <a:spLocks noChangeShapeType="1"/>
          </p:cNvSpPr>
          <p:nvPr/>
        </p:nvSpPr>
        <p:spPr bwMode="auto">
          <a:xfrm>
            <a:off x="1206500" y="2540000"/>
            <a:ext cx="0" cy="381000"/>
          </a:xfrm>
          <a:prstGeom prst="line">
            <a:avLst/>
          </a:prstGeom>
          <a:noFill/>
          <a:ln w="19050">
            <a:solidFill>
              <a:schemeClr val="tx1"/>
            </a:solidFill>
            <a:round/>
            <a:headEnd/>
            <a:tailEnd type="triangle"/>
          </a:ln>
        </p:spPr>
        <p:txBody>
          <a:bodyPr/>
          <a:lstStyle/>
          <a:p>
            <a:endParaRPr lang="en-US" sz="1500"/>
          </a:p>
        </p:txBody>
      </p:sp>
      <p:sp>
        <p:nvSpPr>
          <p:cNvPr id="438" name="Line 27">
            <a:extLst>
              <a:ext uri="{FF2B5EF4-FFF2-40B4-BE49-F238E27FC236}">
                <a16:creationId xmlns:a16="http://schemas.microsoft.com/office/drawing/2014/main" id="{E61D2364-34F3-4A6B-9F26-FA9E1951E193}"/>
              </a:ext>
            </a:extLst>
          </p:cNvPr>
          <p:cNvSpPr>
            <a:spLocks noChangeShapeType="1"/>
          </p:cNvSpPr>
          <p:nvPr/>
        </p:nvSpPr>
        <p:spPr bwMode="auto">
          <a:xfrm>
            <a:off x="1270000" y="2540000"/>
            <a:ext cx="0" cy="381000"/>
          </a:xfrm>
          <a:prstGeom prst="line">
            <a:avLst/>
          </a:prstGeom>
          <a:noFill/>
          <a:ln w="19050">
            <a:solidFill>
              <a:schemeClr val="tx1"/>
            </a:solidFill>
            <a:round/>
            <a:headEnd/>
            <a:tailEnd type="triangle"/>
          </a:ln>
        </p:spPr>
        <p:txBody>
          <a:bodyPr/>
          <a:lstStyle/>
          <a:p>
            <a:endParaRPr lang="en-US" sz="1500"/>
          </a:p>
        </p:txBody>
      </p:sp>
      <p:sp>
        <p:nvSpPr>
          <p:cNvPr id="439" name="Line 27">
            <a:extLst>
              <a:ext uri="{FF2B5EF4-FFF2-40B4-BE49-F238E27FC236}">
                <a16:creationId xmlns:a16="http://schemas.microsoft.com/office/drawing/2014/main" id="{40C4EA88-18D5-429A-9C88-E673951DE1AB}"/>
              </a:ext>
            </a:extLst>
          </p:cNvPr>
          <p:cNvSpPr>
            <a:spLocks noChangeShapeType="1"/>
          </p:cNvSpPr>
          <p:nvPr/>
        </p:nvSpPr>
        <p:spPr bwMode="auto">
          <a:xfrm>
            <a:off x="1333500" y="2540000"/>
            <a:ext cx="0" cy="381000"/>
          </a:xfrm>
          <a:prstGeom prst="line">
            <a:avLst/>
          </a:prstGeom>
          <a:noFill/>
          <a:ln w="19050">
            <a:solidFill>
              <a:schemeClr val="tx1"/>
            </a:solidFill>
            <a:round/>
            <a:headEnd/>
            <a:tailEnd type="triangle"/>
          </a:ln>
        </p:spPr>
        <p:txBody>
          <a:bodyPr/>
          <a:lstStyle/>
          <a:p>
            <a:endParaRPr lang="en-US" sz="1500"/>
          </a:p>
        </p:txBody>
      </p:sp>
      <p:sp>
        <p:nvSpPr>
          <p:cNvPr id="440" name="Line 27">
            <a:extLst>
              <a:ext uri="{FF2B5EF4-FFF2-40B4-BE49-F238E27FC236}">
                <a16:creationId xmlns:a16="http://schemas.microsoft.com/office/drawing/2014/main" id="{457B2F4E-E766-4831-964C-C5BBE8E9B0B3}"/>
              </a:ext>
            </a:extLst>
          </p:cNvPr>
          <p:cNvSpPr>
            <a:spLocks noChangeShapeType="1"/>
          </p:cNvSpPr>
          <p:nvPr/>
        </p:nvSpPr>
        <p:spPr bwMode="auto">
          <a:xfrm>
            <a:off x="1397000" y="2540000"/>
            <a:ext cx="0" cy="381000"/>
          </a:xfrm>
          <a:prstGeom prst="line">
            <a:avLst/>
          </a:prstGeom>
          <a:noFill/>
          <a:ln w="19050">
            <a:solidFill>
              <a:schemeClr val="tx1"/>
            </a:solidFill>
            <a:round/>
            <a:headEnd/>
            <a:tailEnd type="triangle"/>
          </a:ln>
        </p:spPr>
        <p:txBody>
          <a:bodyPr/>
          <a:lstStyle/>
          <a:p>
            <a:endParaRPr lang="en-US" sz="1500"/>
          </a:p>
        </p:txBody>
      </p:sp>
      <p:sp>
        <p:nvSpPr>
          <p:cNvPr id="441" name="Line 27">
            <a:extLst>
              <a:ext uri="{FF2B5EF4-FFF2-40B4-BE49-F238E27FC236}">
                <a16:creationId xmlns:a16="http://schemas.microsoft.com/office/drawing/2014/main" id="{FC8076EA-F4E3-4FC8-BA98-360AF9CDE612}"/>
              </a:ext>
            </a:extLst>
          </p:cNvPr>
          <p:cNvSpPr>
            <a:spLocks noChangeShapeType="1"/>
          </p:cNvSpPr>
          <p:nvPr/>
        </p:nvSpPr>
        <p:spPr bwMode="auto">
          <a:xfrm>
            <a:off x="1460500" y="2540000"/>
            <a:ext cx="0" cy="381000"/>
          </a:xfrm>
          <a:prstGeom prst="line">
            <a:avLst/>
          </a:prstGeom>
          <a:noFill/>
          <a:ln w="19050">
            <a:solidFill>
              <a:schemeClr val="tx1"/>
            </a:solidFill>
            <a:round/>
            <a:headEnd/>
            <a:tailEnd type="triangle"/>
          </a:ln>
        </p:spPr>
        <p:txBody>
          <a:bodyPr/>
          <a:lstStyle/>
          <a:p>
            <a:endParaRPr lang="en-US" sz="1500"/>
          </a:p>
        </p:txBody>
      </p:sp>
      <p:sp>
        <p:nvSpPr>
          <p:cNvPr id="442" name="Line 27">
            <a:extLst>
              <a:ext uri="{FF2B5EF4-FFF2-40B4-BE49-F238E27FC236}">
                <a16:creationId xmlns:a16="http://schemas.microsoft.com/office/drawing/2014/main" id="{75198550-6166-4ABA-8817-BD3CD1408D9E}"/>
              </a:ext>
            </a:extLst>
          </p:cNvPr>
          <p:cNvSpPr>
            <a:spLocks noChangeShapeType="1"/>
          </p:cNvSpPr>
          <p:nvPr/>
        </p:nvSpPr>
        <p:spPr bwMode="auto">
          <a:xfrm>
            <a:off x="1524000" y="2540000"/>
            <a:ext cx="0" cy="381000"/>
          </a:xfrm>
          <a:prstGeom prst="line">
            <a:avLst/>
          </a:prstGeom>
          <a:noFill/>
          <a:ln w="19050">
            <a:solidFill>
              <a:schemeClr val="tx1"/>
            </a:solidFill>
            <a:round/>
            <a:headEnd/>
            <a:tailEnd type="triangle"/>
          </a:ln>
        </p:spPr>
        <p:txBody>
          <a:bodyPr/>
          <a:lstStyle/>
          <a:p>
            <a:endParaRPr lang="en-US" sz="1500"/>
          </a:p>
        </p:txBody>
      </p:sp>
      <p:sp>
        <p:nvSpPr>
          <p:cNvPr id="443" name="Rectangle 110">
            <a:extLst>
              <a:ext uri="{FF2B5EF4-FFF2-40B4-BE49-F238E27FC236}">
                <a16:creationId xmlns:a16="http://schemas.microsoft.com/office/drawing/2014/main" id="{B8390B58-2DE5-469F-B70F-0317CC6C8A34}"/>
              </a:ext>
            </a:extLst>
          </p:cNvPr>
          <p:cNvSpPr>
            <a:spLocks noChangeArrowheads="1"/>
          </p:cNvSpPr>
          <p:nvPr/>
        </p:nvSpPr>
        <p:spPr bwMode="auto">
          <a:xfrm rot="5400000" flipV="1">
            <a:off x="1238250" y="2635250"/>
            <a:ext cx="190500" cy="762000"/>
          </a:xfrm>
          <a:prstGeom prst="rect">
            <a:avLst/>
          </a:prstGeom>
          <a:solidFill>
            <a:schemeClr val="bg1"/>
          </a:solidFill>
          <a:ln w="9525">
            <a:solidFill>
              <a:schemeClr val="tx1"/>
            </a:solidFill>
            <a:miter lim="800000"/>
            <a:headEnd/>
            <a:tailEnd/>
          </a:ln>
        </p:spPr>
        <p:txBody>
          <a:bodyPr wrap="none" anchor="ctr"/>
          <a:lstStyle/>
          <a:p>
            <a:endParaRPr lang="en-US" sz="1500"/>
          </a:p>
        </p:txBody>
      </p:sp>
      <p:sp>
        <p:nvSpPr>
          <p:cNvPr id="444" name="Line 27">
            <a:extLst>
              <a:ext uri="{FF2B5EF4-FFF2-40B4-BE49-F238E27FC236}">
                <a16:creationId xmlns:a16="http://schemas.microsoft.com/office/drawing/2014/main" id="{58F16631-45CD-4540-AD10-8F3FFEE13628}"/>
              </a:ext>
            </a:extLst>
          </p:cNvPr>
          <p:cNvSpPr>
            <a:spLocks noChangeShapeType="1"/>
          </p:cNvSpPr>
          <p:nvPr/>
        </p:nvSpPr>
        <p:spPr bwMode="auto">
          <a:xfrm>
            <a:off x="1143000" y="2984500"/>
            <a:ext cx="381000" cy="0"/>
          </a:xfrm>
          <a:prstGeom prst="line">
            <a:avLst/>
          </a:prstGeom>
          <a:noFill/>
          <a:ln w="19050">
            <a:solidFill>
              <a:schemeClr val="tx1"/>
            </a:solidFill>
            <a:round/>
            <a:headEnd/>
            <a:tailEnd type="triangle"/>
          </a:ln>
        </p:spPr>
        <p:txBody>
          <a:bodyPr/>
          <a:lstStyle/>
          <a:p>
            <a:endParaRPr lang="en-US" sz="1500"/>
          </a:p>
        </p:txBody>
      </p:sp>
      <p:sp>
        <p:nvSpPr>
          <p:cNvPr id="445" name="Line 27">
            <a:extLst>
              <a:ext uri="{FF2B5EF4-FFF2-40B4-BE49-F238E27FC236}">
                <a16:creationId xmlns:a16="http://schemas.microsoft.com/office/drawing/2014/main" id="{F36DB919-0978-4851-B114-31DC23781F43}"/>
              </a:ext>
            </a:extLst>
          </p:cNvPr>
          <p:cNvSpPr>
            <a:spLocks noChangeShapeType="1"/>
          </p:cNvSpPr>
          <p:nvPr/>
        </p:nvSpPr>
        <p:spPr bwMode="auto">
          <a:xfrm>
            <a:off x="1714500" y="3048000"/>
            <a:ext cx="762000" cy="0"/>
          </a:xfrm>
          <a:prstGeom prst="line">
            <a:avLst/>
          </a:prstGeom>
          <a:noFill/>
          <a:ln w="19050">
            <a:solidFill>
              <a:schemeClr val="tx1"/>
            </a:solidFill>
            <a:round/>
            <a:headEnd/>
            <a:tailEnd type="triangle"/>
          </a:ln>
        </p:spPr>
        <p:txBody>
          <a:bodyPr/>
          <a:lstStyle/>
          <a:p>
            <a:endParaRPr lang="en-US" sz="1500"/>
          </a:p>
        </p:txBody>
      </p:sp>
      <p:sp>
        <p:nvSpPr>
          <p:cNvPr id="514" name="Line 27">
            <a:extLst>
              <a:ext uri="{FF2B5EF4-FFF2-40B4-BE49-F238E27FC236}">
                <a16:creationId xmlns:a16="http://schemas.microsoft.com/office/drawing/2014/main" id="{2E870B11-43D4-48ED-93A4-CF036DC061F8}"/>
              </a:ext>
            </a:extLst>
          </p:cNvPr>
          <p:cNvSpPr>
            <a:spLocks noChangeShapeType="1"/>
          </p:cNvSpPr>
          <p:nvPr/>
        </p:nvSpPr>
        <p:spPr bwMode="auto">
          <a:xfrm>
            <a:off x="7366000" y="3111500"/>
            <a:ext cx="0" cy="762000"/>
          </a:xfrm>
          <a:prstGeom prst="line">
            <a:avLst/>
          </a:prstGeom>
          <a:noFill/>
          <a:ln w="19050">
            <a:solidFill>
              <a:schemeClr val="tx1"/>
            </a:solidFill>
            <a:round/>
            <a:headEnd/>
            <a:tailEnd type="triangle"/>
          </a:ln>
        </p:spPr>
        <p:txBody>
          <a:bodyPr/>
          <a:lstStyle/>
          <a:p>
            <a:endParaRPr lang="en-US" sz="1500"/>
          </a:p>
        </p:txBody>
      </p:sp>
      <p:sp>
        <p:nvSpPr>
          <p:cNvPr id="515" name="Line 27">
            <a:extLst>
              <a:ext uri="{FF2B5EF4-FFF2-40B4-BE49-F238E27FC236}">
                <a16:creationId xmlns:a16="http://schemas.microsoft.com/office/drawing/2014/main" id="{A093ABE1-8440-4057-AAE3-4C6DE5E065C2}"/>
              </a:ext>
            </a:extLst>
          </p:cNvPr>
          <p:cNvSpPr>
            <a:spLocks noChangeShapeType="1"/>
          </p:cNvSpPr>
          <p:nvPr/>
        </p:nvSpPr>
        <p:spPr bwMode="auto">
          <a:xfrm>
            <a:off x="7429500" y="3111500"/>
            <a:ext cx="0" cy="762000"/>
          </a:xfrm>
          <a:prstGeom prst="line">
            <a:avLst/>
          </a:prstGeom>
          <a:noFill/>
          <a:ln w="19050">
            <a:solidFill>
              <a:schemeClr val="tx1"/>
            </a:solidFill>
            <a:round/>
            <a:headEnd/>
            <a:tailEnd type="triangle"/>
          </a:ln>
        </p:spPr>
        <p:txBody>
          <a:bodyPr/>
          <a:lstStyle/>
          <a:p>
            <a:endParaRPr lang="en-US" sz="1500"/>
          </a:p>
        </p:txBody>
      </p:sp>
      <p:sp>
        <p:nvSpPr>
          <p:cNvPr id="520" name="Line 27">
            <a:extLst>
              <a:ext uri="{FF2B5EF4-FFF2-40B4-BE49-F238E27FC236}">
                <a16:creationId xmlns:a16="http://schemas.microsoft.com/office/drawing/2014/main" id="{50E7F9EE-0ADC-46D8-932B-0B0D1193B94E}"/>
              </a:ext>
            </a:extLst>
          </p:cNvPr>
          <p:cNvSpPr>
            <a:spLocks noChangeShapeType="1"/>
          </p:cNvSpPr>
          <p:nvPr/>
        </p:nvSpPr>
        <p:spPr bwMode="auto">
          <a:xfrm>
            <a:off x="7747000" y="3111500"/>
            <a:ext cx="0" cy="762000"/>
          </a:xfrm>
          <a:prstGeom prst="line">
            <a:avLst/>
          </a:prstGeom>
          <a:noFill/>
          <a:ln w="19050">
            <a:solidFill>
              <a:schemeClr val="tx1"/>
            </a:solidFill>
            <a:round/>
            <a:headEnd/>
            <a:tailEnd type="triangle"/>
          </a:ln>
        </p:spPr>
        <p:txBody>
          <a:bodyPr/>
          <a:lstStyle/>
          <a:p>
            <a:endParaRPr lang="en-US" sz="1500"/>
          </a:p>
        </p:txBody>
      </p:sp>
      <p:sp>
        <p:nvSpPr>
          <p:cNvPr id="521" name="Line 27">
            <a:extLst>
              <a:ext uri="{FF2B5EF4-FFF2-40B4-BE49-F238E27FC236}">
                <a16:creationId xmlns:a16="http://schemas.microsoft.com/office/drawing/2014/main" id="{8F40E56E-261D-416F-9587-6B526532446B}"/>
              </a:ext>
            </a:extLst>
          </p:cNvPr>
          <p:cNvSpPr>
            <a:spLocks noChangeShapeType="1"/>
          </p:cNvSpPr>
          <p:nvPr/>
        </p:nvSpPr>
        <p:spPr bwMode="auto">
          <a:xfrm>
            <a:off x="7810500" y="3111500"/>
            <a:ext cx="0" cy="762000"/>
          </a:xfrm>
          <a:prstGeom prst="line">
            <a:avLst/>
          </a:prstGeom>
          <a:noFill/>
          <a:ln w="19050">
            <a:solidFill>
              <a:schemeClr val="tx1"/>
            </a:solidFill>
            <a:round/>
            <a:headEnd/>
            <a:tailEnd type="triangle"/>
          </a:ln>
        </p:spPr>
        <p:txBody>
          <a:bodyPr/>
          <a:lstStyle/>
          <a:p>
            <a:endParaRPr lang="en-US" sz="1500"/>
          </a:p>
        </p:txBody>
      </p:sp>
      <p:sp>
        <p:nvSpPr>
          <p:cNvPr id="522" name="Line 27">
            <a:extLst>
              <a:ext uri="{FF2B5EF4-FFF2-40B4-BE49-F238E27FC236}">
                <a16:creationId xmlns:a16="http://schemas.microsoft.com/office/drawing/2014/main" id="{80DF1DA5-DCE4-4DD8-92DC-32969F379A4C}"/>
              </a:ext>
            </a:extLst>
          </p:cNvPr>
          <p:cNvSpPr>
            <a:spLocks noChangeShapeType="1"/>
          </p:cNvSpPr>
          <p:nvPr/>
        </p:nvSpPr>
        <p:spPr bwMode="auto">
          <a:xfrm>
            <a:off x="8128000" y="3111500"/>
            <a:ext cx="0" cy="762000"/>
          </a:xfrm>
          <a:prstGeom prst="line">
            <a:avLst/>
          </a:prstGeom>
          <a:noFill/>
          <a:ln w="19050">
            <a:solidFill>
              <a:schemeClr val="tx1"/>
            </a:solidFill>
            <a:round/>
            <a:headEnd/>
            <a:tailEnd type="triangle"/>
          </a:ln>
        </p:spPr>
        <p:txBody>
          <a:bodyPr/>
          <a:lstStyle/>
          <a:p>
            <a:endParaRPr lang="en-US" sz="1500"/>
          </a:p>
        </p:txBody>
      </p:sp>
      <p:sp>
        <p:nvSpPr>
          <p:cNvPr id="523" name="Line 27">
            <a:extLst>
              <a:ext uri="{FF2B5EF4-FFF2-40B4-BE49-F238E27FC236}">
                <a16:creationId xmlns:a16="http://schemas.microsoft.com/office/drawing/2014/main" id="{87FBEA90-2B21-4500-B0AA-F054B22E653A}"/>
              </a:ext>
            </a:extLst>
          </p:cNvPr>
          <p:cNvSpPr>
            <a:spLocks noChangeShapeType="1"/>
          </p:cNvSpPr>
          <p:nvPr/>
        </p:nvSpPr>
        <p:spPr bwMode="auto">
          <a:xfrm>
            <a:off x="8191500" y="3111500"/>
            <a:ext cx="0" cy="762000"/>
          </a:xfrm>
          <a:prstGeom prst="line">
            <a:avLst/>
          </a:prstGeom>
          <a:noFill/>
          <a:ln w="19050">
            <a:solidFill>
              <a:schemeClr val="tx1"/>
            </a:solidFill>
            <a:round/>
            <a:headEnd/>
            <a:tailEnd type="triangle"/>
          </a:ln>
        </p:spPr>
        <p:txBody>
          <a:bodyPr/>
          <a:lstStyle/>
          <a:p>
            <a:endParaRPr lang="en-US" sz="1500"/>
          </a:p>
        </p:txBody>
      </p:sp>
      <p:sp>
        <p:nvSpPr>
          <p:cNvPr id="524" name="Line 27">
            <a:extLst>
              <a:ext uri="{FF2B5EF4-FFF2-40B4-BE49-F238E27FC236}">
                <a16:creationId xmlns:a16="http://schemas.microsoft.com/office/drawing/2014/main" id="{FF612527-F4C9-4D3B-B34A-DC36DBE6AA7B}"/>
              </a:ext>
            </a:extLst>
          </p:cNvPr>
          <p:cNvSpPr>
            <a:spLocks noChangeShapeType="1"/>
          </p:cNvSpPr>
          <p:nvPr/>
        </p:nvSpPr>
        <p:spPr bwMode="auto">
          <a:xfrm>
            <a:off x="8255000" y="3111500"/>
            <a:ext cx="0" cy="762000"/>
          </a:xfrm>
          <a:prstGeom prst="line">
            <a:avLst/>
          </a:prstGeom>
          <a:noFill/>
          <a:ln w="19050">
            <a:solidFill>
              <a:schemeClr val="tx1"/>
            </a:solidFill>
            <a:round/>
            <a:headEnd/>
            <a:tailEnd type="triangle"/>
          </a:ln>
        </p:spPr>
        <p:txBody>
          <a:bodyPr/>
          <a:lstStyle/>
          <a:p>
            <a:endParaRPr lang="en-US" sz="1500"/>
          </a:p>
        </p:txBody>
      </p:sp>
      <p:sp>
        <p:nvSpPr>
          <p:cNvPr id="525" name="Line 27">
            <a:extLst>
              <a:ext uri="{FF2B5EF4-FFF2-40B4-BE49-F238E27FC236}">
                <a16:creationId xmlns:a16="http://schemas.microsoft.com/office/drawing/2014/main" id="{0E305270-1088-4A46-9BEE-620B3EA3253B}"/>
              </a:ext>
            </a:extLst>
          </p:cNvPr>
          <p:cNvSpPr>
            <a:spLocks noChangeShapeType="1"/>
          </p:cNvSpPr>
          <p:nvPr/>
        </p:nvSpPr>
        <p:spPr bwMode="auto">
          <a:xfrm>
            <a:off x="8318500" y="3111500"/>
            <a:ext cx="0" cy="762000"/>
          </a:xfrm>
          <a:prstGeom prst="line">
            <a:avLst/>
          </a:prstGeom>
          <a:noFill/>
          <a:ln w="19050">
            <a:solidFill>
              <a:schemeClr val="tx1"/>
            </a:solidFill>
            <a:round/>
            <a:headEnd/>
            <a:tailEnd type="triangle"/>
          </a:ln>
        </p:spPr>
        <p:txBody>
          <a:bodyPr/>
          <a:lstStyle/>
          <a:p>
            <a:endParaRPr lang="en-US" sz="1500"/>
          </a:p>
        </p:txBody>
      </p:sp>
      <p:sp>
        <p:nvSpPr>
          <p:cNvPr id="526" name="Line 27">
            <a:extLst>
              <a:ext uri="{FF2B5EF4-FFF2-40B4-BE49-F238E27FC236}">
                <a16:creationId xmlns:a16="http://schemas.microsoft.com/office/drawing/2014/main" id="{38A116A8-4AFE-4BED-9B06-64E4F3FCB20E}"/>
              </a:ext>
            </a:extLst>
          </p:cNvPr>
          <p:cNvSpPr>
            <a:spLocks noChangeShapeType="1"/>
          </p:cNvSpPr>
          <p:nvPr/>
        </p:nvSpPr>
        <p:spPr bwMode="auto">
          <a:xfrm>
            <a:off x="8382000" y="3111500"/>
            <a:ext cx="0" cy="762000"/>
          </a:xfrm>
          <a:prstGeom prst="line">
            <a:avLst/>
          </a:prstGeom>
          <a:noFill/>
          <a:ln w="19050">
            <a:solidFill>
              <a:schemeClr val="tx1"/>
            </a:solidFill>
            <a:round/>
            <a:headEnd/>
            <a:tailEnd type="triangle"/>
          </a:ln>
        </p:spPr>
        <p:txBody>
          <a:bodyPr/>
          <a:lstStyle/>
          <a:p>
            <a:endParaRPr lang="en-US" sz="1500"/>
          </a:p>
        </p:txBody>
      </p:sp>
      <p:sp>
        <p:nvSpPr>
          <p:cNvPr id="527" name="Line 27">
            <a:extLst>
              <a:ext uri="{FF2B5EF4-FFF2-40B4-BE49-F238E27FC236}">
                <a16:creationId xmlns:a16="http://schemas.microsoft.com/office/drawing/2014/main" id="{F5070F96-F727-4EFA-AF55-371D5C602D92}"/>
              </a:ext>
            </a:extLst>
          </p:cNvPr>
          <p:cNvSpPr>
            <a:spLocks noChangeShapeType="1"/>
          </p:cNvSpPr>
          <p:nvPr/>
        </p:nvSpPr>
        <p:spPr bwMode="auto">
          <a:xfrm>
            <a:off x="8445500" y="3111500"/>
            <a:ext cx="0" cy="762000"/>
          </a:xfrm>
          <a:prstGeom prst="line">
            <a:avLst/>
          </a:prstGeom>
          <a:noFill/>
          <a:ln w="19050">
            <a:solidFill>
              <a:schemeClr val="tx1"/>
            </a:solidFill>
            <a:round/>
            <a:headEnd/>
            <a:tailEnd type="triangle"/>
          </a:ln>
        </p:spPr>
        <p:txBody>
          <a:bodyPr/>
          <a:lstStyle/>
          <a:p>
            <a:endParaRPr lang="en-US" sz="1500"/>
          </a:p>
        </p:txBody>
      </p:sp>
      <p:sp>
        <p:nvSpPr>
          <p:cNvPr id="528" name="Line 27">
            <a:extLst>
              <a:ext uri="{FF2B5EF4-FFF2-40B4-BE49-F238E27FC236}">
                <a16:creationId xmlns:a16="http://schemas.microsoft.com/office/drawing/2014/main" id="{233332E1-4353-4032-8607-F6BEF8757F1F}"/>
              </a:ext>
            </a:extLst>
          </p:cNvPr>
          <p:cNvSpPr>
            <a:spLocks noChangeShapeType="1"/>
          </p:cNvSpPr>
          <p:nvPr/>
        </p:nvSpPr>
        <p:spPr bwMode="auto">
          <a:xfrm>
            <a:off x="8509000" y="3111500"/>
            <a:ext cx="0" cy="762000"/>
          </a:xfrm>
          <a:prstGeom prst="line">
            <a:avLst/>
          </a:prstGeom>
          <a:noFill/>
          <a:ln w="19050">
            <a:solidFill>
              <a:schemeClr val="tx1"/>
            </a:solidFill>
            <a:round/>
            <a:headEnd/>
            <a:tailEnd type="triangle"/>
          </a:ln>
        </p:spPr>
        <p:txBody>
          <a:bodyPr/>
          <a:lstStyle/>
          <a:p>
            <a:endParaRPr lang="en-US" sz="1500"/>
          </a:p>
        </p:txBody>
      </p:sp>
      <p:sp>
        <p:nvSpPr>
          <p:cNvPr id="529" name="Line 27">
            <a:extLst>
              <a:ext uri="{FF2B5EF4-FFF2-40B4-BE49-F238E27FC236}">
                <a16:creationId xmlns:a16="http://schemas.microsoft.com/office/drawing/2014/main" id="{EA4533E9-7A2E-4044-ABED-5CCFE9A51157}"/>
              </a:ext>
            </a:extLst>
          </p:cNvPr>
          <p:cNvSpPr>
            <a:spLocks noChangeShapeType="1"/>
          </p:cNvSpPr>
          <p:nvPr/>
        </p:nvSpPr>
        <p:spPr bwMode="auto">
          <a:xfrm>
            <a:off x="8572500" y="3111500"/>
            <a:ext cx="0" cy="762000"/>
          </a:xfrm>
          <a:prstGeom prst="line">
            <a:avLst/>
          </a:prstGeom>
          <a:noFill/>
          <a:ln w="19050">
            <a:solidFill>
              <a:schemeClr val="tx1"/>
            </a:solidFill>
            <a:round/>
            <a:headEnd/>
            <a:tailEnd type="triangle"/>
          </a:ln>
        </p:spPr>
        <p:txBody>
          <a:bodyPr/>
          <a:lstStyle/>
          <a:p>
            <a:endParaRPr lang="en-US" sz="1500"/>
          </a:p>
        </p:txBody>
      </p:sp>
      <p:sp>
        <p:nvSpPr>
          <p:cNvPr id="554" name="Line 27">
            <a:extLst>
              <a:ext uri="{FF2B5EF4-FFF2-40B4-BE49-F238E27FC236}">
                <a16:creationId xmlns:a16="http://schemas.microsoft.com/office/drawing/2014/main" id="{5DEE251D-24C0-46A6-9526-94F38A74C776}"/>
              </a:ext>
            </a:extLst>
          </p:cNvPr>
          <p:cNvSpPr>
            <a:spLocks noChangeShapeType="1"/>
          </p:cNvSpPr>
          <p:nvPr/>
        </p:nvSpPr>
        <p:spPr bwMode="auto">
          <a:xfrm>
            <a:off x="7366000" y="4064000"/>
            <a:ext cx="0" cy="762000"/>
          </a:xfrm>
          <a:prstGeom prst="line">
            <a:avLst/>
          </a:prstGeom>
          <a:noFill/>
          <a:ln w="19050">
            <a:solidFill>
              <a:schemeClr val="tx1"/>
            </a:solidFill>
            <a:round/>
            <a:headEnd/>
            <a:tailEnd type="triangle"/>
          </a:ln>
        </p:spPr>
        <p:txBody>
          <a:bodyPr/>
          <a:lstStyle/>
          <a:p>
            <a:endParaRPr lang="en-US" sz="1500"/>
          </a:p>
        </p:txBody>
      </p:sp>
      <p:sp>
        <p:nvSpPr>
          <p:cNvPr id="555" name="Line 27">
            <a:extLst>
              <a:ext uri="{FF2B5EF4-FFF2-40B4-BE49-F238E27FC236}">
                <a16:creationId xmlns:a16="http://schemas.microsoft.com/office/drawing/2014/main" id="{D308BFD7-30BE-4325-AB8D-5AAC1532EB22}"/>
              </a:ext>
            </a:extLst>
          </p:cNvPr>
          <p:cNvSpPr>
            <a:spLocks noChangeShapeType="1"/>
          </p:cNvSpPr>
          <p:nvPr/>
        </p:nvSpPr>
        <p:spPr bwMode="auto">
          <a:xfrm>
            <a:off x="7429500" y="4064000"/>
            <a:ext cx="0" cy="762000"/>
          </a:xfrm>
          <a:prstGeom prst="line">
            <a:avLst/>
          </a:prstGeom>
          <a:noFill/>
          <a:ln w="19050">
            <a:solidFill>
              <a:schemeClr val="tx1"/>
            </a:solidFill>
            <a:round/>
            <a:headEnd/>
            <a:tailEnd type="triangle"/>
          </a:ln>
        </p:spPr>
        <p:txBody>
          <a:bodyPr/>
          <a:lstStyle/>
          <a:p>
            <a:endParaRPr lang="en-US" sz="1500"/>
          </a:p>
        </p:txBody>
      </p:sp>
      <p:sp>
        <p:nvSpPr>
          <p:cNvPr id="560" name="Line 27">
            <a:extLst>
              <a:ext uri="{FF2B5EF4-FFF2-40B4-BE49-F238E27FC236}">
                <a16:creationId xmlns:a16="http://schemas.microsoft.com/office/drawing/2014/main" id="{8ECE5FA5-D904-423D-8246-9403FDC9BF98}"/>
              </a:ext>
            </a:extLst>
          </p:cNvPr>
          <p:cNvSpPr>
            <a:spLocks noChangeShapeType="1"/>
          </p:cNvSpPr>
          <p:nvPr/>
        </p:nvSpPr>
        <p:spPr bwMode="auto">
          <a:xfrm>
            <a:off x="7747000" y="4064000"/>
            <a:ext cx="0" cy="762000"/>
          </a:xfrm>
          <a:prstGeom prst="line">
            <a:avLst/>
          </a:prstGeom>
          <a:noFill/>
          <a:ln w="19050">
            <a:solidFill>
              <a:schemeClr val="tx1"/>
            </a:solidFill>
            <a:round/>
            <a:headEnd/>
            <a:tailEnd type="triangle"/>
          </a:ln>
        </p:spPr>
        <p:txBody>
          <a:bodyPr/>
          <a:lstStyle/>
          <a:p>
            <a:endParaRPr lang="en-US" sz="1500"/>
          </a:p>
        </p:txBody>
      </p:sp>
      <p:sp>
        <p:nvSpPr>
          <p:cNvPr id="561" name="Line 27">
            <a:extLst>
              <a:ext uri="{FF2B5EF4-FFF2-40B4-BE49-F238E27FC236}">
                <a16:creationId xmlns:a16="http://schemas.microsoft.com/office/drawing/2014/main" id="{BCB71297-68A6-4F73-B104-AD9A175E4891}"/>
              </a:ext>
            </a:extLst>
          </p:cNvPr>
          <p:cNvSpPr>
            <a:spLocks noChangeShapeType="1"/>
          </p:cNvSpPr>
          <p:nvPr/>
        </p:nvSpPr>
        <p:spPr bwMode="auto">
          <a:xfrm>
            <a:off x="7810500" y="4064000"/>
            <a:ext cx="0" cy="762000"/>
          </a:xfrm>
          <a:prstGeom prst="line">
            <a:avLst/>
          </a:prstGeom>
          <a:noFill/>
          <a:ln w="19050">
            <a:solidFill>
              <a:schemeClr val="tx1"/>
            </a:solidFill>
            <a:round/>
            <a:headEnd/>
            <a:tailEnd type="triangle"/>
          </a:ln>
        </p:spPr>
        <p:txBody>
          <a:bodyPr/>
          <a:lstStyle/>
          <a:p>
            <a:endParaRPr lang="en-US" sz="1500"/>
          </a:p>
        </p:txBody>
      </p:sp>
      <p:sp>
        <p:nvSpPr>
          <p:cNvPr id="562" name="Line 27">
            <a:extLst>
              <a:ext uri="{FF2B5EF4-FFF2-40B4-BE49-F238E27FC236}">
                <a16:creationId xmlns:a16="http://schemas.microsoft.com/office/drawing/2014/main" id="{DC900C63-5C71-4839-9902-DF4103DBEA7A}"/>
              </a:ext>
            </a:extLst>
          </p:cNvPr>
          <p:cNvSpPr>
            <a:spLocks noChangeShapeType="1"/>
          </p:cNvSpPr>
          <p:nvPr/>
        </p:nvSpPr>
        <p:spPr bwMode="auto">
          <a:xfrm>
            <a:off x="8128000" y="4064000"/>
            <a:ext cx="0" cy="762000"/>
          </a:xfrm>
          <a:prstGeom prst="line">
            <a:avLst/>
          </a:prstGeom>
          <a:noFill/>
          <a:ln w="19050">
            <a:solidFill>
              <a:schemeClr val="tx1"/>
            </a:solidFill>
            <a:round/>
            <a:headEnd/>
            <a:tailEnd type="triangle"/>
          </a:ln>
        </p:spPr>
        <p:txBody>
          <a:bodyPr/>
          <a:lstStyle/>
          <a:p>
            <a:endParaRPr lang="en-US" sz="1500"/>
          </a:p>
        </p:txBody>
      </p:sp>
      <p:sp>
        <p:nvSpPr>
          <p:cNvPr id="563" name="Line 27">
            <a:extLst>
              <a:ext uri="{FF2B5EF4-FFF2-40B4-BE49-F238E27FC236}">
                <a16:creationId xmlns:a16="http://schemas.microsoft.com/office/drawing/2014/main" id="{3E888D2F-279B-41DB-B79E-D2E86B85F465}"/>
              </a:ext>
            </a:extLst>
          </p:cNvPr>
          <p:cNvSpPr>
            <a:spLocks noChangeShapeType="1"/>
          </p:cNvSpPr>
          <p:nvPr/>
        </p:nvSpPr>
        <p:spPr bwMode="auto">
          <a:xfrm>
            <a:off x="8191500" y="4064000"/>
            <a:ext cx="0" cy="762000"/>
          </a:xfrm>
          <a:prstGeom prst="line">
            <a:avLst/>
          </a:prstGeom>
          <a:noFill/>
          <a:ln w="19050">
            <a:solidFill>
              <a:schemeClr val="tx1"/>
            </a:solidFill>
            <a:round/>
            <a:headEnd/>
            <a:tailEnd type="triangle"/>
          </a:ln>
        </p:spPr>
        <p:txBody>
          <a:bodyPr/>
          <a:lstStyle/>
          <a:p>
            <a:endParaRPr lang="en-US" sz="1500"/>
          </a:p>
        </p:txBody>
      </p:sp>
      <p:sp>
        <p:nvSpPr>
          <p:cNvPr id="564" name="Line 27">
            <a:extLst>
              <a:ext uri="{FF2B5EF4-FFF2-40B4-BE49-F238E27FC236}">
                <a16:creationId xmlns:a16="http://schemas.microsoft.com/office/drawing/2014/main" id="{1E303D4D-0274-4A51-80BA-401CE9E8F1B4}"/>
              </a:ext>
            </a:extLst>
          </p:cNvPr>
          <p:cNvSpPr>
            <a:spLocks noChangeShapeType="1"/>
          </p:cNvSpPr>
          <p:nvPr/>
        </p:nvSpPr>
        <p:spPr bwMode="auto">
          <a:xfrm>
            <a:off x="8255000" y="4064000"/>
            <a:ext cx="0" cy="762000"/>
          </a:xfrm>
          <a:prstGeom prst="line">
            <a:avLst/>
          </a:prstGeom>
          <a:noFill/>
          <a:ln w="19050">
            <a:solidFill>
              <a:schemeClr val="tx1"/>
            </a:solidFill>
            <a:round/>
            <a:headEnd/>
            <a:tailEnd type="triangle"/>
          </a:ln>
        </p:spPr>
        <p:txBody>
          <a:bodyPr/>
          <a:lstStyle/>
          <a:p>
            <a:endParaRPr lang="en-US" sz="1500"/>
          </a:p>
        </p:txBody>
      </p:sp>
      <p:sp>
        <p:nvSpPr>
          <p:cNvPr id="565" name="Line 27">
            <a:extLst>
              <a:ext uri="{FF2B5EF4-FFF2-40B4-BE49-F238E27FC236}">
                <a16:creationId xmlns:a16="http://schemas.microsoft.com/office/drawing/2014/main" id="{D167A8FD-6E29-4506-B928-6BC87E4D8459}"/>
              </a:ext>
            </a:extLst>
          </p:cNvPr>
          <p:cNvSpPr>
            <a:spLocks noChangeShapeType="1"/>
          </p:cNvSpPr>
          <p:nvPr/>
        </p:nvSpPr>
        <p:spPr bwMode="auto">
          <a:xfrm>
            <a:off x="8318500" y="4064000"/>
            <a:ext cx="0" cy="762000"/>
          </a:xfrm>
          <a:prstGeom prst="line">
            <a:avLst/>
          </a:prstGeom>
          <a:noFill/>
          <a:ln w="19050">
            <a:solidFill>
              <a:schemeClr val="tx1"/>
            </a:solidFill>
            <a:round/>
            <a:headEnd/>
            <a:tailEnd type="triangle"/>
          </a:ln>
        </p:spPr>
        <p:txBody>
          <a:bodyPr/>
          <a:lstStyle/>
          <a:p>
            <a:endParaRPr lang="en-US" sz="1500"/>
          </a:p>
        </p:txBody>
      </p:sp>
      <p:sp>
        <p:nvSpPr>
          <p:cNvPr id="566" name="Line 27">
            <a:extLst>
              <a:ext uri="{FF2B5EF4-FFF2-40B4-BE49-F238E27FC236}">
                <a16:creationId xmlns:a16="http://schemas.microsoft.com/office/drawing/2014/main" id="{620E5203-5F29-450F-BBF4-517B118C637F}"/>
              </a:ext>
            </a:extLst>
          </p:cNvPr>
          <p:cNvSpPr>
            <a:spLocks noChangeShapeType="1"/>
          </p:cNvSpPr>
          <p:nvPr/>
        </p:nvSpPr>
        <p:spPr bwMode="auto">
          <a:xfrm>
            <a:off x="8382000" y="4064000"/>
            <a:ext cx="0" cy="762000"/>
          </a:xfrm>
          <a:prstGeom prst="line">
            <a:avLst/>
          </a:prstGeom>
          <a:noFill/>
          <a:ln w="19050">
            <a:solidFill>
              <a:schemeClr val="tx1"/>
            </a:solidFill>
            <a:round/>
            <a:headEnd/>
            <a:tailEnd type="triangle"/>
          </a:ln>
        </p:spPr>
        <p:txBody>
          <a:bodyPr/>
          <a:lstStyle/>
          <a:p>
            <a:endParaRPr lang="en-US" sz="1500"/>
          </a:p>
        </p:txBody>
      </p:sp>
      <p:sp>
        <p:nvSpPr>
          <p:cNvPr id="567" name="Line 27">
            <a:extLst>
              <a:ext uri="{FF2B5EF4-FFF2-40B4-BE49-F238E27FC236}">
                <a16:creationId xmlns:a16="http://schemas.microsoft.com/office/drawing/2014/main" id="{ABEA0D55-08DB-4D8A-9287-2FA6A0FA0189}"/>
              </a:ext>
            </a:extLst>
          </p:cNvPr>
          <p:cNvSpPr>
            <a:spLocks noChangeShapeType="1"/>
          </p:cNvSpPr>
          <p:nvPr/>
        </p:nvSpPr>
        <p:spPr bwMode="auto">
          <a:xfrm>
            <a:off x="8445500" y="4064000"/>
            <a:ext cx="0" cy="762000"/>
          </a:xfrm>
          <a:prstGeom prst="line">
            <a:avLst/>
          </a:prstGeom>
          <a:noFill/>
          <a:ln w="19050">
            <a:solidFill>
              <a:schemeClr val="tx1"/>
            </a:solidFill>
            <a:round/>
            <a:headEnd/>
            <a:tailEnd type="triangle"/>
          </a:ln>
        </p:spPr>
        <p:txBody>
          <a:bodyPr/>
          <a:lstStyle/>
          <a:p>
            <a:endParaRPr lang="en-US" sz="1500"/>
          </a:p>
        </p:txBody>
      </p:sp>
      <p:sp>
        <p:nvSpPr>
          <p:cNvPr id="568" name="Line 27">
            <a:extLst>
              <a:ext uri="{FF2B5EF4-FFF2-40B4-BE49-F238E27FC236}">
                <a16:creationId xmlns:a16="http://schemas.microsoft.com/office/drawing/2014/main" id="{3AE17FCB-5F8E-4E02-B84C-53C61E84DFC5}"/>
              </a:ext>
            </a:extLst>
          </p:cNvPr>
          <p:cNvSpPr>
            <a:spLocks noChangeShapeType="1"/>
          </p:cNvSpPr>
          <p:nvPr/>
        </p:nvSpPr>
        <p:spPr bwMode="auto">
          <a:xfrm>
            <a:off x="8509000" y="4064000"/>
            <a:ext cx="0" cy="762000"/>
          </a:xfrm>
          <a:prstGeom prst="line">
            <a:avLst/>
          </a:prstGeom>
          <a:noFill/>
          <a:ln w="19050">
            <a:solidFill>
              <a:schemeClr val="tx1"/>
            </a:solidFill>
            <a:round/>
            <a:headEnd/>
            <a:tailEnd type="triangle"/>
          </a:ln>
        </p:spPr>
        <p:txBody>
          <a:bodyPr/>
          <a:lstStyle/>
          <a:p>
            <a:endParaRPr lang="en-US" sz="1500"/>
          </a:p>
        </p:txBody>
      </p:sp>
      <p:sp>
        <p:nvSpPr>
          <p:cNvPr id="569" name="Line 27">
            <a:extLst>
              <a:ext uri="{FF2B5EF4-FFF2-40B4-BE49-F238E27FC236}">
                <a16:creationId xmlns:a16="http://schemas.microsoft.com/office/drawing/2014/main" id="{E39E7E53-FE98-4D87-957B-513FC235ABC7}"/>
              </a:ext>
            </a:extLst>
          </p:cNvPr>
          <p:cNvSpPr>
            <a:spLocks noChangeShapeType="1"/>
          </p:cNvSpPr>
          <p:nvPr/>
        </p:nvSpPr>
        <p:spPr bwMode="auto">
          <a:xfrm>
            <a:off x="8572500" y="4064000"/>
            <a:ext cx="0" cy="762000"/>
          </a:xfrm>
          <a:prstGeom prst="line">
            <a:avLst/>
          </a:prstGeom>
          <a:noFill/>
          <a:ln w="19050">
            <a:solidFill>
              <a:schemeClr val="tx1"/>
            </a:solidFill>
            <a:round/>
            <a:headEnd/>
            <a:tailEnd type="triangle"/>
          </a:ln>
        </p:spPr>
        <p:txBody>
          <a:bodyPr/>
          <a:lstStyle/>
          <a:p>
            <a:endParaRPr lang="en-US" sz="1500"/>
          </a:p>
        </p:txBody>
      </p:sp>
      <p:sp>
        <p:nvSpPr>
          <p:cNvPr id="582" name="Line 27">
            <a:extLst>
              <a:ext uri="{FF2B5EF4-FFF2-40B4-BE49-F238E27FC236}">
                <a16:creationId xmlns:a16="http://schemas.microsoft.com/office/drawing/2014/main" id="{E5527559-E0BE-488E-A21C-2AEC3AF3369E}"/>
              </a:ext>
            </a:extLst>
          </p:cNvPr>
          <p:cNvSpPr>
            <a:spLocks noChangeShapeType="1"/>
          </p:cNvSpPr>
          <p:nvPr/>
        </p:nvSpPr>
        <p:spPr bwMode="auto">
          <a:xfrm>
            <a:off x="571500" y="1905000"/>
            <a:ext cx="381000" cy="0"/>
          </a:xfrm>
          <a:prstGeom prst="line">
            <a:avLst/>
          </a:prstGeom>
          <a:noFill/>
          <a:ln w="19050">
            <a:solidFill>
              <a:schemeClr val="tx1"/>
            </a:solidFill>
            <a:round/>
            <a:headEnd/>
            <a:tailEnd type="triangle"/>
          </a:ln>
        </p:spPr>
        <p:txBody>
          <a:bodyPr/>
          <a:lstStyle/>
          <a:p>
            <a:endParaRPr lang="en-US" sz="1500"/>
          </a:p>
        </p:txBody>
      </p:sp>
      <p:sp>
        <p:nvSpPr>
          <p:cNvPr id="583" name="Text Box 29">
            <a:extLst>
              <a:ext uri="{FF2B5EF4-FFF2-40B4-BE49-F238E27FC236}">
                <a16:creationId xmlns:a16="http://schemas.microsoft.com/office/drawing/2014/main" id="{D27BE6DC-B57C-4312-A752-0939E89216A3}"/>
              </a:ext>
            </a:extLst>
          </p:cNvPr>
          <p:cNvSpPr txBox="1">
            <a:spLocks noChangeArrowheads="1"/>
          </p:cNvSpPr>
          <p:nvPr/>
        </p:nvSpPr>
        <p:spPr bwMode="auto">
          <a:xfrm>
            <a:off x="4478759" y="4192809"/>
            <a:ext cx="833883" cy="297454"/>
          </a:xfrm>
          <a:prstGeom prst="rect">
            <a:avLst/>
          </a:prstGeom>
          <a:noFill/>
          <a:ln w="9525">
            <a:noFill/>
            <a:miter lim="800000"/>
            <a:headEnd/>
            <a:tailEnd/>
          </a:ln>
        </p:spPr>
        <p:txBody>
          <a:bodyPr wrap="none">
            <a:spAutoFit/>
          </a:bodyPr>
          <a:lstStyle/>
          <a:p>
            <a:r>
              <a:rPr lang="en-US" sz="1333" dirty="0">
                <a:latin typeface="Times New Roman" pitchFamily="28" charset="0"/>
              </a:rPr>
              <a:t>320 MHz</a:t>
            </a:r>
          </a:p>
        </p:txBody>
      </p:sp>
      <p:sp>
        <p:nvSpPr>
          <p:cNvPr id="584" name="Text Box 29">
            <a:extLst>
              <a:ext uri="{FF2B5EF4-FFF2-40B4-BE49-F238E27FC236}">
                <a16:creationId xmlns:a16="http://schemas.microsoft.com/office/drawing/2014/main" id="{CA8DF3B7-F6F4-4B41-B7E1-C4C3CC47D397}"/>
              </a:ext>
            </a:extLst>
          </p:cNvPr>
          <p:cNvSpPr txBox="1">
            <a:spLocks noChangeArrowheads="1"/>
          </p:cNvSpPr>
          <p:nvPr/>
        </p:nvSpPr>
        <p:spPr bwMode="auto">
          <a:xfrm>
            <a:off x="10350500" y="4825998"/>
            <a:ext cx="748923" cy="297454"/>
          </a:xfrm>
          <a:prstGeom prst="rect">
            <a:avLst/>
          </a:prstGeom>
          <a:noFill/>
          <a:ln w="9525">
            <a:noFill/>
            <a:miter lim="800000"/>
            <a:headEnd/>
            <a:tailEnd/>
          </a:ln>
        </p:spPr>
        <p:txBody>
          <a:bodyPr wrap="none">
            <a:spAutoFit/>
          </a:bodyPr>
          <a:lstStyle/>
          <a:p>
            <a:r>
              <a:rPr lang="en-US" sz="1333" dirty="0">
                <a:latin typeface="Times New Roman" pitchFamily="28" charset="0"/>
              </a:rPr>
              <a:t>40 MHz</a:t>
            </a:r>
          </a:p>
        </p:txBody>
      </p:sp>
      <p:sp>
        <p:nvSpPr>
          <p:cNvPr id="585" name="Line 27">
            <a:extLst>
              <a:ext uri="{FF2B5EF4-FFF2-40B4-BE49-F238E27FC236}">
                <a16:creationId xmlns:a16="http://schemas.microsoft.com/office/drawing/2014/main" id="{AC949489-04AF-4187-BB76-BCD9A15DE7BA}"/>
              </a:ext>
            </a:extLst>
          </p:cNvPr>
          <p:cNvSpPr>
            <a:spLocks noChangeShapeType="1"/>
          </p:cNvSpPr>
          <p:nvPr/>
        </p:nvSpPr>
        <p:spPr bwMode="auto">
          <a:xfrm>
            <a:off x="2286000" y="3048000"/>
            <a:ext cx="0" cy="381000"/>
          </a:xfrm>
          <a:prstGeom prst="line">
            <a:avLst/>
          </a:prstGeom>
          <a:noFill/>
          <a:ln w="19050">
            <a:solidFill>
              <a:schemeClr val="tx1"/>
            </a:solidFill>
            <a:round/>
            <a:headEnd/>
            <a:tailEnd type="triangle"/>
          </a:ln>
        </p:spPr>
        <p:txBody>
          <a:bodyPr/>
          <a:lstStyle/>
          <a:p>
            <a:endParaRPr lang="en-US" sz="1500"/>
          </a:p>
        </p:txBody>
      </p:sp>
      <p:sp>
        <p:nvSpPr>
          <p:cNvPr id="586" name="Text Box 29">
            <a:extLst>
              <a:ext uri="{FF2B5EF4-FFF2-40B4-BE49-F238E27FC236}">
                <a16:creationId xmlns:a16="http://schemas.microsoft.com/office/drawing/2014/main" id="{60AA2B1E-58B9-45D8-B736-8DE22A60D143}"/>
              </a:ext>
            </a:extLst>
          </p:cNvPr>
          <p:cNvSpPr txBox="1">
            <a:spLocks noChangeArrowheads="1"/>
          </p:cNvSpPr>
          <p:nvPr/>
        </p:nvSpPr>
        <p:spPr bwMode="auto">
          <a:xfrm>
            <a:off x="9715500" y="5072451"/>
            <a:ext cx="431528" cy="297454"/>
          </a:xfrm>
          <a:prstGeom prst="rect">
            <a:avLst/>
          </a:prstGeom>
          <a:noFill/>
          <a:ln w="9525">
            <a:noFill/>
            <a:miter lim="800000"/>
            <a:headEnd/>
            <a:tailEnd/>
          </a:ln>
        </p:spPr>
        <p:txBody>
          <a:bodyPr wrap="none">
            <a:spAutoFit/>
          </a:bodyPr>
          <a:lstStyle/>
          <a:p>
            <a:r>
              <a:rPr lang="en-US" sz="1333" dirty="0">
                <a:latin typeface="Times New Roman" pitchFamily="28" charset="0"/>
              </a:rPr>
              <a:t>DV</a:t>
            </a:r>
          </a:p>
        </p:txBody>
      </p:sp>
      <p:sp>
        <p:nvSpPr>
          <p:cNvPr id="587" name="Text Box 29">
            <a:extLst>
              <a:ext uri="{FF2B5EF4-FFF2-40B4-BE49-F238E27FC236}">
                <a16:creationId xmlns:a16="http://schemas.microsoft.com/office/drawing/2014/main" id="{41186990-BDCF-4DF5-916C-D35F8A823927}"/>
              </a:ext>
            </a:extLst>
          </p:cNvPr>
          <p:cNvSpPr txBox="1">
            <a:spLocks noChangeArrowheads="1"/>
          </p:cNvSpPr>
          <p:nvPr/>
        </p:nvSpPr>
        <p:spPr bwMode="auto">
          <a:xfrm>
            <a:off x="6579388" y="5080000"/>
            <a:ext cx="790601" cy="297454"/>
          </a:xfrm>
          <a:prstGeom prst="rect">
            <a:avLst/>
          </a:prstGeom>
          <a:noFill/>
          <a:ln w="9525">
            <a:noFill/>
            <a:miter lim="800000"/>
            <a:headEnd/>
            <a:tailEnd/>
          </a:ln>
        </p:spPr>
        <p:txBody>
          <a:bodyPr wrap="none">
            <a:spAutoFit/>
          </a:bodyPr>
          <a:lstStyle/>
          <a:p>
            <a:r>
              <a:rPr lang="en-US" sz="1333" dirty="0">
                <a:latin typeface="Times New Roman" pitchFamily="28" charset="0"/>
              </a:rPr>
              <a:t>word40b</a:t>
            </a:r>
          </a:p>
        </p:txBody>
      </p:sp>
      <p:sp>
        <p:nvSpPr>
          <p:cNvPr id="588" name="Rectangle 110">
            <a:extLst>
              <a:ext uri="{FF2B5EF4-FFF2-40B4-BE49-F238E27FC236}">
                <a16:creationId xmlns:a16="http://schemas.microsoft.com/office/drawing/2014/main" id="{EF1F3D8C-01C4-4CD4-9F61-695A1D689FE6}"/>
              </a:ext>
            </a:extLst>
          </p:cNvPr>
          <p:cNvSpPr>
            <a:spLocks noChangeArrowheads="1"/>
          </p:cNvSpPr>
          <p:nvPr/>
        </p:nvSpPr>
        <p:spPr bwMode="auto">
          <a:xfrm>
            <a:off x="9525000" y="1397000"/>
            <a:ext cx="1143000" cy="381000"/>
          </a:xfrm>
          <a:prstGeom prst="rect">
            <a:avLst/>
          </a:prstGeom>
          <a:solidFill>
            <a:schemeClr val="bg1"/>
          </a:solidFill>
          <a:ln w="9525">
            <a:solidFill>
              <a:schemeClr val="tx1"/>
            </a:solidFill>
            <a:miter lim="800000"/>
            <a:headEnd/>
            <a:tailEnd/>
          </a:ln>
        </p:spPr>
        <p:txBody>
          <a:bodyPr wrap="none" anchor="t" anchorCtr="0"/>
          <a:lstStyle/>
          <a:p>
            <a:pPr algn="ctr"/>
            <a:r>
              <a:rPr lang="en-US" sz="1000" dirty="0"/>
              <a:t>GoodFillerCnt4b</a:t>
            </a:r>
          </a:p>
        </p:txBody>
      </p:sp>
      <p:sp>
        <p:nvSpPr>
          <p:cNvPr id="589" name="Rectangle 110">
            <a:extLst>
              <a:ext uri="{FF2B5EF4-FFF2-40B4-BE49-F238E27FC236}">
                <a16:creationId xmlns:a16="http://schemas.microsoft.com/office/drawing/2014/main" id="{D76EBB80-53BF-43B7-973E-F40F5EBFA3DE}"/>
              </a:ext>
            </a:extLst>
          </p:cNvPr>
          <p:cNvSpPr>
            <a:spLocks noChangeArrowheads="1"/>
          </p:cNvSpPr>
          <p:nvPr/>
        </p:nvSpPr>
        <p:spPr bwMode="auto">
          <a:xfrm>
            <a:off x="9525000" y="889000"/>
            <a:ext cx="1143000" cy="381000"/>
          </a:xfrm>
          <a:prstGeom prst="rect">
            <a:avLst/>
          </a:prstGeom>
          <a:solidFill>
            <a:schemeClr val="bg1"/>
          </a:solidFill>
          <a:ln w="9525">
            <a:solidFill>
              <a:schemeClr val="tx1"/>
            </a:solidFill>
            <a:miter lim="800000"/>
            <a:headEnd/>
            <a:tailEnd/>
          </a:ln>
        </p:spPr>
        <p:txBody>
          <a:bodyPr wrap="none" anchor="t" anchorCtr="0"/>
          <a:lstStyle/>
          <a:p>
            <a:pPr algn="ctr"/>
            <a:r>
              <a:rPr lang="en-US" sz="1000" dirty="0"/>
              <a:t>NoFillerCnt12b</a:t>
            </a:r>
          </a:p>
        </p:txBody>
      </p:sp>
      <p:sp>
        <p:nvSpPr>
          <p:cNvPr id="590" name="Rectangle 110">
            <a:extLst>
              <a:ext uri="{FF2B5EF4-FFF2-40B4-BE49-F238E27FC236}">
                <a16:creationId xmlns:a16="http://schemas.microsoft.com/office/drawing/2014/main" id="{9DBD0E0F-3B11-4183-B110-63B704A36DD6}"/>
              </a:ext>
            </a:extLst>
          </p:cNvPr>
          <p:cNvSpPr>
            <a:spLocks noChangeArrowheads="1"/>
          </p:cNvSpPr>
          <p:nvPr/>
        </p:nvSpPr>
        <p:spPr bwMode="auto">
          <a:xfrm>
            <a:off x="9525000" y="2159000"/>
            <a:ext cx="1143000" cy="381000"/>
          </a:xfrm>
          <a:prstGeom prst="rect">
            <a:avLst/>
          </a:prstGeom>
          <a:solidFill>
            <a:schemeClr val="bg1"/>
          </a:solidFill>
          <a:ln w="9525">
            <a:solidFill>
              <a:schemeClr val="tx1"/>
            </a:solidFill>
            <a:miter lim="800000"/>
            <a:headEnd/>
            <a:tailEnd/>
          </a:ln>
        </p:spPr>
        <p:txBody>
          <a:bodyPr wrap="none" anchor="t" anchorCtr="0"/>
          <a:lstStyle/>
          <a:p>
            <a:pPr algn="ctr"/>
            <a:r>
              <a:rPr lang="en-US" sz="1000" dirty="0"/>
              <a:t>BitCntTMP6b</a:t>
            </a:r>
          </a:p>
        </p:txBody>
      </p:sp>
      <p:sp>
        <p:nvSpPr>
          <p:cNvPr id="591" name="Rectangle 110">
            <a:extLst>
              <a:ext uri="{FF2B5EF4-FFF2-40B4-BE49-F238E27FC236}">
                <a16:creationId xmlns:a16="http://schemas.microsoft.com/office/drawing/2014/main" id="{28926896-E67F-4BCB-B797-B8FDE76803F2}"/>
              </a:ext>
            </a:extLst>
          </p:cNvPr>
          <p:cNvSpPr>
            <a:spLocks noChangeArrowheads="1"/>
          </p:cNvSpPr>
          <p:nvPr/>
        </p:nvSpPr>
        <p:spPr bwMode="auto">
          <a:xfrm>
            <a:off x="9525000" y="3302000"/>
            <a:ext cx="1143000" cy="381000"/>
          </a:xfrm>
          <a:prstGeom prst="rect">
            <a:avLst/>
          </a:prstGeom>
          <a:solidFill>
            <a:schemeClr val="bg1"/>
          </a:solidFill>
          <a:ln w="9525">
            <a:solidFill>
              <a:schemeClr val="tx1"/>
            </a:solidFill>
            <a:miter lim="800000"/>
            <a:headEnd/>
            <a:tailEnd/>
          </a:ln>
        </p:spPr>
        <p:txBody>
          <a:bodyPr wrap="none" anchor="t" anchorCtr="0"/>
          <a:lstStyle/>
          <a:p>
            <a:pPr algn="ctr"/>
            <a:r>
              <a:rPr lang="en-US" sz="1000" dirty="0"/>
              <a:t>BitCnt6b</a:t>
            </a:r>
          </a:p>
        </p:txBody>
      </p:sp>
      <p:sp>
        <p:nvSpPr>
          <p:cNvPr id="592" name="Rectangle 110">
            <a:extLst>
              <a:ext uri="{FF2B5EF4-FFF2-40B4-BE49-F238E27FC236}">
                <a16:creationId xmlns:a16="http://schemas.microsoft.com/office/drawing/2014/main" id="{CAD62BA2-50D9-45D6-8CA0-3F23BDD24E51}"/>
              </a:ext>
            </a:extLst>
          </p:cNvPr>
          <p:cNvSpPr>
            <a:spLocks noChangeArrowheads="1"/>
          </p:cNvSpPr>
          <p:nvPr/>
        </p:nvSpPr>
        <p:spPr bwMode="auto">
          <a:xfrm>
            <a:off x="2476500" y="1524000"/>
            <a:ext cx="1143000" cy="381000"/>
          </a:xfrm>
          <a:prstGeom prst="rect">
            <a:avLst/>
          </a:prstGeom>
          <a:solidFill>
            <a:schemeClr val="bg1"/>
          </a:solidFill>
          <a:ln w="9525">
            <a:solidFill>
              <a:schemeClr val="tx1"/>
            </a:solidFill>
            <a:miter lim="800000"/>
            <a:headEnd/>
            <a:tailEnd/>
          </a:ln>
        </p:spPr>
        <p:txBody>
          <a:bodyPr wrap="none" anchor="t" anchorCtr="0"/>
          <a:lstStyle/>
          <a:p>
            <a:pPr algn="ctr"/>
            <a:r>
              <a:rPr lang="en-US" sz="1000" dirty="0"/>
              <a:t>BitSkipIndex3b</a:t>
            </a:r>
          </a:p>
        </p:txBody>
      </p:sp>
      <p:sp>
        <p:nvSpPr>
          <p:cNvPr id="593" name="Rectangle 110">
            <a:extLst>
              <a:ext uri="{FF2B5EF4-FFF2-40B4-BE49-F238E27FC236}">
                <a16:creationId xmlns:a16="http://schemas.microsoft.com/office/drawing/2014/main" id="{045B6D77-22D4-42B9-9C38-4E7DC34E197E}"/>
              </a:ext>
            </a:extLst>
          </p:cNvPr>
          <p:cNvSpPr>
            <a:spLocks noChangeArrowheads="1"/>
          </p:cNvSpPr>
          <p:nvPr/>
        </p:nvSpPr>
        <p:spPr bwMode="auto">
          <a:xfrm>
            <a:off x="2476500" y="1079500"/>
            <a:ext cx="1143000" cy="381000"/>
          </a:xfrm>
          <a:prstGeom prst="rect">
            <a:avLst/>
          </a:prstGeom>
          <a:solidFill>
            <a:schemeClr val="bg1"/>
          </a:solidFill>
          <a:ln w="9525">
            <a:solidFill>
              <a:schemeClr val="tx1"/>
            </a:solidFill>
            <a:miter lim="800000"/>
            <a:headEnd/>
            <a:tailEnd/>
          </a:ln>
        </p:spPr>
        <p:txBody>
          <a:bodyPr wrap="none" anchor="t" anchorCtr="0"/>
          <a:lstStyle/>
          <a:p>
            <a:pPr algn="ctr"/>
            <a:r>
              <a:rPr lang="en-US" sz="1000" dirty="0"/>
              <a:t>ClkCnt3b</a:t>
            </a:r>
          </a:p>
        </p:txBody>
      </p:sp>
      <p:sp>
        <p:nvSpPr>
          <p:cNvPr id="594" name="Rectangle 110">
            <a:extLst>
              <a:ext uri="{FF2B5EF4-FFF2-40B4-BE49-F238E27FC236}">
                <a16:creationId xmlns:a16="http://schemas.microsoft.com/office/drawing/2014/main" id="{61FA69E2-1E34-4AF7-AD63-97407656CB7C}"/>
              </a:ext>
            </a:extLst>
          </p:cNvPr>
          <p:cNvSpPr>
            <a:spLocks noChangeArrowheads="1"/>
          </p:cNvSpPr>
          <p:nvPr/>
        </p:nvSpPr>
        <p:spPr bwMode="auto">
          <a:xfrm flipV="1">
            <a:off x="2095500" y="825500"/>
            <a:ext cx="9525000" cy="3810000"/>
          </a:xfrm>
          <a:prstGeom prst="rect">
            <a:avLst/>
          </a:prstGeom>
          <a:noFill/>
          <a:ln w="9525">
            <a:solidFill>
              <a:schemeClr val="tx1"/>
            </a:solidFill>
            <a:prstDash val="dash"/>
            <a:miter lim="800000"/>
            <a:headEnd/>
            <a:tailEnd/>
          </a:ln>
        </p:spPr>
        <p:txBody>
          <a:bodyPr wrap="none" anchor="ctr"/>
          <a:lstStyle/>
          <a:p>
            <a:endParaRPr lang="en-US" sz="1500"/>
          </a:p>
        </p:txBody>
      </p:sp>
      <p:sp>
        <p:nvSpPr>
          <p:cNvPr id="2" name="Rectangle: Rounded Corners 1">
            <a:extLst>
              <a:ext uri="{FF2B5EF4-FFF2-40B4-BE49-F238E27FC236}">
                <a16:creationId xmlns:a16="http://schemas.microsoft.com/office/drawing/2014/main" id="{799BCA69-338E-4EC9-BC0C-5750A90C98F7}"/>
              </a:ext>
            </a:extLst>
          </p:cNvPr>
          <p:cNvSpPr/>
          <p:nvPr/>
        </p:nvSpPr>
        <p:spPr bwMode="auto">
          <a:xfrm>
            <a:off x="2476500" y="2540000"/>
            <a:ext cx="762000" cy="190500"/>
          </a:xfrm>
          <a:prstGeom prst="roundRect">
            <a:avLst/>
          </a:prstGeom>
          <a:solidFill>
            <a:srgbClr val="66FFFF"/>
          </a:solidFill>
          <a:ln w="12700">
            <a:solidFill>
              <a:schemeClr val="tx1"/>
            </a:solidFill>
            <a:round/>
            <a:headEnd/>
            <a:tailEnd/>
          </a:ln>
          <a:effectLst/>
        </p:spPr>
        <p:txBody>
          <a:bodyPr rtlCol="0" anchor="ctr"/>
          <a:lstStyle/>
          <a:p>
            <a:pPr algn="ctr"/>
            <a:r>
              <a:rPr lang="en-US" sz="1000" dirty="0"/>
              <a:t>== 3C5C</a:t>
            </a:r>
          </a:p>
        </p:txBody>
      </p:sp>
      <p:sp>
        <p:nvSpPr>
          <p:cNvPr id="198" name="Line 27">
            <a:extLst>
              <a:ext uri="{FF2B5EF4-FFF2-40B4-BE49-F238E27FC236}">
                <a16:creationId xmlns:a16="http://schemas.microsoft.com/office/drawing/2014/main" id="{F1DDD1BB-5907-4D75-A9FA-FBBC8360255C}"/>
              </a:ext>
            </a:extLst>
          </p:cNvPr>
          <p:cNvSpPr>
            <a:spLocks noChangeShapeType="1"/>
          </p:cNvSpPr>
          <p:nvPr/>
        </p:nvSpPr>
        <p:spPr bwMode="auto">
          <a:xfrm flipV="1">
            <a:off x="2603500" y="2730500"/>
            <a:ext cx="0" cy="190500"/>
          </a:xfrm>
          <a:prstGeom prst="line">
            <a:avLst/>
          </a:prstGeom>
          <a:noFill/>
          <a:ln w="19050">
            <a:solidFill>
              <a:schemeClr val="tx1"/>
            </a:solidFill>
            <a:round/>
            <a:headEnd/>
            <a:tailEnd type="triangle"/>
          </a:ln>
        </p:spPr>
        <p:txBody>
          <a:bodyPr/>
          <a:lstStyle/>
          <a:p>
            <a:endParaRPr lang="en-US" sz="1500"/>
          </a:p>
        </p:txBody>
      </p:sp>
      <p:sp>
        <p:nvSpPr>
          <p:cNvPr id="199" name="Line 27">
            <a:extLst>
              <a:ext uri="{FF2B5EF4-FFF2-40B4-BE49-F238E27FC236}">
                <a16:creationId xmlns:a16="http://schemas.microsoft.com/office/drawing/2014/main" id="{1FB022A5-21CC-4FFB-8AEC-8776B01F80FE}"/>
              </a:ext>
            </a:extLst>
          </p:cNvPr>
          <p:cNvSpPr>
            <a:spLocks noChangeShapeType="1"/>
          </p:cNvSpPr>
          <p:nvPr/>
        </p:nvSpPr>
        <p:spPr bwMode="auto">
          <a:xfrm flipV="1">
            <a:off x="2730500" y="2730500"/>
            <a:ext cx="0" cy="190500"/>
          </a:xfrm>
          <a:prstGeom prst="line">
            <a:avLst/>
          </a:prstGeom>
          <a:noFill/>
          <a:ln w="19050">
            <a:solidFill>
              <a:schemeClr val="tx1"/>
            </a:solidFill>
            <a:round/>
            <a:headEnd/>
            <a:tailEnd type="triangle"/>
          </a:ln>
        </p:spPr>
        <p:txBody>
          <a:bodyPr/>
          <a:lstStyle/>
          <a:p>
            <a:endParaRPr lang="en-US" sz="1500"/>
          </a:p>
        </p:txBody>
      </p:sp>
      <p:sp>
        <p:nvSpPr>
          <p:cNvPr id="200" name="Line 27">
            <a:extLst>
              <a:ext uri="{FF2B5EF4-FFF2-40B4-BE49-F238E27FC236}">
                <a16:creationId xmlns:a16="http://schemas.microsoft.com/office/drawing/2014/main" id="{E98FEB9D-F295-4DA7-8263-01B5B60E7291}"/>
              </a:ext>
            </a:extLst>
          </p:cNvPr>
          <p:cNvSpPr>
            <a:spLocks noChangeShapeType="1"/>
          </p:cNvSpPr>
          <p:nvPr/>
        </p:nvSpPr>
        <p:spPr bwMode="auto">
          <a:xfrm flipV="1">
            <a:off x="2984500" y="2730500"/>
            <a:ext cx="0" cy="190500"/>
          </a:xfrm>
          <a:prstGeom prst="line">
            <a:avLst/>
          </a:prstGeom>
          <a:noFill/>
          <a:ln w="19050">
            <a:solidFill>
              <a:schemeClr val="tx1"/>
            </a:solidFill>
            <a:round/>
            <a:headEnd/>
            <a:tailEnd type="triangle"/>
          </a:ln>
        </p:spPr>
        <p:txBody>
          <a:bodyPr/>
          <a:lstStyle/>
          <a:p>
            <a:endParaRPr lang="en-US" sz="1500"/>
          </a:p>
        </p:txBody>
      </p:sp>
      <p:sp>
        <p:nvSpPr>
          <p:cNvPr id="213" name="Rectangle: Rounded Corners 212">
            <a:extLst>
              <a:ext uri="{FF2B5EF4-FFF2-40B4-BE49-F238E27FC236}">
                <a16:creationId xmlns:a16="http://schemas.microsoft.com/office/drawing/2014/main" id="{7B5B53F6-A57A-433A-9F6B-B451637ADF1F}"/>
              </a:ext>
            </a:extLst>
          </p:cNvPr>
          <p:cNvSpPr/>
          <p:nvPr/>
        </p:nvSpPr>
        <p:spPr bwMode="auto">
          <a:xfrm>
            <a:off x="4000500" y="2540000"/>
            <a:ext cx="762000" cy="190500"/>
          </a:xfrm>
          <a:prstGeom prst="roundRect">
            <a:avLst/>
          </a:prstGeom>
          <a:solidFill>
            <a:srgbClr val="66FFFF"/>
          </a:solidFill>
          <a:ln w="12700">
            <a:solidFill>
              <a:schemeClr val="tx1"/>
            </a:solidFill>
            <a:round/>
            <a:headEnd/>
            <a:tailEnd/>
          </a:ln>
          <a:effectLst/>
        </p:spPr>
        <p:txBody>
          <a:bodyPr rtlCol="0" anchor="ctr"/>
          <a:lstStyle/>
          <a:p>
            <a:pPr algn="ctr"/>
            <a:r>
              <a:rPr lang="en-US" sz="1000" dirty="0"/>
              <a:t>== 3C5C</a:t>
            </a:r>
          </a:p>
        </p:txBody>
      </p:sp>
      <p:sp>
        <p:nvSpPr>
          <p:cNvPr id="214" name="Line 27">
            <a:extLst>
              <a:ext uri="{FF2B5EF4-FFF2-40B4-BE49-F238E27FC236}">
                <a16:creationId xmlns:a16="http://schemas.microsoft.com/office/drawing/2014/main" id="{30F11B76-1045-4CA4-9216-D265E3CA74DC}"/>
              </a:ext>
            </a:extLst>
          </p:cNvPr>
          <p:cNvSpPr>
            <a:spLocks noChangeShapeType="1"/>
          </p:cNvSpPr>
          <p:nvPr/>
        </p:nvSpPr>
        <p:spPr bwMode="auto">
          <a:xfrm flipV="1">
            <a:off x="4127500" y="2730500"/>
            <a:ext cx="0" cy="190500"/>
          </a:xfrm>
          <a:prstGeom prst="line">
            <a:avLst/>
          </a:prstGeom>
          <a:noFill/>
          <a:ln w="19050">
            <a:solidFill>
              <a:schemeClr val="tx1"/>
            </a:solidFill>
            <a:round/>
            <a:headEnd/>
            <a:tailEnd type="triangle"/>
          </a:ln>
        </p:spPr>
        <p:txBody>
          <a:bodyPr/>
          <a:lstStyle/>
          <a:p>
            <a:endParaRPr lang="en-US" sz="1500"/>
          </a:p>
        </p:txBody>
      </p:sp>
      <p:sp>
        <p:nvSpPr>
          <p:cNvPr id="215" name="Line 27">
            <a:extLst>
              <a:ext uri="{FF2B5EF4-FFF2-40B4-BE49-F238E27FC236}">
                <a16:creationId xmlns:a16="http://schemas.microsoft.com/office/drawing/2014/main" id="{D3898CE5-540E-4508-9288-E4457C5B68B6}"/>
              </a:ext>
            </a:extLst>
          </p:cNvPr>
          <p:cNvSpPr>
            <a:spLocks noChangeShapeType="1"/>
          </p:cNvSpPr>
          <p:nvPr/>
        </p:nvSpPr>
        <p:spPr bwMode="auto">
          <a:xfrm flipV="1">
            <a:off x="4254500" y="2730500"/>
            <a:ext cx="0" cy="190500"/>
          </a:xfrm>
          <a:prstGeom prst="line">
            <a:avLst/>
          </a:prstGeom>
          <a:noFill/>
          <a:ln w="19050">
            <a:solidFill>
              <a:schemeClr val="tx1"/>
            </a:solidFill>
            <a:round/>
            <a:headEnd/>
            <a:tailEnd type="triangle"/>
          </a:ln>
        </p:spPr>
        <p:txBody>
          <a:bodyPr/>
          <a:lstStyle/>
          <a:p>
            <a:endParaRPr lang="en-US" sz="1500"/>
          </a:p>
        </p:txBody>
      </p:sp>
      <p:sp>
        <p:nvSpPr>
          <p:cNvPr id="216" name="Line 27">
            <a:extLst>
              <a:ext uri="{FF2B5EF4-FFF2-40B4-BE49-F238E27FC236}">
                <a16:creationId xmlns:a16="http://schemas.microsoft.com/office/drawing/2014/main" id="{E27A833A-31B8-4A43-8FD4-E5993C45A113}"/>
              </a:ext>
            </a:extLst>
          </p:cNvPr>
          <p:cNvSpPr>
            <a:spLocks noChangeShapeType="1"/>
          </p:cNvSpPr>
          <p:nvPr/>
        </p:nvSpPr>
        <p:spPr bwMode="auto">
          <a:xfrm flipV="1">
            <a:off x="4508500" y="2730500"/>
            <a:ext cx="0" cy="190500"/>
          </a:xfrm>
          <a:prstGeom prst="line">
            <a:avLst/>
          </a:prstGeom>
          <a:noFill/>
          <a:ln w="19050">
            <a:solidFill>
              <a:schemeClr val="tx1"/>
            </a:solidFill>
            <a:round/>
            <a:headEnd/>
            <a:tailEnd type="triangle"/>
          </a:ln>
        </p:spPr>
        <p:txBody>
          <a:bodyPr/>
          <a:lstStyle/>
          <a:p>
            <a:endParaRPr lang="en-US" sz="1500"/>
          </a:p>
        </p:txBody>
      </p:sp>
      <p:sp>
        <p:nvSpPr>
          <p:cNvPr id="217" name="Rectangle: Rounded Corners 216">
            <a:extLst>
              <a:ext uri="{FF2B5EF4-FFF2-40B4-BE49-F238E27FC236}">
                <a16:creationId xmlns:a16="http://schemas.microsoft.com/office/drawing/2014/main" id="{21C07BF4-5944-4B89-99D9-247C91CBFD36}"/>
              </a:ext>
            </a:extLst>
          </p:cNvPr>
          <p:cNvSpPr/>
          <p:nvPr/>
        </p:nvSpPr>
        <p:spPr bwMode="auto">
          <a:xfrm>
            <a:off x="5524500" y="2540000"/>
            <a:ext cx="762000" cy="190500"/>
          </a:xfrm>
          <a:prstGeom prst="roundRect">
            <a:avLst/>
          </a:prstGeom>
          <a:solidFill>
            <a:srgbClr val="66FFFF"/>
          </a:solidFill>
          <a:ln w="12700">
            <a:solidFill>
              <a:schemeClr val="tx1"/>
            </a:solidFill>
            <a:round/>
            <a:headEnd/>
            <a:tailEnd/>
          </a:ln>
          <a:effectLst/>
        </p:spPr>
        <p:txBody>
          <a:bodyPr rtlCol="0" anchor="ctr"/>
          <a:lstStyle/>
          <a:p>
            <a:pPr algn="ctr"/>
            <a:r>
              <a:rPr lang="en-US" sz="1000" dirty="0"/>
              <a:t>== 3C5C</a:t>
            </a:r>
          </a:p>
        </p:txBody>
      </p:sp>
      <p:sp>
        <p:nvSpPr>
          <p:cNvPr id="218" name="Line 27">
            <a:extLst>
              <a:ext uri="{FF2B5EF4-FFF2-40B4-BE49-F238E27FC236}">
                <a16:creationId xmlns:a16="http://schemas.microsoft.com/office/drawing/2014/main" id="{7CFE8E87-574C-4EBF-80A7-4C037E0127A1}"/>
              </a:ext>
            </a:extLst>
          </p:cNvPr>
          <p:cNvSpPr>
            <a:spLocks noChangeShapeType="1"/>
          </p:cNvSpPr>
          <p:nvPr/>
        </p:nvSpPr>
        <p:spPr bwMode="auto">
          <a:xfrm flipV="1">
            <a:off x="5651500" y="2730500"/>
            <a:ext cx="0" cy="190500"/>
          </a:xfrm>
          <a:prstGeom prst="line">
            <a:avLst/>
          </a:prstGeom>
          <a:noFill/>
          <a:ln w="19050">
            <a:solidFill>
              <a:schemeClr val="tx1"/>
            </a:solidFill>
            <a:round/>
            <a:headEnd/>
            <a:tailEnd type="triangle"/>
          </a:ln>
        </p:spPr>
        <p:txBody>
          <a:bodyPr/>
          <a:lstStyle/>
          <a:p>
            <a:endParaRPr lang="en-US" sz="1500"/>
          </a:p>
        </p:txBody>
      </p:sp>
      <p:sp>
        <p:nvSpPr>
          <p:cNvPr id="219" name="Line 27">
            <a:extLst>
              <a:ext uri="{FF2B5EF4-FFF2-40B4-BE49-F238E27FC236}">
                <a16:creationId xmlns:a16="http://schemas.microsoft.com/office/drawing/2014/main" id="{A88030F5-C8E4-403D-958F-5123F07B1F81}"/>
              </a:ext>
            </a:extLst>
          </p:cNvPr>
          <p:cNvSpPr>
            <a:spLocks noChangeShapeType="1"/>
          </p:cNvSpPr>
          <p:nvPr/>
        </p:nvSpPr>
        <p:spPr bwMode="auto">
          <a:xfrm flipV="1">
            <a:off x="5778500" y="2730500"/>
            <a:ext cx="0" cy="190500"/>
          </a:xfrm>
          <a:prstGeom prst="line">
            <a:avLst/>
          </a:prstGeom>
          <a:noFill/>
          <a:ln w="19050">
            <a:solidFill>
              <a:schemeClr val="tx1"/>
            </a:solidFill>
            <a:round/>
            <a:headEnd/>
            <a:tailEnd type="triangle"/>
          </a:ln>
        </p:spPr>
        <p:txBody>
          <a:bodyPr/>
          <a:lstStyle/>
          <a:p>
            <a:endParaRPr lang="en-US" sz="1500"/>
          </a:p>
        </p:txBody>
      </p:sp>
      <p:sp>
        <p:nvSpPr>
          <p:cNvPr id="220" name="Line 27">
            <a:extLst>
              <a:ext uri="{FF2B5EF4-FFF2-40B4-BE49-F238E27FC236}">
                <a16:creationId xmlns:a16="http://schemas.microsoft.com/office/drawing/2014/main" id="{E056630B-DF51-4EE3-AE1D-B4BA2A70607F}"/>
              </a:ext>
            </a:extLst>
          </p:cNvPr>
          <p:cNvSpPr>
            <a:spLocks noChangeShapeType="1"/>
          </p:cNvSpPr>
          <p:nvPr/>
        </p:nvSpPr>
        <p:spPr bwMode="auto">
          <a:xfrm flipV="1">
            <a:off x="6032500" y="2730500"/>
            <a:ext cx="0" cy="190500"/>
          </a:xfrm>
          <a:prstGeom prst="line">
            <a:avLst/>
          </a:prstGeom>
          <a:noFill/>
          <a:ln w="19050">
            <a:solidFill>
              <a:schemeClr val="tx1"/>
            </a:solidFill>
            <a:round/>
            <a:headEnd/>
            <a:tailEnd type="triangle"/>
          </a:ln>
        </p:spPr>
        <p:txBody>
          <a:bodyPr/>
          <a:lstStyle/>
          <a:p>
            <a:endParaRPr lang="en-US" sz="1500"/>
          </a:p>
        </p:txBody>
      </p:sp>
      <p:sp>
        <p:nvSpPr>
          <p:cNvPr id="221" name="Rectangle: Rounded Corners 220">
            <a:extLst>
              <a:ext uri="{FF2B5EF4-FFF2-40B4-BE49-F238E27FC236}">
                <a16:creationId xmlns:a16="http://schemas.microsoft.com/office/drawing/2014/main" id="{3975035A-34DD-4AE8-B211-425420A18FFE}"/>
              </a:ext>
            </a:extLst>
          </p:cNvPr>
          <p:cNvSpPr/>
          <p:nvPr/>
        </p:nvSpPr>
        <p:spPr bwMode="auto">
          <a:xfrm>
            <a:off x="7048500" y="2540000"/>
            <a:ext cx="762000" cy="190500"/>
          </a:xfrm>
          <a:prstGeom prst="roundRect">
            <a:avLst/>
          </a:prstGeom>
          <a:solidFill>
            <a:srgbClr val="66FFFF"/>
          </a:solidFill>
          <a:ln w="12700">
            <a:solidFill>
              <a:schemeClr val="tx1"/>
            </a:solidFill>
            <a:round/>
            <a:headEnd/>
            <a:tailEnd/>
          </a:ln>
          <a:effectLst/>
        </p:spPr>
        <p:txBody>
          <a:bodyPr rtlCol="0" anchor="ctr"/>
          <a:lstStyle/>
          <a:p>
            <a:pPr algn="ctr"/>
            <a:r>
              <a:rPr lang="en-US" sz="1000" dirty="0"/>
              <a:t>== 3C5C</a:t>
            </a:r>
          </a:p>
        </p:txBody>
      </p:sp>
      <p:sp>
        <p:nvSpPr>
          <p:cNvPr id="222" name="Line 27">
            <a:extLst>
              <a:ext uri="{FF2B5EF4-FFF2-40B4-BE49-F238E27FC236}">
                <a16:creationId xmlns:a16="http://schemas.microsoft.com/office/drawing/2014/main" id="{CAC68CE6-25EC-4039-8BFA-BE391606BF6D}"/>
              </a:ext>
            </a:extLst>
          </p:cNvPr>
          <p:cNvSpPr>
            <a:spLocks noChangeShapeType="1"/>
          </p:cNvSpPr>
          <p:nvPr/>
        </p:nvSpPr>
        <p:spPr bwMode="auto">
          <a:xfrm flipV="1">
            <a:off x="7175500" y="2730500"/>
            <a:ext cx="0" cy="190500"/>
          </a:xfrm>
          <a:prstGeom prst="line">
            <a:avLst/>
          </a:prstGeom>
          <a:noFill/>
          <a:ln w="19050">
            <a:solidFill>
              <a:schemeClr val="tx1"/>
            </a:solidFill>
            <a:round/>
            <a:headEnd/>
            <a:tailEnd type="triangle"/>
          </a:ln>
        </p:spPr>
        <p:txBody>
          <a:bodyPr/>
          <a:lstStyle/>
          <a:p>
            <a:endParaRPr lang="en-US" sz="1500"/>
          </a:p>
        </p:txBody>
      </p:sp>
      <p:sp>
        <p:nvSpPr>
          <p:cNvPr id="223" name="Line 27">
            <a:extLst>
              <a:ext uri="{FF2B5EF4-FFF2-40B4-BE49-F238E27FC236}">
                <a16:creationId xmlns:a16="http://schemas.microsoft.com/office/drawing/2014/main" id="{A3C12860-3250-425E-8E68-9A07B7CDB291}"/>
              </a:ext>
            </a:extLst>
          </p:cNvPr>
          <p:cNvSpPr>
            <a:spLocks noChangeShapeType="1"/>
          </p:cNvSpPr>
          <p:nvPr/>
        </p:nvSpPr>
        <p:spPr bwMode="auto">
          <a:xfrm flipV="1">
            <a:off x="7302500" y="2730500"/>
            <a:ext cx="0" cy="190500"/>
          </a:xfrm>
          <a:prstGeom prst="line">
            <a:avLst/>
          </a:prstGeom>
          <a:noFill/>
          <a:ln w="19050">
            <a:solidFill>
              <a:schemeClr val="tx1"/>
            </a:solidFill>
            <a:round/>
            <a:headEnd/>
            <a:tailEnd type="triangle"/>
          </a:ln>
        </p:spPr>
        <p:txBody>
          <a:bodyPr/>
          <a:lstStyle/>
          <a:p>
            <a:endParaRPr lang="en-US" sz="1500"/>
          </a:p>
        </p:txBody>
      </p:sp>
      <p:sp>
        <p:nvSpPr>
          <p:cNvPr id="224" name="Line 27">
            <a:extLst>
              <a:ext uri="{FF2B5EF4-FFF2-40B4-BE49-F238E27FC236}">
                <a16:creationId xmlns:a16="http://schemas.microsoft.com/office/drawing/2014/main" id="{2693A302-5DDD-4BE2-95E5-77D2BE6BE8F9}"/>
              </a:ext>
            </a:extLst>
          </p:cNvPr>
          <p:cNvSpPr>
            <a:spLocks noChangeShapeType="1"/>
          </p:cNvSpPr>
          <p:nvPr/>
        </p:nvSpPr>
        <p:spPr bwMode="auto">
          <a:xfrm flipV="1">
            <a:off x="7556500" y="2730500"/>
            <a:ext cx="0" cy="190500"/>
          </a:xfrm>
          <a:prstGeom prst="line">
            <a:avLst/>
          </a:prstGeom>
          <a:noFill/>
          <a:ln w="19050">
            <a:solidFill>
              <a:schemeClr val="tx1"/>
            </a:solidFill>
            <a:round/>
            <a:headEnd/>
            <a:tailEnd type="triangle"/>
          </a:ln>
        </p:spPr>
        <p:txBody>
          <a:bodyPr/>
          <a:lstStyle/>
          <a:p>
            <a:endParaRPr lang="en-US" sz="1500"/>
          </a:p>
        </p:txBody>
      </p:sp>
      <p:sp>
        <p:nvSpPr>
          <p:cNvPr id="225" name="Rectangle 110">
            <a:extLst>
              <a:ext uri="{FF2B5EF4-FFF2-40B4-BE49-F238E27FC236}">
                <a16:creationId xmlns:a16="http://schemas.microsoft.com/office/drawing/2014/main" id="{1C712A0E-54A4-44AA-AFDA-7644E0F0F907}"/>
              </a:ext>
            </a:extLst>
          </p:cNvPr>
          <p:cNvSpPr>
            <a:spLocks noChangeArrowheads="1"/>
          </p:cNvSpPr>
          <p:nvPr/>
        </p:nvSpPr>
        <p:spPr bwMode="auto">
          <a:xfrm>
            <a:off x="2222500" y="3429000"/>
            <a:ext cx="190500" cy="190500"/>
          </a:xfrm>
          <a:prstGeom prst="rect">
            <a:avLst/>
          </a:prstGeom>
          <a:solidFill>
            <a:schemeClr val="bg1"/>
          </a:solidFill>
          <a:ln w="9525">
            <a:solidFill>
              <a:schemeClr val="tx1"/>
            </a:solidFill>
            <a:miter lim="800000"/>
            <a:headEnd/>
            <a:tailEnd/>
          </a:ln>
        </p:spPr>
        <p:txBody>
          <a:bodyPr wrap="none" anchor="ctr"/>
          <a:lstStyle/>
          <a:p>
            <a:endParaRPr lang="en-US" sz="1500"/>
          </a:p>
        </p:txBody>
      </p:sp>
      <p:sp>
        <p:nvSpPr>
          <p:cNvPr id="226" name="Line 27">
            <a:extLst>
              <a:ext uri="{FF2B5EF4-FFF2-40B4-BE49-F238E27FC236}">
                <a16:creationId xmlns:a16="http://schemas.microsoft.com/office/drawing/2014/main" id="{33B0D566-BF9B-4450-8D59-5D0B4A2EE83C}"/>
              </a:ext>
            </a:extLst>
          </p:cNvPr>
          <p:cNvSpPr>
            <a:spLocks noChangeShapeType="1"/>
          </p:cNvSpPr>
          <p:nvPr/>
        </p:nvSpPr>
        <p:spPr bwMode="auto">
          <a:xfrm flipH="1">
            <a:off x="2857500" y="2349500"/>
            <a:ext cx="190500" cy="190500"/>
          </a:xfrm>
          <a:prstGeom prst="line">
            <a:avLst/>
          </a:prstGeom>
          <a:noFill/>
          <a:ln w="19050">
            <a:solidFill>
              <a:schemeClr val="tx1"/>
            </a:solidFill>
            <a:round/>
            <a:headEnd/>
            <a:tailEnd type="none"/>
          </a:ln>
        </p:spPr>
        <p:txBody>
          <a:bodyPr/>
          <a:lstStyle/>
          <a:p>
            <a:endParaRPr lang="en-US" sz="1500"/>
          </a:p>
        </p:txBody>
      </p:sp>
      <p:sp>
        <p:nvSpPr>
          <p:cNvPr id="227" name="Line 27">
            <a:extLst>
              <a:ext uri="{FF2B5EF4-FFF2-40B4-BE49-F238E27FC236}">
                <a16:creationId xmlns:a16="http://schemas.microsoft.com/office/drawing/2014/main" id="{951E4EF0-13DA-4B7F-BD02-07A9577080B7}"/>
              </a:ext>
            </a:extLst>
          </p:cNvPr>
          <p:cNvSpPr>
            <a:spLocks noChangeShapeType="1"/>
          </p:cNvSpPr>
          <p:nvPr/>
        </p:nvSpPr>
        <p:spPr bwMode="auto">
          <a:xfrm flipH="1">
            <a:off x="4381500" y="2349500"/>
            <a:ext cx="190500" cy="190500"/>
          </a:xfrm>
          <a:prstGeom prst="line">
            <a:avLst/>
          </a:prstGeom>
          <a:noFill/>
          <a:ln w="19050">
            <a:solidFill>
              <a:schemeClr val="tx1"/>
            </a:solidFill>
            <a:round/>
            <a:headEnd/>
            <a:tailEnd type="none"/>
          </a:ln>
        </p:spPr>
        <p:txBody>
          <a:bodyPr/>
          <a:lstStyle/>
          <a:p>
            <a:endParaRPr lang="en-US" sz="1500"/>
          </a:p>
        </p:txBody>
      </p:sp>
      <p:sp>
        <p:nvSpPr>
          <p:cNvPr id="228" name="Line 27">
            <a:extLst>
              <a:ext uri="{FF2B5EF4-FFF2-40B4-BE49-F238E27FC236}">
                <a16:creationId xmlns:a16="http://schemas.microsoft.com/office/drawing/2014/main" id="{5872F5FD-83C2-4879-834B-40D3185DCF99}"/>
              </a:ext>
            </a:extLst>
          </p:cNvPr>
          <p:cNvSpPr>
            <a:spLocks noChangeShapeType="1"/>
          </p:cNvSpPr>
          <p:nvPr/>
        </p:nvSpPr>
        <p:spPr bwMode="auto">
          <a:xfrm flipH="1">
            <a:off x="5905500" y="2349500"/>
            <a:ext cx="190500" cy="190500"/>
          </a:xfrm>
          <a:prstGeom prst="line">
            <a:avLst/>
          </a:prstGeom>
          <a:noFill/>
          <a:ln w="19050">
            <a:solidFill>
              <a:schemeClr val="tx1"/>
            </a:solidFill>
            <a:round/>
            <a:headEnd/>
            <a:tailEnd type="none"/>
          </a:ln>
        </p:spPr>
        <p:txBody>
          <a:bodyPr/>
          <a:lstStyle/>
          <a:p>
            <a:endParaRPr lang="en-US" sz="1500"/>
          </a:p>
        </p:txBody>
      </p:sp>
      <p:sp>
        <p:nvSpPr>
          <p:cNvPr id="229" name="Line 27">
            <a:extLst>
              <a:ext uri="{FF2B5EF4-FFF2-40B4-BE49-F238E27FC236}">
                <a16:creationId xmlns:a16="http://schemas.microsoft.com/office/drawing/2014/main" id="{3A00D3CE-66A0-44D1-8390-789ED0BA6C7E}"/>
              </a:ext>
            </a:extLst>
          </p:cNvPr>
          <p:cNvSpPr>
            <a:spLocks noChangeShapeType="1"/>
          </p:cNvSpPr>
          <p:nvPr/>
        </p:nvSpPr>
        <p:spPr bwMode="auto">
          <a:xfrm flipH="1">
            <a:off x="7429500" y="2349500"/>
            <a:ext cx="190500" cy="190500"/>
          </a:xfrm>
          <a:prstGeom prst="line">
            <a:avLst/>
          </a:prstGeom>
          <a:noFill/>
          <a:ln w="19050">
            <a:solidFill>
              <a:schemeClr val="tx1"/>
            </a:solidFill>
            <a:round/>
            <a:headEnd/>
            <a:tailEnd type="none"/>
          </a:ln>
        </p:spPr>
        <p:txBody>
          <a:bodyPr/>
          <a:lstStyle/>
          <a:p>
            <a:endParaRPr lang="en-US" sz="1500"/>
          </a:p>
        </p:txBody>
      </p:sp>
      <p:sp>
        <p:nvSpPr>
          <p:cNvPr id="230" name="Line 27">
            <a:extLst>
              <a:ext uri="{FF2B5EF4-FFF2-40B4-BE49-F238E27FC236}">
                <a16:creationId xmlns:a16="http://schemas.microsoft.com/office/drawing/2014/main" id="{02DCF913-A184-4704-A3AB-3D4F664C595F}"/>
              </a:ext>
            </a:extLst>
          </p:cNvPr>
          <p:cNvSpPr>
            <a:spLocks noChangeShapeType="1"/>
          </p:cNvSpPr>
          <p:nvPr/>
        </p:nvSpPr>
        <p:spPr bwMode="auto">
          <a:xfrm>
            <a:off x="3048000" y="2349500"/>
            <a:ext cx="5715000" cy="0"/>
          </a:xfrm>
          <a:prstGeom prst="line">
            <a:avLst/>
          </a:prstGeom>
          <a:noFill/>
          <a:ln w="19050">
            <a:solidFill>
              <a:schemeClr val="tx1"/>
            </a:solidFill>
            <a:round/>
            <a:headEnd/>
            <a:tailEnd type="triangle"/>
          </a:ln>
        </p:spPr>
        <p:txBody>
          <a:bodyPr/>
          <a:lstStyle/>
          <a:p>
            <a:endParaRPr lang="en-US" sz="1500"/>
          </a:p>
        </p:txBody>
      </p:sp>
      <p:sp>
        <p:nvSpPr>
          <p:cNvPr id="231" name="Rectangle: Rounded Corners 230">
            <a:extLst>
              <a:ext uri="{FF2B5EF4-FFF2-40B4-BE49-F238E27FC236}">
                <a16:creationId xmlns:a16="http://schemas.microsoft.com/office/drawing/2014/main" id="{969487DB-144B-4096-B4B8-32D2441425A9}"/>
              </a:ext>
            </a:extLst>
          </p:cNvPr>
          <p:cNvSpPr/>
          <p:nvPr/>
        </p:nvSpPr>
        <p:spPr bwMode="auto">
          <a:xfrm>
            <a:off x="8763000" y="2159000"/>
            <a:ext cx="381000" cy="381000"/>
          </a:xfrm>
          <a:prstGeom prst="roundRect">
            <a:avLst/>
          </a:prstGeom>
          <a:solidFill>
            <a:srgbClr val="66FFFF"/>
          </a:solidFill>
          <a:ln w="12700">
            <a:solidFill>
              <a:schemeClr val="tx1"/>
            </a:solidFill>
            <a:round/>
            <a:headEnd/>
            <a:tailEnd/>
          </a:ln>
          <a:effectLst/>
        </p:spPr>
        <p:txBody>
          <a:bodyPr lIns="0" rIns="0" rtlCol="0" anchor="ctr"/>
          <a:lstStyle/>
          <a:p>
            <a:pPr algn="ctr"/>
            <a:r>
              <a:rPr lang="en-US" sz="1000" dirty="0"/>
              <a:t>&amp;&amp;</a:t>
            </a:r>
          </a:p>
        </p:txBody>
      </p:sp>
      <p:sp>
        <p:nvSpPr>
          <p:cNvPr id="232" name="Line 27">
            <a:extLst>
              <a:ext uri="{FF2B5EF4-FFF2-40B4-BE49-F238E27FC236}">
                <a16:creationId xmlns:a16="http://schemas.microsoft.com/office/drawing/2014/main" id="{89A41A8C-5F98-413E-A884-7A68D5D3060D}"/>
              </a:ext>
            </a:extLst>
          </p:cNvPr>
          <p:cNvSpPr>
            <a:spLocks noChangeShapeType="1"/>
          </p:cNvSpPr>
          <p:nvPr/>
        </p:nvSpPr>
        <p:spPr bwMode="auto">
          <a:xfrm>
            <a:off x="9144000" y="2349500"/>
            <a:ext cx="381000" cy="0"/>
          </a:xfrm>
          <a:prstGeom prst="line">
            <a:avLst/>
          </a:prstGeom>
          <a:noFill/>
          <a:ln w="19050">
            <a:solidFill>
              <a:schemeClr val="tx1"/>
            </a:solidFill>
            <a:round/>
            <a:headEnd/>
            <a:tailEnd type="triangle"/>
          </a:ln>
        </p:spPr>
        <p:txBody>
          <a:bodyPr/>
          <a:lstStyle/>
          <a:p>
            <a:endParaRPr lang="en-US" sz="1500"/>
          </a:p>
        </p:txBody>
      </p:sp>
      <p:sp>
        <p:nvSpPr>
          <p:cNvPr id="233" name="Rectangle: Rounded Corners 232">
            <a:extLst>
              <a:ext uri="{FF2B5EF4-FFF2-40B4-BE49-F238E27FC236}">
                <a16:creationId xmlns:a16="http://schemas.microsoft.com/office/drawing/2014/main" id="{CFCDAF56-5E40-4F59-8B03-FE31426E55D9}"/>
              </a:ext>
            </a:extLst>
          </p:cNvPr>
          <p:cNvSpPr/>
          <p:nvPr/>
        </p:nvSpPr>
        <p:spPr bwMode="auto">
          <a:xfrm>
            <a:off x="8763000" y="1016000"/>
            <a:ext cx="381000" cy="1143000"/>
          </a:xfrm>
          <a:prstGeom prst="roundRect">
            <a:avLst/>
          </a:prstGeom>
          <a:solidFill>
            <a:srgbClr val="66FFFF"/>
          </a:solidFill>
          <a:ln w="12700">
            <a:solidFill>
              <a:schemeClr val="tx1"/>
            </a:solidFill>
            <a:round/>
            <a:headEnd/>
            <a:tailEnd/>
          </a:ln>
          <a:effectLst/>
        </p:spPr>
        <p:txBody>
          <a:bodyPr lIns="0" rIns="0" rtlCol="0" anchor="ctr"/>
          <a:lstStyle/>
          <a:p>
            <a:pPr algn="ctr"/>
            <a:r>
              <a:rPr lang="en-US" sz="1000" dirty="0"/>
              <a:t>Sync</a:t>
            </a:r>
          </a:p>
          <a:p>
            <a:pPr algn="ctr"/>
            <a:r>
              <a:rPr lang="en-US" sz="1000" dirty="0"/>
              <a:t>Ctrl</a:t>
            </a:r>
          </a:p>
        </p:txBody>
      </p:sp>
      <p:sp>
        <p:nvSpPr>
          <p:cNvPr id="234" name="Line 27">
            <a:extLst>
              <a:ext uri="{FF2B5EF4-FFF2-40B4-BE49-F238E27FC236}">
                <a16:creationId xmlns:a16="http://schemas.microsoft.com/office/drawing/2014/main" id="{251AD06B-FB00-4D4D-8955-8D858ECD0824}"/>
              </a:ext>
            </a:extLst>
          </p:cNvPr>
          <p:cNvSpPr>
            <a:spLocks noChangeShapeType="1"/>
          </p:cNvSpPr>
          <p:nvPr/>
        </p:nvSpPr>
        <p:spPr bwMode="auto">
          <a:xfrm>
            <a:off x="3619500" y="1714500"/>
            <a:ext cx="381000" cy="0"/>
          </a:xfrm>
          <a:prstGeom prst="line">
            <a:avLst/>
          </a:prstGeom>
          <a:noFill/>
          <a:ln w="19050">
            <a:solidFill>
              <a:schemeClr val="tx1"/>
            </a:solidFill>
            <a:round/>
            <a:headEnd/>
            <a:tailEnd type="triangle"/>
          </a:ln>
        </p:spPr>
        <p:txBody>
          <a:bodyPr/>
          <a:lstStyle/>
          <a:p>
            <a:endParaRPr lang="en-US" sz="1500"/>
          </a:p>
        </p:txBody>
      </p:sp>
      <p:sp>
        <p:nvSpPr>
          <p:cNvPr id="235" name="Line 27">
            <a:extLst>
              <a:ext uri="{FF2B5EF4-FFF2-40B4-BE49-F238E27FC236}">
                <a16:creationId xmlns:a16="http://schemas.microsoft.com/office/drawing/2014/main" id="{FCFC85AB-B4A6-4987-86DC-685D2FDC5D33}"/>
              </a:ext>
            </a:extLst>
          </p:cNvPr>
          <p:cNvSpPr>
            <a:spLocks noChangeShapeType="1"/>
          </p:cNvSpPr>
          <p:nvPr/>
        </p:nvSpPr>
        <p:spPr bwMode="auto">
          <a:xfrm>
            <a:off x="3619500" y="1206500"/>
            <a:ext cx="381000" cy="0"/>
          </a:xfrm>
          <a:prstGeom prst="line">
            <a:avLst/>
          </a:prstGeom>
          <a:noFill/>
          <a:ln w="19050">
            <a:solidFill>
              <a:schemeClr val="tx1"/>
            </a:solidFill>
            <a:round/>
            <a:headEnd/>
            <a:tailEnd type="triangle"/>
          </a:ln>
        </p:spPr>
        <p:txBody>
          <a:bodyPr/>
          <a:lstStyle/>
          <a:p>
            <a:endParaRPr lang="en-US" sz="1500"/>
          </a:p>
        </p:txBody>
      </p:sp>
      <p:sp>
        <p:nvSpPr>
          <p:cNvPr id="236" name="Line 27">
            <a:extLst>
              <a:ext uri="{FF2B5EF4-FFF2-40B4-BE49-F238E27FC236}">
                <a16:creationId xmlns:a16="http://schemas.microsoft.com/office/drawing/2014/main" id="{84AF94C8-EFE2-405A-824A-A03C99518481}"/>
              </a:ext>
            </a:extLst>
          </p:cNvPr>
          <p:cNvSpPr>
            <a:spLocks noChangeShapeType="1"/>
          </p:cNvSpPr>
          <p:nvPr/>
        </p:nvSpPr>
        <p:spPr bwMode="auto">
          <a:xfrm>
            <a:off x="9652000" y="1968500"/>
            <a:ext cx="190500" cy="190500"/>
          </a:xfrm>
          <a:prstGeom prst="line">
            <a:avLst/>
          </a:prstGeom>
          <a:noFill/>
          <a:ln w="19050">
            <a:solidFill>
              <a:schemeClr val="tx1"/>
            </a:solidFill>
            <a:round/>
            <a:headEnd/>
            <a:tailEnd type="none"/>
          </a:ln>
        </p:spPr>
        <p:txBody>
          <a:bodyPr/>
          <a:lstStyle/>
          <a:p>
            <a:endParaRPr lang="en-US" sz="1500"/>
          </a:p>
        </p:txBody>
      </p:sp>
      <p:sp>
        <p:nvSpPr>
          <p:cNvPr id="237" name="Line 27">
            <a:extLst>
              <a:ext uri="{FF2B5EF4-FFF2-40B4-BE49-F238E27FC236}">
                <a16:creationId xmlns:a16="http://schemas.microsoft.com/office/drawing/2014/main" id="{BEC898D3-B2A2-4C04-BC04-007715DB9A47}"/>
              </a:ext>
            </a:extLst>
          </p:cNvPr>
          <p:cNvSpPr>
            <a:spLocks noChangeShapeType="1"/>
          </p:cNvSpPr>
          <p:nvPr/>
        </p:nvSpPr>
        <p:spPr bwMode="auto">
          <a:xfrm>
            <a:off x="9779000" y="1968500"/>
            <a:ext cx="190500" cy="190500"/>
          </a:xfrm>
          <a:prstGeom prst="line">
            <a:avLst/>
          </a:prstGeom>
          <a:noFill/>
          <a:ln w="19050">
            <a:solidFill>
              <a:schemeClr val="tx1"/>
            </a:solidFill>
            <a:round/>
            <a:headEnd/>
            <a:tailEnd type="none"/>
          </a:ln>
        </p:spPr>
        <p:txBody>
          <a:bodyPr/>
          <a:lstStyle/>
          <a:p>
            <a:endParaRPr lang="en-US" sz="1500"/>
          </a:p>
        </p:txBody>
      </p:sp>
      <p:sp>
        <p:nvSpPr>
          <p:cNvPr id="238" name="Line 27">
            <a:extLst>
              <a:ext uri="{FF2B5EF4-FFF2-40B4-BE49-F238E27FC236}">
                <a16:creationId xmlns:a16="http://schemas.microsoft.com/office/drawing/2014/main" id="{3D3AAC4F-AC2E-40D1-B7C0-CAAF913EAD37}"/>
              </a:ext>
            </a:extLst>
          </p:cNvPr>
          <p:cNvSpPr>
            <a:spLocks noChangeShapeType="1"/>
          </p:cNvSpPr>
          <p:nvPr/>
        </p:nvSpPr>
        <p:spPr bwMode="auto">
          <a:xfrm>
            <a:off x="9906000" y="1968500"/>
            <a:ext cx="190500" cy="190500"/>
          </a:xfrm>
          <a:prstGeom prst="line">
            <a:avLst/>
          </a:prstGeom>
          <a:noFill/>
          <a:ln w="19050">
            <a:solidFill>
              <a:schemeClr val="tx1"/>
            </a:solidFill>
            <a:round/>
            <a:headEnd/>
            <a:tailEnd type="none"/>
          </a:ln>
        </p:spPr>
        <p:txBody>
          <a:bodyPr/>
          <a:lstStyle/>
          <a:p>
            <a:endParaRPr lang="en-US" sz="1500"/>
          </a:p>
        </p:txBody>
      </p:sp>
      <p:sp>
        <p:nvSpPr>
          <p:cNvPr id="239" name="Line 27">
            <a:extLst>
              <a:ext uri="{FF2B5EF4-FFF2-40B4-BE49-F238E27FC236}">
                <a16:creationId xmlns:a16="http://schemas.microsoft.com/office/drawing/2014/main" id="{9C8D1C6B-5DEA-4657-B929-432430033901}"/>
              </a:ext>
            </a:extLst>
          </p:cNvPr>
          <p:cNvSpPr>
            <a:spLocks noChangeShapeType="1"/>
          </p:cNvSpPr>
          <p:nvPr/>
        </p:nvSpPr>
        <p:spPr bwMode="auto">
          <a:xfrm>
            <a:off x="10033000" y="1968500"/>
            <a:ext cx="190500" cy="190500"/>
          </a:xfrm>
          <a:prstGeom prst="line">
            <a:avLst/>
          </a:prstGeom>
          <a:noFill/>
          <a:ln w="19050">
            <a:solidFill>
              <a:schemeClr val="tx1"/>
            </a:solidFill>
            <a:round/>
            <a:headEnd/>
            <a:tailEnd type="none"/>
          </a:ln>
        </p:spPr>
        <p:txBody>
          <a:bodyPr/>
          <a:lstStyle/>
          <a:p>
            <a:endParaRPr lang="en-US" sz="1500"/>
          </a:p>
        </p:txBody>
      </p:sp>
      <p:sp>
        <p:nvSpPr>
          <p:cNvPr id="240" name="Line 27">
            <a:extLst>
              <a:ext uri="{FF2B5EF4-FFF2-40B4-BE49-F238E27FC236}">
                <a16:creationId xmlns:a16="http://schemas.microsoft.com/office/drawing/2014/main" id="{EAA13C21-D17D-45B3-A793-964D06485793}"/>
              </a:ext>
            </a:extLst>
          </p:cNvPr>
          <p:cNvSpPr>
            <a:spLocks noChangeShapeType="1"/>
          </p:cNvSpPr>
          <p:nvPr/>
        </p:nvSpPr>
        <p:spPr bwMode="auto">
          <a:xfrm>
            <a:off x="10160000" y="1968500"/>
            <a:ext cx="190500" cy="190500"/>
          </a:xfrm>
          <a:prstGeom prst="line">
            <a:avLst/>
          </a:prstGeom>
          <a:noFill/>
          <a:ln w="19050">
            <a:solidFill>
              <a:schemeClr val="tx1"/>
            </a:solidFill>
            <a:round/>
            <a:headEnd/>
            <a:tailEnd type="none"/>
          </a:ln>
        </p:spPr>
        <p:txBody>
          <a:bodyPr/>
          <a:lstStyle/>
          <a:p>
            <a:endParaRPr lang="en-US" sz="1500"/>
          </a:p>
        </p:txBody>
      </p:sp>
      <p:sp>
        <p:nvSpPr>
          <p:cNvPr id="241" name="Line 27">
            <a:extLst>
              <a:ext uri="{FF2B5EF4-FFF2-40B4-BE49-F238E27FC236}">
                <a16:creationId xmlns:a16="http://schemas.microsoft.com/office/drawing/2014/main" id="{B47E1552-7982-4E22-8581-8AAAA77EF00B}"/>
              </a:ext>
            </a:extLst>
          </p:cNvPr>
          <p:cNvSpPr>
            <a:spLocks noChangeShapeType="1"/>
          </p:cNvSpPr>
          <p:nvPr/>
        </p:nvSpPr>
        <p:spPr bwMode="auto">
          <a:xfrm>
            <a:off x="10287000" y="1968500"/>
            <a:ext cx="190500" cy="190500"/>
          </a:xfrm>
          <a:prstGeom prst="line">
            <a:avLst/>
          </a:prstGeom>
          <a:noFill/>
          <a:ln w="19050">
            <a:solidFill>
              <a:schemeClr val="tx1"/>
            </a:solidFill>
            <a:round/>
            <a:headEnd/>
            <a:tailEnd type="none"/>
          </a:ln>
        </p:spPr>
        <p:txBody>
          <a:bodyPr/>
          <a:lstStyle/>
          <a:p>
            <a:endParaRPr lang="en-US" sz="1500"/>
          </a:p>
        </p:txBody>
      </p:sp>
      <p:sp>
        <p:nvSpPr>
          <p:cNvPr id="242" name="Line 27">
            <a:extLst>
              <a:ext uri="{FF2B5EF4-FFF2-40B4-BE49-F238E27FC236}">
                <a16:creationId xmlns:a16="http://schemas.microsoft.com/office/drawing/2014/main" id="{CC2E74CE-39ED-47A6-8B7A-6D6911D17C26}"/>
              </a:ext>
            </a:extLst>
          </p:cNvPr>
          <p:cNvSpPr>
            <a:spLocks noChangeShapeType="1"/>
          </p:cNvSpPr>
          <p:nvPr/>
        </p:nvSpPr>
        <p:spPr bwMode="auto">
          <a:xfrm flipH="1" flipV="1">
            <a:off x="9144000" y="1968500"/>
            <a:ext cx="1143000" cy="0"/>
          </a:xfrm>
          <a:prstGeom prst="line">
            <a:avLst/>
          </a:prstGeom>
          <a:noFill/>
          <a:ln w="19050">
            <a:solidFill>
              <a:schemeClr val="tx1"/>
            </a:solidFill>
            <a:round/>
            <a:headEnd/>
            <a:tailEnd type="triangle"/>
          </a:ln>
        </p:spPr>
        <p:txBody>
          <a:bodyPr/>
          <a:lstStyle/>
          <a:p>
            <a:endParaRPr lang="en-US" sz="1500"/>
          </a:p>
        </p:txBody>
      </p:sp>
      <p:sp>
        <p:nvSpPr>
          <p:cNvPr id="243" name="Line 27">
            <a:extLst>
              <a:ext uri="{FF2B5EF4-FFF2-40B4-BE49-F238E27FC236}">
                <a16:creationId xmlns:a16="http://schemas.microsoft.com/office/drawing/2014/main" id="{1DAB992F-EBBF-48BF-972A-AB135CC3CE83}"/>
              </a:ext>
            </a:extLst>
          </p:cNvPr>
          <p:cNvSpPr>
            <a:spLocks noChangeShapeType="1"/>
          </p:cNvSpPr>
          <p:nvPr/>
        </p:nvSpPr>
        <p:spPr bwMode="auto">
          <a:xfrm>
            <a:off x="9842500" y="2540000"/>
            <a:ext cx="0" cy="762000"/>
          </a:xfrm>
          <a:prstGeom prst="line">
            <a:avLst/>
          </a:prstGeom>
          <a:noFill/>
          <a:ln w="19050">
            <a:solidFill>
              <a:schemeClr val="tx1"/>
            </a:solidFill>
            <a:round/>
            <a:headEnd/>
            <a:tailEnd type="triangle"/>
          </a:ln>
        </p:spPr>
        <p:txBody>
          <a:bodyPr/>
          <a:lstStyle/>
          <a:p>
            <a:endParaRPr lang="en-US" sz="1500"/>
          </a:p>
        </p:txBody>
      </p:sp>
      <p:sp>
        <p:nvSpPr>
          <p:cNvPr id="244" name="Line 27">
            <a:extLst>
              <a:ext uri="{FF2B5EF4-FFF2-40B4-BE49-F238E27FC236}">
                <a16:creationId xmlns:a16="http://schemas.microsoft.com/office/drawing/2014/main" id="{4CA073B7-CF9F-4D5A-9BBD-ACB608DB9960}"/>
              </a:ext>
            </a:extLst>
          </p:cNvPr>
          <p:cNvSpPr>
            <a:spLocks noChangeShapeType="1"/>
          </p:cNvSpPr>
          <p:nvPr/>
        </p:nvSpPr>
        <p:spPr bwMode="auto">
          <a:xfrm>
            <a:off x="9969500" y="2540000"/>
            <a:ext cx="0" cy="762000"/>
          </a:xfrm>
          <a:prstGeom prst="line">
            <a:avLst/>
          </a:prstGeom>
          <a:noFill/>
          <a:ln w="19050">
            <a:solidFill>
              <a:schemeClr val="tx1"/>
            </a:solidFill>
            <a:round/>
            <a:headEnd/>
            <a:tailEnd type="triangle"/>
          </a:ln>
        </p:spPr>
        <p:txBody>
          <a:bodyPr/>
          <a:lstStyle/>
          <a:p>
            <a:endParaRPr lang="en-US" sz="1500"/>
          </a:p>
        </p:txBody>
      </p:sp>
      <p:sp>
        <p:nvSpPr>
          <p:cNvPr id="245" name="Line 27">
            <a:extLst>
              <a:ext uri="{FF2B5EF4-FFF2-40B4-BE49-F238E27FC236}">
                <a16:creationId xmlns:a16="http://schemas.microsoft.com/office/drawing/2014/main" id="{48928ECB-54DE-4C2C-97BE-13A25B1A30BE}"/>
              </a:ext>
            </a:extLst>
          </p:cNvPr>
          <p:cNvSpPr>
            <a:spLocks noChangeShapeType="1"/>
          </p:cNvSpPr>
          <p:nvPr/>
        </p:nvSpPr>
        <p:spPr bwMode="auto">
          <a:xfrm>
            <a:off x="10096500" y="2540000"/>
            <a:ext cx="0" cy="762000"/>
          </a:xfrm>
          <a:prstGeom prst="line">
            <a:avLst/>
          </a:prstGeom>
          <a:noFill/>
          <a:ln w="19050">
            <a:solidFill>
              <a:schemeClr val="tx1"/>
            </a:solidFill>
            <a:round/>
            <a:headEnd/>
            <a:tailEnd type="triangle"/>
          </a:ln>
        </p:spPr>
        <p:txBody>
          <a:bodyPr/>
          <a:lstStyle/>
          <a:p>
            <a:endParaRPr lang="en-US" sz="1500"/>
          </a:p>
        </p:txBody>
      </p:sp>
      <p:sp>
        <p:nvSpPr>
          <p:cNvPr id="246" name="Line 27">
            <a:extLst>
              <a:ext uri="{FF2B5EF4-FFF2-40B4-BE49-F238E27FC236}">
                <a16:creationId xmlns:a16="http://schemas.microsoft.com/office/drawing/2014/main" id="{46BAD12B-3ED2-415E-B554-12E4BF730FE4}"/>
              </a:ext>
            </a:extLst>
          </p:cNvPr>
          <p:cNvSpPr>
            <a:spLocks noChangeShapeType="1"/>
          </p:cNvSpPr>
          <p:nvPr/>
        </p:nvSpPr>
        <p:spPr bwMode="auto">
          <a:xfrm>
            <a:off x="10223500" y="2540000"/>
            <a:ext cx="0" cy="762000"/>
          </a:xfrm>
          <a:prstGeom prst="line">
            <a:avLst/>
          </a:prstGeom>
          <a:noFill/>
          <a:ln w="19050">
            <a:solidFill>
              <a:schemeClr val="tx1"/>
            </a:solidFill>
            <a:round/>
            <a:headEnd/>
            <a:tailEnd type="triangle"/>
          </a:ln>
        </p:spPr>
        <p:txBody>
          <a:bodyPr/>
          <a:lstStyle/>
          <a:p>
            <a:endParaRPr lang="en-US" sz="1500"/>
          </a:p>
        </p:txBody>
      </p:sp>
      <p:sp>
        <p:nvSpPr>
          <p:cNvPr id="247" name="Line 27">
            <a:extLst>
              <a:ext uri="{FF2B5EF4-FFF2-40B4-BE49-F238E27FC236}">
                <a16:creationId xmlns:a16="http://schemas.microsoft.com/office/drawing/2014/main" id="{0D2AB6A1-C0D1-4C31-B672-C16B7ACC8310}"/>
              </a:ext>
            </a:extLst>
          </p:cNvPr>
          <p:cNvSpPr>
            <a:spLocks noChangeShapeType="1"/>
          </p:cNvSpPr>
          <p:nvPr/>
        </p:nvSpPr>
        <p:spPr bwMode="auto">
          <a:xfrm>
            <a:off x="10350500" y="2540000"/>
            <a:ext cx="0" cy="762000"/>
          </a:xfrm>
          <a:prstGeom prst="line">
            <a:avLst/>
          </a:prstGeom>
          <a:noFill/>
          <a:ln w="19050">
            <a:solidFill>
              <a:schemeClr val="tx1"/>
            </a:solidFill>
            <a:round/>
            <a:headEnd/>
            <a:tailEnd type="triangle"/>
          </a:ln>
        </p:spPr>
        <p:txBody>
          <a:bodyPr/>
          <a:lstStyle/>
          <a:p>
            <a:endParaRPr lang="en-US" sz="1500"/>
          </a:p>
        </p:txBody>
      </p:sp>
      <p:sp>
        <p:nvSpPr>
          <p:cNvPr id="248" name="Line 27">
            <a:extLst>
              <a:ext uri="{FF2B5EF4-FFF2-40B4-BE49-F238E27FC236}">
                <a16:creationId xmlns:a16="http://schemas.microsoft.com/office/drawing/2014/main" id="{C97E5A41-33DE-4DB9-A715-846C691A8377}"/>
              </a:ext>
            </a:extLst>
          </p:cNvPr>
          <p:cNvSpPr>
            <a:spLocks noChangeShapeType="1"/>
          </p:cNvSpPr>
          <p:nvPr/>
        </p:nvSpPr>
        <p:spPr bwMode="auto">
          <a:xfrm>
            <a:off x="10477500" y="2540000"/>
            <a:ext cx="0" cy="762000"/>
          </a:xfrm>
          <a:prstGeom prst="line">
            <a:avLst/>
          </a:prstGeom>
          <a:noFill/>
          <a:ln w="19050">
            <a:solidFill>
              <a:schemeClr val="tx1"/>
            </a:solidFill>
            <a:round/>
            <a:headEnd/>
            <a:tailEnd type="triangle"/>
          </a:ln>
        </p:spPr>
        <p:txBody>
          <a:bodyPr/>
          <a:lstStyle/>
          <a:p>
            <a:endParaRPr lang="en-US" sz="1500"/>
          </a:p>
        </p:txBody>
      </p:sp>
      <p:sp>
        <p:nvSpPr>
          <p:cNvPr id="249" name="Rectangle: Rounded Corners 248">
            <a:extLst>
              <a:ext uri="{FF2B5EF4-FFF2-40B4-BE49-F238E27FC236}">
                <a16:creationId xmlns:a16="http://schemas.microsoft.com/office/drawing/2014/main" id="{8DA31DE8-3A5F-47CE-ABFC-6BA84AE2F7E8}"/>
              </a:ext>
            </a:extLst>
          </p:cNvPr>
          <p:cNvSpPr/>
          <p:nvPr/>
        </p:nvSpPr>
        <p:spPr bwMode="auto">
          <a:xfrm>
            <a:off x="11049000" y="1397000"/>
            <a:ext cx="381000" cy="2286000"/>
          </a:xfrm>
          <a:prstGeom prst="roundRect">
            <a:avLst/>
          </a:prstGeom>
          <a:solidFill>
            <a:srgbClr val="66FFFF"/>
          </a:solidFill>
          <a:ln w="12700">
            <a:solidFill>
              <a:schemeClr val="tx1"/>
            </a:solidFill>
            <a:round/>
            <a:headEnd/>
            <a:tailEnd/>
          </a:ln>
          <a:effectLst/>
        </p:spPr>
        <p:txBody>
          <a:bodyPr lIns="0" rIns="0" rtlCol="0" anchor="ctr"/>
          <a:lstStyle/>
          <a:p>
            <a:pPr algn="ctr"/>
            <a:r>
              <a:rPr lang="en-US" sz="1000" dirty="0"/>
              <a:t>RE-</a:t>
            </a:r>
          </a:p>
          <a:p>
            <a:pPr algn="ctr"/>
            <a:r>
              <a:rPr lang="en-US" sz="1000" dirty="0"/>
              <a:t>SYNC</a:t>
            </a:r>
          </a:p>
        </p:txBody>
      </p:sp>
      <p:sp>
        <p:nvSpPr>
          <p:cNvPr id="250" name="Line 27">
            <a:extLst>
              <a:ext uri="{FF2B5EF4-FFF2-40B4-BE49-F238E27FC236}">
                <a16:creationId xmlns:a16="http://schemas.microsoft.com/office/drawing/2014/main" id="{0839F9C3-BB22-4334-988E-19C8A07A63C0}"/>
              </a:ext>
            </a:extLst>
          </p:cNvPr>
          <p:cNvSpPr>
            <a:spLocks noChangeShapeType="1"/>
          </p:cNvSpPr>
          <p:nvPr/>
        </p:nvSpPr>
        <p:spPr bwMode="auto">
          <a:xfrm>
            <a:off x="10668000" y="1587500"/>
            <a:ext cx="381000" cy="0"/>
          </a:xfrm>
          <a:prstGeom prst="line">
            <a:avLst/>
          </a:prstGeom>
          <a:noFill/>
          <a:ln w="19050">
            <a:solidFill>
              <a:schemeClr val="tx1"/>
            </a:solidFill>
            <a:round/>
            <a:headEnd/>
            <a:tailEnd type="triangle"/>
          </a:ln>
        </p:spPr>
        <p:txBody>
          <a:bodyPr/>
          <a:lstStyle/>
          <a:p>
            <a:endParaRPr lang="en-US" sz="1500"/>
          </a:p>
        </p:txBody>
      </p:sp>
      <p:sp>
        <p:nvSpPr>
          <p:cNvPr id="251" name="Line 27">
            <a:extLst>
              <a:ext uri="{FF2B5EF4-FFF2-40B4-BE49-F238E27FC236}">
                <a16:creationId xmlns:a16="http://schemas.microsoft.com/office/drawing/2014/main" id="{9F4F49CD-8A4E-4E8F-A643-088E2549B5E5}"/>
              </a:ext>
            </a:extLst>
          </p:cNvPr>
          <p:cNvSpPr>
            <a:spLocks noChangeShapeType="1"/>
          </p:cNvSpPr>
          <p:nvPr/>
        </p:nvSpPr>
        <p:spPr bwMode="auto">
          <a:xfrm flipH="1">
            <a:off x="10668000" y="3492500"/>
            <a:ext cx="381000" cy="0"/>
          </a:xfrm>
          <a:prstGeom prst="line">
            <a:avLst/>
          </a:prstGeom>
          <a:noFill/>
          <a:ln w="19050">
            <a:solidFill>
              <a:schemeClr val="tx1"/>
            </a:solidFill>
            <a:round/>
            <a:headEnd/>
            <a:tailEnd type="triangle"/>
          </a:ln>
        </p:spPr>
        <p:txBody>
          <a:bodyPr/>
          <a:lstStyle/>
          <a:p>
            <a:endParaRPr lang="en-US" sz="1500"/>
          </a:p>
        </p:txBody>
      </p:sp>
      <p:sp>
        <p:nvSpPr>
          <p:cNvPr id="252" name="Rectangle 110">
            <a:extLst>
              <a:ext uri="{FF2B5EF4-FFF2-40B4-BE49-F238E27FC236}">
                <a16:creationId xmlns:a16="http://schemas.microsoft.com/office/drawing/2014/main" id="{694F5178-BF61-4F8B-B3E6-5CB408C63F67}"/>
              </a:ext>
            </a:extLst>
          </p:cNvPr>
          <p:cNvSpPr>
            <a:spLocks noChangeArrowheads="1"/>
          </p:cNvSpPr>
          <p:nvPr/>
        </p:nvSpPr>
        <p:spPr bwMode="auto">
          <a:xfrm>
            <a:off x="4572000" y="2921000"/>
            <a:ext cx="1143000" cy="190500"/>
          </a:xfrm>
          <a:prstGeom prst="rect">
            <a:avLst/>
          </a:prstGeom>
          <a:solidFill>
            <a:schemeClr val="bg1"/>
          </a:solidFill>
          <a:ln w="9525">
            <a:solidFill>
              <a:schemeClr val="tx1"/>
            </a:solidFill>
            <a:miter lim="800000"/>
            <a:headEnd/>
            <a:tailEnd/>
          </a:ln>
        </p:spPr>
        <p:txBody>
          <a:bodyPr wrap="none" anchor="ctr"/>
          <a:lstStyle/>
          <a:p>
            <a:endParaRPr lang="en-US" sz="1500" dirty="0"/>
          </a:p>
        </p:txBody>
      </p:sp>
      <p:sp>
        <p:nvSpPr>
          <p:cNvPr id="253" name="Rectangle 110">
            <a:extLst>
              <a:ext uri="{FF2B5EF4-FFF2-40B4-BE49-F238E27FC236}">
                <a16:creationId xmlns:a16="http://schemas.microsoft.com/office/drawing/2014/main" id="{1E286D6E-8FDB-4971-A4E5-C6783307D3A9}"/>
              </a:ext>
            </a:extLst>
          </p:cNvPr>
          <p:cNvSpPr>
            <a:spLocks noChangeArrowheads="1"/>
          </p:cNvSpPr>
          <p:nvPr/>
        </p:nvSpPr>
        <p:spPr bwMode="auto">
          <a:xfrm>
            <a:off x="4191000" y="2921000"/>
            <a:ext cx="381000" cy="190500"/>
          </a:xfrm>
          <a:prstGeom prst="rect">
            <a:avLst/>
          </a:prstGeom>
          <a:solidFill>
            <a:schemeClr val="bg1">
              <a:lumMod val="85000"/>
            </a:schemeClr>
          </a:solidFill>
          <a:ln w="9525">
            <a:solidFill>
              <a:schemeClr val="tx1"/>
            </a:solidFill>
            <a:miter lim="800000"/>
            <a:headEnd/>
            <a:tailEnd/>
          </a:ln>
        </p:spPr>
        <p:txBody>
          <a:bodyPr wrap="none" anchor="ctr"/>
          <a:lstStyle/>
          <a:p>
            <a:endParaRPr lang="en-US" sz="1500"/>
          </a:p>
        </p:txBody>
      </p:sp>
      <p:sp>
        <p:nvSpPr>
          <p:cNvPr id="254" name="Rectangle 110">
            <a:extLst>
              <a:ext uri="{FF2B5EF4-FFF2-40B4-BE49-F238E27FC236}">
                <a16:creationId xmlns:a16="http://schemas.microsoft.com/office/drawing/2014/main" id="{5A25F112-FC0A-489A-BFCD-5B91FB73FCB0}"/>
              </a:ext>
            </a:extLst>
          </p:cNvPr>
          <p:cNvSpPr>
            <a:spLocks noChangeArrowheads="1"/>
          </p:cNvSpPr>
          <p:nvPr/>
        </p:nvSpPr>
        <p:spPr bwMode="auto">
          <a:xfrm>
            <a:off x="6096000" y="2921000"/>
            <a:ext cx="1143000" cy="190500"/>
          </a:xfrm>
          <a:prstGeom prst="rect">
            <a:avLst/>
          </a:prstGeom>
          <a:solidFill>
            <a:schemeClr val="bg1"/>
          </a:solidFill>
          <a:ln w="9525">
            <a:solidFill>
              <a:schemeClr val="tx1"/>
            </a:solidFill>
            <a:miter lim="800000"/>
            <a:headEnd/>
            <a:tailEnd/>
          </a:ln>
        </p:spPr>
        <p:txBody>
          <a:bodyPr wrap="none" anchor="ctr"/>
          <a:lstStyle/>
          <a:p>
            <a:endParaRPr lang="en-US" sz="1500" dirty="0"/>
          </a:p>
        </p:txBody>
      </p:sp>
      <p:sp>
        <p:nvSpPr>
          <p:cNvPr id="255" name="Rectangle 110">
            <a:extLst>
              <a:ext uri="{FF2B5EF4-FFF2-40B4-BE49-F238E27FC236}">
                <a16:creationId xmlns:a16="http://schemas.microsoft.com/office/drawing/2014/main" id="{D131E69B-F660-4A1B-A048-D954F1733CF9}"/>
              </a:ext>
            </a:extLst>
          </p:cNvPr>
          <p:cNvSpPr>
            <a:spLocks noChangeArrowheads="1"/>
          </p:cNvSpPr>
          <p:nvPr/>
        </p:nvSpPr>
        <p:spPr bwMode="auto">
          <a:xfrm>
            <a:off x="5715000" y="2921000"/>
            <a:ext cx="381000" cy="190500"/>
          </a:xfrm>
          <a:prstGeom prst="rect">
            <a:avLst/>
          </a:prstGeom>
          <a:solidFill>
            <a:schemeClr val="bg1">
              <a:lumMod val="85000"/>
            </a:schemeClr>
          </a:solidFill>
          <a:ln w="9525">
            <a:solidFill>
              <a:schemeClr val="tx1"/>
            </a:solidFill>
            <a:miter lim="800000"/>
            <a:headEnd/>
            <a:tailEnd/>
          </a:ln>
        </p:spPr>
        <p:txBody>
          <a:bodyPr wrap="none" anchor="ctr"/>
          <a:lstStyle/>
          <a:p>
            <a:endParaRPr lang="en-US" sz="1500"/>
          </a:p>
        </p:txBody>
      </p:sp>
      <p:sp>
        <p:nvSpPr>
          <p:cNvPr id="256" name="Rectangle 110">
            <a:extLst>
              <a:ext uri="{FF2B5EF4-FFF2-40B4-BE49-F238E27FC236}">
                <a16:creationId xmlns:a16="http://schemas.microsoft.com/office/drawing/2014/main" id="{1AA9B70F-5690-4D8E-93B5-92C77A3F87FE}"/>
              </a:ext>
            </a:extLst>
          </p:cNvPr>
          <p:cNvSpPr>
            <a:spLocks noChangeArrowheads="1"/>
          </p:cNvSpPr>
          <p:nvPr/>
        </p:nvSpPr>
        <p:spPr bwMode="auto">
          <a:xfrm>
            <a:off x="7620000" y="2921000"/>
            <a:ext cx="1143000" cy="190500"/>
          </a:xfrm>
          <a:prstGeom prst="rect">
            <a:avLst/>
          </a:prstGeom>
          <a:solidFill>
            <a:schemeClr val="bg1"/>
          </a:solidFill>
          <a:ln w="9525">
            <a:solidFill>
              <a:schemeClr val="tx1"/>
            </a:solidFill>
            <a:miter lim="800000"/>
            <a:headEnd/>
            <a:tailEnd/>
          </a:ln>
        </p:spPr>
        <p:txBody>
          <a:bodyPr wrap="none" anchor="ctr"/>
          <a:lstStyle/>
          <a:p>
            <a:endParaRPr lang="en-US" sz="1500" dirty="0"/>
          </a:p>
        </p:txBody>
      </p:sp>
      <p:sp>
        <p:nvSpPr>
          <p:cNvPr id="257" name="Rectangle 110">
            <a:extLst>
              <a:ext uri="{FF2B5EF4-FFF2-40B4-BE49-F238E27FC236}">
                <a16:creationId xmlns:a16="http://schemas.microsoft.com/office/drawing/2014/main" id="{6A977381-A6BD-463A-8A2E-55DCFFA2CCDC}"/>
              </a:ext>
            </a:extLst>
          </p:cNvPr>
          <p:cNvSpPr>
            <a:spLocks noChangeArrowheads="1"/>
          </p:cNvSpPr>
          <p:nvPr/>
        </p:nvSpPr>
        <p:spPr bwMode="auto">
          <a:xfrm>
            <a:off x="7239000" y="2921000"/>
            <a:ext cx="381000" cy="190500"/>
          </a:xfrm>
          <a:prstGeom prst="rect">
            <a:avLst/>
          </a:prstGeom>
          <a:solidFill>
            <a:schemeClr val="bg1">
              <a:lumMod val="85000"/>
            </a:schemeClr>
          </a:solidFill>
          <a:ln w="9525">
            <a:solidFill>
              <a:schemeClr val="tx1"/>
            </a:solidFill>
            <a:miter lim="800000"/>
            <a:headEnd/>
            <a:tailEnd/>
          </a:ln>
        </p:spPr>
        <p:txBody>
          <a:bodyPr wrap="none" anchor="ctr"/>
          <a:lstStyle/>
          <a:p>
            <a:endParaRPr lang="en-US" sz="1500"/>
          </a:p>
        </p:txBody>
      </p:sp>
      <p:sp>
        <p:nvSpPr>
          <p:cNvPr id="258" name="Rectangle 110">
            <a:extLst>
              <a:ext uri="{FF2B5EF4-FFF2-40B4-BE49-F238E27FC236}">
                <a16:creationId xmlns:a16="http://schemas.microsoft.com/office/drawing/2014/main" id="{D177DF52-82C1-450F-B71E-D8F7303FF1F3}"/>
              </a:ext>
            </a:extLst>
          </p:cNvPr>
          <p:cNvSpPr>
            <a:spLocks noChangeArrowheads="1"/>
          </p:cNvSpPr>
          <p:nvPr/>
        </p:nvSpPr>
        <p:spPr bwMode="auto">
          <a:xfrm>
            <a:off x="7683500" y="3873500"/>
            <a:ext cx="1143000" cy="190500"/>
          </a:xfrm>
          <a:prstGeom prst="rect">
            <a:avLst/>
          </a:prstGeom>
          <a:solidFill>
            <a:schemeClr val="bg1"/>
          </a:solidFill>
          <a:ln w="9525">
            <a:solidFill>
              <a:schemeClr val="tx1"/>
            </a:solidFill>
            <a:miter lim="800000"/>
            <a:headEnd/>
            <a:tailEnd/>
          </a:ln>
        </p:spPr>
        <p:txBody>
          <a:bodyPr wrap="none" anchor="ctr"/>
          <a:lstStyle/>
          <a:p>
            <a:endParaRPr lang="en-US" sz="1500" dirty="0"/>
          </a:p>
        </p:txBody>
      </p:sp>
      <p:sp>
        <p:nvSpPr>
          <p:cNvPr id="259" name="Rectangle 110">
            <a:extLst>
              <a:ext uri="{FF2B5EF4-FFF2-40B4-BE49-F238E27FC236}">
                <a16:creationId xmlns:a16="http://schemas.microsoft.com/office/drawing/2014/main" id="{6233A75D-3A0A-4CFA-8F85-9FC673A99103}"/>
              </a:ext>
            </a:extLst>
          </p:cNvPr>
          <p:cNvSpPr>
            <a:spLocks noChangeArrowheads="1"/>
          </p:cNvSpPr>
          <p:nvPr/>
        </p:nvSpPr>
        <p:spPr bwMode="auto">
          <a:xfrm>
            <a:off x="7302500" y="3873500"/>
            <a:ext cx="381000" cy="190500"/>
          </a:xfrm>
          <a:prstGeom prst="rect">
            <a:avLst/>
          </a:prstGeom>
          <a:solidFill>
            <a:schemeClr val="bg1">
              <a:lumMod val="85000"/>
            </a:schemeClr>
          </a:solidFill>
          <a:ln w="9525">
            <a:solidFill>
              <a:schemeClr val="tx1"/>
            </a:solidFill>
            <a:miter lim="800000"/>
            <a:headEnd/>
            <a:tailEnd/>
          </a:ln>
        </p:spPr>
        <p:txBody>
          <a:bodyPr wrap="none" anchor="ctr"/>
          <a:lstStyle/>
          <a:p>
            <a:endParaRPr lang="en-US" sz="1500"/>
          </a:p>
        </p:txBody>
      </p:sp>
      <p:sp>
        <p:nvSpPr>
          <p:cNvPr id="260" name="Rectangle: Rounded Corners 259">
            <a:extLst>
              <a:ext uri="{FF2B5EF4-FFF2-40B4-BE49-F238E27FC236}">
                <a16:creationId xmlns:a16="http://schemas.microsoft.com/office/drawing/2014/main" id="{9B171B54-5773-4434-A790-BFD0EEC279E5}"/>
              </a:ext>
            </a:extLst>
          </p:cNvPr>
          <p:cNvSpPr/>
          <p:nvPr/>
        </p:nvSpPr>
        <p:spPr bwMode="auto">
          <a:xfrm>
            <a:off x="9779000" y="3873500"/>
            <a:ext cx="762000" cy="190500"/>
          </a:xfrm>
          <a:prstGeom prst="roundRect">
            <a:avLst/>
          </a:prstGeom>
          <a:solidFill>
            <a:srgbClr val="66FFFF"/>
          </a:solidFill>
          <a:ln w="12700">
            <a:solidFill>
              <a:schemeClr val="tx1"/>
            </a:solidFill>
            <a:round/>
            <a:headEnd/>
            <a:tailEnd/>
          </a:ln>
          <a:effectLst/>
        </p:spPr>
        <p:txBody>
          <a:bodyPr rtlCol="0" anchor="ctr"/>
          <a:lstStyle/>
          <a:p>
            <a:pPr algn="ctr"/>
            <a:r>
              <a:rPr lang="en-US" sz="1000" dirty="0"/>
              <a:t>== 39</a:t>
            </a:r>
          </a:p>
        </p:txBody>
      </p:sp>
      <p:sp>
        <p:nvSpPr>
          <p:cNvPr id="261" name="Line 27">
            <a:extLst>
              <a:ext uri="{FF2B5EF4-FFF2-40B4-BE49-F238E27FC236}">
                <a16:creationId xmlns:a16="http://schemas.microsoft.com/office/drawing/2014/main" id="{8F66A15D-9191-4078-A241-3495158A7D93}"/>
              </a:ext>
            </a:extLst>
          </p:cNvPr>
          <p:cNvSpPr>
            <a:spLocks noChangeShapeType="1"/>
          </p:cNvSpPr>
          <p:nvPr/>
        </p:nvSpPr>
        <p:spPr bwMode="auto">
          <a:xfrm>
            <a:off x="9842500" y="3683000"/>
            <a:ext cx="0" cy="190500"/>
          </a:xfrm>
          <a:prstGeom prst="line">
            <a:avLst/>
          </a:prstGeom>
          <a:noFill/>
          <a:ln w="19050">
            <a:solidFill>
              <a:schemeClr val="tx1"/>
            </a:solidFill>
            <a:round/>
            <a:headEnd/>
            <a:tailEnd type="triangle"/>
          </a:ln>
        </p:spPr>
        <p:txBody>
          <a:bodyPr/>
          <a:lstStyle/>
          <a:p>
            <a:endParaRPr lang="en-US" sz="1500"/>
          </a:p>
        </p:txBody>
      </p:sp>
      <p:sp>
        <p:nvSpPr>
          <p:cNvPr id="262" name="Line 27">
            <a:extLst>
              <a:ext uri="{FF2B5EF4-FFF2-40B4-BE49-F238E27FC236}">
                <a16:creationId xmlns:a16="http://schemas.microsoft.com/office/drawing/2014/main" id="{AB8A7D10-F520-4626-B593-E96A5856EDE3}"/>
              </a:ext>
            </a:extLst>
          </p:cNvPr>
          <p:cNvSpPr>
            <a:spLocks noChangeShapeType="1"/>
          </p:cNvSpPr>
          <p:nvPr/>
        </p:nvSpPr>
        <p:spPr bwMode="auto">
          <a:xfrm>
            <a:off x="9969500" y="3683000"/>
            <a:ext cx="0" cy="190500"/>
          </a:xfrm>
          <a:prstGeom prst="line">
            <a:avLst/>
          </a:prstGeom>
          <a:noFill/>
          <a:ln w="19050">
            <a:solidFill>
              <a:schemeClr val="tx1"/>
            </a:solidFill>
            <a:round/>
            <a:headEnd/>
            <a:tailEnd type="triangle"/>
          </a:ln>
        </p:spPr>
        <p:txBody>
          <a:bodyPr/>
          <a:lstStyle/>
          <a:p>
            <a:endParaRPr lang="en-US" sz="1500"/>
          </a:p>
        </p:txBody>
      </p:sp>
      <p:sp>
        <p:nvSpPr>
          <p:cNvPr id="263" name="Line 27">
            <a:extLst>
              <a:ext uri="{FF2B5EF4-FFF2-40B4-BE49-F238E27FC236}">
                <a16:creationId xmlns:a16="http://schemas.microsoft.com/office/drawing/2014/main" id="{11081FD3-7006-474E-9572-25BEB10B1CD5}"/>
              </a:ext>
            </a:extLst>
          </p:cNvPr>
          <p:cNvSpPr>
            <a:spLocks noChangeShapeType="1"/>
          </p:cNvSpPr>
          <p:nvPr/>
        </p:nvSpPr>
        <p:spPr bwMode="auto">
          <a:xfrm>
            <a:off x="10096500" y="3683000"/>
            <a:ext cx="0" cy="190500"/>
          </a:xfrm>
          <a:prstGeom prst="line">
            <a:avLst/>
          </a:prstGeom>
          <a:noFill/>
          <a:ln w="19050">
            <a:solidFill>
              <a:schemeClr val="tx1"/>
            </a:solidFill>
            <a:round/>
            <a:headEnd/>
            <a:tailEnd type="triangle"/>
          </a:ln>
        </p:spPr>
        <p:txBody>
          <a:bodyPr/>
          <a:lstStyle/>
          <a:p>
            <a:endParaRPr lang="en-US" sz="1500"/>
          </a:p>
        </p:txBody>
      </p:sp>
      <p:sp>
        <p:nvSpPr>
          <p:cNvPr id="264" name="Line 27">
            <a:extLst>
              <a:ext uri="{FF2B5EF4-FFF2-40B4-BE49-F238E27FC236}">
                <a16:creationId xmlns:a16="http://schemas.microsoft.com/office/drawing/2014/main" id="{57275435-C247-4FE6-986F-4B7D65C144AF}"/>
              </a:ext>
            </a:extLst>
          </p:cNvPr>
          <p:cNvSpPr>
            <a:spLocks noChangeShapeType="1"/>
          </p:cNvSpPr>
          <p:nvPr/>
        </p:nvSpPr>
        <p:spPr bwMode="auto">
          <a:xfrm>
            <a:off x="10223500" y="3683000"/>
            <a:ext cx="0" cy="190500"/>
          </a:xfrm>
          <a:prstGeom prst="line">
            <a:avLst/>
          </a:prstGeom>
          <a:noFill/>
          <a:ln w="19050">
            <a:solidFill>
              <a:schemeClr val="tx1"/>
            </a:solidFill>
            <a:round/>
            <a:headEnd/>
            <a:tailEnd type="triangle"/>
          </a:ln>
        </p:spPr>
        <p:txBody>
          <a:bodyPr/>
          <a:lstStyle/>
          <a:p>
            <a:endParaRPr lang="en-US" sz="1500"/>
          </a:p>
        </p:txBody>
      </p:sp>
      <p:sp>
        <p:nvSpPr>
          <p:cNvPr id="265" name="Line 27">
            <a:extLst>
              <a:ext uri="{FF2B5EF4-FFF2-40B4-BE49-F238E27FC236}">
                <a16:creationId xmlns:a16="http://schemas.microsoft.com/office/drawing/2014/main" id="{9172FFAD-C7A8-4DDB-94CC-23BE49C5C564}"/>
              </a:ext>
            </a:extLst>
          </p:cNvPr>
          <p:cNvSpPr>
            <a:spLocks noChangeShapeType="1"/>
          </p:cNvSpPr>
          <p:nvPr/>
        </p:nvSpPr>
        <p:spPr bwMode="auto">
          <a:xfrm>
            <a:off x="10350500" y="3683000"/>
            <a:ext cx="0" cy="190500"/>
          </a:xfrm>
          <a:prstGeom prst="line">
            <a:avLst/>
          </a:prstGeom>
          <a:noFill/>
          <a:ln w="19050">
            <a:solidFill>
              <a:schemeClr val="tx1"/>
            </a:solidFill>
            <a:round/>
            <a:headEnd/>
            <a:tailEnd type="triangle"/>
          </a:ln>
        </p:spPr>
        <p:txBody>
          <a:bodyPr/>
          <a:lstStyle/>
          <a:p>
            <a:endParaRPr lang="en-US" sz="1500"/>
          </a:p>
        </p:txBody>
      </p:sp>
      <p:sp>
        <p:nvSpPr>
          <p:cNvPr id="266" name="Line 27">
            <a:extLst>
              <a:ext uri="{FF2B5EF4-FFF2-40B4-BE49-F238E27FC236}">
                <a16:creationId xmlns:a16="http://schemas.microsoft.com/office/drawing/2014/main" id="{8F1139DE-D72B-4424-92DB-5D815505EA4F}"/>
              </a:ext>
            </a:extLst>
          </p:cNvPr>
          <p:cNvSpPr>
            <a:spLocks noChangeShapeType="1"/>
          </p:cNvSpPr>
          <p:nvPr/>
        </p:nvSpPr>
        <p:spPr bwMode="auto">
          <a:xfrm>
            <a:off x="10477500" y="3683000"/>
            <a:ext cx="0" cy="190500"/>
          </a:xfrm>
          <a:prstGeom prst="line">
            <a:avLst/>
          </a:prstGeom>
          <a:noFill/>
          <a:ln w="19050">
            <a:solidFill>
              <a:schemeClr val="tx1"/>
            </a:solidFill>
            <a:round/>
            <a:headEnd/>
            <a:tailEnd type="triangle"/>
          </a:ln>
        </p:spPr>
        <p:txBody>
          <a:bodyPr/>
          <a:lstStyle/>
          <a:p>
            <a:endParaRPr lang="en-US" sz="1500"/>
          </a:p>
        </p:txBody>
      </p:sp>
      <p:sp>
        <p:nvSpPr>
          <p:cNvPr id="267" name="Line 27">
            <a:extLst>
              <a:ext uri="{FF2B5EF4-FFF2-40B4-BE49-F238E27FC236}">
                <a16:creationId xmlns:a16="http://schemas.microsoft.com/office/drawing/2014/main" id="{0E49037E-E1AE-4555-8EA1-5F2417ACACBE}"/>
              </a:ext>
            </a:extLst>
          </p:cNvPr>
          <p:cNvSpPr>
            <a:spLocks noChangeShapeType="1"/>
          </p:cNvSpPr>
          <p:nvPr/>
        </p:nvSpPr>
        <p:spPr bwMode="auto">
          <a:xfrm flipH="1" flipV="1">
            <a:off x="8826500" y="4000500"/>
            <a:ext cx="952500" cy="0"/>
          </a:xfrm>
          <a:prstGeom prst="line">
            <a:avLst/>
          </a:prstGeom>
          <a:noFill/>
          <a:ln w="19050">
            <a:solidFill>
              <a:schemeClr val="tx1"/>
            </a:solidFill>
            <a:round/>
            <a:headEnd/>
            <a:tailEnd type="triangle"/>
          </a:ln>
        </p:spPr>
        <p:txBody>
          <a:bodyPr/>
          <a:lstStyle/>
          <a:p>
            <a:endParaRPr lang="en-US" sz="1500"/>
          </a:p>
        </p:txBody>
      </p:sp>
      <p:sp>
        <p:nvSpPr>
          <p:cNvPr id="268" name="Rectangle 110">
            <a:extLst>
              <a:ext uri="{FF2B5EF4-FFF2-40B4-BE49-F238E27FC236}">
                <a16:creationId xmlns:a16="http://schemas.microsoft.com/office/drawing/2014/main" id="{7A545581-93C1-4EDA-B38B-1CE3C6BEDB89}"/>
              </a:ext>
            </a:extLst>
          </p:cNvPr>
          <p:cNvSpPr>
            <a:spLocks noChangeArrowheads="1"/>
          </p:cNvSpPr>
          <p:nvPr/>
        </p:nvSpPr>
        <p:spPr bwMode="auto">
          <a:xfrm>
            <a:off x="7683500" y="4826000"/>
            <a:ext cx="1143000" cy="190500"/>
          </a:xfrm>
          <a:prstGeom prst="rect">
            <a:avLst/>
          </a:prstGeom>
          <a:solidFill>
            <a:schemeClr val="bg1"/>
          </a:solidFill>
          <a:ln w="9525">
            <a:solidFill>
              <a:schemeClr val="tx1"/>
            </a:solidFill>
            <a:miter lim="800000"/>
            <a:headEnd/>
            <a:tailEnd/>
          </a:ln>
        </p:spPr>
        <p:txBody>
          <a:bodyPr wrap="none" anchor="ctr"/>
          <a:lstStyle/>
          <a:p>
            <a:endParaRPr lang="en-US" sz="1500" dirty="0"/>
          </a:p>
        </p:txBody>
      </p:sp>
      <p:sp>
        <p:nvSpPr>
          <p:cNvPr id="269" name="Rectangle 110">
            <a:extLst>
              <a:ext uri="{FF2B5EF4-FFF2-40B4-BE49-F238E27FC236}">
                <a16:creationId xmlns:a16="http://schemas.microsoft.com/office/drawing/2014/main" id="{B4C29FCB-87D6-4CC1-A513-7728946C112B}"/>
              </a:ext>
            </a:extLst>
          </p:cNvPr>
          <p:cNvSpPr>
            <a:spLocks noChangeArrowheads="1"/>
          </p:cNvSpPr>
          <p:nvPr/>
        </p:nvSpPr>
        <p:spPr bwMode="auto">
          <a:xfrm>
            <a:off x="7302500" y="4826000"/>
            <a:ext cx="381000" cy="190500"/>
          </a:xfrm>
          <a:prstGeom prst="rect">
            <a:avLst/>
          </a:prstGeom>
          <a:solidFill>
            <a:schemeClr val="bg1">
              <a:lumMod val="85000"/>
            </a:schemeClr>
          </a:solidFill>
          <a:ln w="9525">
            <a:solidFill>
              <a:schemeClr val="tx1"/>
            </a:solidFill>
            <a:miter lim="800000"/>
            <a:headEnd/>
            <a:tailEnd/>
          </a:ln>
        </p:spPr>
        <p:txBody>
          <a:bodyPr wrap="none" anchor="ctr"/>
          <a:lstStyle/>
          <a:p>
            <a:endParaRPr lang="en-US" sz="1500"/>
          </a:p>
        </p:txBody>
      </p:sp>
      <p:sp>
        <p:nvSpPr>
          <p:cNvPr id="270" name="Rectangle 110">
            <a:extLst>
              <a:ext uri="{FF2B5EF4-FFF2-40B4-BE49-F238E27FC236}">
                <a16:creationId xmlns:a16="http://schemas.microsoft.com/office/drawing/2014/main" id="{029B55E1-B6A6-414B-9280-B728AD9E508E}"/>
              </a:ext>
            </a:extLst>
          </p:cNvPr>
          <p:cNvSpPr>
            <a:spLocks noChangeArrowheads="1"/>
          </p:cNvSpPr>
          <p:nvPr/>
        </p:nvSpPr>
        <p:spPr bwMode="auto">
          <a:xfrm>
            <a:off x="10033000" y="4826000"/>
            <a:ext cx="190500" cy="190500"/>
          </a:xfrm>
          <a:prstGeom prst="rect">
            <a:avLst/>
          </a:prstGeom>
          <a:solidFill>
            <a:schemeClr val="bg1"/>
          </a:solidFill>
          <a:ln w="9525">
            <a:solidFill>
              <a:schemeClr val="tx1"/>
            </a:solidFill>
            <a:miter lim="800000"/>
            <a:headEnd/>
            <a:tailEnd/>
          </a:ln>
        </p:spPr>
        <p:txBody>
          <a:bodyPr wrap="none" anchor="ctr"/>
          <a:lstStyle/>
          <a:p>
            <a:endParaRPr lang="en-US" sz="1500"/>
          </a:p>
        </p:txBody>
      </p:sp>
      <p:sp>
        <p:nvSpPr>
          <p:cNvPr id="271" name="Line 27">
            <a:extLst>
              <a:ext uri="{FF2B5EF4-FFF2-40B4-BE49-F238E27FC236}">
                <a16:creationId xmlns:a16="http://schemas.microsoft.com/office/drawing/2014/main" id="{F70812F5-BFFF-4287-B54C-55391BAC274E}"/>
              </a:ext>
            </a:extLst>
          </p:cNvPr>
          <p:cNvSpPr>
            <a:spLocks noChangeShapeType="1"/>
          </p:cNvSpPr>
          <p:nvPr/>
        </p:nvSpPr>
        <p:spPr bwMode="auto">
          <a:xfrm>
            <a:off x="10160000" y="4064000"/>
            <a:ext cx="0" cy="762000"/>
          </a:xfrm>
          <a:prstGeom prst="line">
            <a:avLst/>
          </a:prstGeom>
          <a:noFill/>
          <a:ln w="19050">
            <a:solidFill>
              <a:schemeClr val="tx1"/>
            </a:solidFill>
            <a:round/>
            <a:headEnd/>
            <a:tailEnd type="triangle"/>
          </a:ln>
        </p:spPr>
        <p:txBody>
          <a:bodyPr/>
          <a:lstStyle/>
          <a:p>
            <a:endParaRPr lang="en-US" sz="1500"/>
          </a:p>
        </p:txBody>
      </p:sp>
      <p:sp>
        <p:nvSpPr>
          <p:cNvPr id="272" name="Line 27">
            <a:extLst>
              <a:ext uri="{FF2B5EF4-FFF2-40B4-BE49-F238E27FC236}">
                <a16:creationId xmlns:a16="http://schemas.microsoft.com/office/drawing/2014/main" id="{3D1AFA91-FB6B-483E-9EAC-CF1B069F5670}"/>
              </a:ext>
            </a:extLst>
          </p:cNvPr>
          <p:cNvSpPr>
            <a:spLocks noChangeShapeType="1"/>
          </p:cNvSpPr>
          <p:nvPr/>
        </p:nvSpPr>
        <p:spPr bwMode="auto">
          <a:xfrm>
            <a:off x="7366000" y="5016500"/>
            <a:ext cx="0" cy="381000"/>
          </a:xfrm>
          <a:prstGeom prst="line">
            <a:avLst/>
          </a:prstGeom>
          <a:noFill/>
          <a:ln w="19050">
            <a:solidFill>
              <a:schemeClr val="tx1"/>
            </a:solidFill>
            <a:round/>
            <a:headEnd/>
            <a:tailEnd type="triangle"/>
          </a:ln>
        </p:spPr>
        <p:txBody>
          <a:bodyPr/>
          <a:lstStyle/>
          <a:p>
            <a:endParaRPr lang="en-US" sz="1500"/>
          </a:p>
        </p:txBody>
      </p:sp>
      <p:sp>
        <p:nvSpPr>
          <p:cNvPr id="273" name="Line 27">
            <a:extLst>
              <a:ext uri="{FF2B5EF4-FFF2-40B4-BE49-F238E27FC236}">
                <a16:creationId xmlns:a16="http://schemas.microsoft.com/office/drawing/2014/main" id="{18FE94A3-4843-46EA-974A-DE56A12F6948}"/>
              </a:ext>
            </a:extLst>
          </p:cNvPr>
          <p:cNvSpPr>
            <a:spLocks noChangeShapeType="1"/>
          </p:cNvSpPr>
          <p:nvPr/>
        </p:nvSpPr>
        <p:spPr bwMode="auto">
          <a:xfrm>
            <a:off x="7429500" y="5016500"/>
            <a:ext cx="0" cy="381000"/>
          </a:xfrm>
          <a:prstGeom prst="line">
            <a:avLst/>
          </a:prstGeom>
          <a:noFill/>
          <a:ln w="19050">
            <a:solidFill>
              <a:schemeClr val="tx1"/>
            </a:solidFill>
            <a:round/>
            <a:headEnd/>
            <a:tailEnd type="triangle"/>
          </a:ln>
        </p:spPr>
        <p:txBody>
          <a:bodyPr/>
          <a:lstStyle/>
          <a:p>
            <a:endParaRPr lang="en-US" sz="1500"/>
          </a:p>
        </p:txBody>
      </p:sp>
      <p:sp>
        <p:nvSpPr>
          <p:cNvPr id="274" name="Line 27">
            <a:extLst>
              <a:ext uri="{FF2B5EF4-FFF2-40B4-BE49-F238E27FC236}">
                <a16:creationId xmlns:a16="http://schemas.microsoft.com/office/drawing/2014/main" id="{0CDCC434-AE2A-4487-9048-F85FA42FD5DF}"/>
              </a:ext>
            </a:extLst>
          </p:cNvPr>
          <p:cNvSpPr>
            <a:spLocks noChangeShapeType="1"/>
          </p:cNvSpPr>
          <p:nvPr/>
        </p:nvSpPr>
        <p:spPr bwMode="auto">
          <a:xfrm>
            <a:off x="7747000" y="5016500"/>
            <a:ext cx="0" cy="381000"/>
          </a:xfrm>
          <a:prstGeom prst="line">
            <a:avLst/>
          </a:prstGeom>
          <a:noFill/>
          <a:ln w="19050">
            <a:solidFill>
              <a:schemeClr val="tx1"/>
            </a:solidFill>
            <a:round/>
            <a:headEnd/>
            <a:tailEnd type="triangle"/>
          </a:ln>
        </p:spPr>
        <p:txBody>
          <a:bodyPr/>
          <a:lstStyle/>
          <a:p>
            <a:endParaRPr lang="en-US" sz="1500"/>
          </a:p>
        </p:txBody>
      </p:sp>
      <p:sp>
        <p:nvSpPr>
          <p:cNvPr id="275" name="Line 27">
            <a:extLst>
              <a:ext uri="{FF2B5EF4-FFF2-40B4-BE49-F238E27FC236}">
                <a16:creationId xmlns:a16="http://schemas.microsoft.com/office/drawing/2014/main" id="{453748F1-515A-4CC6-9208-9E7CBA10E6B9}"/>
              </a:ext>
            </a:extLst>
          </p:cNvPr>
          <p:cNvSpPr>
            <a:spLocks noChangeShapeType="1"/>
          </p:cNvSpPr>
          <p:nvPr/>
        </p:nvSpPr>
        <p:spPr bwMode="auto">
          <a:xfrm>
            <a:off x="7810500" y="5016500"/>
            <a:ext cx="0" cy="381000"/>
          </a:xfrm>
          <a:prstGeom prst="line">
            <a:avLst/>
          </a:prstGeom>
          <a:noFill/>
          <a:ln w="19050">
            <a:solidFill>
              <a:schemeClr val="tx1"/>
            </a:solidFill>
            <a:round/>
            <a:headEnd/>
            <a:tailEnd type="triangle"/>
          </a:ln>
        </p:spPr>
        <p:txBody>
          <a:bodyPr/>
          <a:lstStyle/>
          <a:p>
            <a:endParaRPr lang="en-US" sz="1500"/>
          </a:p>
        </p:txBody>
      </p:sp>
      <p:sp>
        <p:nvSpPr>
          <p:cNvPr id="276" name="Line 27">
            <a:extLst>
              <a:ext uri="{FF2B5EF4-FFF2-40B4-BE49-F238E27FC236}">
                <a16:creationId xmlns:a16="http://schemas.microsoft.com/office/drawing/2014/main" id="{8E99D4EE-D23C-41D8-BB00-21DFB798D1E6}"/>
              </a:ext>
            </a:extLst>
          </p:cNvPr>
          <p:cNvSpPr>
            <a:spLocks noChangeShapeType="1"/>
          </p:cNvSpPr>
          <p:nvPr/>
        </p:nvSpPr>
        <p:spPr bwMode="auto">
          <a:xfrm>
            <a:off x="8128000" y="5016500"/>
            <a:ext cx="0" cy="381000"/>
          </a:xfrm>
          <a:prstGeom prst="line">
            <a:avLst/>
          </a:prstGeom>
          <a:noFill/>
          <a:ln w="19050">
            <a:solidFill>
              <a:schemeClr val="tx1"/>
            </a:solidFill>
            <a:round/>
            <a:headEnd/>
            <a:tailEnd type="triangle"/>
          </a:ln>
        </p:spPr>
        <p:txBody>
          <a:bodyPr/>
          <a:lstStyle/>
          <a:p>
            <a:endParaRPr lang="en-US" sz="1500"/>
          </a:p>
        </p:txBody>
      </p:sp>
      <p:sp>
        <p:nvSpPr>
          <p:cNvPr id="277" name="Line 27">
            <a:extLst>
              <a:ext uri="{FF2B5EF4-FFF2-40B4-BE49-F238E27FC236}">
                <a16:creationId xmlns:a16="http://schemas.microsoft.com/office/drawing/2014/main" id="{1ADCC718-796E-4EB2-9E32-7EA7F15CD968}"/>
              </a:ext>
            </a:extLst>
          </p:cNvPr>
          <p:cNvSpPr>
            <a:spLocks noChangeShapeType="1"/>
          </p:cNvSpPr>
          <p:nvPr/>
        </p:nvSpPr>
        <p:spPr bwMode="auto">
          <a:xfrm>
            <a:off x="8191500" y="5016500"/>
            <a:ext cx="0" cy="381000"/>
          </a:xfrm>
          <a:prstGeom prst="line">
            <a:avLst/>
          </a:prstGeom>
          <a:noFill/>
          <a:ln w="19050">
            <a:solidFill>
              <a:schemeClr val="tx1"/>
            </a:solidFill>
            <a:round/>
            <a:headEnd/>
            <a:tailEnd type="triangle"/>
          </a:ln>
        </p:spPr>
        <p:txBody>
          <a:bodyPr/>
          <a:lstStyle/>
          <a:p>
            <a:endParaRPr lang="en-US" sz="1500"/>
          </a:p>
        </p:txBody>
      </p:sp>
      <p:sp>
        <p:nvSpPr>
          <p:cNvPr id="278" name="Line 27">
            <a:extLst>
              <a:ext uri="{FF2B5EF4-FFF2-40B4-BE49-F238E27FC236}">
                <a16:creationId xmlns:a16="http://schemas.microsoft.com/office/drawing/2014/main" id="{A9D52B5B-B539-4A72-A5B4-50687ACCC440}"/>
              </a:ext>
            </a:extLst>
          </p:cNvPr>
          <p:cNvSpPr>
            <a:spLocks noChangeShapeType="1"/>
          </p:cNvSpPr>
          <p:nvPr/>
        </p:nvSpPr>
        <p:spPr bwMode="auto">
          <a:xfrm>
            <a:off x="8255000" y="5016500"/>
            <a:ext cx="0" cy="381000"/>
          </a:xfrm>
          <a:prstGeom prst="line">
            <a:avLst/>
          </a:prstGeom>
          <a:noFill/>
          <a:ln w="19050">
            <a:solidFill>
              <a:schemeClr val="tx1"/>
            </a:solidFill>
            <a:round/>
            <a:headEnd/>
            <a:tailEnd type="triangle"/>
          </a:ln>
        </p:spPr>
        <p:txBody>
          <a:bodyPr/>
          <a:lstStyle/>
          <a:p>
            <a:endParaRPr lang="en-US" sz="1500"/>
          </a:p>
        </p:txBody>
      </p:sp>
      <p:sp>
        <p:nvSpPr>
          <p:cNvPr id="279" name="Line 27">
            <a:extLst>
              <a:ext uri="{FF2B5EF4-FFF2-40B4-BE49-F238E27FC236}">
                <a16:creationId xmlns:a16="http://schemas.microsoft.com/office/drawing/2014/main" id="{520A2C3C-8E2F-442A-A552-1DE7385CF8F2}"/>
              </a:ext>
            </a:extLst>
          </p:cNvPr>
          <p:cNvSpPr>
            <a:spLocks noChangeShapeType="1"/>
          </p:cNvSpPr>
          <p:nvPr/>
        </p:nvSpPr>
        <p:spPr bwMode="auto">
          <a:xfrm>
            <a:off x="8318500" y="5016500"/>
            <a:ext cx="0" cy="381000"/>
          </a:xfrm>
          <a:prstGeom prst="line">
            <a:avLst/>
          </a:prstGeom>
          <a:noFill/>
          <a:ln w="19050">
            <a:solidFill>
              <a:schemeClr val="tx1"/>
            </a:solidFill>
            <a:round/>
            <a:headEnd/>
            <a:tailEnd type="triangle"/>
          </a:ln>
        </p:spPr>
        <p:txBody>
          <a:bodyPr/>
          <a:lstStyle/>
          <a:p>
            <a:endParaRPr lang="en-US" sz="1500"/>
          </a:p>
        </p:txBody>
      </p:sp>
      <p:sp>
        <p:nvSpPr>
          <p:cNvPr id="280" name="Line 27">
            <a:extLst>
              <a:ext uri="{FF2B5EF4-FFF2-40B4-BE49-F238E27FC236}">
                <a16:creationId xmlns:a16="http://schemas.microsoft.com/office/drawing/2014/main" id="{ED0975E0-5D9C-4D60-8582-854A4BB6BE03}"/>
              </a:ext>
            </a:extLst>
          </p:cNvPr>
          <p:cNvSpPr>
            <a:spLocks noChangeShapeType="1"/>
          </p:cNvSpPr>
          <p:nvPr/>
        </p:nvSpPr>
        <p:spPr bwMode="auto">
          <a:xfrm>
            <a:off x="8382000" y="5016500"/>
            <a:ext cx="0" cy="381000"/>
          </a:xfrm>
          <a:prstGeom prst="line">
            <a:avLst/>
          </a:prstGeom>
          <a:noFill/>
          <a:ln w="19050">
            <a:solidFill>
              <a:schemeClr val="tx1"/>
            </a:solidFill>
            <a:round/>
            <a:headEnd/>
            <a:tailEnd type="triangle"/>
          </a:ln>
        </p:spPr>
        <p:txBody>
          <a:bodyPr/>
          <a:lstStyle/>
          <a:p>
            <a:endParaRPr lang="en-US" sz="1500"/>
          </a:p>
        </p:txBody>
      </p:sp>
      <p:sp>
        <p:nvSpPr>
          <p:cNvPr id="281" name="Line 27">
            <a:extLst>
              <a:ext uri="{FF2B5EF4-FFF2-40B4-BE49-F238E27FC236}">
                <a16:creationId xmlns:a16="http://schemas.microsoft.com/office/drawing/2014/main" id="{98C28AA8-A91A-4B71-AB8B-F9AC48D4DD55}"/>
              </a:ext>
            </a:extLst>
          </p:cNvPr>
          <p:cNvSpPr>
            <a:spLocks noChangeShapeType="1"/>
          </p:cNvSpPr>
          <p:nvPr/>
        </p:nvSpPr>
        <p:spPr bwMode="auto">
          <a:xfrm>
            <a:off x="8445500" y="5016500"/>
            <a:ext cx="0" cy="381000"/>
          </a:xfrm>
          <a:prstGeom prst="line">
            <a:avLst/>
          </a:prstGeom>
          <a:noFill/>
          <a:ln w="19050">
            <a:solidFill>
              <a:schemeClr val="tx1"/>
            </a:solidFill>
            <a:round/>
            <a:headEnd/>
            <a:tailEnd type="triangle"/>
          </a:ln>
        </p:spPr>
        <p:txBody>
          <a:bodyPr/>
          <a:lstStyle/>
          <a:p>
            <a:endParaRPr lang="en-US" sz="1500"/>
          </a:p>
        </p:txBody>
      </p:sp>
      <p:sp>
        <p:nvSpPr>
          <p:cNvPr id="282" name="Line 27">
            <a:extLst>
              <a:ext uri="{FF2B5EF4-FFF2-40B4-BE49-F238E27FC236}">
                <a16:creationId xmlns:a16="http://schemas.microsoft.com/office/drawing/2014/main" id="{06706031-2DDC-411D-B56B-997D7A624CAC}"/>
              </a:ext>
            </a:extLst>
          </p:cNvPr>
          <p:cNvSpPr>
            <a:spLocks noChangeShapeType="1"/>
          </p:cNvSpPr>
          <p:nvPr/>
        </p:nvSpPr>
        <p:spPr bwMode="auto">
          <a:xfrm>
            <a:off x="8509000" y="5016500"/>
            <a:ext cx="0" cy="381000"/>
          </a:xfrm>
          <a:prstGeom prst="line">
            <a:avLst/>
          </a:prstGeom>
          <a:noFill/>
          <a:ln w="19050">
            <a:solidFill>
              <a:schemeClr val="tx1"/>
            </a:solidFill>
            <a:round/>
            <a:headEnd/>
            <a:tailEnd type="triangle"/>
          </a:ln>
        </p:spPr>
        <p:txBody>
          <a:bodyPr/>
          <a:lstStyle/>
          <a:p>
            <a:endParaRPr lang="en-US" sz="1500"/>
          </a:p>
        </p:txBody>
      </p:sp>
      <p:sp>
        <p:nvSpPr>
          <p:cNvPr id="283" name="Line 27">
            <a:extLst>
              <a:ext uri="{FF2B5EF4-FFF2-40B4-BE49-F238E27FC236}">
                <a16:creationId xmlns:a16="http://schemas.microsoft.com/office/drawing/2014/main" id="{97EFF438-F0B6-4AE4-B232-1D7E7FDE990A}"/>
              </a:ext>
            </a:extLst>
          </p:cNvPr>
          <p:cNvSpPr>
            <a:spLocks noChangeShapeType="1"/>
          </p:cNvSpPr>
          <p:nvPr/>
        </p:nvSpPr>
        <p:spPr bwMode="auto">
          <a:xfrm>
            <a:off x="8572500" y="5016500"/>
            <a:ext cx="0" cy="381000"/>
          </a:xfrm>
          <a:prstGeom prst="line">
            <a:avLst/>
          </a:prstGeom>
          <a:noFill/>
          <a:ln w="19050">
            <a:solidFill>
              <a:schemeClr val="tx1"/>
            </a:solidFill>
            <a:round/>
            <a:headEnd/>
            <a:tailEnd type="triangle"/>
          </a:ln>
        </p:spPr>
        <p:txBody>
          <a:bodyPr/>
          <a:lstStyle/>
          <a:p>
            <a:endParaRPr lang="en-US" sz="1500"/>
          </a:p>
        </p:txBody>
      </p:sp>
      <p:sp>
        <p:nvSpPr>
          <p:cNvPr id="284" name="Line 27">
            <a:extLst>
              <a:ext uri="{FF2B5EF4-FFF2-40B4-BE49-F238E27FC236}">
                <a16:creationId xmlns:a16="http://schemas.microsoft.com/office/drawing/2014/main" id="{B0974A6B-37E5-4499-BFA5-F4638F865290}"/>
              </a:ext>
            </a:extLst>
          </p:cNvPr>
          <p:cNvSpPr>
            <a:spLocks noChangeShapeType="1"/>
          </p:cNvSpPr>
          <p:nvPr/>
        </p:nvSpPr>
        <p:spPr bwMode="auto">
          <a:xfrm>
            <a:off x="10160000" y="5016500"/>
            <a:ext cx="0" cy="381000"/>
          </a:xfrm>
          <a:prstGeom prst="line">
            <a:avLst/>
          </a:prstGeom>
          <a:noFill/>
          <a:ln w="19050">
            <a:solidFill>
              <a:schemeClr val="tx1"/>
            </a:solidFill>
            <a:round/>
            <a:headEnd/>
            <a:tailEnd type="triangle"/>
          </a:ln>
        </p:spPr>
        <p:txBody>
          <a:bodyPr/>
          <a:lstStyle/>
          <a:p>
            <a:endParaRPr lang="en-US" sz="1500"/>
          </a:p>
        </p:txBody>
      </p:sp>
      <p:sp>
        <p:nvSpPr>
          <p:cNvPr id="285" name="Line 27">
            <a:extLst>
              <a:ext uri="{FF2B5EF4-FFF2-40B4-BE49-F238E27FC236}">
                <a16:creationId xmlns:a16="http://schemas.microsoft.com/office/drawing/2014/main" id="{F89562B2-C6D4-4B6D-8A6F-36DCD1A401F1}"/>
              </a:ext>
            </a:extLst>
          </p:cNvPr>
          <p:cNvSpPr>
            <a:spLocks noChangeShapeType="1"/>
          </p:cNvSpPr>
          <p:nvPr/>
        </p:nvSpPr>
        <p:spPr bwMode="auto">
          <a:xfrm>
            <a:off x="2286000" y="3619500"/>
            <a:ext cx="0" cy="1714500"/>
          </a:xfrm>
          <a:prstGeom prst="line">
            <a:avLst/>
          </a:prstGeom>
          <a:noFill/>
          <a:ln w="19050">
            <a:solidFill>
              <a:schemeClr val="tx1"/>
            </a:solidFill>
            <a:round/>
            <a:headEnd/>
            <a:tailEnd type="triangle"/>
          </a:ln>
        </p:spPr>
        <p:txBody>
          <a:bodyPr/>
          <a:lstStyle/>
          <a:p>
            <a:endParaRPr lang="en-US" sz="1500"/>
          </a:p>
        </p:txBody>
      </p:sp>
      <p:sp>
        <p:nvSpPr>
          <p:cNvPr id="286" name="Rectangle 110">
            <a:extLst>
              <a:ext uri="{FF2B5EF4-FFF2-40B4-BE49-F238E27FC236}">
                <a16:creationId xmlns:a16="http://schemas.microsoft.com/office/drawing/2014/main" id="{BE85B6A6-88D7-454C-84B4-3186EBACFCE0}"/>
              </a:ext>
            </a:extLst>
          </p:cNvPr>
          <p:cNvSpPr>
            <a:spLocks noChangeArrowheads="1"/>
          </p:cNvSpPr>
          <p:nvPr/>
        </p:nvSpPr>
        <p:spPr bwMode="auto">
          <a:xfrm>
            <a:off x="2159000" y="4826000"/>
            <a:ext cx="190500" cy="190500"/>
          </a:xfrm>
          <a:prstGeom prst="rect">
            <a:avLst/>
          </a:prstGeom>
          <a:solidFill>
            <a:schemeClr val="bg1"/>
          </a:solidFill>
          <a:ln w="9525">
            <a:solidFill>
              <a:schemeClr val="tx1"/>
            </a:solidFill>
            <a:miter lim="800000"/>
            <a:headEnd/>
            <a:tailEnd/>
          </a:ln>
        </p:spPr>
        <p:txBody>
          <a:bodyPr wrap="none" anchor="ctr"/>
          <a:lstStyle/>
          <a:p>
            <a:endParaRPr lang="en-US" sz="1500"/>
          </a:p>
        </p:txBody>
      </p:sp>
      <p:sp>
        <p:nvSpPr>
          <p:cNvPr id="287" name="Line 27">
            <a:extLst>
              <a:ext uri="{FF2B5EF4-FFF2-40B4-BE49-F238E27FC236}">
                <a16:creationId xmlns:a16="http://schemas.microsoft.com/office/drawing/2014/main" id="{975EFE29-A03D-441A-8100-75E040BBADA7}"/>
              </a:ext>
            </a:extLst>
          </p:cNvPr>
          <p:cNvSpPr>
            <a:spLocks noChangeShapeType="1"/>
          </p:cNvSpPr>
          <p:nvPr/>
        </p:nvSpPr>
        <p:spPr bwMode="auto">
          <a:xfrm>
            <a:off x="3683000" y="3238500"/>
            <a:ext cx="381000" cy="0"/>
          </a:xfrm>
          <a:prstGeom prst="line">
            <a:avLst/>
          </a:prstGeom>
          <a:noFill/>
          <a:ln w="19050">
            <a:solidFill>
              <a:schemeClr val="tx1"/>
            </a:solidFill>
            <a:round/>
            <a:headEnd/>
            <a:tailEnd type="triangle"/>
          </a:ln>
        </p:spPr>
        <p:txBody>
          <a:bodyPr/>
          <a:lstStyle/>
          <a:p>
            <a:endParaRPr lang="en-US" sz="1500"/>
          </a:p>
        </p:txBody>
      </p:sp>
      <p:sp>
        <p:nvSpPr>
          <p:cNvPr id="288" name="Text Box 29">
            <a:extLst>
              <a:ext uri="{FF2B5EF4-FFF2-40B4-BE49-F238E27FC236}">
                <a16:creationId xmlns:a16="http://schemas.microsoft.com/office/drawing/2014/main" id="{9BFA9A6D-2C46-45FC-9CD3-FF1E5027E978}"/>
              </a:ext>
            </a:extLst>
          </p:cNvPr>
          <p:cNvSpPr txBox="1">
            <a:spLocks noChangeArrowheads="1"/>
          </p:cNvSpPr>
          <p:nvPr/>
        </p:nvSpPr>
        <p:spPr bwMode="auto">
          <a:xfrm>
            <a:off x="2349500" y="5143500"/>
            <a:ext cx="583814" cy="297454"/>
          </a:xfrm>
          <a:prstGeom prst="rect">
            <a:avLst/>
          </a:prstGeom>
          <a:noFill/>
          <a:ln w="9525">
            <a:noFill/>
            <a:miter lim="800000"/>
            <a:headEnd/>
            <a:tailEnd/>
          </a:ln>
        </p:spPr>
        <p:txBody>
          <a:bodyPr wrap="none">
            <a:spAutoFit/>
          </a:bodyPr>
          <a:lstStyle/>
          <a:p>
            <a:r>
              <a:rPr lang="en-US" sz="1333" dirty="0">
                <a:latin typeface="Times New Roman" pitchFamily="28" charset="0"/>
              </a:rPr>
              <a:t>TRIG</a:t>
            </a:r>
          </a:p>
        </p:txBody>
      </p:sp>
      <p:sp>
        <p:nvSpPr>
          <p:cNvPr id="289" name="Text Box 29">
            <a:extLst>
              <a:ext uri="{FF2B5EF4-FFF2-40B4-BE49-F238E27FC236}">
                <a16:creationId xmlns:a16="http://schemas.microsoft.com/office/drawing/2014/main" id="{F278AE5E-A8FF-4C36-9548-EFFB4B6F1C3E}"/>
              </a:ext>
            </a:extLst>
          </p:cNvPr>
          <p:cNvSpPr txBox="1">
            <a:spLocks noChangeArrowheads="1"/>
          </p:cNvSpPr>
          <p:nvPr/>
        </p:nvSpPr>
        <p:spPr bwMode="auto">
          <a:xfrm>
            <a:off x="3109935" y="3277214"/>
            <a:ext cx="2186817" cy="502573"/>
          </a:xfrm>
          <a:prstGeom prst="rect">
            <a:avLst/>
          </a:prstGeom>
          <a:noFill/>
          <a:ln w="9525">
            <a:noFill/>
            <a:miter lim="800000"/>
            <a:headEnd/>
            <a:tailEnd/>
          </a:ln>
        </p:spPr>
        <p:txBody>
          <a:bodyPr wrap="none">
            <a:spAutoFit/>
          </a:bodyPr>
          <a:lstStyle/>
          <a:p>
            <a:r>
              <a:rPr lang="en-US" sz="1333" dirty="0">
                <a:latin typeface="Times New Roman" pitchFamily="28" charset="0"/>
              </a:rPr>
              <a:t>Shifter Register 161 bits</a:t>
            </a:r>
          </a:p>
          <a:p>
            <a:r>
              <a:rPr lang="en-US" sz="1333" dirty="0">
                <a:latin typeface="Times New Roman" pitchFamily="28" charset="0"/>
              </a:rPr>
              <a:t>(4x40 bits + 1 pipeline stage)</a:t>
            </a:r>
          </a:p>
        </p:txBody>
      </p:sp>
      <p:sp>
        <p:nvSpPr>
          <p:cNvPr id="290" name="Rectangle: Rounded Corners 289">
            <a:extLst>
              <a:ext uri="{FF2B5EF4-FFF2-40B4-BE49-F238E27FC236}">
                <a16:creationId xmlns:a16="http://schemas.microsoft.com/office/drawing/2014/main" id="{E8AD227D-8C18-4E9B-BC5B-CBBB6CF4E664}"/>
              </a:ext>
            </a:extLst>
          </p:cNvPr>
          <p:cNvSpPr/>
          <p:nvPr/>
        </p:nvSpPr>
        <p:spPr bwMode="auto">
          <a:xfrm>
            <a:off x="4000500" y="1079500"/>
            <a:ext cx="381000" cy="762000"/>
          </a:xfrm>
          <a:prstGeom prst="roundRect">
            <a:avLst/>
          </a:prstGeom>
          <a:solidFill>
            <a:srgbClr val="66FFFF"/>
          </a:solidFill>
          <a:ln w="12700">
            <a:solidFill>
              <a:schemeClr val="tx1"/>
            </a:solidFill>
            <a:round/>
            <a:headEnd/>
            <a:tailEnd/>
          </a:ln>
          <a:effectLst/>
        </p:spPr>
        <p:txBody>
          <a:bodyPr lIns="0" rIns="0" rtlCol="0" anchor="ctr"/>
          <a:lstStyle/>
          <a:p>
            <a:pPr algn="ctr"/>
            <a:r>
              <a:rPr lang="en-US" sz="1000" dirty="0"/>
              <a:t>==</a:t>
            </a:r>
          </a:p>
        </p:txBody>
      </p:sp>
      <p:sp>
        <p:nvSpPr>
          <p:cNvPr id="291" name="Line 27">
            <a:extLst>
              <a:ext uri="{FF2B5EF4-FFF2-40B4-BE49-F238E27FC236}">
                <a16:creationId xmlns:a16="http://schemas.microsoft.com/office/drawing/2014/main" id="{F0466BDD-A720-4478-84CA-F5C1755DF1B4}"/>
              </a:ext>
            </a:extLst>
          </p:cNvPr>
          <p:cNvSpPr>
            <a:spLocks noChangeShapeType="1"/>
          </p:cNvSpPr>
          <p:nvPr/>
        </p:nvSpPr>
        <p:spPr bwMode="auto">
          <a:xfrm>
            <a:off x="4381500" y="1460500"/>
            <a:ext cx="381000" cy="0"/>
          </a:xfrm>
          <a:prstGeom prst="line">
            <a:avLst/>
          </a:prstGeom>
          <a:noFill/>
          <a:ln w="19050">
            <a:solidFill>
              <a:schemeClr val="tx1"/>
            </a:solidFill>
            <a:round/>
            <a:headEnd/>
            <a:tailEnd type="triangle"/>
          </a:ln>
        </p:spPr>
        <p:txBody>
          <a:bodyPr/>
          <a:lstStyle/>
          <a:p>
            <a:endParaRPr lang="en-US" sz="1500"/>
          </a:p>
        </p:txBody>
      </p:sp>
      <p:sp>
        <p:nvSpPr>
          <p:cNvPr id="292" name="Text Box 29">
            <a:extLst>
              <a:ext uri="{FF2B5EF4-FFF2-40B4-BE49-F238E27FC236}">
                <a16:creationId xmlns:a16="http://schemas.microsoft.com/office/drawing/2014/main" id="{0E11984B-6925-4418-9884-84930F584EAF}"/>
              </a:ext>
            </a:extLst>
          </p:cNvPr>
          <p:cNvSpPr txBox="1">
            <a:spLocks noChangeArrowheads="1"/>
          </p:cNvSpPr>
          <p:nvPr/>
        </p:nvSpPr>
        <p:spPr bwMode="auto">
          <a:xfrm>
            <a:off x="4615816" y="1544607"/>
            <a:ext cx="2847254" cy="707694"/>
          </a:xfrm>
          <a:prstGeom prst="rect">
            <a:avLst/>
          </a:prstGeom>
          <a:noFill/>
          <a:ln w="9525">
            <a:noFill/>
            <a:miter lim="800000"/>
            <a:headEnd/>
            <a:tailEnd/>
          </a:ln>
        </p:spPr>
        <p:txBody>
          <a:bodyPr wrap="none">
            <a:spAutoFit/>
          </a:bodyPr>
          <a:lstStyle/>
          <a:p>
            <a:r>
              <a:rPr lang="en-US" sz="1333" dirty="0">
                <a:latin typeface="Times New Roman" pitchFamily="28" charset="0"/>
              </a:rPr>
              <a:t>Skip</a:t>
            </a:r>
          </a:p>
          <a:p>
            <a:r>
              <a:rPr lang="en-US" sz="1333" dirty="0">
                <a:latin typeface="Times New Roman" pitchFamily="28" charset="0"/>
              </a:rPr>
              <a:t>(The current bit is the trigger bit.</a:t>
            </a:r>
          </a:p>
          <a:p>
            <a:r>
              <a:rPr lang="en-US" sz="1333" dirty="0">
                <a:latin typeface="Times New Roman" pitchFamily="28" charset="0"/>
              </a:rPr>
              <a:t>The Shift Register is skipping this bit.)</a:t>
            </a:r>
          </a:p>
        </p:txBody>
      </p:sp>
      <p:sp>
        <p:nvSpPr>
          <p:cNvPr id="293" name="Line 27">
            <a:extLst>
              <a:ext uri="{FF2B5EF4-FFF2-40B4-BE49-F238E27FC236}">
                <a16:creationId xmlns:a16="http://schemas.microsoft.com/office/drawing/2014/main" id="{3B8A042E-B7C8-4064-A39D-10B8C5BC53F4}"/>
              </a:ext>
            </a:extLst>
          </p:cNvPr>
          <p:cNvSpPr>
            <a:spLocks noChangeShapeType="1"/>
          </p:cNvSpPr>
          <p:nvPr/>
        </p:nvSpPr>
        <p:spPr bwMode="auto">
          <a:xfrm>
            <a:off x="9144000" y="1651000"/>
            <a:ext cx="381000" cy="0"/>
          </a:xfrm>
          <a:prstGeom prst="line">
            <a:avLst/>
          </a:prstGeom>
          <a:noFill/>
          <a:ln w="19050">
            <a:solidFill>
              <a:schemeClr val="tx1"/>
            </a:solidFill>
            <a:round/>
            <a:headEnd/>
            <a:tailEnd type="triangle"/>
          </a:ln>
        </p:spPr>
        <p:txBody>
          <a:bodyPr/>
          <a:lstStyle/>
          <a:p>
            <a:endParaRPr lang="en-US" sz="1500"/>
          </a:p>
        </p:txBody>
      </p:sp>
      <p:sp>
        <p:nvSpPr>
          <p:cNvPr id="294" name="Line 27">
            <a:extLst>
              <a:ext uri="{FF2B5EF4-FFF2-40B4-BE49-F238E27FC236}">
                <a16:creationId xmlns:a16="http://schemas.microsoft.com/office/drawing/2014/main" id="{646F3B77-5B28-47F3-820A-379BCD0469E0}"/>
              </a:ext>
            </a:extLst>
          </p:cNvPr>
          <p:cNvSpPr>
            <a:spLocks noChangeShapeType="1"/>
          </p:cNvSpPr>
          <p:nvPr/>
        </p:nvSpPr>
        <p:spPr bwMode="auto">
          <a:xfrm>
            <a:off x="9144000" y="1143000"/>
            <a:ext cx="381000" cy="0"/>
          </a:xfrm>
          <a:prstGeom prst="line">
            <a:avLst/>
          </a:prstGeom>
          <a:noFill/>
          <a:ln w="19050">
            <a:solidFill>
              <a:schemeClr val="tx1"/>
            </a:solidFill>
            <a:round/>
            <a:headEnd/>
            <a:tailEnd type="triangle"/>
          </a:ln>
        </p:spPr>
        <p:txBody>
          <a:bodyPr/>
          <a:lstStyle/>
          <a:p>
            <a:endParaRPr lang="en-US" sz="1500"/>
          </a:p>
        </p:txBody>
      </p:sp>
      <p:sp>
        <p:nvSpPr>
          <p:cNvPr id="156" name="Line 27">
            <a:extLst>
              <a:ext uri="{FF2B5EF4-FFF2-40B4-BE49-F238E27FC236}">
                <a16:creationId xmlns:a16="http://schemas.microsoft.com/office/drawing/2014/main" id="{B0768937-67EE-4E89-815B-EE93DC37CADB}"/>
              </a:ext>
            </a:extLst>
          </p:cNvPr>
          <p:cNvSpPr>
            <a:spLocks noChangeShapeType="1"/>
          </p:cNvSpPr>
          <p:nvPr/>
        </p:nvSpPr>
        <p:spPr bwMode="auto">
          <a:xfrm>
            <a:off x="1079500" y="3238500"/>
            <a:ext cx="0" cy="381000"/>
          </a:xfrm>
          <a:prstGeom prst="line">
            <a:avLst/>
          </a:prstGeom>
          <a:noFill/>
          <a:ln w="19050">
            <a:solidFill>
              <a:schemeClr val="tx1"/>
            </a:solidFill>
            <a:round/>
            <a:headEnd/>
            <a:tailEnd type="triangle"/>
          </a:ln>
        </p:spPr>
        <p:txBody>
          <a:bodyPr/>
          <a:lstStyle/>
          <a:p>
            <a:endParaRPr lang="en-US" sz="1500"/>
          </a:p>
        </p:txBody>
      </p:sp>
      <p:sp>
        <p:nvSpPr>
          <p:cNvPr id="157" name="Line 27">
            <a:extLst>
              <a:ext uri="{FF2B5EF4-FFF2-40B4-BE49-F238E27FC236}">
                <a16:creationId xmlns:a16="http://schemas.microsoft.com/office/drawing/2014/main" id="{90C9125A-29CE-40F7-A038-8E7918DCBA8F}"/>
              </a:ext>
            </a:extLst>
          </p:cNvPr>
          <p:cNvSpPr>
            <a:spLocks noChangeShapeType="1"/>
          </p:cNvSpPr>
          <p:nvPr/>
        </p:nvSpPr>
        <p:spPr bwMode="auto">
          <a:xfrm>
            <a:off x="1143000" y="3238500"/>
            <a:ext cx="0" cy="381000"/>
          </a:xfrm>
          <a:prstGeom prst="line">
            <a:avLst/>
          </a:prstGeom>
          <a:noFill/>
          <a:ln w="19050">
            <a:solidFill>
              <a:schemeClr val="tx1"/>
            </a:solidFill>
            <a:round/>
            <a:headEnd/>
            <a:tailEnd type="triangle"/>
          </a:ln>
        </p:spPr>
        <p:txBody>
          <a:bodyPr/>
          <a:lstStyle/>
          <a:p>
            <a:endParaRPr lang="en-US" sz="1500"/>
          </a:p>
        </p:txBody>
      </p:sp>
      <p:sp>
        <p:nvSpPr>
          <p:cNvPr id="158" name="Line 27">
            <a:extLst>
              <a:ext uri="{FF2B5EF4-FFF2-40B4-BE49-F238E27FC236}">
                <a16:creationId xmlns:a16="http://schemas.microsoft.com/office/drawing/2014/main" id="{80D0A413-935D-4D33-B6CA-BBC66385DF41}"/>
              </a:ext>
            </a:extLst>
          </p:cNvPr>
          <p:cNvSpPr>
            <a:spLocks noChangeShapeType="1"/>
          </p:cNvSpPr>
          <p:nvPr/>
        </p:nvSpPr>
        <p:spPr bwMode="auto">
          <a:xfrm>
            <a:off x="1206500" y="3238500"/>
            <a:ext cx="0" cy="381000"/>
          </a:xfrm>
          <a:prstGeom prst="line">
            <a:avLst/>
          </a:prstGeom>
          <a:noFill/>
          <a:ln w="19050">
            <a:solidFill>
              <a:schemeClr val="tx1"/>
            </a:solidFill>
            <a:round/>
            <a:headEnd/>
            <a:tailEnd type="triangle"/>
          </a:ln>
        </p:spPr>
        <p:txBody>
          <a:bodyPr/>
          <a:lstStyle/>
          <a:p>
            <a:endParaRPr lang="en-US" sz="1500"/>
          </a:p>
        </p:txBody>
      </p:sp>
      <p:sp>
        <p:nvSpPr>
          <p:cNvPr id="159" name="Line 27">
            <a:extLst>
              <a:ext uri="{FF2B5EF4-FFF2-40B4-BE49-F238E27FC236}">
                <a16:creationId xmlns:a16="http://schemas.microsoft.com/office/drawing/2014/main" id="{B8EA5365-DCED-4D68-BD92-FCF187FCA559}"/>
              </a:ext>
            </a:extLst>
          </p:cNvPr>
          <p:cNvSpPr>
            <a:spLocks noChangeShapeType="1"/>
          </p:cNvSpPr>
          <p:nvPr/>
        </p:nvSpPr>
        <p:spPr bwMode="auto">
          <a:xfrm>
            <a:off x="1270000" y="3238500"/>
            <a:ext cx="0" cy="381000"/>
          </a:xfrm>
          <a:prstGeom prst="line">
            <a:avLst/>
          </a:prstGeom>
          <a:noFill/>
          <a:ln w="19050">
            <a:solidFill>
              <a:schemeClr val="tx1"/>
            </a:solidFill>
            <a:round/>
            <a:headEnd/>
            <a:tailEnd type="triangle"/>
          </a:ln>
        </p:spPr>
        <p:txBody>
          <a:bodyPr/>
          <a:lstStyle/>
          <a:p>
            <a:endParaRPr lang="en-US" sz="1500"/>
          </a:p>
        </p:txBody>
      </p:sp>
      <p:sp>
        <p:nvSpPr>
          <p:cNvPr id="160" name="Line 27">
            <a:extLst>
              <a:ext uri="{FF2B5EF4-FFF2-40B4-BE49-F238E27FC236}">
                <a16:creationId xmlns:a16="http://schemas.microsoft.com/office/drawing/2014/main" id="{65090F9A-5638-4FC0-B1CA-6ED99292D119}"/>
              </a:ext>
            </a:extLst>
          </p:cNvPr>
          <p:cNvSpPr>
            <a:spLocks noChangeShapeType="1"/>
          </p:cNvSpPr>
          <p:nvPr/>
        </p:nvSpPr>
        <p:spPr bwMode="auto">
          <a:xfrm>
            <a:off x="1333500" y="3238500"/>
            <a:ext cx="0" cy="381000"/>
          </a:xfrm>
          <a:prstGeom prst="line">
            <a:avLst/>
          </a:prstGeom>
          <a:noFill/>
          <a:ln w="19050">
            <a:solidFill>
              <a:schemeClr val="tx1"/>
            </a:solidFill>
            <a:round/>
            <a:headEnd/>
            <a:tailEnd type="triangle"/>
          </a:ln>
        </p:spPr>
        <p:txBody>
          <a:bodyPr/>
          <a:lstStyle/>
          <a:p>
            <a:endParaRPr lang="en-US" sz="1500"/>
          </a:p>
        </p:txBody>
      </p:sp>
      <p:sp>
        <p:nvSpPr>
          <p:cNvPr id="161" name="Line 27">
            <a:extLst>
              <a:ext uri="{FF2B5EF4-FFF2-40B4-BE49-F238E27FC236}">
                <a16:creationId xmlns:a16="http://schemas.microsoft.com/office/drawing/2014/main" id="{F2DFAEFE-0AFA-4496-A51A-060952E7DF5C}"/>
              </a:ext>
            </a:extLst>
          </p:cNvPr>
          <p:cNvSpPr>
            <a:spLocks noChangeShapeType="1"/>
          </p:cNvSpPr>
          <p:nvPr/>
        </p:nvSpPr>
        <p:spPr bwMode="auto">
          <a:xfrm>
            <a:off x="1397000" y="3238500"/>
            <a:ext cx="0" cy="381000"/>
          </a:xfrm>
          <a:prstGeom prst="line">
            <a:avLst/>
          </a:prstGeom>
          <a:noFill/>
          <a:ln w="19050">
            <a:solidFill>
              <a:schemeClr val="tx1"/>
            </a:solidFill>
            <a:round/>
            <a:headEnd/>
            <a:tailEnd type="triangle"/>
          </a:ln>
        </p:spPr>
        <p:txBody>
          <a:bodyPr/>
          <a:lstStyle/>
          <a:p>
            <a:endParaRPr lang="en-US" sz="1500"/>
          </a:p>
        </p:txBody>
      </p:sp>
      <p:sp>
        <p:nvSpPr>
          <p:cNvPr id="162" name="Line 27">
            <a:extLst>
              <a:ext uri="{FF2B5EF4-FFF2-40B4-BE49-F238E27FC236}">
                <a16:creationId xmlns:a16="http://schemas.microsoft.com/office/drawing/2014/main" id="{1581D190-7CB7-43E3-BECA-D21F22194A9B}"/>
              </a:ext>
            </a:extLst>
          </p:cNvPr>
          <p:cNvSpPr>
            <a:spLocks noChangeShapeType="1"/>
          </p:cNvSpPr>
          <p:nvPr/>
        </p:nvSpPr>
        <p:spPr bwMode="auto">
          <a:xfrm>
            <a:off x="1460500" y="3238500"/>
            <a:ext cx="0" cy="381000"/>
          </a:xfrm>
          <a:prstGeom prst="line">
            <a:avLst/>
          </a:prstGeom>
          <a:noFill/>
          <a:ln w="19050">
            <a:solidFill>
              <a:schemeClr val="tx1"/>
            </a:solidFill>
            <a:round/>
            <a:headEnd/>
            <a:tailEnd type="triangle"/>
          </a:ln>
        </p:spPr>
        <p:txBody>
          <a:bodyPr/>
          <a:lstStyle/>
          <a:p>
            <a:endParaRPr lang="en-US" sz="1500"/>
          </a:p>
        </p:txBody>
      </p:sp>
      <p:sp>
        <p:nvSpPr>
          <p:cNvPr id="163" name="Line 27">
            <a:extLst>
              <a:ext uri="{FF2B5EF4-FFF2-40B4-BE49-F238E27FC236}">
                <a16:creationId xmlns:a16="http://schemas.microsoft.com/office/drawing/2014/main" id="{7F39D85B-B4F2-46C9-A767-3AE4363B7F49}"/>
              </a:ext>
            </a:extLst>
          </p:cNvPr>
          <p:cNvSpPr>
            <a:spLocks noChangeShapeType="1"/>
          </p:cNvSpPr>
          <p:nvPr/>
        </p:nvSpPr>
        <p:spPr bwMode="auto">
          <a:xfrm>
            <a:off x="1524000" y="3238500"/>
            <a:ext cx="0" cy="381000"/>
          </a:xfrm>
          <a:prstGeom prst="line">
            <a:avLst/>
          </a:prstGeom>
          <a:noFill/>
          <a:ln w="19050">
            <a:solidFill>
              <a:schemeClr val="tx1"/>
            </a:solidFill>
            <a:round/>
            <a:headEnd/>
            <a:tailEnd type="triangle"/>
          </a:ln>
        </p:spPr>
        <p:txBody>
          <a:bodyPr/>
          <a:lstStyle/>
          <a:p>
            <a:endParaRPr lang="en-US" sz="1500"/>
          </a:p>
        </p:txBody>
      </p:sp>
      <p:sp>
        <p:nvSpPr>
          <p:cNvPr id="164" name="Rectangle 110">
            <a:extLst>
              <a:ext uri="{FF2B5EF4-FFF2-40B4-BE49-F238E27FC236}">
                <a16:creationId xmlns:a16="http://schemas.microsoft.com/office/drawing/2014/main" id="{15C94687-1251-41DB-81B0-52C3AB7D93FB}"/>
              </a:ext>
            </a:extLst>
          </p:cNvPr>
          <p:cNvSpPr>
            <a:spLocks noChangeArrowheads="1"/>
          </p:cNvSpPr>
          <p:nvPr/>
        </p:nvSpPr>
        <p:spPr bwMode="auto">
          <a:xfrm>
            <a:off x="952500" y="3619500"/>
            <a:ext cx="762000" cy="381000"/>
          </a:xfrm>
          <a:prstGeom prst="rect">
            <a:avLst/>
          </a:prstGeom>
          <a:solidFill>
            <a:schemeClr val="bg1"/>
          </a:solidFill>
          <a:ln w="9525">
            <a:solidFill>
              <a:schemeClr val="tx1"/>
            </a:solidFill>
            <a:miter lim="800000"/>
            <a:headEnd/>
            <a:tailEnd/>
          </a:ln>
        </p:spPr>
        <p:txBody>
          <a:bodyPr wrap="none" anchor="t" anchorCtr="0"/>
          <a:lstStyle/>
          <a:p>
            <a:pPr algn="ctr"/>
            <a:r>
              <a:rPr lang="en-US" sz="1000" dirty="0"/>
              <a:t>RAM</a:t>
            </a:r>
          </a:p>
          <a:p>
            <a:pPr algn="ctr"/>
            <a:r>
              <a:rPr lang="en-US" sz="1000" dirty="0"/>
              <a:t>Buffer</a:t>
            </a:r>
          </a:p>
        </p:txBody>
      </p:sp>
      <p:sp>
        <p:nvSpPr>
          <p:cNvPr id="165" name="Rectangle 110">
            <a:extLst>
              <a:ext uri="{FF2B5EF4-FFF2-40B4-BE49-F238E27FC236}">
                <a16:creationId xmlns:a16="http://schemas.microsoft.com/office/drawing/2014/main" id="{67610102-01C6-4C67-B8A6-488745474909}"/>
              </a:ext>
            </a:extLst>
          </p:cNvPr>
          <p:cNvSpPr>
            <a:spLocks noChangeArrowheads="1"/>
          </p:cNvSpPr>
          <p:nvPr/>
        </p:nvSpPr>
        <p:spPr bwMode="auto">
          <a:xfrm>
            <a:off x="958850" y="4572000"/>
            <a:ext cx="762000" cy="381000"/>
          </a:xfrm>
          <a:prstGeom prst="rect">
            <a:avLst/>
          </a:prstGeom>
          <a:solidFill>
            <a:schemeClr val="bg1"/>
          </a:solidFill>
          <a:ln w="9525">
            <a:solidFill>
              <a:schemeClr val="tx1"/>
            </a:solidFill>
            <a:prstDash val="dash"/>
            <a:miter lim="800000"/>
            <a:headEnd/>
            <a:tailEnd/>
          </a:ln>
        </p:spPr>
        <p:txBody>
          <a:bodyPr wrap="none" anchor="t" anchorCtr="0"/>
          <a:lstStyle/>
          <a:p>
            <a:pPr algn="ctr"/>
            <a:r>
              <a:rPr lang="en-US" sz="1000" dirty="0"/>
              <a:t>Software</a:t>
            </a:r>
          </a:p>
        </p:txBody>
      </p:sp>
      <p:sp>
        <p:nvSpPr>
          <p:cNvPr id="166" name="Line 27">
            <a:extLst>
              <a:ext uri="{FF2B5EF4-FFF2-40B4-BE49-F238E27FC236}">
                <a16:creationId xmlns:a16="http://schemas.microsoft.com/office/drawing/2014/main" id="{DD50510F-5E3C-4738-801B-610DBEF3E8F1}"/>
              </a:ext>
            </a:extLst>
          </p:cNvPr>
          <p:cNvSpPr>
            <a:spLocks noChangeShapeType="1"/>
          </p:cNvSpPr>
          <p:nvPr/>
        </p:nvSpPr>
        <p:spPr bwMode="auto">
          <a:xfrm>
            <a:off x="1333500" y="4064000"/>
            <a:ext cx="0" cy="381000"/>
          </a:xfrm>
          <a:prstGeom prst="line">
            <a:avLst/>
          </a:prstGeom>
          <a:noFill/>
          <a:ln w="19050">
            <a:solidFill>
              <a:schemeClr val="tx1"/>
            </a:solidFill>
            <a:prstDash val="sysDash"/>
            <a:round/>
            <a:headEnd/>
            <a:tailEnd type="triangle"/>
          </a:ln>
        </p:spPr>
        <p:txBody>
          <a:bodyPr/>
          <a:lstStyle/>
          <a:p>
            <a:endParaRPr lang="en-US" sz="1500"/>
          </a:p>
        </p:txBody>
      </p:sp>
      <p:grpSp>
        <p:nvGrpSpPr>
          <p:cNvPr id="3" name="Group 2">
            <a:extLst>
              <a:ext uri="{FF2B5EF4-FFF2-40B4-BE49-F238E27FC236}">
                <a16:creationId xmlns:a16="http://schemas.microsoft.com/office/drawing/2014/main" id="{6B2244EC-A6C6-433D-AB4B-9B0A380EC404}"/>
              </a:ext>
            </a:extLst>
          </p:cNvPr>
          <p:cNvGrpSpPr/>
          <p:nvPr/>
        </p:nvGrpSpPr>
        <p:grpSpPr>
          <a:xfrm>
            <a:off x="5757842" y="516068"/>
            <a:ext cx="508000" cy="1213038"/>
            <a:chOff x="1828800" y="4106955"/>
            <a:chExt cx="609600" cy="1455645"/>
          </a:xfrm>
        </p:grpSpPr>
        <p:sp>
          <p:nvSpPr>
            <p:cNvPr id="167" name="Rectangle 110">
              <a:extLst>
                <a:ext uri="{FF2B5EF4-FFF2-40B4-BE49-F238E27FC236}">
                  <a16:creationId xmlns:a16="http://schemas.microsoft.com/office/drawing/2014/main" id="{0166D744-F2EF-4BA0-B7EA-BAE913F871A8}"/>
                </a:ext>
              </a:extLst>
            </p:cNvPr>
            <p:cNvSpPr>
              <a:spLocks noChangeArrowheads="1"/>
            </p:cNvSpPr>
            <p:nvPr/>
          </p:nvSpPr>
          <p:spPr bwMode="auto">
            <a:xfrm>
              <a:off x="2209800" y="4183155"/>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68" name="Rectangle 110">
              <a:extLst>
                <a:ext uri="{FF2B5EF4-FFF2-40B4-BE49-F238E27FC236}">
                  <a16:creationId xmlns:a16="http://schemas.microsoft.com/office/drawing/2014/main" id="{BA3AEEF3-A841-4E4B-8ABA-867D16A8D394}"/>
                </a:ext>
              </a:extLst>
            </p:cNvPr>
            <p:cNvSpPr>
              <a:spLocks noChangeArrowheads="1"/>
            </p:cNvSpPr>
            <p:nvPr/>
          </p:nvSpPr>
          <p:spPr bwMode="auto">
            <a:xfrm>
              <a:off x="2209800" y="4259355"/>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69" name="Rectangle 110">
              <a:extLst>
                <a:ext uri="{FF2B5EF4-FFF2-40B4-BE49-F238E27FC236}">
                  <a16:creationId xmlns:a16="http://schemas.microsoft.com/office/drawing/2014/main" id="{C0B15167-29CB-48C8-8336-54DCBC5619EB}"/>
                </a:ext>
              </a:extLst>
            </p:cNvPr>
            <p:cNvSpPr>
              <a:spLocks noChangeArrowheads="1"/>
            </p:cNvSpPr>
            <p:nvPr/>
          </p:nvSpPr>
          <p:spPr bwMode="auto">
            <a:xfrm>
              <a:off x="2209800" y="4335555"/>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70" name="Rectangle 110">
              <a:extLst>
                <a:ext uri="{FF2B5EF4-FFF2-40B4-BE49-F238E27FC236}">
                  <a16:creationId xmlns:a16="http://schemas.microsoft.com/office/drawing/2014/main" id="{C62C3DB1-DFC7-45EA-A142-BBC96A371E38}"/>
                </a:ext>
              </a:extLst>
            </p:cNvPr>
            <p:cNvSpPr>
              <a:spLocks noChangeArrowheads="1"/>
            </p:cNvSpPr>
            <p:nvPr/>
          </p:nvSpPr>
          <p:spPr bwMode="auto">
            <a:xfrm>
              <a:off x="2209800" y="4411755"/>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71" name="Rectangle 110">
              <a:extLst>
                <a:ext uri="{FF2B5EF4-FFF2-40B4-BE49-F238E27FC236}">
                  <a16:creationId xmlns:a16="http://schemas.microsoft.com/office/drawing/2014/main" id="{79DE57AD-B5F1-43C4-A348-2F91E8945402}"/>
                </a:ext>
              </a:extLst>
            </p:cNvPr>
            <p:cNvSpPr>
              <a:spLocks noChangeArrowheads="1"/>
            </p:cNvSpPr>
            <p:nvPr/>
          </p:nvSpPr>
          <p:spPr bwMode="auto">
            <a:xfrm>
              <a:off x="2209800" y="4487955"/>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72" name="Rectangle 110">
              <a:extLst>
                <a:ext uri="{FF2B5EF4-FFF2-40B4-BE49-F238E27FC236}">
                  <a16:creationId xmlns:a16="http://schemas.microsoft.com/office/drawing/2014/main" id="{5591DEF0-8434-4A1C-9EBF-8B5C21E90410}"/>
                </a:ext>
              </a:extLst>
            </p:cNvPr>
            <p:cNvSpPr>
              <a:spLocks noChangeArrowheads="1"/>
            </p:cNvSpPr>
            <p:nvPr/>
          </p:nvSpPr>
          <p:spPr bwMode="auto">
            <a:xfrm>
              <a:off x="2209800" y="4564155"/>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73" name="Rectangle 110">
              <a:extLst>
                <a:ext uri="{FF2B5EF4-FFF2-40B4-BE49-F238E27FC236}">
                  <a16:creationId xmlns:a16="http://schemas.microsoft.com/office/drawing/2014/main" id="{08793920-BDDA-4E4C-8164-52BE8A0AF199}"/>
                </a:ext>
              </a:extLst>
            </p:cNvPr>
            <p:cNvSpPr>
              <a:spLocks noChangeArrowheads="1"/>
            </p:cNvSpPr>
            <p:nvPr/>
          </p:nvSpPr>
          <p:spPr bwMode="auto">
            <a:xfrm>
              <a:off x="2209800" y="4640355"/>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74" name="Rectangle 110">
              <a:extLst>
                <a:ext uri="{FF2B5EF4-FFF2-40B4-BE49-F238E27FC236}">
                  <a16:creationId xmlns:a16="http://schemas.microsoft.com/office/drawing/2014/main" id="{006172AF-CC27-4FF7-AA68-B85DE246CDFD}"/>
                </a:ext>
              </a:extLst>
            </p:cNvPr>
            <p:cNvSpPr>
              <a:spLocks noChangeArrowheads="1"/>
            </p:cNvSpPr>
            <p:nvPr/>
          </p:nvSpPr>
          <p:spPr bwMode="auto">
            <a:xfrm>
              <a:off x="2209800" y="4716555"/>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75" name="Rectangle 110">
              <a:extLst>
                <a:ext uri="{FF2B5EF4-FFF2-40B4-BE49-F238E27FC236}">
                  <a16:creationId xmlns:a16="http://schemas.microsoft.com/office/drawing/2014/main" id="{8F006FBA-3256-4B52-B197-56651A84B106}"/>
                </a:ext>
              </a:extLst>
            </p:cNvPr>
            <p:cNvSpPr>
              <a:spLocks noChangeArrowheads="1"/>
            </p:cNvSpPr>
            <p:nvPr/>
          </p:nvSpPr>
          <p:spPr bwMode="auto">
            <a:xfrm>
              <a:off x="2209800" y="4792755"/>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76" name="Rectangle 110">
              <a:extLst>
                <a:ext uri="{FF2B5EF4-FFF2-40B4-BE49-F238E27FC236}">
                  <a16:creationId xmlns:a16="http://schemas.microsoft.com/office/drawing/2014/main" id="{FDD3BD53-C47E-4124-85B1-8BB6C76887F2}"/>
                </a:ext>
              </a:extLst>
            </p:cNvPr>
            <p:cNvSpPr>
              <a:spLocks noChangeArrowheads="1"/>
            </p:cNvSpPr>
            <p:nvPr/>
          </p:nvSpPr>
          <p:spPr bwMode="auto">
            <a:xfrm>
              <a:off x="2209800" y="4876800"/>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77" name="Rectangle 110">
              <a:extLst>
                <a:ext uri="{FF2B5EF4-FFF2-40B4-BE49-F238E27FC236}">
                  <a16:creationId xmlns:a16="http://schemas.microsoft.com/office/drawing/2014/main" id="{2260FFBC-0A62-4D4B-BF52-52FF3A2858E2}"/>
                </a:ext>
              </a:extLst>
            </p:cNvPr>
            <p:cNvSpPr>
              <a:spLocks noChangeArrowheads="1"/>
            </p:cNvSpPr>
            <p:nvPr/>
          </p:nvSpPr>
          <p:spPr bwMode="auto">
            <a:xfrm>
              <a:off x="2209800" y="4953000"/>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78" name="Rectangle 110">
              <a:extLst>
                <a:ext uri="{FF2B5EF4-FFF2-40B4-BE49-F238E27FC236}">
                  <a16:creationId xmlns:a16="http://schemas.microsoft.com/office/drawing/2014/main" id="{716DB32D-8110-4B0D-AA95-2E30BE4BE3BF}"/>
                </a:ext>
              </a:extLst>
            </p:cNvPr>
            <p:cNvSpPr>
              <a:spLocks noChangeArrowheads="1"/>
            </p:cNvSpPr>
            <p:nvPr/>
          </p:nvSpPr>
          <p:spPr bwMode="auto">
            <a:xfrm>
              <a:off x="2209800" y="5029200"/>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79" name="Rectangle 110">
              <a:extLst>
                <a:ext uri="{FF2B5EF4-FFF2-40B4-BE49-F238E27FC236}">
                  <a16:creationId xmlns:a16="http://schemas.microsoft.com/office/drawing/2014/main" id="{4EA1E5E8-F2F1-4AD8-86B4-F556593B0C7B}"/>
                </a:ext>
              </a:extLst>
            </p:cNvPr>
            <p:cNvSpPr>
              <a:spLocks noChangeArrowheads="1"/>
            </p:cNvSpPr>
            <p:nvPr/>
          </p:nvSpPr>
          <p:spPr bwMode="auto">
            <a:xfrm>
              <a:off x="2209800" y="5105400"/>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80" name="Rectangle 110">
              <a:extLst>
                <a:ext uri="{FF2B5EF4-FFF2-40B4-BE49-F238E27FC236}">
                  <a16:creationId xmlns:a16="http://schemas.microsoft.com/office/drawing/2014/main" id="{B823C244-E228-4BDE-97C5-FFD1865CEAF1}"/>
                </a:ext>
              </a:extLst>
            </p:cNvPr>
            <p:cNvSpPr>
              <a:spLocks noChangeArrowheads="1"/>
            </p:cNvSpPr>
            <p:nvPr/>
          </p:nvSpPr>
          <p:spPr bwMode="auto">
            <a:xfrm>
              <a:off x="2209800" y="5181600"/>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81" name="Rectangle 110">
              <a:extLst>
                <a:ext uri="{FF2B5EF4-FFF2-40B4-BE49-F238E27FC236}">
                  <a16:creationId xmlns:a16="http://schemas.microsoft.com/office/drawing/2014/main" id="{BD356C79-6495-4EAD-AA0C-49F0D517C860}"/>
                </a:ext>
              </a:extLst>
            </p:cNvPr>
            <p:cNvSpPr>
              <a:spLocks noChangeArrowheads="1"/>
            </p:cNvSpPr>
            <p:nvPr/>
          </p:nvSpPr>
          <p:spPr bwMode="auto">
            <a:xfrm>
              <a:off x="2209800" y="5257800"/>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182" name="Rectangle 110">
              <a:extLst>
                <a:ext uri="{FF2B5EF4-FFF2-40B4-BE49-F238E27FC236}">
                  <a16:creationId xmlns:a16="http://schemas.microsoft.com/office/drawing/2014/main" id="{8CB87D6A-80EE-4B61-9E93-30E3AFF6A11F}"/>
                </a:ext>
              </a:extLst>
            </p:cNvPr>
            <p:cNvSpPr>
              <a:spLocks noChangeArrowheads="1"/>
            </p:cNvSpPr>
            <p:nvPr/>
          </p:nvSpPr>
          <p:spPr bwMode="auto">
            <a:xfrm>
              <a:off x="2286000" y="41069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83" name="Rectangle 110">
              <a:extLst>
                <a:ext uri="{FF2B5EF4-FFF2-40B4-BE49-F238E27FC236}">
                  <a16:creationId xmlns:a16="http://schemas.microsoft.com/office/drawing/2014/main" id="{CA3748F3-C799-4A78-949B-9F85FCFEFA13}"/>
                </a:ext>
              </a:extLst>
            </p:cNvPr>
            <p:cNvSpPr>
              <a:spLocks noChangeArrowheads="1"/>
            </p:cNvSpPr>
            <p:nvPr/>
          </p:nvSpPr>
          <p:spPr bwMode="auto">
            <a:xfrm>
              <a:off x="2362200" y="41069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86" name="Rectangle 110">
              <a:extLst>
                <a:ext uri="{FF2B5EF4-FFF2-40B4-BE49-F238E27FC236}">
                  <a16:creationId xmlns:a16="http://schemas.microsoft.com/office/drawing/2014/main" id="{384EBB64-DB5C-4472-9ADF-89AF0D4581BB}"/>
                </a:ext>
              </a:extLst>
            </p:cNvPr>
            <p:cNvSpPr>
              <a:spLocks noChangeArrowheads="1"/>
            </p:cNvSpPr>
            <p:nvPr/>
          </p:nvSpPr>
          <p:spPr bwMode="auto">
            <a:xfrm>
              <a:off x="1828800" y="41831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87" name="Rectangle 110">
              <a:extLst>
                <a:ext uri="{FF2B5EF4-FFF2-40B4-BE49-F238E27FC236}">
                  <a16:creationId xmlns:a16="http://schemas.microsoft.com/office/drawing/2014/main" id="{87D0E42B-A217-41BD-9DE9-181472B2CA64}"/>
                </a:ext>
              </a:extLst>
            </p:cNvPr>
            <p:cNvSpPr>
              <a:spLocks noChangeArrowheads="1"/>
            </p:cNvSpPr>
            <p:nvPr/>
          </p:nvSpPr>
          <p:spPr bwMode="auto">
            <a:xfrm>
              <a:off x="1905000" y="41831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88" name="Rectangle 110">
              <a:extLst>
                <a:ext uri="{FF2B5EF4-FFF2-40B4-BE49-F238E27FC236}">
                  <a16:creationId xmlns:a16="http://schemas.microsoft.com/office/drawing/2014/main" id="{3A737E4A-D748-4FBD-A5E7-A62A4E4B8D3D}"/>
                </a:ext>
              </a:extLst>
            </p:cNvPr>
            <p:cNvSpPr>
              <a:spLocks noChangeArrowheads="1"/>
            </p:cNvSpPr>
            <p:nvPr/>
          </p:nvSpPr>
          <p:spPr bwMode="auto">
            <a:xfrm>
              <a:off x="1981200" y="41831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89" name="Rectangle 110">
              <a:extLst>
                <a:ext uri="{FF2B5EF4-FFF2-40B4-BE49-F238E27FC236}">
                  <a16:creationId xmlns:a16="http://schemas.microsoft.com/office/drawing/2014/main" id="{3F0DCB89-2DF8-4F0B-A4AC-320D09BBFD29}"/>
                </a:ext>
              </a:extLst>
            </p:cNvPr>
            <p:cNvSpPr>
              <a:spLocks noChangeArrowheads="1"/>
            </p:cNvSpPr>
            <p:nvPr/>
          </p:nvSpPr>
          <p:spPr bwMode="auto">
            <a:xfrm>
              <a:off x="2057400" y="41831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90" name="Rectangle 110">
              <a:extLst>
                <a:ext uri="{FF2B5EF4-FFF2-40B4-BE49-F238E27FC236}">
                  <a16:creationId xmlns:a16="http://schemas.microsoft.com/office/drawing/2014/main" id="{8ED1D60F-8C89-4130-B87A-558AE3F3BD16}"/>
                </a:ext>
              </a:extLst>
            </p:cNvPr>
            <p:cNvSpPr>
              <a:spLocks noChangeArrowheads="1"/>
            </p:cNvSpPr>
            <p:nvPr/>
          </p:nvSpPr>
          <p:spPr bwMode="auto">
            <a:xfrm>
              <a:off x="2133600" y="41831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91" name="Rectangle 110">
              <a:extLst>
                <a:ext uri="{FF2B5EF4-FFF2-40B4-BE49-F238E27FC236}">
                  <a16:creationId xmlns:a16="http://schemas.microsoft.com/office/drawing/2014/main" id="{87CFD9CD-6325-4C57-BA6E-AACE50B34E98}"/>
                </a:ext>
              </a:extLst>
            </p:cNvPr>
            <p:cNvSpPr>
              <a:spLocks noChangeArrowheads="1"/>
            </p:cNvSpPr>
            <p:nvPr/>
          </p:nvSpPr>
          <p:spPr bwMode="auto">
            <a:xfrm>
              <a:off x="2286000" y="41831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92" name="Rectangle 110">
              <a:extLst>
                <a:ext uri="{FF2B5EF4-FFF2-40B4-BE49-F238E27FC236}">
                  <a16:creationId xmlns:a16="http://schemas.microsoft.com/office/drawing/2014/main" id="{1973F4AC-F4A1-405C-89B5-2AB3DFDD6879}"/>
                </a:ext>
              </a:extLst>
            </p:cNvPr>
            <p:cNvSpPr>
              <a:spLocks noChangeArrowheads="1"/>
            </p:cNvSpPr>
            <p:nvPr/>
          </p:nvSpPr>
          <p:spPr bwMode="auto">
            <a:xfrm>
              <a:off x="2362200" y="41831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93" name="Rectangle 110">
              <a:extLst>
                <a:ext uri="{FF2B5EF4-FFF2-40B4-BE49-F238E27FC236}">
                  <a16:creationId xmlns:a16="http://schemas.microsoft.com/office/drawing/2014/main" id="{CBBA305A-5EFF-40EC-A731-E4AD6AE92B34}"/>
                </a:ext>
              </a:extLst>
            </p:cNvPr>
            <p:cNvSpPr>
              <a:spLocks noChangeArrowheads="1"/>
            </p:cNvSpPr>
            <p:nvPr/>
          </p:nvSpPr>
          <p:spPr bwMode="auto">
            <a:xfrm>
              <a:off x="1828800" y="4259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94" name="Rectangle 110">
              <a:extLst>
                <a:ext uri="{FF2B5EF4-FFF2-40B4-BE49-F238E27FC236}">
                  <a16:creationId xmlns:a16="http://schemas.microsoft.com/office/drawing/2014/main" id="{6BC8A562-1ABC-49F4-869B-2DA44B565A6A}"/>
                </a:ext>
              </a:extLst>
            </p:cNvPr>
            <p:cNvSpPr>
              <a:spLocks noChangeArrowheads="1"/>
            </p:cNvSpPr>
            <p:nvPr/>
          </p:nvSpPr>
          <p:spPr bwMode="auto">
            <a:xfrm>
              <a:off x="1905000" y="4259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95" name="Rectangle 110">
              <a:extLst>
                <a:ext uri="{FF2B5EF4-FFF2-40B4-BE49-F238E27FC236}">
                  <a16:creationId xmlns:a16="http://schemas.microsoft.com/office/drawing/2014/main" id="{D4AB9EE6-F867-44D2-A0C7-C50E30B8D8E0}"/>
                </a:ext>
              </a:extLst>
            </p:cNvPr>
            <p:cNvSpPr>
              <a:spLocks noChangeArrowheads="1"/>
            </p:cNvSpPr>
            <p:nvPr/>
          </p:nvSpPr>
          <p:spPr bwMode="auto">
            <a:xfrm>
              <a:off x="1981200" y="4259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96" name="Rectangle 110">
              <a:extLst>
                <a:ext uri="{FF2B5EF4-FFF2-40B4-BE49-F238E27FC236}">
                  <a16:creationId xmlns:a16="http://schemas.microsoft.com/office/drawing/2014/main" id="{347FD8EE-33B6-4CEC-8F4F-4DB71B356223}"/>
                </a:ext>
              </a:extLst>
            </p:cNvPr>
            <p:cNvSpPr>
              <a:spLocks noChangeArrowheads="1"/>
            </p:cNvSpPr>
            <p:nvPr/>
          </p:nvSpPr>
          <p:spPr bwMode="auto">
            <a:xfrm>
              <a:off x="2057400" y="4259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197" name="Rectangle 110">
              <a:extLst>
                <a:ext uri="{FF2B5EF4-FFF2-40B4-BE49-F238E27FC236}">
                  <a16:creationId xmlns:a16="http://schemas.microsoft.com/office/drawing/2014/main" id="{723D091B-FB9A-4190-ACC7-808D8C287D5A}"/>
                </a:ext>
              </a:extLst>
            </p:cNvPr>
            <p:cNvSpPr>
              <a:spLocks noChangeArrowheads="1"/>
            </p:cNvSpPr>
            <p:nvPr/>
          </p:nvSpPr>
          <p:spPr bwMode="auto">
            <a:xfrm>
              <a:off x="2133600" y="4259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201" name="Rectangle 110">
              <a:extLst>
                <a:ext uri="{FF2B5EF4-FFF2-40B4-BE49-F238E27FC236}">
                  <a16:creationId xmlns:a16="http://schemas.microsoft.com/office/drawing/2014/main" id="{A7E973FE-D25E-4F5D-80A7-D2F9BE3E4C43}"/>
                </a:ext>
              </a:extLst>
            </p:cNvPr>
            <p:cNvSpPr>
              <a:spLocks noChangeArrowheads="1"/>
            </p:cNvSpPr>
            <p:nvPr/>
          </p:nvSpPr>
          <p:spPr bwMode="auto">
            <a:xfrm>
              <a:off x="2286000" y="4259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202" name="Rectangle 110">
              <a:extLst>
                <a:ext uri="{FF2B5EF4-FFF2-40B4-BE49-F238E27FC236}">
                  <a16:creationId xmlns:a16="http://schemas.microsoft.com/office/drawing/2014/main" id="{D44DDB58-7017-44C5-A6CF-B2414BA6548D}"/>
                </a:ext>
              </a:extLst>
            </p:cNvPr>
            <p:cNvSpPr>
              <a:spLocks noChangeArrowheads="1"/>
            </p:cNvSpPr>
            <p:nvPr/>
          </p:nvSpPr>
          <p:spPr bwMode="auto">
            <a:xfrm>
              <a:off x="2362200" y="4259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203" name="Rectangle 110">
              <a:extLst>
                <a:ext uri="{FF2B5EF4-FFF2-40B4-BE49-F238E27FC236}">
                  <a16:creationId xmlns:a16="http://schemas.microsoft.com/office/drawing/2014/main" id="{9E9DE56E-D421-43AA-800D-04FF274C053C}"/>
                </a:ext>
              </a:extLst>
            </p:cNvPr>
            <p:cNvSpPr>
              <a:spLocks noChangeArrowheads="1"/>
            </p:cNvSpPr>
            <p:nvPr/>
          </p:nvSpPr>
          <p:spPr bwMode="auto">
            <a:xfrm>
              <a:off x="1828800" y="43355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04" name="Rectangle 110">
              <a:extLst>
                <a:ext uri="{FF2B5EF4-FFF2-40B4-BE49-F238E27FC236}">
                  <a16:creationId xmlns:a16="http://schemas.microsoft.com/office/drawing/2014/main" id="{9F6E33B4-D274-4B57-AEF7-9C8532A2378D}"/>
                </a:ext>
              </a:extLst>
            </p:cNvPr>
            <p:cNvSpPr>
              <a:spLocks noChangeArrowheads="1"/>
            </p:cNvSpPr>
            <p:nvPr/>
          </p:nvSpPr>
          <p:spPr bwMode="auto">
            <a:xfrm>
              <a:off x="1905000" y="43355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05" name="Rectangle 110">
              <a:extLst>
                <a:ext uri="{FF2B5EF4-FFF2-40B4-BE49-F238E27FC236}">
                  <a16:creationId xmlns:a16="http://schemas.microsoft.com/office/drawing/2014/main" id="{89A5A694-8D0F-4CA2-AC5D-F0E5969175EB}"/>
                </a:ext>
              </a:extLst>
            </p:cNvPr>
            <p:cNvSpPr>
              <a:spLocks noChangeArrowheads="1"/>
            </p:cNvSpPr>
            <p:nvPr/>
          </p:nvSpPr>
          <p:spPr bwMode="auto">
            <a:xfrm>
              <a:off x="1981200" y="43355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06" name="Rectangle 110">
              <a:extLst>
                <a:ext uri="{FF2B5EF4-FFF2-40B4-BE49-F238E27FC236}">
                  <a16:creationId xmlns:a16="http://schemas.microsoft.com/office/drawing/2014/main" id="{5701C5A5-E154-4A2A-972B-D076376EC5F9}"/>
                </a:ext>
              </a:extLst>
            </p:cNvPr>
            <p:cNvSpPr>
              <a:spLocks noChangeArrowheads="1"/>
            </p:cNvSpPr>
            <p:nvPr/>
          </p:nvSpPr>
          <p:spPr bwMode="auto">
            <a:xfrm>
              <a:off x="2057400" y="43355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07" name="Rectangle 110">
              <a:extLst>
                <a:ext uri="{FF2B5EF4-FFF2-40B4-BE49-F238E27FC236}">
                  <a16:creationId xmlns:a16="http://schemas.microsoft.com/office/drawing/2014/main" id="{B2AD1562-88FF-4FF2-AB64-FC05F0B9F84F}"/>
                </a:ext>
              </a:extLst>
            </p:cNvPr>
            <p:cNvSpPr>
              <a:spLocks noChangeArrowheads="1"/>
            </p:cNvSpPr>
            <p:nvPr/>
          </p:nvSpPr>
          <p:spPr bwMode="auto">
            <a:xfrm>
              <a:off x="2133600" y="43355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08" name="Rectangle 110">
              <a:extLst>
                <a:ext uri="{FF2B5EF4-FFF2-40B4-BE49-F238E27FC236}">
                  <a16:creationId xmlns:a16="http://schemas.microsoft.com/office/drawing/2014/main" id="{C17A4DBC-F79D-431C-A57B-9B43B52D4BAC}"/>
                </a:ext>
              </a:extLst>
            </p:cNvPr>
            <p:cNvSpPr>
              <a:spLocks noChangeArrowheads="1"/>
            </p:cNvSpPr>
            <p:nvPr/>
          </p:nvSpPr>
          <p:spPr bwMode="auto">
            <a:xfrm>
              <a:off x="2286000" y="43355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09" name="Rectangle 110">
              <a:extLst>
                <a:ext uri="{FF2B5EF4-FFF2-40B4-BE49-F238E27FC236}">
                  <a16:creationId xmlns:a16="http://schemas.microsoft.com/office/drawing/2014/main" id="{DD623838-C514-456A-B3F5-C9BA43E79C8B}"/>
                </a:ext>
              </a:extLst>
            </p:cNvPr>
            <p:cNvSpPr>
              <a:spLocks noChangeArrowheads="1"/>
            </p:cNvSpPr>
            <p:nvPr/>
          </p:nvSpPr>
          <p:spPr bwMode="auto">
            <a:xfrm>
              <a:off x="2362200" y="43355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10" name="Rectangle 110">
              <a:extLst>
                <a:ext uri="{FF2B5EF4-FFF2-40B4-BE49-F238E27FC236}">
                  <a16:creationId xmlns:a16="http://schemas.microsoft.com/office/drawing/2014/main" id="{E40A31E4-9362-4CF0-86E3-6F1B8EFC0604}"/>
                </a:ext>
              </a:extLst>
            </p:cNvPr>
            <p:cNvSpPr>
              <a:spLocks noChangeArrowheads="1"/>
            </p:cNvSpPr>
            <p:nvPr/>
          </p:nvSpPr>
          <p:spPr bwMode="auto">
            <a:xfrm>
              <a:off x="1828800" y="4411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11" name="Rectangle 110">
              <a:extLst>
                <a:ext uri="{FF2B5EF4-FFF2-40B4-BE49-F238E27FC236}">
                  <a16:creationId xmlns:a16="http://schemas.microsoft.com/office/drawing/2014/main" id="{CCE87404-AE6F-4B6B-ADD1-CB9FF4BE315E}"/>
                </a:ext>
              </a:extLst>
            </p:cNvPr>
            <p:cNvSpPr>
              <a:spLocks noChangeArrowheads="1"/>
            </p:cNvSpPr>
            <p:nvPr/>
          </p:nvSpPr>
          <p:spPr bwMode="auto">
            <a:xfrm>
              <a:off x="1905000" y="4411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12" name="Rectangle 110">
              <a:extLst>
                <a:ext uri="{FF2B5EF4-FFF2-40B4-BE49-F238E27FC236}">
                  <a16:creationId xmlns:a16="http://schemas.microsoft.com/office/drawing/2014/main" id="{11786167-18FD-443F-BDAD-9E989BEF18FC}"/>
                </a:ext>
              </a:extLst>
            </p:cNvPr>
            <p:cNvSpPr>
              <a:spLocks noChangeArrowheads="1"/>
            </p:cNvSpPr>
            <p:nvPr/>
          </p:nvSpPr>
          <p:spPr bwMode="auto">
            <a:xfrm>
              <a:off x="1981200" y="4411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95" name="Rectangle 110">
              <a:extLst>
                <a:ext uri="{FF2B5EF4-FFF2-40B4-BE49-F238E27FC236}">
                  <a16:creationId xmlns:a16="http://schemas.microsoft.com/office/drawing/2014/main" id="{F0831E1A-897E-4E6D-AAF9-7FF39046027D}"/>
                </a:ext>
              </a:extLst>
            </p:cNvPr>
            <p:cNvSpPr>
              <a:spLocks noChangeArrowheads="1"/>
            </p:cNvSpPr>
            <p:nvPr/>
          </p:nvSpPr>
          <p:spPr bwMode="auto">
            <a:xfrm>
              <a:off x="2057400" y="4411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96" name="Rectangle 110">
              <a:extLst>
                <a:ext uri="{FF2B5EF4-FFF2-40B4-BE49-F238E27FC236}">
                  <a16:creationId xmlns:a16="http://schemas.microsoft.com/office/drawing/2014/main" id="{66C19419-2C0A-49B6-8B5D-49EF1B87865E}"/>
                </a:ext>
              </a:extLst>
            </p:cNvPr>
            <p:cNvSpPr>
              <a:spLocks noChangeArrowheads="1"/>
            </p:cNvSpPr>
            <p:nvPr/>
          </p:nvSpPr>
          <p:spPr bwMode="auto">
            <a:xfrm>
              <a:off x="2133600" y="4411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97" name="Rectangle 110">
              <a:extLst>
                <a:ext uri="{FF2B5EF4-FFF2-40B4-BE49-F238E27FC236}">
                  <a16:creationId xmlns:a16="http://schemas.microsoft.com/office/drawing/2014/main" id="{38E33160-74B2-44A8-8DFC-00AEE93CD866}"/>
                </a:ext>
              </a:extLst>
            </p:cNvPr>
            <p:cNvSpPr>
              <a:spLocks noChangeArrowheads="1"/>
            </p:cNvSpPr>
            <p:nvPr/>
          </p:nvSpPr>
          <p:spPr bwMode="auto">
            <a:xfrm>
              <a:off x="2286000" y="4411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98" name="Rectangle 110">
              <a:extLst>
                <a:ext uri="{FF2B5EF4-FFF2-40B4-BE49-F238E27FC236}">
                  <a16:creationId xmlns:a16="http://schemas.microsoft.com/office/drawing/2014/main" id="{379774A7-EC5F-4653-8B7B-FFEA570F17F1}"/>
                </a:ext>
              </a:extLst>
            </p:cNvPr>
            <p:cNvSpPr>
              <a:spLocks noChangeArrowheads="1"/>
            </p:cNvSpPr>
            <p:nvPr/>
          </p:nvSpPr>
          <p:spPr bwMode="auto">
            <a:xfrm>
              <a:off x="2362200" y="4411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299" name="Rectangle 110">
              <a:extLst>
                <a:ext uri="{FF2B5EF4-FFF2-40B4-BE49-F238E27FC236}">
                  <a16:creationId xmlns:a16="http://schemas.microsoft.com/office/drawing/2014/main" id="{700D2E30-789C-4984-B998-526F5A1B5B2E}"/>
                </a:ext>
              </a:extLst>
            </p:cNvPr>
            <p:cNvSpPr>
              <a:spLocks noChangeArrowheads="1"/>
            </p:cNvSpPr>
            <p:nvPr/>
          </p:nvSpPr>
          <p:spPr bwMode="auto">
            <a:xfrm>
              <a:off x="1828800" y="44879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00" name="Rectangle 110">
              <a:extLst>
                <a:ext uri="{FF2B5EF4-FFF2-40B4-BE49-F238E27FC236}">
                  <a16:creationId xmlns:a16="http://schemas.microsoft.com/office/drawing/2014/main" id="{6A11AB6B-37A3-4938-BC88-5762B7838B04}"/>
                </a:ext>
              </a:extLst>
            </p:cNvPr>
            <p:cNvSpPr>
              <a:spLocks noChangeArrowheads="1"/>
            </p:cNvSpPr>
            <p:nvPr/>
          </p:nvSpPr>
          <p:spPr bwMode="auto">
            <a:xfrm>
              <a:off x="1905000" y="44879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01" name="Rectangle 110">
              <a:extLst>
                <a:ext uri="{FF2B5EF4-FFF2-40B4-BE49-F238E27FC236}">
                  <a16:creationId xmlns:a16="http://schemas.microsoft.com/office/drawing/2014/main" id="{8E7D1BB1-F3E1-4560-91AF-7F47EF0A44A9}"/>
                </a:ext>
              </a:extLst>
            </p:cNvPr>
            <p:cNvSpPr>
              <a:spLocks noChangeArrowheads="1"/>
            </p:cNvSpPr>
            <p:nvPr/>
          </p:nvSpPr>
          <p:spPr bwMode="auto">
            <a:xfrm>
              <a:off x="1981200" y="44879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02" name="Rectangle 110">
              <a:extLst>
                <a:ext uri="{FF2B5EF4-FFF2-40B4-BE49-F238E27FC236}">
                  <a16:creationId xmlns:a16="http://schemas.microsoft.com/office/drawing/2014/main" id="{726FE32F-A43F-4316-B13C-2C9D8E8E035A}"/>
                </a:ext>
              </a:extLst>
            </p:cNvPr>
            <p:cNvSpPr>
              <a:spLocks noChangeArrowheads="1"/>
            </p:cNvSpPr>
            <p:nvPr/>
          </p:nvSpPr>
          <p:spPr bwMode="auto">
            <a:xfrm>
              <a:off x="2057400" y="44879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03" name="Rectangle 110">
              <a:extLst>
                <a:ext uri="{FF2B5EF4-FFF2-40B4-BE49-F238E27FC236}">
                  <a16:creationId xmlns:a16="http://schemas.microsoft.com/office/drawing/2014/main" id="{7ED92BC5-BE1D-40BD-9BF7-BA3DE1355E1D}"/>
                </a:ext>
              </a:extLst>
            </p:cNvPr>
            <p:cNvSpPr>
              <a:spLocks noChangeArrowheads="1"/>
            </p:cNvSpPr>
            <p:nvPr/>
          </p:nvSpPr>
          <p:spPr bwMode="auto">
            <a:xfrm>
              <a:off x="2133600" y="44879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04" name="Rectangle 110">
              <a:extLst>
                <a:ext uri="{FF2B5EF4-FFF2-40B4-BE49-F238E27FC236}">
                  <a16:creationId xmlns:a16="http://schemas.microsoft.com/office/drawing/2014/main" id="{E5E9FED9-FF52-47CD-8D9E-9C6A90814ED3}"/>
                </a:ext>
              </a:extLst>
            </p:cNvPr>
            <p:cNvSpPr>
              <a:spLocks noChangeArrowheads="1"/>
            </p:cNvSpPr>
            <p:nvPr/>
          </p:nvSpPr>
          <p:spPr bwMode="auto">
            <a:xfrm>
              <a:off x="2286000" y="44879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05" name="Rectangle 110">
              <a:extLst>
                <a:ext uri="{FF2B5EF4-FFF2-40B4-BE49-F238E27FC236}">
                  <a16:creationId xmlns:a16="http://schemas.microsoft.com/office/drawing/2014/main" id="{9DCE02B3-7863-48B9-BAEE-5E3D1BA30020}"/>
                </a:ext>
              </a:extLst>
            </p:cNvPr>
            <p:cNvSpPr>
              <a:spLocks noChangeArrowheads="1"/>
            </p:cNvSpPr>
            <p:nvPr/>
          </p:nvSpPr>
          <p:spPr bwMode="auto">
            <a:xfrm>
              <a:off x="2362200" y="44879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06" name="Rectangle 110">
              <a:extLst>
                <a:ext uri="{FF2B5EF4-FFF2-40B4-BE49-F238E27FC236}">
                  <a16:creationId xmlns:a16="http://schemas.microsoft.com/office/drawing/2014/main" id="{64BA1795-DF55-4A0D-B234-F44E5B7E0576}"/>
                </a:ext>
              </a:extLst>
            </p:cNvPr>
            <p:cNvSpPr>
              <a:spLocks noChangeArrowheads="1"/>
            </p:cNvSpPr>
            <p:nvPr/>
          </p:nvSpPr>
          <p:spPr bwMode="auto">
            <a:xfrm>
              <a:off x="1828800" y="45641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07" name="Rectangle 110">
              <a:extLst>
                <a:ext uri="{FF2B5EF4-FFF2-40B4-BE49-F238E27FC236}">
                  <a16:creationId xmlns:a16="http://schemas.microsoft.com/office/drawing/2014/main" id="{AB711184-64A8-4251-8BD2-8DF2E049C20F}"/>
                </a:ext>
              </a:extLst>
            </p:cNvPr>
            <p:cNvSpPr>
              <a:spLocks noChangeArrowheads="1"/>
            </p:cNvSpPr>
            <p:nvPr/>
          </p:nvSpPr>
          <p:spPr bwMode="auto">
            <a:xfrm>
              <a:off x="1905000" y="45641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08" name="Rectangle 110">
              <a:extLst>
                <a:ext uri="{FF2B5EF4-FFF2-40B4-BE49-F238E27FC236}">
                  <a16:creationId xmlns:a16="http://schemas.microsoft.com/office/drawing/2014/main" id="{1215BB34-7085-4FF9-9F36-97B74003AAA9}"/>
                </a:ext>
              </a:extLst>
            </p:cNvPr>
            <p:cNvSpPr>
              <a:spLocks noChangeArrowheads="1"/>
            </p:cNvSpPr>
            <p:nvPr/>
          </p:nvSpPr>
          <p:spPr bwMode="auto">
            <a:xfrm>
              <a:off x="1981200" y="45641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09" name="Rectangle 110">
              <a:extLst>
                <a:ext uri="{FF2B5EF4-FFF2-40B4-BE49-F238E27FC236}">
                  <a16:creationId xmlns:a16="http://schemas.microsoft.com/office/drawing/2014/main" id="{20A220AF-418E-484E-9250-7F36EEDAB27B}"/>
                </a:ext>
              </a:extLst>
            </p:cNvPr>
            <p:cNvSpPr>
              <a:spLocks noChangeArrowheads="1"/>
            </p:cNvSpPr>
            <p:nvPr/>
          </p:nvSpPr>
          <p:spPr bwMode="auto">
            <a:xfrm>
              <a:off x="2057400" y="45641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10" name="Rectangle 110">
              <a:extLst>
                <a:ext uri="{FF2B5EF4-FFF2-40B4-BE49-F238E27FC236}">
                  <a16:creationId xmlns:a16="http://schemas.microsoft.com/office/drawing/2014/main" id="{DCCFE7D3-6AEE-4CA2-87A9-A4E684463F7F}"/>
                </a:ext>
              </a:extLst>
            </p:cNvPr>
            <p:cNvSpPr>
              <a:spLocks noChangeArrowheads="1"/>
            </p:cNvSpPr>
            <p:nvPr/>
          </p:nvSpPr>
          <p:spPr bwMode="auto">
            <a:xfrm>
              <a:off x="2133600" y="45641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11" name="Rectangle 110">
              <a:extLst>
                <a:ext uri="{FF2B5EF4-FFF2-40B4-BE49-F238E27FC236}">
                  <a16:creationId xmlns:a16="http://schemas.microsoft.com/office/drawing/2014/main" id="{5AB27C6A-6FF3-443A-BC21-EAC865AA990A}"/>
                </a:ext>
              </a:extLst>
            </p:cNvPr>
            <p:cNvSpPr>
              <a:spLocks noChangeArrowheads="1"/>
            </p:cNvSpPr>
            <p:nvPr/>
          </p:nvSpPr>
          <p:spPr bwMode="auto">
            <a:xfrm>
              <a:off x="2286000" y="45641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12" name="Rectangle 110">
              <a:extLst>
                <a:ext uri="{FF2B5EF4-FFF2-40B4-BE49-F238E27FC236}">
                  <a16:creationId xmlns:a16="http://schemas.microsoft.com/office/drawing/2014/main" id="{64B312BF-DED4-489E-9F54-6134B361225D}"/>
                </a:ext>
              </a:extLst>
            </p:cNvPr>
            <p:cNvSpPr>
              <a:spLocks noChangeArrowheads="1"/>
            </p:cNvSpPr>
            <p:nvPr/>
          </p:nvSpPr>
          <p:spPr bwMode="auto">
            <a:xfrm>
              <a:off x="2362200" y="45641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13" name="Rectangle 110">
              <a:extLst>
                <a:ext uri="{FF2B5EF4-FFF2-40B4-BE49-F238E27FC236}">
                  <a16:creationId xmlns:a16="http://schemas.microsoft.com/office/drawing/2014/main" id="{F754AC9E-7074-4B9A-B079-F1071CC0F542}"/>
                </a:ext>
              </a:extLst>
            </p:cNvPr>
            <p:cNvSpPr>
              <a:spLocks noChangeArrowheads="1"/>
            </p:cNvSpPr>
            <p:nvPr/>
          </p:nvSpPr>
          <p:spPr bwMode="auto">
            <a:xfrm>
              <a:off x="1828800" y="4640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14" name="Rectangle 110">
              <a:extLst>
                <a:ext uri="{FF2B5EF4-FFF2-40B4-BE49-F238E27FC236}">
                  <a16:creationId xmlns:a16="http://schemas.microsoft.com/office/drawing/2014/main" id="{52172E8E-FAD8-430B-A5ED-03366BECF387}"/>
                </a:ext>
              </a:extLst>
            </p:cNvPr>
            <p:cNvSpPr>
              <a:spLocks noChangeArrowheads="1"/>
            </p:cNvSpPr>
            <p:nvPr/>
          </p:nvSpPr>
          <p:spPr bwMode="auto">
            <a:xfrm>
              <a:off x="1905000" y="4640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15" name="Rectangle 110">
              <a:extLst>
                <a:ext uri="{FF2B5EF4-FFF2-40B4-BE49-F238E27FC236}">
                  <a16:creationId xmlns:a16="http://schemas.microsoft.com/office/drawing/2014/main" id="{15115420-0F1C-4167-A569-8FC7F19185F1}"/>
                </a:ext>
              </a:extLst>
            </p:cNvPr>
            <p:cNvSpPr>
              <a:spLocks noChangeArrowheads="1"/>
            </p:cNvSpPr>
            <p:nvPr/>
          </p:nvSpPr>
          <p:spPr bwMode="auto">
            <a:xfrm>
              <a:off x="1981200" y="4640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16" name="Rectangle 110">
              <a:extLst>
                <a:ext uri="{FF2B5EF4-FFF2-40B4-BE49-F238E27FC236}">
                  <a16:creationId xmlns:a16="http://schemas.microsoft.com/office/drawing/2014/main" id="{082084B1-3BC0-4EDE-9A70-9C37A3ECDFA2}"/>
                </a:ext>
              </a:extLst>
            </p:cNvPr>
            <p:cNvSpPr>
              <a:spLocks noChangeArrowheads="1"/>
            </p:cNvSpPr>
            <p:nvPr/>
          </p:nvSpPr>
          <p:spPr bwMode="auto">
            <a:xfrm>
              <a:off x="2057400" y="4640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17" name="Rectangle 110">
              <a:extLst>
                <a:ext uri="{FF2B5EF4-FFF2-40B4-BE49-F238E27FC236}">
                  <a16:creationId xmlns:a16="http://schemas.microsoft.com/office/drawing/2014/main" id="{F989DA12-FC29-464E-8144-1B3DEECCACC3}"/>
                </a:ext>
              </a:extLst>
            </p:cNvPr>
            <p:cNvSpPr>
              <a:spLocks noChangeArrowheads="1"/>
            </p:cNvSpPr>
            <p:nvPr/>
          </p:nvSpPr>
          <p:spPr bwMode="auto">
            <a:xfrm>
              <a:off x="2133600" y="4640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18" name="Rectangle 110">
              <a:extLst>
                <a:ext uri="{FF2B5EF4-FFF2-40B4-BE49-F238E27FC236}">
                  <a16:creationId xmlns:a16="http://schemas.microsoft.com/office/drawing/2014/main" id="{F28107FA-A9AA-45CD-AF2D-D9E915AF23BF}"/>
                </a:ext>
              </a:extLst>
            </p:cNvPr>
            <p:cNvSpPr>
              <a:spLocks noChangeArrowheads="1"/>
            </p:cNvSpPr>
            <p:nvPr/>
          </p:nvSpPr>
          <p:spPr bwMode="auto">
            <a:xfrm>
              <a:off x="2286000" y="4640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19" name="Rectangle 110">
              <a:extLst>
                <a:ext uri="{FF2B5EF4-FFF2-40B4-BE49-F238E27FC236}">
                  <a16:creationId xmlns:a16="http://schemas.microsoft.com/office/drawing/2014/main" id="{FEC31738-E11D-4D75-8326-DF235EF0CC75}"/>
                </a:ext>
              </a:extLst>
            </p:cNvPr>
            <p:cNvSpPr>
              <a:spLocks noChangeArrowheads="1"/>
            </p:cNvSpPr>
            <p:nvPr/>
          </p:nvSpPr>
          <p:spPr bwMode="auto">
            <a:xfrm>
              <a:off x="2362200" y="46403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20" name="Rectangle 110">
              <a:extLst>
                <a:ext uri="{FF2B5EF4-FFF2-40B4-BE49-F238E27FC236}">
                  <a16:creationId xmlns:a16="http://schemas.microsoft.com/office/drawing/2014/main" id="{804422BA-A4E7-4F43-87F2-374697CBB3DC}"/>
                </a:ext>
              </a:extLst>
            </p:cNvPr>
            <p:cNvSpPr>
              <a:spLocks noChangeArrowheads="1"/>
            </p:cNvSpPr>
            <p:nvPr/>
          </p:nvSpPr>
          <p:spPr bwMode="auto">
            <a:xfrm>
              <a:off x="1828800" y="47165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21" name="Rectangle 110">
              <a:extLst>
                <a:ext uri="{FF2B5EF4-FFF2-40B4-BE49-F238E27FC236}">
                  <a16:creationId xmlns:a16="http://schemas.microsoft.com/office/drawing/2014/main" id="{156AD728-C616-44B7-8C15-670C61E54A5D}"/>
                </a:ext>
              </a:extLst>
            </p:cNvPr>
            <p:cNvSpPr>
              <a:spLocks noChangeArrowheads="1"/>
            </p:cNvSpPr>
            <p:nvPr/>
          </p:nvSpPr>
          <p:spPr bwMode="auto">
            <a:xfrm>
              <a:off x="1905000" y="47165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22" name="Rectangle 110">
              <a:extLst>
                <a:ext uri="{FF2B5EF4-FFF2-40B4-BE49-F238E27FC236}">
                  <a16:creationId xmlns:a16="http://schemas.microsoft.com/office/drawing/2014/main" id="{096EDFD6-BF2D-4FE3-BF1B-945EF17209C7}"/>
                </a:ext>
              </a:extLst>
            </p:cNvPr>
            <p:cNvSpPr>
              <a:spLocks noChangeArrowheads="1"/>
            </p:cNvSpPr>
            <p:nvPr/>
          </p:nvSpPr>
          <p:spPr bwMode="auto">
            <a:xfrm>
              <a:off x="1981200" y="47165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23" name="Rectangle 110">
              <a:extLst>
                <a:ext uri="{FF2B5EF4-FFF2-40B4-BE49-F238E27FC236}">
                  <a16:creationId xmlns:a16="http://schemas.microsoft.com/office/drawing/2014/main" id="{3F3B3F20-9E72-4746-957C-D1A8EC7692C0}"/>
                </a:ext>
              </a:extLst>
            </p:cNvPr>
            <p:cNvSpPr>
              <a:spLocks noChangeArrowheads="1"/>
            </p:cNvSpPr>
            <p:nvPr/>
          </p:nvSpPr>
          <p:spPr bwMode="auto">
            <a:xfrm>
              <a:off x="2057400" y="47165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24" name="Rectangle 110">
              <a:extLst>
                <a:ext uri="{FF2B5EF4-FFF2-40B4-BE49-F238E27FC236}">
                  <a16:creationId xmlns:a16="http://schemas.microsoft.com/office/drawing/2014/main" id="{7CD43CE2-0ECE-4B3D-9821-1ED2F923D272}"/>
                </a:ext>
              </a:extLst>
            </p:cNvPr>
            <p:cNvSpPr>
              <a:spLocks noChangeArrowheads="1"/>
            </p:cNvSpPr>
            <p:nvPr/>
          </p:nvSpPr>
          <p:spPr bwMode="auto">
            <a:xfrm>
              <a:off x="2133600" y="4716555"/>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25" name="Rectangle 110">
              <a:extLst>
                <a:ext uri="{FF2B5EF4-FFF2-40B4-BE49-F238E27FC236}">
                  <a16:creationId xmlns:a16="http://schemas.microsoft.com/office/drawing/2014/main" id="{1EC60C4D-FC51-44B5-B08B-A22918ACE9F2}"/>
                </a:ext>
              </a:extLst>
            </p:cNvPr>
            <p:cNvSpPr>
              <a:spLocks noChangeArrowheads="1"/>
            </p:cNvSpPr>
            <p:nvPr/>
          </p:nvSpPr>
          <p:spPr bwMode="auto">
            <a:xfrm>
              <a:off x="2286000" y="47165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26" name="Rectangle 110">
              <a:extLst>
                <a:ext uri="{FF2B5EF4-FFF2-40B4-BE49-F238E27FC236}">
                  <a16:creationId xmlns:a16="http://schemas.microsoft.com/office/drawing/2014/main" id="{25585858-917C-4221-AFF3-6CF4ADE7D529}"/>
                </a:ext>
              </a:extLst>
            </p:cNvPr>
            <p:cNvSpPr>
              <a:spLocks noChangeArrowheads="1"/>
            </p:cNvSpPr>
            <p:nvPr/>
          </p:nvSpPr>
          <p:spPr bwMode="auto">
            <a:xfrm>
              <a:off x="2362200" y="47165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27" name="Rectangle 110">
              <a:extLst>
                <a:ext uri="{FF2B5EF4-FFF2-40B4-BE49-F238E27FC236}">
                  <a16:creationId xmlns:a16="http://schemas.microsoft.com/office/drawing/2014/main" id="{BAC3609B-6E88-444E-AF9C-92FB48AD6E5B}"/>
                </a:ext>
              </a:extLst>
            </p:cNvPr>
            <p:cNvSpPr>
              <a:spLocks noChangeArrowheads="1"/>
            </p:cNvSpPr>
            <p:nvPr/>
          </p:nvSpPr>
          <p:spPr bwMode="auto">
            <a:xfrm>
              <a:off x="1828800" y="4792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28" name="Rectangle 110">
              <a:extLst>
                <a:ext uri="{FF2B5EF4-FFF2-40B4-BE49-F238E27FC236}">
                  <a16:creationId xmlns:a16="http://schemas.microsoft.com/office/drawing/2014/main" id="{5312C33A-F8E1-4331-B189-974F2141BA86}"/>
                </a:ext>
              </a:extLst>
            </p:cNvPr>
            <p:cNvSpPr>
              <a:spLocks noChangeArrowheads="1"/>
            </p:cNvSpPr>
            <p:nvPr/>
          </p:nvSpPr>
          <p:spPr bwMode="auto">
            <a:xfrm>
              <a:off x="1905000" y="4792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29" name="Rectangle 110">
              <a:extLst>
                <a:ext uri="{FF2B5EF4-FFF2-40B4-BE49-F238E27FC236}">
                  <a16:creationId xmlns:a16="http://schemas.microsoft.com/office/drawing/2014/main" id="{3F3FE905-5DD6-4412-BE2A-2D30830EF981}"/>
                </a:ext>
              </a:extLst>
            </p:cNvPr>
            <p:cNvSpPr>
              <a:spLocks noChangeArrowheads="1"/>
            </p:cNvSpPr>
            <p:nvPr/>
          </p:nvSpPr>
          <p:spPr bwMode="auto">
            <a:xfrm>
              <a:off x="1981200" y="4792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30" name="Rectangle 110">
              <a:extLst>
                <a:ext uri="{FF2B5EF4-FFF2-40B4-BE49-F238E27FC236}">
                  <a16:creationId xmlns:a16="http://schemas.microsoft.com/office/drawing/2014/main" id="{C7EB3FD8-BD57-4DB5-BB75-68C322C456C3}"/>
                </a:ext>
              </a:extLst>
            </p:cNvPr>
            <p:cNvSpPr>
              <a:spLocks noChangeArrowheads="1"/>
            </p:cNvSpPr>
            <p:nvPr/>
          </p:nvSpPr>
          <p:spPr bwMode="auto">
            <a:xfrm>
              <a:off x="2057400" y="4792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31" name="Rectangle 110">
              <a:extLst>
                <a:ext uri="{FF2B5EF4-FFF2-40B4-BE49-F238E27FC236}">
                  <a16:creationId xmlns:a16="http://schemas.microsoft.com/office/drawing/2014/main" id="{A9E32F29-9719-40C5-A169-B50E132BC8F1}"/>
                </a:ext>
              </a:extLst>
            </p:cNvPr>
            <p:cNvSpPr>
              <a:spLocks noChangeArrowheads="1"/>
            </p:cNvSpPr>
            <p:nvPr/>
          </p:nvSpPr>
          <p:spPr bwMode="auto">
            <a:xfrm>
              <a:off x="2133600" y="4792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32" name="Rectangle 110">
              <a:extLst>
                <a:ext uri="{FF2B5EF4-FFF2-40B4-BE49-F238E27FC236}">
                  <a16:creationId xmlns:a16="http://schemas.microsoft.com/office/drawing/2014/main" id="{1C676C77-9563-46A4-953A-1E0007285C3B}"/>
                </a:ext>
              </a:extLst>
            </p:cNvPr>
            <p:cNvSpPr>
              <a:spLocks noChangeArrowheads="1"/>
            </p:cNvSpPr>
            <p:nvPr/>
          </p:nvSpPr>
          <p:spPr bwMode="auto">
            <a:xfrm>
              <a:off x="2286000" y="4792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33" name="Rectangle 110">
              <a:extLst>
                <a:ext uri="{FF2B5EF4-FFF2-40B4-BE49-F238E27FC236}">
                  <a16:creationId xmlns:a16="http://schemas.microsoft.com/office/drawing/2014/main" id="{A73C468C-B0E2-4853-B673-298F317FEDA6}"/>
                </a:ext>
              </a:extLst>
            </p:cNvPr>
            <p:cNvSpPr>
              <a:spLocks noChangeArrowheads="1"/>
            </p:cNvSpPr>
            <p:nvPr/>
          </p:nvSpPr>
          <p:spPr bwMode="auto">
            <a:xfrm>
              <a:off x="2362200" y="4792755"/>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34" name="Rectangle 110">
              <a:extLst>
                <a:ext uri="{FF2B5EF4-FFF2-40B4-BE49-F238E27FC236}">
                  <a16:creationId xmlns:a16="http://schemas.microsoft.com/office/drawing/2014/main" id="{D3379B35-29EB-4DEE-ADCF-2BE05F294392}"/>
                </a:ext>
              </a:extLst>
            </p:cNvPr>
            <p:cNvSpPr>
              <a:spLocks noChangeArrowheads="1"/>
            </p:cNvSpPr>
            <p:nvPr/>
          </p:nvSpPr>
          <p:spPr bwMode="auto">
            <a:xfrm>
              <a:off x="1828800" y="4876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35" name="Rectangle 110">
              <a:extLst>
                <a:ext uri="{FF2B5EF4-FFF2-40B4-BE49-F238E27FC236}">
                  <a16:creationId xmlns:a16="http://schemas.microsoft.com/office/drawing/2014/main" id="{B866A24C-A1E1-420F-8DF6-2A396D7E7AB1}"/>
                </a:ext>
              </a:extLst>
            </p:cNvPr>
            <p:cNvSpPr>
              <a:spLocks noChangeArrowheads="1"/>
            </p:cNvSpPr>
            <p:nvPr/>
          </p:nvSpPr>
          <p:spPr bwMode="auto">
            <a:xfrm>
              <a:off x="1905000" y="4876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36" name="Rectangle 110">
              <a:extLst>
                <a:ext uri="{FF2B5EF4-FFF2-40B4-BE49-F238E27FC236}">
                  <a16:creationId xmlns:a16="http://schemas.microsoft.com/office/drawing/2014/main" id="{2FC77A93-BBC5-4799-9531-2E4290F3C550}"/>
                </a:ext>
              </a:extLst>
            </p:cNvPr>
            <p:cNvSpPr>
              <a:spLocks noChangeArrowheads="1"/>
            </p:cNvSpPr>
            <p:nvPr/>
          </p:nvSpPr>
          <p:spPr bwMode="auto">
            <a:xfrm>
              <a:off x="1981200" y="4876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37" name="Rectangle 110">
              <a:extLst>
                <a:ext uri="{FF2B5EF4-FFF2-40B4-BE49-F238E27FC236}">
                  <a16:creationId xmlns:a16="http://schemas.microsoft.com/office/drawing/2014/main" id="{384315B9-E78F-4920-B0F5-AF460817729D}"/>
                </a:ext>
              </a:extLst>
            </p:cNvPr>
            <p:cNvSpPr>
              <a:spLocks noChangeArrowheads="1"/>
            </p:cNvSpPr>
            <p:nvPr/>
          </p:nvSpPr>
          <p:spPr bwMode="auto">
            <a:xfrm>
              <a:off x="2057400" y="4876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38" name="Rectangle 110">
              <a:extLst>
                <a:ext uri="{FF2B5EF4-FFF2-40B4-BE49-F238E27FC236}">
                  <a16:creationId xmlns:a16="http://schemas.microsoft.com/office/drawing/2014/main" id="{D88569C4-EAA1-41B9-9E6C-CFF3F72152C3}"/>
                </a:ext>
              </a:extLst>
            </p:cNvPr>
            <p:cNvSpPr>
              <a:spLocks noChangeArrowheads="1"/>
            </p:cNvSpPr>
            <p:nvPr/>
          </p:nvSpPr>
          <p:spPr bwMode="auto">
            <a:xfrm>
              <a:off x="2133600" y="4876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39" name="Rectangle 110">
              <a:extLst>
                <a:ext uri="{FF2B5EF4-FFF2-40B4-BE49-F238E27FC236}">
                  <a16:creationId xmlns:a16="http://schemas.microsoft.com/office/drawing/2014/main" id="{3353C188-9099-43A6-83A5-DAE99192FDBC}"/>
                </a:ext>
              </a:extLst>
            </p:cNvPr>
            <p:cNvSpPr>
              <a:spLocks noChangeArrowheads="1"/>
            </p:cNvSpPr>
            <p:nvPr/>
          </p:nvSpPr>
          <p:spPr bwMode="auto">
            <a:xfrm>
              <a:off x="2286000" y="4876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0" name="Rectangle 110">
              <a:extLst>
                <a:ext uri="{FF2B5EF4-FFF2-40B4-BE49-F238E27FC236}">
                  <a16:creationId xmlns:a16="http://schemas.microsoft.com/office/drawing/2014/main" id="{E4BDA5C7-7CB9-4613-A480-491FACAE6623}"/>
                </a:ext>
              </a:extLst>
            </p:cNvPr>
            <p:cNvSpPr>
              <a:spLocks noChangeArrowheads="1"/>
            </p:cNvSpPr>
            <p:nvPr/>
          </p:nvSpPr>
          <p:spPr bwMode="auto">
            <a:xfrm>
              <a:off x="2362200" y="4876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1" name="Rectangle 110">
              <a:extLst>
                <a:ext uri="{FF2B5EF4-FFF2-40B4-BE49-F238E27FC236}">
                  <a16:creationId xmlns:a16="http://schemas.microsoft.com/office/drawing/2014/main" id="{29976CAD-F453-49CF-A05C-B0FD1D656F08}"/>
                </a:ext>
              </a:extLst>
            </p:cNvPr>
            <p:cNvSpPr>
              <a:spLocks noChangeArrowheads="1"/>
            </p:cNvSpPr>
            <p:nvPr/>
          </p:nvSpPr>
          <p:spPr bwMode="auto">
            <a:xfrm>
              <a:off x="1828800" y="4953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2" name="Rectangle 110">
              <a:extLst>
                <a:ext uri="{FF2B5EF4-FFF2-40B4-BE49-F238E27FC236}">
                  <a16:creationId xmlns:a16="http://schemas.microsoft.com/office/drawing/2014/main" id="{03B522C3-DD53-4D3C-84FC-927E9D79CA2E}"/>
                </a:ext>
              </a:extLst>
            </p:cNvPr>
            <p:cNvSpPr>
              <a:spLocks noChangeArrowheads="1"/>
            </p:cNvSpPr>
            <p:nvPr/>
          </p:nvSpPr>
          <p:spPr bwMode="auto">
            <a:xfrm>
              <a:off x="1905000" y="4953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3" name="Rectangle 110">
              <a:extLst>
                <a:ext uri="{FF2B5EF4-FFF2-40B4-BE49-F238E27FC236}">
                  <a16:creationId xmlns:a16="http://schemas.microsoft.com/office/drawing/2014/main" id="{8D746D64-5A79-4103-A3C8-2C04BE92861F}"/>
                </a:ext>
              </a:extLst>
            </p:cNvPr>
            <p:cNvSpPr>
              <a:spLocks noChangeArrowheads="1"/>
            </p:cNvSpPr>
            <p:nvPr/>
          </p:nvSpPr>
          <p:spPr bwMode="auto">
            <a:xfrm>
              <a:off x="1981200" y="4953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4" name="Rectangle 110">
              <a:extLst>
                <a:ext uri="{FF2B5EF4-FFF2-40B4-BE49-F238E27FC236}">
                  <a16:creationId xmlns:a16="http://schemas.microsoft.com/office/drawing/2014/main" id="{E621437F-0535-450A-96EA-818CE629210D}"/>
                </a:ext>
              </a:extLst>
            </p:cNvPr>
            <p:cNvSpPr>
              <a:spLocks noChangeArrowheads="1"/>
            </p:cNvSpPr>
            <p:nvPr/>
          </p:nvSpPr>
          <p:spPr bwMode="auto">
            <a:xfrm>
              <a:off x="2057400" y="4953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5" name="Rectangle 110">
              <a:extLst>
                <a:ext uri="{FF2B5EF4-FFF2-40B4-BE49-F238E27FC236}">
                  <a16:creationId xmlns:a16="http://schemas.microsoft.com/office/drawing/2014/main" id="{B4F1EC36-A1B1-41E3-B84D-09D5DF84F44E}"/>
                </a:ext>
              </a:extLst>
            </p:cNvPr>
            <p:cNvSpPr>
              <a:spLocks noChangeArrowheads="1"/>
            </p:cNvSpPr>
            <p:nvPr/>
          </p:nvSpPr>
          <p:spPr bwMode="auto">
            <a:xfrm>
              <a:off x="2133600" y="4953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6" name="Rectangle 110">
              <a:extLst>
                <a:ext uri="{FF2B5EF4-FFF2-40B4-BE49-F238E27FC236}">
                  <a16:creationId xmlns:a16="http://schemas.microsoft.com/office/drawing/2014/main" id="{CE4B161F-8356-4B68-B38F-F41D48D0F8A5}"/>
                </a:ext>
              </a:extLst>
            </p:cNvPr>
            <p:cNvSpPr>
              <a:spLocks noChangeArrowheads="1"/>
            </p:cNvSpPr>
            <p:nvPr/>
          </p:nvSpPr>
          <p:spPr bwMode="auto">
            <a:xfrm>
              <a:off x="2286000" y="4953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7" name="Rectangle 110">
              <a:extLst>
                <a:ext uri="{FF2B5EF4-FFF2-40B4-BE49-F238E27FC236}">
                  <a16:creationId xmlns:a16="http://schemas.microsoft.com/office/drawing/2014/main" id="{DE28E5AA-0497-469E-B9E7-917AD9CEFCD0}"/>
                </a:ext>
              </a:extLst>
            </p:cNvPr>
            <p:cNvSpPr>
              <a:spLocks noChangeArrowheads="1"/>
            </p:cNvSpPr>
            <p:nvPr/>
          </p:nvSpPr>
          <p:spPr bwMode="auto">
            <a:xfrm>
              <a:off x="2362200" y="4953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8" name="Rectangle 110">
              <a:extLst>
                <a:ext uri="{FF2B5EF4-FFF2-40B4-BE49-F238E27FC236}">
                  <a16:creationId xmlns:a16="http://schemas.microsoft.com/office/drawing/2014/main" id="{38FAA29D-AC44-40E4-9EF3-9B506D36DCAB}"/>
                </a:ext>
              </a:extLst>
            </p:cNvPr>
            <p:cNvSpPr>
              <a:spLocks noChangeArrowheads="1"/>
            </p:cNvSpPr>
            <p:nvPr/>
          </p:nvSpPr>
          <p:spPr bwMode="auto">
            <a:xfrm>
              <a:off x="1828800" y="50292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49" name="Rectangle 110">
              <a:extLst>
                <a:ext uri="{FF2B5EF4-FFF2-40B4-BE49-F238E27FC236}">
                  <a16:creationId xmlns:a16="http://schemas.microsoft.com/office/drawing/2014/main" id="{79E18F3C-65CE-4C07-B58F-862473152102}"/>
                </a:ext>
              </a:extLst>
            </p:cNvPr>
            <p:cNvSpPr>
              <a:spLocks noChangeArrowheads="1"/>
            </p:cNvSpPr>
            <p:nvPr/>
          </p:nvSpPr>
          <p:spPr bwMode="auto">
            <a:xfrm>
              <a:off x="1905000" y="50292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50" name="Rectangle 110">
              <a:extLst>
                <a:ext uri="{FF2B5EF4-FFF2-40B4-BE49-F238E27FC236}">
                  <a16:creationId xmlns:a16="http://schemas.microsoft.com/office/drawing/2014/main" id="{362A4DAA-1983-4226-BD69-E386588B4D47}"/>
                </a:ext>
              </a:extLst>
            </p:cNvPr>
            <p:cNvSpPr>
              <a:spLocks noChangeArrowheads="1"/>
            </p:cNvSpPr>
            <p:nvPr/>
          </p:nvSpPr>
          <p:spPr bwMode="auto">
            <a:xfrm>
              <a:off x="1981200" y="50292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51" name="Rectangle 110">
              <a:extLst>
                <a:ext uri="{FF2B5EF4-FFF2-40B4-BE49-F238E27FC236}">
                  <a16:creationId xmlns:a16="http://schemas.microsoft.com/office/drawing/2014/main" id="{20634E9A-9517-4F98-9DB3-04B9CEAFC007}"/>
                </a:ext>
              </a:extLst>
            </p:cNvPr>
            <p:cNvSpPr>
              <a:spLocks noChangeArrowheads="1"/>
            </p:cNvSpPr>
            <p:nvPr/>
          </p:nvSpPr>
          <p:spPr bwMode="auto">
            <a:xfrm>
              <a:off x="2057400" y="50292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52" name="Rectangle 110">
              <a:extLst>
                <a:ext uri="{FF2B5EF4-FFF2-40B4-BE49-F238E27FC236}">
                  <a16:creationId xmlns:a16="http://schemas.microsoft.com/office/drawing/2014/main" id="{8DDE1882-BB7E-4B3D-91CC-CDB04D97DBAB}"/>
                </a:ext>
              </a:extLst>
            </p:cNvPr>
            <p:cNvSpPr>
              <a:spLocks noChangeArrowheads="1"/>
            </p:cNvSpPr>
            <p:nvPr/>
          </p:nvSpPr>
          <p:spPr bwMode="auto">
            <a:xfrm>
              <a:off x="2133600" y="50292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53" name="Rectangle 110">
              <a:extLst>
                <a:ext uri="{FF2B5EF4-FFF2-40B4-BE49-F238E27FC236}">
                  <a16:creationId xmlns:a16="http://schemas.microsoft.com/office/drawing/2014/main" id="{A3C2A0A4-DE7C-422D-8A7C-8C822CFAE259}"/>
                </a:ext>
              </a:extLst>
            </p:cNvPr>
            <p:cNvSpPr>
              <a:spLocks noChangeArrowheads="1"/>
            </p:cNvSpPr>
            <p:nvPr/>
          </p:nvSpPr>
          <p:spPr bwMode="auto">
            <a:xfrm>
              <a:off x="2286000" y="50292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54" name="Rectangle 110">
              <a:extLst>
                <a:ext uri="{FF2B5EF4-FFF2-40B4-BE49-F238E27FC236}">
                  <a16:creationId xmlns:a16="http://schemas.microsoft.com/office/drawing/2014/main" id="{2E060667-77B0-4594-91FE-E44DEE9141A4}"/>
                </a:ext>
              </a:extLst>
            </p:cNvPr>
            <p:cNvSpPr>
              <a:spLocks noChangeArrowheads="1"/>
            </p:cNvSpPr>
            <p:nvPr/>
          </p:nvSpPr>
          <p:spPr bwMode="auto">
            <a:xfrm>
              <a:off x="2362200" y="50292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55" name="Rectangle 110">
              <a:extLst>
                <a:ext uri="{FF2B5EF4-FFF2-40B4-BE49-F238E27FC236}">
                  <a16:creationId xmlns:a16="http://schemas.microsoft.com/office/drawing/2014/main" id="{DF8575B4-F699-4391-8261-C16F8DC874B6}"/>
                </a:ext>
              </a:extLst>
            </p:cNvPr>
            <p:cNvSpPr>
              <a:spLocks noChangeArrowheads="1"/>
            </p:cNvSpPr>
            <p:nvPr/>
          </p:nvSpPr>
          <p:spPr bwMode="auto">
            <a:xfrm>
              <a:off x="1828800" y="51054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56" name="Rectangle 110">
              <a:extLst>
                <a:ext uri="{FF2B5EF4-FFF2-40B4-BE49-F238E27FC236}">
                  <a16:creationId xmlns:a16="http://schemas.microsoft.com/office/drawing/2014/main" id="{9113E5E6-8363-45A6-B719-22826E90E686}"/>
                </a:ext>
              </a:extLst>
            </p:cNvPr>
            <p:cNvSpPr>
              <a:spLocks noChangeArrowheads="1"/>
            </p:cNvSpPr>
            <p:nvPr/>
          </p:nvSpPr>
          <p:spPr bwMode="auto">
            <a:xfrm>
              <a:off x="1905000" y="51054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57" name="Rectangle 110">
              <a:extLst>
                <a:ext uri="{FF2B5EF4-FFF2-40B4-BE49-F238E27FC236}">
                  <a16:creationId xmlns:a16="http://schemas.microsoft.com/office/drawing/2014/main" id="{E1FF763D-3AD4-4349-9337-0A472E90B12D}"/>
                </a:ext>
              </a:extLst>
            </p:cNvPr>
            <p:cNvSpPr>
              <a:spLocks noChangeArrowheads="1"/>
            </p:cNvSpPr>
            <p:nvPr/>
          </p:nvSpPr>
          <p:spPr bwMode="auto">
            <a:xfrm>
              <a:off x="1981200" y="51054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58" name="Rectangle 110">
              <a:extLst>
                <a:ext uri="{FF2B5EF4-FFF2-40B4-BE49-F238E27FC236}">
                  <a16:creationId xmlns:a16="http://schemas.microsoft.com/office/drawing/2014/main" id="{A2FCBA6A-2220-4A0F-8B31-B7F1CBA5BA4D}"/>
                </a:ext>
              </a:extLst>
            </p:cNvPr>
            <p:cNvSpPr>
              <a:spLocks noChangeArrowheads="1"/>
            </p:cNvSpPr>
            <p:nvPr/>
          </p:nvSpPr>
          <p:spPr bwMode="auto">
            <a:xfrm>
              <a:off x="2057400" y="51054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59" name="Rectangle 110">
              <a:extLst>
                <a:ext uri="{FF2B5EF4-FFF2-40B4-BE49-F238E27FC236}">
                  <a16:creationId xmlns:a16="http://schemas.microsoft.com/office/drawing/2014/main" id="{0B490671-A08F-499E-9FB6-9294A4BD9E39}"/>
                </a:ext>
              </a:extLst>
            </p:cNvPr>
            <p:cNvSpPr>
              <a:spLocks noChangeArrowheads="1"/>
            </p:cNvSpPr>
            <p:nvPr/>
          </p:nvSpPr>
          <p:spPr bwMode="auto">
            <a:xfrm>
              <a:off x="2133600" y="51054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60" name="Rectangle 110">
              <a:extLst>
                <a:ext uri="{FF2B5EF4-FFF2-40B4-BE49-F238E27FC236}">
                  <a16:creationId xmlns:a16="http://schemas.microsoft.com/office/drawing/2014/main" id="{FB0D697E-36B7-4F7C-80FB-C484DD4DE3CB}"/>
                </a:ext>
              </a:extLst>
            </p:cNvPr>
            <p:cNvSpPr>
              <a:spLocks noChangeArrowheads="1"/>
            </p:cNvSpPr>
            <p:nvPr/>
          </p:nvSpPr>
          <p:spPr bwMode="auto">
            <a:xfrm>
              <a:off x="2286000" y="51054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61" name="Rectangle 110">
              <a:extLst>
                <a:ext uri="{FF2B5EF4-FFF2-40B4-BE49-F238E27FC236}">
                  <a16:creationId xmlns:a16="http://schemas.microsoft.com/office/drawing/2014/main" id="{1927F945-1B95-4E9A-92A1-42E70BA424FC}"/>
                </a:ext>
              </a:extLst>
            </p:cNvPr>
            <p:cNvSpPr>
              <a:spLocks noChangeArrowheads="1"/>
            </p:cNvSpPr>
            <p:nvPr/>
          </p:nvSpPr>
          <p:spPr bwMode="auto">
            <a:xfrm>
              <a:off x="2362200" y="51054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62" name="Rectangle 110">
              <a:extLst>
                <a:ext uri="{FF2B5EF4-FFF2-40B4-BE49-F238E27FC236}">
                  <a16:creationId xmlns:a16="http://schemas.microsoft.com/office/drawing/2014/main" id="{D8F3A417-C5BF-49E5-995F-328D13B9644B}"/>
                </a:ext>
              </a:extLst>
            </p:cNvPr>
            <p:cNvSpPr>
              <a:spLocks noChangeArrowheads="1"/>
            </p:cNvSpPr>
            <p:nvPr/>
          </p:nvSpPr>
          <p:spPr bwMode="auto">
            <a:xfrm>
              <a:off x="1828800" y="51816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63" name="Rectangle 110">
              <a:extLst>
                <a:ext uri="{FF2B5EF4-FFF2-40B4-BE49-F238E27FC236}">
                  <a16:creationId xmlns:a16="http://schemas.microsoft.com/office/drawing/2014/main" id="{7F12B794-B764-4C2A-A67C-422A4CC13746}"/>
                </a:ext>
              </a:extLst>
            </p:cNvPr>
            <p:cNvSpPr>
              <a:spLocks noChangeArrowheads="1"/>
            </p:cNvSpPr>
            <p:nvPr/>
          </p:nvSpPr>
          <p:spPr bwMode="auto">
            <a:xfrm>
              <a:off x="1905000" y="51816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64" name="Rectangle 110">
              <a:extLst>
                <a:ext uri="{FF2B5EF4-FFF2-40B4-BE49-F238E27FC236}">
                  <a16:creationId xmlns:a16="http://schemas.microsoft.com/office/drawing/2014/main" id="{B493CDC1-1C27-4F89-ABBE-1158635C0D65}"/>
                </a:ext>
              </a:extLst>
            </p:cNvPr>
            <p:cNvSpPr>
              <a:spLocks noChangeArrowheads="1"/>
            </p:cNvSpPr>
            <p:nvPr/>
          </p:nvSpPr>
          <p:spPr bwMode="auto">
            <a:xfrm>
              <a:off x="1981200" y="5181600"/>
              <a:ext cx="76200" cy="76200"/>
            </a:xfrm>
            <a:prstGeom prst="rect">
              <a:avLst/>
            </a:prstGeom>
            <a:solidFill>
              <a:schemeClr val="tx2">
                <a:lumMod val="20000"/>
                <a:lumOff val="80000"/>
              </a:schemeClr>
            </a:solidFill>
            <a:ln w="9525">
              <a:solidFill>
                <a:schemeClr val="tx1"/>
              </a:solidFill>
              <a:miter lim="800000"/>
              <a:headEnd/>
              <a:tailEnd/>
            </a:ln>
          </p:spPr>
          <p:txBody>
            <a:bodyPr wrap="none" anchor="ctr"/>
            <a:lstStyle/>
            <a:p>
              <a:endParaRPr lang="en-US" sz="1500"/>
            </a:p>
          </p:txBody>
        </p:sp>
        <p:sp>
          <p:nvSpPr>
            <p:cNvPr id="365" name="Rectangle 110">
              <a:extLst>
                <a:ext uri="{FF2B5EF4-FFF2-40B4-BE49-F238E27FC236}">
                  <a16:creationId xmlns:a16="http://schemas.microsoft.com/office/drawing/2014/main" id="{FA15E9BC-E62F-46BF-B281-2D14A8C948AE}"/>
                </a:ext>
              </a:extLst>
            </p:cNvPr>
            <p:cNvSpPr>
              <a:spLocks noChangeArrowheads="1"/>
            </p:cNvSpPr>
            <p:nvPr/>
          </p:nvSpPr>
          <p:spPr bwMode="auto">
            <a:xfrm>
              <a:off x="2057400" y="51816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66" name="Rectangle 110">
              <a:extLst>
                <a:ext uri="{FF2B5EF4-FFF2-40B4-BE49-F238E27FC236}">
                  <a16:creationId xmlns:a16="http://schemas.microsoft.com/office/drawing/2014/main" id="{89F37A03-416D-4851-A5E4-978FD7842B0C}"/>
                </a:ext>
              </a:extLst>
            </p:cNvPr>
            <p:cNvSpPr>
              <a:spLocks noChangeArrowheads="1"/>
            </p:cNvSpPr>
            <p:nvPr/>
          </p:nvSpPr>
          <p:spPr bwMode="auto">
            <a:xfrm>
              <a:off x="2133600" y="51816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67" name="Rectangle 110">
              <a:extLst>
                <a:ext uri="{FF2B5EF4-FFF2-40B4-BE49-F238E27FC236}">
                  <a16:creationId xmlns:a16="http://schemas.microsoft.com/office/drawing/2014/main" id="{2C21EC22-EBB2-41D8-ABCC-3499CE353CC3}"/>
                </a:ext>
              </a:extLst>
            </p:cNvPr>
            <p:cNvSpPr>
              <a:spLocks noChangeArrowheads="1"/>
            </p:cNvSpPr>
            <p:nvPr/>
          </p:nvSpPr>
          <p:spPr bwMode="auto">
            <a:xfrm>
              <a:off x="2286000" y="51816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68" name="Rectangle 110">
              <a:extLst>
                <a:ext uri="{FF2B5EF4-FFF2-40B4-BE49-F238E27FC236}">
                  <a16:creationId xmlns:a16="http://schemas.microsoft.com/office/drawing/2014/main" id="{1B1EF678-FCC1-419C-AF4C-6CE6A9DC64E5}"/>
                </a:ext>
              </a:extLst>
            </p:cNvPr>
            <p:cNvSpPr>
              <a:spLocks noChangeArrowheads="1"/>
            </p:cNvSpPr>
            <p:nvPr/>
          </p:nvSpPr>
          <p:spPr bwMode="auto">
            <a:xfrm>
              <a:off x="2362200" y="51816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69" name="Rectangle 110">
              <a:extLst>
                <a:ext uri="{FF2B5EF4-FFF2-40B4-BE49-F238E27FC236}">
                  <a16:creationId xmlns:a16="http://schemas.microsoft.com/office/drawing/2014/main" id="{F5CE6FEE-BE33-4347-B7E3-02D979E5D5F6}"/>
                </a:ext>
              </a:extLst>
            </p:cNvPr>
            <p:cNvSpPr>
              <a:spLocks noChangeArrowheads="1"/>
            </p:cNvSpPr>
            <p:nvPr/>
          </p:nvSpPr>
          <p:spPr bwMode="auto">
            <a:xfrm>
              <a:off x="1828800" y="5257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70" name="Rectangle 110">
              <a:extLst>
                <a:ext uri="{FF2B5EF4-FFF2-40B4-BE49-F238E27FC236}">
                  <a16:creationId xmlns:a16="http://schemas.microsoft.com/office/drawing/2014/main" id="{7EF18EA5-79F6-4CA2-823B-84986E21F52A}"/>
                </a:ext>
              </a:extLst>
            </p:cNvPr>
            <p:cNvSpPr>
              <a:spLocks noChangeArrowheads="1"/>
            </p:cNvSpPr>
            <p:nvPr/>
          </p:nvSpPr>
          <p:spPr bwMode="auto">
            <a:xfrm>
              <a:off x="1905000" y="5257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71" name="Rectangle 110">
              <a:extLst>
                <a:ext uri="{FF2B5EF4-FFF2-40B4-BE49-F238E27FC236}">
                  <a16:creationId xmlns:a16="http://schemas.microsoft.com/office/drawing/2014/main" id="{5C5D74FC-6A6A-4339-9D4C-AF59DCE944D6}"/>
                </a:ext>
              </a:extLst>
            </p:cNvPr>
            <p:cNvSpPr>
              <a:spLocks noChangeArrowheads="1"/>
            </p:cNvSpPr>
            <p:nvPr/>
          </p:nvSpPr>
          <p:spPr bwMode="auto">
            <a:xfrm>
              <a:off x="1981200" y="5257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72" name="Rectangle 110">
              <a:extLst>
                <a:ext uri="{FF2B5EF4-FFF2-40B4-BE49-F238E27FC236}">
                  <a16:creationId xmlns:a16="http://schemas.microsoft.com/office/drawing/2014/main" id="{4D259040-5D0F-42E7-8BEB-4851595F18E5}"/>
                </a:ext>
              </a:extLst>
            </p:cNvPr>
            <p:cNvSpPr>
              <a:spLocks noChangeArrowheads="1"/>
            </p:cNvSpPr>
            <p:nvPr/>
          </p:nvSpPr>
          <p:spPr bwMode="auto">
            <a:xfrm>
              <a:off x="2057400" y="5257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73" name="Rectangle 110">
              <a:extLst>
                <a:ext uri="{FF2B5EF4-FFF2-40B4-BE49-F238E27FC236}">
                  <a16:creationId xmlns:a16="http://schemas.microsoft.com/office/drawing/2014/main" id="{23DEEF36-367F-465B-AC04-7B7B94E403E2}"/>
                </a:ext>
              </a:extLst>
            </p:cNvPr>
            <p:cNvSpPr>
              <a:spLocks noChangeArrowheads="1"/>
            </p:cNvSpPr>
            <p:nvPr/>
          </p:nvSpPr>
          <p:spPr bwMode="auto">
            <a:xfrm>
              <a:off x="2133600" y="5257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74" name="Rectangle 110">
              <a:extLst>
                <a:ext uri="{FF2B5EF4-FFF2-40B4-BE49-F238E27FC236}">
                  <a16:creationId xmlns:a16="http://schemas.microsoft.com/office/drawing/2014/main" id="{3A60ED9C-AD0E-43A5-BC18-E515E89512D8}"/>
                </a:ext>
              </a:extLst>
            </p:cNvPr>
            <p:cNvSpPr>
              <a:spLocks noChangeArrowheads="1"/>
            </p:cNvSpPr>
            <p:nvPr/>
          </p:nvSpPr>
          <p:spPr bwMode="auto">
            <a:xfrm>
              <a:off x="2286000" y="5257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75" name="Rectangle 110">
              <a:extLst>
                <a:ext uri="{FF2B5EF4-FFF2-40B4-BE49-F238E27FC236}">
                  <a16:creationId xmlns:a16="http://schemas.microsoft.com/office/drawing/2014/main" id="{552C91DF-F29D-4250-802B-2748EE546323}"/>
                </a:ext>
              </a:extLst>
            </p:cNvPr>
            <p:cNvSpPr>
              <a:spLocks noChangeArrowheads="1"/>
            </p:cNvSpPr>
            <p:nvPr/>
          </p:nvSpPr>
          <p:spPr bwMode="auto">
            <a:xfrm>
              <a:off x="2362200" y="52578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76" name="Rectangle 110">
              <a:extLst>
                <a:ext uri="{FF2B5EF4-FFF2-40B4-BE49-F238E27FC236}">
                  <a16:creationId xmlns:a16="http://schemas.microsoft.com/office/drawing/2014/main" id="{FA3B98EF-3A08-4725-9BDF-48A78E58A749}"/>
                </a:ext>
              </a:extLst>
            </p:cNvPr>
            <p:cNvSpPr>
              <a:spLocks noChangeArrowheads="1"/>
            </p:cNvSpPr>
            <p:nvPr/>
          </p:nvSpPr>
          <p:spPr bwMode="auto">
            <a:xfrm>
              <a:off x="1828800" y="5334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77" name="Rectangle 110">
              <a:extLst>
                <a:ext uri="{FF2B5EF4-FFF2-40B4-BE49-F238E27FC236}">
                  <a16:creationId xmlns:a16="http://schemas.microsoft.com/office/drawing/2014/main" id="{472F7464-3D03-4891-A822-80C4676A8283}"/>
                </a:ext>
              </a:extLst>
            </p:cNvPr>
            <p:cNvSpPr>
              <a:spLocks noChangeArrowheads="1"/>
            </p:cNvSpPr>
            <p:nvPr/>
          </p:nvSpPr>
          <p:spPr bwMode="auto">
            <a:xfrm>
              <a:off x="1905000" y="5334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78" name="Rectangle 110">
              <a:extLst>
                <a:ext uri="{FF2B5EF4-FFF2-40B4-BE49-F238E27FC236}">
                  <a16:creationId xmlns:a16="http://schemas.microsoft.com/office/drawing/2014/main" id="{13F1FBA1-9849-4C74-9A7F-39FD3680F3E3}"/>
                </a:ext>
              </a:extLst>
            </p:cNvPr>
            <p:cNvSpPr>
              <a:spLocks noChangeArrowheads="1"/>
            </p:cNvSpPr>
            <p:nvPr/>
          </p:nvSpPr>
          <p:spPr bwMode="auto">
            <a:xfrm>
              <a:off x="1981200" y="5334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79" name="Rectangle 110">
              <a:extLst>
                <a:ext uri="{FF2B5EF4-FFF2-40B4-BE49-F238E27FC236}">
                  <a16:creationId xmlns:a16="http://schemas.microsoft.com/office/drawing/2014/main" id="{E1F69AC8-4F59-4783-B096-DBDDEA051793}"/>
                </a:ext>
              </a:extLst>
            </p:cNvPr>
            <p:cNvSpPr>
              <a:spLocks noChangeArrowheads="1"/>
            </p:cNvSpPr>
            <p:nvPr/>
          </p:nvSpPr>
          <p:spPr bwMode="auto">
            <a:xfrm>
              <a:off x="2057400" y="5334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0" name="Rectangle 110">
              <a:extLst>
                <a:ext uri="{FF2B5EF4-FFF2-40B4-BE49-F238E27FC236}">
                  <a16:creationId xmlns:a16="http://schemas.microsoft.com/office/drawing/2014/main" id="{0080C35D-4C7E-43DF-8758-050CF06B4CEF}"/>
                </a:ext>
              </a:extLst>
            </p:cNvPr>
            <p:cNvSpPr>
              <a:spLocks noChangeArrowheads="1"/>
            </p:cNvSpPr>
            <p:nvPr/>
          </p:nvSpPr>
          <p:spPr bwMode="auto">
            <a:xfrm>
              <a:off x="2133600" y="5334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1" name="Rectangle 110">
              <a:extLst>
                <a:ext uri="{FF2B5EF4-FFF2-40B4-BE49-F238E27FC236}">
                  <a16:creationId xmlns:a16="http://schemas.microsoft.com/office/drawing/2014/main" id="{42470BAB-1E50-4FA5-AF73-5C4057B9D826}"/>
                </a:ext>
              </a:extLst>
            </p:cNvPr>
            <p:cNvSpPr>
              <a:spLocks noChangeArrowheads="1"/>
            </p:cNvSpPr>
            <p:nvPr/>
          </p:nvSpPr>
          <p:spPr bwMode="auto">
            <a:xfrm>
              <a:off x="2286000" y="5334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2" name="Rectangle 110">
              <a:extLst>
                <a:ext uri="{FF2B5EF4-FFF2-40B4-BE49-F238E27FC236}">
                  <a16:creationId xmlns:a16="http://schemas.microsoft.com/office/drawing/2014/main" id="{348EC635-9F94-4E0B-A821-97CC3BEB362F}"/>
                </a:ext>
              </a:extLst>
            </p:cNvPr>
            <p:cNvSpPr>
              <a:spLocks noChangeArrowheads="1"/>
            </p:cNvSpPr>
            <p:nvPr/>
          </p:nvSpPr>
          <p:spPr bwMode="auto">
            <a:xfrm>
              <a:off x="2362200" y="53340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3" name="Rectangle 110">
              <a:extLst>
                <a:ext uri="{FF2B5EF4-FFF2-40B4-BE49-F238E27FC236}">
                  <a16:creationId xmlns:a16="http://schemas.microsoft.com/office/drawing/2014/main" id="{C65F2E4A-4552-43A7-8144-439427978D5E}"/>
                </a:ext>
              </a:extLst>
            </p:cNvPr>
            <p:cNvSpPr>
              <a:spLocks noChangeArrowheads="1"/>
            </p:cNvSpPr>
            <p:nvPr/>
          </p:nvSpPr>
          <p:spPr bwMode="auto">
            <a:xfrm>
              <a:off x="1828800" y="54102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4" name="Rectangle 110">
              <a:extLst>
                <a:ext uri="{FF2B5EF4-FFF2-40B4-BE49-F238E27FC236}">
                  <a16:creationId xmlns:a16="http://schemas.microsoft.com/office/drawing/2014/main" id="{1FFC3489-CAA8-43CC-8F46-4F2C111E4D73}"/>
                </a:ext>
              </a:extLst>
            </p:cNvPr>
            <p:cNvSpPr>
              <a:spLocks noChangeArrowheads="1"/>
            </p:cNvSpPr>
            <p:nvPr/>
          </p:nvSpPr>
          <p:spPr bwMode="auto">
            <a:xfrm>
              <a:off x="1905000" y="54102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5" name="Rectangle 110">
              <a:extLst>
                <a:ext uri="{FF2B5EF4-FFF2-40B4-BE49-F238E27FC236}">
                  <a16:creationId xmlns:a16="http://schemas.microsoft.com/office/drawing/2014/main" id="{FE92C056-6A83-4EEC-ACE1-47FA24D69DB8}"/>
                </a:ext>
              </a:extLst>
            </p:cNvPr>
            <p:cNvSpPr>
              <a:spLocks noChangeArrowheads="1"/>
            </p:cNvSpPr>
            <p:nvPr/>
          </p:nvSpPr>
          <p:spPr bwMode="auto">
            <a:xfrm>
              <a:off x="1981200" y="54102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6" name="Rectangle 110">
              <a:extLst>
                <a:ext uri="{FF2B5EF4-FFF2-40B4-BE49-F238E27FC236}">
                  <a16:creationId xmlns:a16="http://schemas.microsoft.com/office/drawing/2014/main" id="{E53A4882-2506-4B28-8B11-6E7B88EE8990}"/>
                </a:ext>
              </a:extLst>
            </p:cNvPr>
            <p:cNvSpPr>
              <a:spLocks noChangeArrowheads="1"/>
            </p:cNvSpPr>
            <p:nvPr/>
          </p:nvSpPr>
          <p:spPr bwMode="auto">
            <a:xfrm>
              <a:off x="2057400" y="54102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7" name="Rectangle 110">
              <a:extLst>
                <a:ext uri="{FF2B5EF4-FFF2-40B4-BE49-F238E27FC236}">
                  <a16:creationId xmlns:a16="http://schemas.microsoft.com/office/drawing/2014/main" id="{014C2D4D-C455-4CA0-AB31-D5E005517B5E}"/>
                </a:ext>
              </a:extLst>
            </p:cNvPr>
            <p:cNvSpPr>
              <a:spLocks noChangeArrowheads="1"/>
            </p:cNvSpPr>
            <p:nvPr/>
          </p:nvSpPr>
          <p:spPr bwMode="auto">
            <a:xfrm>
              <a:off x="2133600" y="54102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8" name="Rectangle 110">
              <a:extLst>
                <a:ext uri="{FF2B5EF4-FFF2-40B4-BE49-F238E27FC236}">
                  <a16:creationId xmlns:a16="http://schemas.microsoft.com/office/drawing/2014/main" id="{1EBD90EF-6A35-4524-A432-1612828CD0B8}"/>
                </a:ext>
              </a:extLst>
            </p:cNvPr>
            <p:cNvSpPr>
              <a:spLocks noChangeArrowheads="1"/>
            </p:cNvSpPr>
            <p:nvPr/>
          </p:nvSpPr>
          <p:spPr bwMode="auto">
            <a:xfrm>
              <a:off x="2286000" y="5410200"/>
              <a:ext cx="76200" cy="76200"/>
            </a:xfrm>
            <a:prstGeom prst="rect">
              <a:avLst/>
            </a:prstGeom>
            <a:solidFill>
              <a:srgbClr val="00B050"/>
            </a:solidFill>
            <a:ln w="9525">
              <a:solidFill>
                <a:schemeClr val="tx1"/>
              </a:solidFill>
              <a:miter lim="800000"/>
              <a:headEnd/>
              <a:tailEnd/>
            </a:ln>
          </p:spPr>
          <p:txBody>
            <a:bodyPr wrap="none" anchor="ctr"/>
            <a:lstStyle/>
            <a:p>
              <a:endParaRPr lang="en-US" sz="1500"/>
            </a:p>
          </p:txBody>
        </p:sp>
        <p:sp>
          <p:nvSpPr>
            <p:cNvPr id="389" name="Rectangle 110">
              <a:extLst>
                <a:ext uri="{FF2B5EF4-FFF2-40B4-BE49-F238E27FC236}">
                  <a16:creationId xmlns:a16="http://schemas.microsoft.com/office/drawing/2014/main" id="{2E19DA72-41ED-466B-8E03-7C70171E4DBC}"/>
                </a:ext>
              </a:extLst>
            </p:cNvPr>
            <p:cNvSpPr>
              <a:spLocks noChangeArrowheads="1"/>
            </p:cNvSpPr>
            <p:nvPr/>
          </p:nvSpPr>
          <p:spPr bwMode="auto">
            <a:xfrm>
              <a:off x="2209800" y="5334000"/>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390" name="Rectangle 110">
              <a:extLst>
                <a:ext uri="{FF2B5EF4-FFF2-40B4-BE49-F238E27FC236}">
                  <a16:creationId xmlns:a16="http://schemas.microsoft.com/office/drawing/2014/main" id="{30F8ED67-D654-4318-A722-4492C94A221A}"/>
                </a:ext>
              </a:extLst>
            </p:cNvPr>
            <p:cNvSpPr>
              <a:spLocks noChangeArrowheads="1"/>
            </p:cNvSpPr>
            <p:nvPr/>
          </p:nvSpPr>
          <p:spPr bwMode="auto">
            <a:xfrm>
              <a:off x="2209800" y="5410200"/>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sp>
          <p:nvSpPr>
            <p:cNvPr id="391" name="Rectangle 110">
              <a:extLst>
                <a:ext uri="{FF2B5EF4-FFF2-40B4-BE49-F238E27FC236}">
                  <a16:creationId xmlns:a16="http://schemas.microsoft.com/office/drawing/2014/main" id="{763E02D9-475C-4F97-A3E8-16F253974E3A}"/>
                </a:ext>
              </a:extLst>
            </p:cNvPr>
            <p:cNvSpPr>
              <a:spLocks noChangeArrowheads="1"/>
            </p:cNvSpPr>
            <p:nvPr/>
          </p:nvSpPr>
          <p:spPr bwMode="auto">
            <a:xfrm>
              <a:off x="2209800" y="5486400"/>
              <a:ext cx="76200" cy="76200"/>
            </a:xfrm>
            <a:prstGeom prst="rect">
              <a:avLst/>
            </a:prstGeom>
            <a:solidFill>
              <a:srgbClr val="7030A0"/>
            </a:solidFill>
            <a:ln w="9525">
              <a:solidFill>
                <a:schemeClr val="tx1"/>
              </a:solidFill>
              <a:miter lim="800000"/>
              <a:headEnd/>
              <a:tailEnd/>
            </a:ln>
          </p:spPr>
          <p:txBody>
            <a:bodyPr wrap="none" anchor="ctr"/>
            <a:lstStyle/>
            <a:p>
              <a:endParaRPr lang="en-US" sz="1500"/>
            </a:p>
          </p:txBody>
        </p:sp>
      </p:grpSp>
      <p:sp>
        <p:nvSpPr>
          <p:cNvPr id="4" name="Date Placeholder 1">
            <a:extLst>
              <a:ext uri="{FF2B5EF4-FFF2-40B4-BE49-F238E27FC236}">
                <a16:creationId xmlns:a16="http://schemas.microsoft.com/office/drawing/2014/main" id="{3CBE1EAD-2325-708D-6AF9-82C7B059747B}"/>
              </a:ext>
            </a:extLst>
          </p:cNvPr>
          <p:cNvSpPr>
            <a:spLocks noGrp="1"/>
          </p:cNvSpPr>
          <p:nvPr>
            <p:ph type="dt" sz="half" idx="10"/>
          </p:nvPr>
        </p:nvSpPr>
        <p:spPr>
          <a:xfrm>
            <a:off x="838200" y="6356350"/>
            <a:ext cx="2743200" cy="365125"/>
          </a:xfrm>
        </p:spPr>
        <p:txBody>
          <a:bodyPr/>
          <a:lstStyle/>
          <a:p>
            <a:r>
              <a:rPr lang="en-US"/>
              <a:t>Sept. 2022</a:t>
            </a:r>
          </a:p>
        </p:txBody>
      </p:sp>
      <p:sp>
        <p:nvSpPr>
          <p:cNvPr id="5" name="Footer Placeholder 5">
            <a:extLst>
              <a:ext uri="{FF2B5EF4-FFF2-40B4-BE49-F238E27FC236}">
                <a16:creationId xmlns:a16="http://schemas.microsoft.com/office/drawing/2014/main" id="{25A50792-4308-3376-EDAE-CDED199AF935}"/>
              </a:ext>
            </a:extLst>
          </p:cNvPr>
          <p:cNvSpPr>
            <a:spLocks noGrp="1"/>
          </p:cNvSpPr>
          <p:nvPr>
            <p:ph type="ftr" sz="quarter" idx="11"/>
          </p:nvPr>
        </p:nvSpPr>
        <p:spPr>
          <a:xfrm>
            <a:off x="4038600" y="6356350"/>
            <a:ext cx="4114800" cy="365125"/>
          </a:xfrm>
        </p:spPr>
        <p:txBody>
          <a:bodyPr/>
          <a:lstStyle/>
          <a:p>
            <a:r>
              <a:rPr lang="en-US"/>
              <a:t>ETRCO Emulator</a:t>
            </a:r>
          </a:p>
        </p:txBody>
      </p:sp>
    </p:spTree>
    <p:extLst>
      <p:ext uri="{BB962C8B-B14F-4D97-AF65-F5344CB8AC3E}">
        <p14:creationId xmlns:p14="http://schemas.microsoft.com/office/powerpoint/2010/main" val="1655194988"/>
      </p:ext>
    </p:extLst>
  </p:cSld>
  <p:clrMapOvr>
    <a:masterClrMapping/>
  </p:clrMapOvr>
  <p:transition spd="med">
    <p:pull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9">
                                            <p:txEl>
                                              <p:pRg st="0" end="0"/>
                                            </p:txEl>
                                          </p:spTgt>
                                        </p:tgtEl>
                                        <p:attrNameLst>
                                          <p:attrName>style.visibility</p:attrName>
                                        </p:attrNameLst>
                                      </p:cBhvr>
                                      <p:to>
                                        <p:strVal val="visible"/>
                                      </p:to>
                                    </p:set>
                                    <p:anim calcmode="lin" valueType="num">
                                      <p:cBhvr additive="base">
                                        <p:cTn id="7" dur="500" fill="hold"/>
                                        <p:tgtEl>
                                          <p:spTgt spid="1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9">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9">
                                            <p:txEl>
                                              <p:pRg st="1" end="1"/>
                                            </p:txEl>
                                          </p:spTgt>
                                        </p:tgtEl>
                                        <p:attrNameLst>
                                          <p:attrName>style.visibility</p:attrName>
                                        </p:attrNameLst>
                                      </p:cBhvr>
                                      <p:to>
                                        <p:strVal val="visible"/>
                                      </p:to>
                                    </p:set>
                                    <p:anim calcmode="lin" valueType="num">
                                      <p:cBhvr additive="base">
                                        <p:cTn id="12" dur="500" fill="hold"/>
                                        <p:tgtEl>
                                          <p:spTgt spid="129">
                                            <p:txEl>
                                              <p:pRg st="1" end="1"/>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29">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29">
                                            <p:txEl>
                                              <p:pRg st="2" end="2"/>
                                            </p:txEl>
                                          </p:spTgt>
                                        </p:tgtEl>
                                        <p:attrNameLst>
                                          <p:attrName>style.visibility</p:attrName>
                                        </p:attrNameLst>
                                      </p:cBhvr>
                                      <p:to>
                                        <p:strVal val="visible"/>
                                      </p:to>
                                    </p:set>
                                    <p:anim calcmode="lin" valueType="num">
                                      <p:cBhvr additive="base">
                                        <p:cTn id="17" dur="500" fill="hold"/>
                                        <p:tgtEl>
                                          <p:spTgt spid="12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2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build="p" bldLvl="2" autoUpdateAnimBg="0" advAuto="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CC399AD4-B1F6-498B-B2AB-843FD0C0FC5B}"/>
              </a:ext>
            </a:extLst>
          </p:cNvPr>
          <p:cNvSpPr txBox="1">
            <a:spLocks/>
          </p:cNvSpPr>
          <p:nvPr/>
        </p:nvSpPr>
        <p:spPr>
          <a:xfrm>
            <a:off x="0" y="0"/>
            <a:ext cx="12192000" cy="913562"/>
          </a:xfrm>
          <a:prstGeom prst="rect">
            <a:avLst/>
          </a:prstGeom>
          <a:solidFill>
            <a:schemeClr val="accent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400" dirty="0"/>
              <a:t>Overall block diagram</a:t>
            </a:r>
            <a:endParaRPr lang="en-US" b="1" dirty="0"/>
          </a:p>
        </p:txBody>
      </p:sp>
      <p:sp>
        <p:nvSpPr>
          <p:cNvPr id="15" name="Slide Number Placeholder 3">
            <a:extLst>
              <a:ext uri="{FF2B5EF4-FFF2-40B4-BE49-F238E27FC236}">
                <a16:creationId xmlns:a16="http://schemas.microsoft.com/office/drawing/2014/main" id="{1155EB55-A7F1-4D16-B34D-5ADACE6A3BF7}"/>
              </a:ext>
            </a:extLst>
          </p:cNvPr>
          <p:cNvSpPr>
            <a:spLocks noGrp="1"/>
          </p:cNvSpPr>
          <p:nvPr>
            <p:ph type="sldNum" sz="quarter" idx="12"/>
          </p:nvPr>
        </p:nvSpPr>
        <p:spPr>
          <a:xfrm>
            <a:off x="8610600" y="6356350"/>
            <a:ext cx="2743200" cy="365125"/>
          </a:xfrm>
        </p:spPr>
        <p:txBody>
          <a:bodyPr/>
          <a:lstStyle/>
          <a:p>
            <a:fld id="{185D4038-2A86-4E43-A7B8-CBE08654D32D}" type="slidenum">
              <a:rPr lang="en-US" smtClean="0"/>
              <a:t>21</a:t>
            </a:fld>
            <a:endParaRPr lang="en-US" dirty="0"/>
          </a:p>
        </p:txBody>
      </p:sp>
      <p:sp>
        <p:nvSpPr>
          <p:cNvPr id="4" name="Rectangle 3">
            <a:extLst>
              <a:ext uri="{FF2B5EF4-FFF2-40B4-BE49-F238E27FC236}">
                <a16:creationId xmlns:a16="http://schemas.microsoft.com/office/drawing/2014/main" id="{3EAE5AE6-C43E-5DC8-A9EE-5FA7354A46FA}"/>
              </a:ext>
            </a:extLst>
          </p:cNvPr>
          <p:cNvSpPr/>
          <p:nvPr/>
        </p:nvSpPr>
        <p:spPr>
          <a:xfrm>
            <a:off x="1870129" y="1316550"/>
            <a:ext cx="1463040" cy="47798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TDCs</a:t>
            </a:r>
          </a:p>
        </p:txBody>
      </p:sp>
      <p:sp>
        <p:nvSpPr>
          <p:cNvPr id="6" name="Rectangle 5">
            <a:extLst>
              <a:ext uri="{FF2B5EF4-FFF2-40B4-BE49-F238E27FC236}">
                <a16:creationId xmlns:a16="http://schemas.microsoft.com/office/drawing/2014/main" id="{7DB58B03-AE08-7CE2-26BB-0C731AA7E6DA}"/>
              </a:ext>
            </a:extLst>
          </p:cNvPr>
          <p:cNvSpPr/>
          <p:nvPr/>
        </p:nvSpPr>
        <p:spPr>
          <a:xfrm>
            <a:off x="1870129" y="2033522"/>
            <a:ext cx="1463040" cy="5715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Test pattern generators</a:t>
            </a:r>
          </a:p>
        </p:txBody>
      </p:sp>
      <p:sp>
        <p:nvSpPr>
          <p:cNvPr id="8" name="Trapezoid 7">
            <a:extLst>
              <a:ext uri="{FF2B5EF4-FFF2-40B4-BE49-F238E27FC236}">
                <a16:creationId xmlns:a16="http://schemas.microsoft.com/office/drawing/2014/main" id="{19AA92A4-30C9-C5A4-39DD-0F371D76908C}"/>
              </a:ext>
            </a:extLst>
          </p:cNvPr>
          <p:cNvSpPr/>
          <p:nvPr/>
        </p:nvSpPr>
        <p:spPr>
          <a:xfrm rot="5400000">
            <a:off x="3407981" y="1716600"/>
            <a:ext cx="1288469" cy="477980"/>
          </a:xfrm>
          <a:prstGeom prst="trapezoi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Mux</a:t>
            </a:r>
          </a:p>
        </p:txBody>
      </p:sp>
      <p:grpSp>
        <p:nvGrpSpPr>
          <p:cNvPr id="10" name="Group 9">
            <a:extLst>
              <a:ext uri="{FF2B5EF4-FFF2-40B4-BE49-F238E27FC236}">
                <a16:creationId xmlns:a16="http://schemas.microsoft.com/office/drawing/2014/main" id="{7236C120-561B-E5C5-6A57-B4B498921DCE}"/>
              </a:ext>
            </a:extLst>
          </p:cNvPr>
          <p:cNvGrpSpPr/>
          <p:nvPr/>
        </p:nvGrpSpPr>
        <p:grpSpPr>
          <a:xfrm>
            <a:off x="3335248" y="1472414"/>
            <a:ext cx="477980" cy="166255"/>
            <a:chOff x="2795155" y="1371599"/>
            <a:chExt cx="477980" cy="166255"/>
          </a:xfrm>
        </p:grpSpPr>
        <p:cxnSp>
          <p:nvCxnSpPr>
            <p:cNvPr id="11" name="Straight Arrow Connector 10">
              <a:extLst>
                <a:ext uri="{FF2B5EF4-FFF2-40B4-BE49-F238E27FC236}">
                  <a16:creationId xmlns:a16="http://schemas.microsoft.com/office/drawing/2014/main" id="{D70F8BD1-4552-2B78-3F21-ABB05FD340FD}"/>
                </a:ext>
              </a:extLst>
            </p:cNvPr>
            <p:cNvCxnSpPr>
              <a:cxnSpLocks/>
            </p:cNvCxnSpPr>
            <p:nvPr/>
          </p:nvCxnSpPr>
          <p:spPr>
            <a:xfrm>
              <a:off x="2795155" y="1454726"/>
              <a:ext cx="4779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9A9C340-4F6F-1237-CC02-915AC83ECC52}"/>
                </a:ext>
              </a:extLst>
            </p:cNvPr>
            <p:cNvCxnSpPr>
              <a:cxnSpLocks/>
            </p:cNvCxnSpPr>
            <p:nvPr/>
          </p:nvCxnSpPr>
          <p:spPr>
            <a:xfrm flipV="1">
              <a:off x="2940627" y="1371599"/>
              <a:ext cx="166255" cy="166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 name="Group 17">
            <a:extLst>
              <a:ext uri="{FF2B5EF4-FFF2-40B4-BE49-F238E27FC236}">
                <a16:creationId xmlns:a16="http://schemas.microsoft.com/office/drawing/2014/main" id="{8AC65CBA-61BA-7856-8462-22C1BBEAC636}"/>
              </a:ext>
            </a:extLst>
          </p:cNvPr>
          <p:cNvGrpSpPr/>
          <p:nvPr/>
        </p:nvGrpSpPr>
        <p:grpSpPr>
          <a:xfrm>
            <a:off x="3335248" y="2236145"/>
            <a:ext cx="477980" cy="166255"/>
            <a:chOff x="2795155" y="1371599"/>
            <a:chExt cx="477980" cy="166255"/>
          </a:xfrm>
        </p:grpSpPr>
        <p:cxnSp>
          <p:nvCxnSpPr>
            <p:cNvPr id="20" name="Straight Arrow Connector 19">
              <a:extLst>
                <a:ext uri="{FF2B5EF4-FFF2-40B4-BE49-F238E27FC236}">
                  <a16:creationId xmlns:a16="http://schemas.microsoft.com/office/drawing/2014/main" id="{C0AAD551-E512-9D4A-79AC-DC82400A317F}"/>
                </a:ext>
              </a:extLst>
            </p:cNvPr>
            <p:cNvCxnSpPr>
              <a:cxnSpLocks/>
            </p:cNvCxnSpPr>
            <p:nvPr/>
          </p:nvCxnSpPr>
          <p:spPr>
            <a:xfrm>
              <a:off x="2795155" y="1454726"/>
              <a:ext cx="4779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A0F7DC03-119E-C1E8-10D9-55098230CECF}"/>
                </a:ext>
              </a:extLst>
            </p:cNvPr>
            <p:cNvCxnSpPr>
              <a:cxnSpLocks/>
            </p:cNvCxnSpPr>
            <p:nvPr/>
          </p:nvCxnSpPr>
          <p:spPr>
            <a:xfrm flipV="1">
              <a:off x="2940627" y="1371599"/>
              <a:ext cx="166255" cy="166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Rectangle 22">
            <a:extLst>
              <a:ext uri="{FF2B5EF4-FFF2-40B4-BE49-F238E27FC236}">
                <a16:creationId xmlns:a16="http://schemas.microsoft.com/office/drawing/2014/main" id="{5CF09701-2BCC-5813-CE82-58996D711322}"/>
              </a:ext>
            </a:extLst>
          </p:cNvPr>
          <p:cNvSpPr/>
          <p:nvPr/>
        </p:nvSpPr>
        <p:spPr>
          <a:xfrm>
            <a:off x="4758797" y="1681271"/>
            <a:ext cx="914400" cy="5486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Circular buffers</a:t>
            </a:r>
          </a:p>
        </p:txBody>
      </p:sp>
      <p:grpSp>
        <p:nvGrpSpPr>
          <p:cNvPr id="25" name="Group 24">
            <a:extLst>
              <a:ext uri="{FF2B5EF4-FFF2-40B4-BE49-F238E27FC236}">
                <a16:creationId xmlns:a16="http://schemas.microsoft.com/office/drawing/2014/main" id="{11FCB7D6-C4AD-CEA6-DFFB-1C79CDC78314}"/>
              </a:ext>
            </a:extLst>
          </p:cNvPr>
          <p:cNvGrpSpPr/>
          <p:nvPr/>
        </p:nvGrpSpPr>
        <p:grpSpPr>
          <a:xfrm>
            <a:off x="4291208" y="1872464"/>
            <a:ext cx="477980" cy="166255"/>
            <a:chOff x="2795155" y="1371599"/>
            <a:chExt cx="477980" cy="166255"/>
          </a:xfrm>
        </p:grpSpPr>
        <p:cxnSp>
          <p:nvCxnSpPr>
            <p:cNvPr id="26" name="Straight Arrow Connector 25">
              <a:extLst>
                <a:ext uri="{FF2B5EF4-FFF2-40B4-BE49-F238E27FC236}">
                  <a16:creationId xmlns:a16="http://schemas.microsoft.com/office/drawing/2014/main" id="{BBAEAEF5-D597-C936-B5B6-6C563F488B3D}"/>
                </a:ext>
              </a:extLst>
            </p:cNvPr>
            <p:cNvCxnSpPr>
              <a:cxnSpLocks/>
            </p:cNvCxnSpPr>
            <p:nvPr/>
          </p:nvCxnSpPr>
          <p:spPr>
            <a:xfrm>
              <a:off x="2795155" y="1454726"/>
              <a:ext cx="4779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29F7E08-7D3F-28DF-A5F5-B483201254A5}"/>
                </a:ext>
              </a:extLst>
            </p:cNvPr>
            <p:cNvCxnSpPr>
              <a:cxnSpLocks/>
            </p:cNvCxnSpPr>
            <p:nvPr/>
          </p:nvCxnSpPr>
          <p:spPr>
            <a:xfrm flipV="1">
              <a:off x="2940627" y="1371599"/>
              <a:ext cx="166255" cy="166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Rectangle 27">
            <a:extLst>
              <a:ext uri="{FF2B5EF4-FFF2-40B4-BE49-F238E27FC236}">
                <a16:creationId xmlns:a16="http://schemas.microsoft.com/office/drawing/2014/main" id="{FDB65D3B-C3C9-54B3-6394-19B3BE18CA50}"/>
              </a:ext>
            </a:extLst>
          </p:cNvPr>
          <p:cNvSpPr/>
          <p:nvPr/>
        </p:nvSpPr>
        <p:spPr>
          <a:xfrm>
            <a:off x="6140788" y="1681271"/>
            <a:ext cx="914400" cy="5486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Event buffers</a:t>
            </a:r>
          </a:p>
        </p:txBody>
      </p:sp>
      <p:grpSp>
        <p:nvGrpSpPr>
          <p:cNvPr id="29" name="Group 28">
            <a:extLst>
              <a:ext uri="{FF2B5EF4-FFF2-40B4-BE49-F238E27FC236}">
                <a16:creationId xmlns:a16="http://schemas.microsoft.com/office/drawing/2014/main" id="{20FE2CA5-ED59-8445-BCE0-9A36DD942EFA}"/>
              </a:ext>
            </a:extLst>
          </p:cNvPr>
          <p:cNvGrpSpPr/>
          <p:nvPr/>
        </p:nvGrpSpPr>
        <p:grpSpPr>
          <a:xfrm>
            <a:off x="5673199" y="1872464"/>
            <a:ext cx="477980" cy="166255"/>
            <a:chOff x="2795155" y="1371599"/>
            <a:chExt cx="477980" cy="166255"/>
          </a:xfrm>
        </p:grpSpPr>
        <p:cxnSp>
          <p:nvCxnSpPr>
            <p:cNvPr id="30" name="Straight Arrow Connector 29">
              <a:extLst>
                <a:ext uri="{FF2B5EF4-FFF2-40B4-BE49-F238E27FC236}">
                  <a16:creationId xmlns:a16="http://schemas.microsoft.com/office/drawing/2014/main" id="{0F355B0D-652E-D246-1548-53D0C9D8D732}"/>
                </a:ext>
              </a:extLst>
            </p:cNvPr>
            <p:cNvCxnSpPr>
              <a:cxnSpLocks/>
            </p:cNvCxnSpPr>
            <p:nvPr/>
          </p:nvCxnSpPr>
          <p:spPr>
            <a:xfrm>
              <a:off x="2795155" y="1454726"/>
              <a:ext cx="4779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FA0F205-EDDA-FA0C-1DD7-F683093A3422}"/>
                </a:ext>
              </a:extLst>
            </p:cNvPr>
            <p:cNvCxnSpPr>
              <a:cxnSpLocks/>
            </p:cNvCxnSpPr>
            <p:nvPr/>
          </p:nvCxnSpPr>
          <p:spPr>
            <a:xfrm flipV="1">
              <a:off x="2940627" y="1371599"/>
              <a:ext cx="166255" cy="166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2" name="Rectangle 31">
            <a:extLst>
              <a:ext uri="{FF2B5EF4-FFF2-40B4-BE49-F238E27FC236}">
                <a16:creationId xmlns:a16="http://schemas.microsoft.com/office/drawing/2014/main" id="{A9E8EDFC-B701-BD0C-67C5-C2B842136FFC}"/>
              </a:ext>
            </a:extLst>
          </p:cNvPr>
          <p:cNvSpPr/>
          <p:nvPr/>
        </p:nvSpPr>
        <p:spPr>
          <a:xfrm>
            <a:off x="7533170" y="1681271"/>
            <a:ext cx="1005840" cy="5486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Switch network</a:t>
            </a:r>
          </a:p>
        </p:txBody>
      </p:sp>
      <p:grpSp>
        <p:nvGrpSpPr>
          <p:cNvPr id="33" name="Group 32">
            <a:extLst>
              <a:ext uri="{FF2B5EF4-FFF2-40B4-BE49-F238E27FC236}">
                <a16:creationId xmlns:a16="http://schemas.microsoft.com/office/drawing/2014/main" id="{7B92E5DB-84F8-A51D-4BAE-06A18D4D949C}"/>
              </a:ext>
            </a:extLst>
          </p:cNvPr>
          <p:cNvGrpSpPr/>
          <p:nvPr/>
        </p:nvGrpSpPr>
        <p:grpSpPr>
          <a:xfrm>
            <a:off x="7065581" y="1872464"/>
            <a:ext cx="477980" cy="166255"/>
            <a:chOff x="2795155" y="1371599"/>
            <a:chExt cx="477980" cy="166255"/>
          </a:xfrm>
        </p:grpSpPr>
        <p:cxnSp>
          <p:nvCxnSpPr>
            <p:cNvPr id="34" name="Straight Arrow Connector 33">
              <a:extLst>
                <a:ext uri="{FF2B5EF4-FFF2-40B4-BE49-F238E27FC236}">
                  <a16:creationId xmlns:a16="http://schemas.microsoft.com/office/drawing/2014/main" id="{52AF07F3-8E29-4668-5530-C26E43C3EBE5}"/>
                </a:ext>
              </a:extLst>
            </p:cNvPr>
            <p:cNvCxnSpPr>
              <a:cxnSpLocks/>
            </p:cNvCxnSpPr>
            <p:nvPr/>
          </p:nvCxnSpPr>
          <p:spPr>
            <a:xfrm>
              <a:off x="2795155" y="1454726"/>
              <a:ext cx="4779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47574CE6-022C-53ED-AA43-859ABB93A882}"/>
                </a:ext>
              </a:extLst>
            </p:cNvPr>
            <p:cNvCxnSpPr>
              <a:cxnSpLocks/>
            </p:cNvCxnSpPr>
            <p:nvPr/>
          </p:nvCxnSpPr>
          <p:spPr>
            <a:xfrm flipV="1">
              <a:off x="2940627" y="1371599"/>
              <a:ext cx="166255" cy="166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Rectangle 35">
            <a:extLst>
              <a:ext uri="{FF2B5EF4-FFF2-40B4-BE49-F238E27FC236}">
                <a16:creationId xmlns:a16="http://schemas.microsoft.com/office/drawing/2014/main" id="{19A7B14F-E400-0787-7953-1974C09AA072}"/>
              </a:ext>
            </a:extLst>
          </p:cNvPr>
          <p:cNvSpPr/>
          <p:nvPr/>
        </p:nvSpPr>
        <p:spPr>
          <a:xfrm>
            <a:off x="3033907" y="3046563"/>
            <a:ext cx="914400" cy="7315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Data stream buffer</a:t>
            </a:r>
          </a:p>
        </p:txBody>
      </p:sp>
      <p:sp>
        <p:nvSpPr>
          <p:cNvPr id="37" name="Rectangle 36">
            <a:extLst>
              <a:ext uri="{FF2B5EF4-FFF2-40B4-BE49-F238E27FC236}">
                <a16:creationId xmlns:a16="http://schemas.microsoft.com/office/drawing/2014/main" id="{A0F2359D-40CB-45F4-216E-6554F2FF2F2C}"/>
              </a:ext>
            </a:extLst>
          </p:cNvPr>
          <p:cNvSpPr/>
          <p:nvPr/>
        </p:nvSpPr>
        <p:spPr>
          <a:xfrm>
            <a:off x="4415898" y="3046563"/>
            <a:ext cx="1097280" cy="7315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Serializer</a:t>
            </a:r>
          </a:p>
        </p:txBody>
      </p:sp>
      <p:grpSp>
        <p:nvGrpSpPr>
          <p:cNvPr id="38" name="Group 37">
            <a:extLst>
              <a:ext uri="{FF2B5EF4-FFF2-40B4-BE49-F238E27FC236}">
                <a16:creationId xmlns:a16="http://schemas.microsoft.com/office/drawing/2014/main" id="{6E068C79-B6E6-0AD5-7171-8B75352724FF}"/>
              </a:ext>
            </a:extLst>
          </p:cNvPr>
          <p:cNvGrpSpPr/>
          <p:nvPr/>
        </p:nvGrpSpPr>
        <p:grpSpPr>
          <a:xfrm>
            <a:off x="3948309" y="3329196"/>
            <a:ext cx="477980" cy="166255"/>
            <a:chOff x="2795155" y="1371599"/>
            <a:chExt cx="477980" cy="166255"/>
          </a:xfrm>
        </p:grpSpPr>
        <p:cxnSp>
          <p:nvCxnSpPr>
            <p:cNvPr id="39" name="Straight Arrow Connector 38">
              <a:extLst>
                <a:ext uri="{FF2B5EF4-FFF2-40B4-BE49-F238E27FC236}">
                  <a16:creationId xmlns:a16="http://schemas.microsoft.com/office/drawing/2014/main" id="{A72848A4-E42C-A075-26F2-CEA896351FD0}"/>
                </a:ext>
              </a:extLst>
            </p:cNvPr>
            <p:cNvCxnSpPr>
              <a:cxnSpLocks/>
            </p:cNvCxnSpPr>
            <p:nvPr/>
          </p:nvCxnSpPr>
          <p:spPr>
            <a:xfrm>
              <a:off x="2795155" y="1454726"/>
              <a:ext cx="4779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E29FF8E4-BCAB-9BE1-B316-17FCCD8C03E9}"/>
                </a:ext>
              </a:extLst>
            </p:cNvPr>
            <p:cNvCxnSpPr>
              <a:cxnSpLocks/>
            </p:cNvCxnSpPr>
            <p:nvPr/>
          </p:nvCxnSpPr>
          <p:spPr>
            <a:xfrm flipV="1">
              <a:off x="2940627" y="1371599"/>
              <a:ext cx="166255" cy="166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1" name="Rectangle 40">
            <a:extLst>
              <a:ext uri="{FF2B5EF4-FFF2-40B4-BE49-F238E27FC236}">
                <a16:creationId xmlns:a16="http://schemas.microsoft.com/office/drawing/2014/main" id="{DE98637A-E230-DF20-DDC8-7B57B98CD56F}"/>
              </a:ext>
            </a:extLst>
          </p:cNvPr>
          <p:cNvSpPr/>
          <p:nvPr/>
        </p:nvSpPr>
        <p:spPr>
          <a:xfrm>
            <a:off x="6016096" y="3046563"/>
            <a:ext cx="1280160" cy="7315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deserializer</a:t>
            </a:r>
          </a:p>
        </p:txBody>
      </p:sp>
      <p:sp>
        <p:nvSpPr>
          <p:cNvPr id="42" name="Rectangle 41">
            <a:extLst>
              <a:ext uri="{FF2B5EF4-FFF2-40B4-BE49-F238E27FC236}">
                <a16:creationId xmlns:a16="http://schemas.microsoft.com/office/drawing/2014/main" id="{445E3FD4-DA2C-6DE1-47B6-0A19993244DA}"/>
              </a:ext>
            </a:extLst>
          </p:cNvPr>
          <p:cNvSpPr/>
          <p:nvPr/>
        </p:nvSpPr>
        <p:spPr>
          <a:xfrm>
            <a:off x="7765231" y="3046563"/>
            <a:ext cx="1097280" cy="7315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Data extractor</a:t>
            </a:r>
          </a:p>
        </p:txBody>
      </p:sp>
      <p:grpSp>
        <p:nvGrpSpPr>
          <p:cNvPr id="43" name="Group 42">
            <a:extLst>
              <a:ext uri="{FF2B5EF4-FFF2-40B4-BE49-F238E27FC236}">
                <a16:creationId xmlns:a16="http://schemas.microsoft.com/office/drawing/2014/main" id="{8E3167A9-0576-392E-AE6A-8253289EEE61}"/>
              </a:ext>
            </a:extLst>
          </p:cNvPr>
          <p:cNvGrpSpPr/>
          <p:nvPr/>
        </p:nvGrpSpPr>
        <p:grpSpPr>
          <a:xfrm>
            <a:off x="7297643" y="3329196"/>
            <a:ext cx="477980" cy="166255"/>
            <a:chOff x="2795155" y="1371599"/>
            <a:chExt cx="477980" cy="166255"/>
          </a:xfrm>
        </p:grpSpPr>
        <p:cxnSp>
          <p:nvCxnSpPr>
            <p:cNvPr id="44" name="Straight Arrow Connector 43">
              <a:extLst>
                <a:ext uri="{FF2B5EF4-FFF2-40B4-BE49-F238E27FC236}">
                  <a16:creationId xmlns:a16="http://schemas.microsoft.com/office/drawing/2014/main" id="{BD50BE57-DE79-0A72-04DD-08ABDF77C6DB}"/>
                </a:ext>
              </a:extLst>
            </p:cNvPr>
            <p:cNvCxnSpPr>
              <a:cxnSpLocks/>
            </p:cNvCxnSpPr>
            <p:nvPr/>
          </p:nvCxnSpPr>
          <p:spPr>
            <a:xfrm>
              <a:off x="2795155" y="1454726"/>
              <a:ext cx="4779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228BA4B-1BEE-B0B6-DED6-CA719A92BAEB}"/>
                </a:ext>
              </a:extLst>
            </p:cNvPr>
            <p:cNvCxnSpPr>
              <a:cxnSpLocks/>
            </p:cNvCxnSpPr>
            <p:nvPr/>
          </p:nvCxnSpPr>
          <p:spPr>
            <a:xfrm flipV="1">
              <a:off x="2940627" y="1371599"/>
              <a:ext cx="166255" cy="166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6" name="Rectangle 45">
            <a:extLst>
              <a:ext uri="{FF2B5EF4-FFF2-40B4-BE49-F238E27FC236}">
                <a16:creationId xmlns:a16="http://schemas.microsoft.com/office/drawing/2014/main" id="{54E29B4F-2D2A-3D5B-F0F8-9ACB30A0643B}"/>
              </a:ext>
            </a:extLst>
          </p:cNvPr>
          <p:cNvSpPr/>
          <p:nvPr/>
        </p:nvSpPr>
        <p:spPr>
          <a:xfrm>
            <a:off x="9337734" y="3046563"/>
            <a:ext cx="1005840" cy="7315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Data checker</a:t>
            </a:r>
          </a:p>
        </p:txBody>
      </p:sp>
      <p:grpSp>
        <p:nvGrpSpPr>
          <p:cNvPr id="47" name="Group 46">
            <a:extLst>
              <a:ext uri="{FF2B5EF4-FFF2-40B4-BE49-F238E27FC236}">
                <a16:creationId xmlns:a16="http://schemas.microsoft.com/office/drawing/2014/main" id="{85A70DE1-4C76-7010-C4F0-5A835E84B369}"/>
              </a:ext>
            </a:extLst>
          </p:cNvPr>
          <p:cNvGrpSpPr/>
          <p:nvPr/>
        </p:nvGrpSpPr>
        <p:grpSpPr>
          <a:xfrm>
            <a:off x="8870145" y="3329196"/>
            <a:ext cx="477980" cy="166255"/>
            <a:chOff x="2795155" y="1371599"/>
            <a:chExt cx="477980" cy="166255"/>
          </a:xfrm>
        </p:grpSpPr>
        <p:cxnSp>
          <p:nvCxnSpPr>
            <p:cNvPr id="48" name="Straight Arrow Connector 47">
              <a:extLst>
                <a:ext uri="{FF2B5EF4-FFF2-40B4-BE49-F238E27FC236}">
                  <a16:creationId xmlns:a16="http://schemas.microsoft.com/office/drawing/2014/main" id="{5735FF6B-E3C5-F5DE-064A-8834BF0CC434}"/>
                </a:ext>
              </a:extLst>
            </p:cNvPr>
            <p:cNvCxnSpPr>
              <a:cxnSpLocks/>
            </p:cNvCxnSpPr>
            <p:nvPr/>
          </p:nvCxnSpPr>
          <p:spPr>
            <a:xfrm>
              <a:off x="2795155" y="1454726"/>
              <a:ext cx="4779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59000E0F-E9E5-59E8-F67C-A2BB834FF641}"/>
                </a:ext>
              </a:extLst>
            </p:cNvPr>
            <p:cNvCxnSpPr>
              <a:cxnSpLocks/>
            </p:cNvCxnSpPr>
            <p:nvPr/>
          </p:nvCxnSpPr>
          <p:spPr>
            <a:xfrm flipV="1">
              <a:off x="2940627" y="1371599"/>
              <a:ext cx="166255" cy="166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0" name="Straight Arrow Connector 49">
            <a:extLst>
              <a:ext uri="{FF2B5EF4-FFF2-40B4-BE49-F238E27FC236}">
                <a16:creationId xmlns:a16="http://schemas.microsoft.com/office/drawing/2014/main" id="{414E3B8D-349A-ABE0-AA2F-325B2ACFEC47}"/>
              </a:ext>
            </a:extLst>
          </p:cNvPr>
          <p:cNvCxnSpPr>
            <a:cxnSpLocks/>
          </p:cNvCxnSpPr>
          <p:nvPr/>
        </p:nvCxnSpPr>
        <p:spPr>
          <a:xfrm>
            <a:off x="5527728" y="3412323"/>
            <a:ext cx="47798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Rectangle 50">
            <a:extLst>
              <a:ext uri="{FF2B5EF4-FFF2-40B4-BE49-F238E27FC236}">
                <a16:creationId xmlns:a16="http://schemas.microsoft.com/office/drawing/2014/main" id="{A4D46358-7EC1-4093-556A-C81A5AC3B151}"/>
              </a:ext>
            </a:extLst>
          </p:cNvPr>
          <p:cNvSpPr/>
          <p:nvPr/>
        </p:nvSpPr>
        <p:spPr>
          <a:xfrm>
            <a:off x="9012148" y="1681271"/>
            <a:ext cx="1005840" cy="5486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Frame builder</a:t>
            </a:r>
          </a:p>
        </p:txBody>
      </p:sp>
      <p:grpSp>
        <p:nvGrpSpPr>
          <p:cNvPr id="52" name="Group 51">
            <a:extLst>
              <a:ext uri="{FF2B5EF4-FFF2-40B4-BE49-F238E27FC236}">
                <a16:creationId xmlns:a16="http://schemas.microsoft.com/office/drawing/2014/main" id="{086C4E83-8B89-086A-5BE9-1689AF3F6E7A}"/>
              </a:ext>
            </a:extLst>
          </p:cNvPr>
          <p:cNvGrpSpPr/>
          <p:nvPr/>
        </p:nvGrpSpPr>
        <p:grpSpPr>
          <a:xfrm>
            <a:off x="8544559" y="1872464"/>
            <a:ext cx="477980" cy="166255"/>
            <a:chOff x="2795155" y="1371599"/>
            <a:chExt cx="477980" cy="166255"/>
          </a:xfrm>
        </p:grpSpPr>
        <p:cxnSp>
          <p:nvCxnSpPr>
            <p:cNvPr id="53" name="Straight Arrow Connector 52">
              <a:extLst>
                <a:ext uri="{FF2B5EF4-FFF2-40B4-BE49-F238E27FC236}">
                  <a16:creationId xmlns:a16="http://schemas.microsoft.com/office/drawing/2014/main" id="{426F5C7A-4DF6-C20C-F502-8F2CA7ED60A0}"/>
                </a:ext>
              </a:extLst>
            </p:cNvPr>
            <p:cNvCxnSpPr>
              <a:cxnSpLocks/>
            </p:cNvCxnSpPr>
            <p:nvPr/>
          </p:nvCxnSpPr>
          <p:spPr>
            <a:xfrm>
              <a:off x="2795155" y="1454726"/>
              <a:ext cx="4779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AC1C695D-C302-222E-3E49-6E352E3FD24F}"/>
                </a:ext>
              </a:extLst>
            </p:cNvPr>
            <p:cNvCxnSpPr>
              <a:cxnSpLocks/>
            </p:cNvCxnSpPr>
            <p:nvPr/>
          </p:nvCxnSpPr>
          <p:spPr>
            <a:xfrm flipV="1">
              <a:off x="2940627" y="1371599"/>
              <a:ext cx="166255" cy="166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5" name="Straight Arrow Connector 54">
            <a:extLst>
              <a:ext uri="{FF2B5EF4-FFF2-40B4-BE49-F238E27FC236}">
                <a16:creationId xmlns:a16="http://schemas.microsoft.com/office/drawing/2014/main" id="{11A59696-D0B8-5F41-3354-4BAB000123B2}"/>
              </a:ext>
            </a:extLst>
          </p:cNvPr>
          <p:cNvCxnSpPr>
            <a:cxnSpLocks/>
          </p:cNvCxnSpPr>
          <p:nvPr/>
        </p:nvCxnSpPr>
        <p:spPr>
          <a:xfrm>
            <a:off x="10023537" y="1955588"/>
            <a:ext cx="477980" cy="0"/>
          </a:xfrm>
          <a:prstGeom prst="straightConnector1">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90368375-D41A-348E-0E54-11F3275C20E2}"/>
              </a:ext>
            </a:extLst>
          </p:cNvPr>
          <p:cNvCxnSpPr>
            <a:cxnSpLocks/>
          </p:cNvCxnSpPr>
          <p:nvPr/>
        </p:nvCxnSpPr>
        <p:spPr>
          <a:xfrm>
            <a:off x="10491126" y="1960782"/>
            <a:ext cx="0" cy="854649"/>
          </a:xfrm>
          <a:prstGeom prst="line">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BB65DFE5-1134-92BB-2D32-4FF4E7F9C8AE}"/>
              </a:ext>
            </a:extLst>
          </p:cNvPr>
          <p:cNvCxnSpPr>
            <a:cxnSpLocks/>
          </p:cNvCxnSpPr>
          <p:nvPr/>
        </p:nvCxnSpPr>
        <p:spPr>
          <a:xfrm>
            <a:off x="2564584" y="2815431"/>
            <a:ext cx="7926542" cy="0"/>
          </a:xfrm>
          <a:prstGeom prst="line">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0B26B10C-3BED-34E0-72F6-574771C09410}"/>
              </a:ext>
            </a:extLst>
          </p:cNvPr>
          <p:cNvCxnSpPr>
            <a:cxnSpLocks/>
          </p:cNvCxnSpPr>
          <p:nvPr/>
        </p:nvCxnSpPr>
        <p:spPr>
          <a:xfrm>
            <a:off x="2555928" y="2812839"/>
            <a:ext cx="0" cy="599484"/>
          </a:xfrm>
          <a:prstGeom prst="line">
            <a:avLst/>
          </a:prstGeom>
          <a:ln>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59" name="Group 58">
            <a:extLst>
              <a:ext uri="{FF2B5EF4-FFF2-40B4-BE49-F238E27FC236}">
                <a16:creationId xmlns:a16="http://schemas.microsoft.com/office/drawing/2014/main" id="{E3A53798-EA7E-B870-7A21-EFB84ADDD7E6}"/>
              </a:ext>
            </a:extLst>
          </p:cNvPr>
          <p:cNvGrpSpPr/>
          <p:nvPr/>
        </p:nvGrpSpPr>
        <p:grpSpPr>
          <a:xfrm>
            <a:off x="2564584" y="3329196"/>
            <a:ext cx="477980" cy="166255"/>
            <a:chOff x="2795155" y="1371599"/>
            <a:chExt cx="477980" cy="166255"/>
          </a:xfrm>
        </p:grpSpPr>
        <p:cxnSp>
          <p:nvCxnSpPr>
            <p:cNvPr id="60" name="Straight Arrow Connector 59">
              <a:extLst>
                <a:ext uri="{FF2B5EF4-FFF2-40B4-BE49-F238E27FC236}">
                  <a16:creationId xmlns:a16="http://schemas.microsoft.com/office/drawing/2014/main" id="{69AF92BB-0F1D-42F0-C18C-E3A5888A3D61}"/>
                </a:ext>
              </a:extLst>
            </p:cNvPr>
            <p:cNvCxnSpPr>
              <a:cxnSpLocks/>
            </p:cNvCxnSpPr>
            <p:nvPr/>
          </p:nvCxnSpPr>
          <p:spPr>
            <a:xfrm>
              <a:off x="2795155" y="1454726"/>
              <a:ext cx="47798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A5AE5258-9B91-1D6B-BD2C-F4914697A342}"/>
                </a:ext>
              </a:extLst>
            </p:cNvPr>
            <p:cNvCxnSpPr>
              <a:cxnSpLocks/>
            </p:cNvCxnSpPr>
            <p:nvPr/>
          </p:nvCxnSpPr>
          <p:spPr>
            <a:xfrm flipV="1">
              <a:off x="2940627" y="1371599"/>
              <a:ext cx="166255" cy="1662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D38188F2-808C-137F-BBBD-B195057C43C0}"/>
              </a:ext>
            </a:extLst>
          </p:cNvPr>
          <p:cNvSpPr txBox="1"/>
          <p:nvPr/>
        </p:nvSpPr>
        <p:spPr>
          <a:xfrm>
            <a:off x="-6377" y="4251368"/>
            <a:ext cx="6210307" cy="2031325"/>
          </a:xfrm>
          <a:prstGeom prst="rect">
            <a:avLst/>
          </a:prstGeom>
          <a:noFill/>
        </p:spPr>
        <p:txBody>
          <a:bodyPr wrap="square">
            <a:spAutoFit/>
          </a:bodyPr>
          <a:lstStyle/>
          <a:p>
            <a:pPr marL="285750" indent="-285750">
              <a:buFont typeface="Arial" panose="020B0604020202020204" pitchFamily="34" charset="0"/>
              <a:buChar char="•"/>
            </a:pPr>
            <a:r>
              <a:rPr lang="en-US" kern="100" dirty="0">
                <a:latin typeface="Times New Roman" panose="02020603050405020304" pitchFamily="18" charset="0"/>
                <a:ea typeface="SimSun" panose="02010600030101010101" pitchFamily="2" charset="-122"/>
              </a:rPr>
              <a:t>T</a:t>
            </a:r>
            <a:r>
              <a:rPr lang="en-US" sz="1800" kern="100" dirty="0">
                <a:effectLst/>
                <a:latin typeface="Times New Roman" panose="02020603050405020304" pitchFamily="18" charset="0"/>
                <a:ea typeface="SimSun" panose="02010600030101010101" pitchFamily="2" charset="-122"/>
              </a:rPr>
              <a:t>he data are generated either from a Time-to-Digital Converter (TDC) or a test pattern generator.</a:t>
            </a:r>
            <a:r>
              <a:rPr lang="en-US" dirty="0">
                <a:effectLst/>
              </a:rPr>
              <a:t> </a:t>
            </a:r>
          </a:p>
          <a:p>
            <a:pPr marL="285750" indent="-285750">
              <a:buFont typeface="Arial" panose="020B0604020202020204" pitchFamily="34" charset="0"/>
              <a:buChar char="•"/>
            </a:pPr>
            <a:r>
              <a:rPr lang="en-US" kern="100" dirty="0">
                <a:latin typeface="Times New Roman" panose="02020603050405020304" pitchFamily="18" charset="0"/>
                <a:ea typeface="SimSun" panose="02010600030101010101" pitchFamily="2" charset="-122"/>
              </a:rPr>
              <a:t>T</a:t>
            </a:r>
            <a:r>
              <a:rPr lang="en-US" sz="1800" kern="100" dirty="0">
                <a:effectLst/>
                <a:latin typeface="Times New Roman" panose="02020603050405020304" pitchFamily="18" charset="0"/>
                <a:ea typeface="SimSun" panose="02010600030101010101" pitchFamily="2" charset="-122"/>
              </a:rPr>
              <a:t>he Time of Arrival, Time Over Threshold, and a Calibration code are measured in TDCs, as well as a Dada Valid bit. </a:t>
            </a:r>
          </a:p>
          <a:p>
            <a:pPr marL="285750" indent="-285750">
              <a:buFont typeface="Arial" panose="020B0604020202020204" pitchFamily="34" charset="0"/>
              <a:buChar char="•"/>
            </a:pPr>
            <a:r>
              <a:rPr lang="en-US" kern="100" dirty="0">
                <a:latin typeface="Times New Roman" panose="02020603050405020304" pitchFamily="18" charset="0"/>
                <a:ea typeface="SimSun" panose="02010600030101010101" pitchFamily="2" charset="-122"/>
              </a:rPr>
              <a:t>P</a:t>
            </a:r>
            <a:r>
              <a:rPr lang="en-US" sz="1800" kern="100" dirty="0">
                <a:effectLst/>
                <a:latin typeface="Times New Roman" panose="02020603050405020304" pitchFamily="18" charset="0"/>
                <a:ea typeface="SimSun" panose="02010600030101010101" pitchFamily="2" charset="-122"/>
              </a:rPr>
              <a:t>ixel data are stored in circular buffers every bunch crossing. </a:t>
            </a:r>
          </a:p>
          <a:p>
            <a:pPr marL="285750" indent="-285750">
              <a:buFont typeface="Arial" panose="020B0604020202020204" pitchFamily="34" charset="0"/>
              <a:buChar char="•"/>
            </a:pPr>
            <a:r>
              <a:rPr lang="en-US" sz="1800" kern="100" dirty="0">
                <a:effectLst/>
                <a:latin typeface="Times New Roman" panose="02020603050405020304" pitchFamily="18" charset="0"/>
                <a:ea typeface="SimSun" panose="02010600030101010101" pitchFamily="2" charset="-122"/>
              </a:rPr>
              <a:t>Once an L1A is asserted, the data stored in circular buffers are transferred to an L1A event buffer. </a:t>
            </a:r>
            <a:endParaRPr lang="en-US" dirty="0"/>
          </a:p>
        </p:txBody>
      </p:sp>
      <p:sp>
        <p:nvSpPr>
          <p:cNvPr id="12" name="TextBox 11">
            <a:extLst>
              <a:ext uri="{FF2B5EF4-FFF2-40B4-BE49-F238E27FC236}">
                <a16:creationId xmlns:a16="http://schemas.microsoft.com/office/drawing/2014/main" id="{D3DF18E8-E395-78A5-F9E9-FCE037D02C7E}"/>
              </a:ext>
            </a:extLst>
          </p:cNvPr>
          <p:cNvSpPr txBox="1"/>
          <p:nvPr/>
        </p:nvSpPr>
        <p:spPr>
          <a:xfrm>
            <a:off x="6614746" y="4251368"/>
            <a:ext cx="5564669" cy="2031325"/>
          </a:xfrm>
          <a:prstGeom prst="rect">
            <a:avLst/>
          </a:prstGeom>
          <a:noFill/>
        </p:spPr>
        <p:txBody>
          <a:bodyPr wrap="square">
            <a:spAutoFit/>
          </a:bodyPr>
          <a:lstStyle/>
          <a:p>
            <a:pPr marL="285750" indent="-285750">
              <a:buFont typeface="Arial" panose="020B0604020202020204" pitchFamily="34" charset="0"/>
              <a:buChar char="•"/>
            </a:pPr>
            <a:r>
              <a:rPr lang="en-US" sz="1800" kern="100" dirty="0">
                <a:effectLst/>
                <a:latin typeface="Times New Roman" panose="02020603050405020304" pitchFamily="18" charset="0"/>
                <a:ea typeface="SimSun" panose="02010600030101010101" pitchFamily="2" charset="-122"/>
              </a:rPr>
              <a:t>A switching network transmits the trigger-selected data of all channels to a global data stream buffer. </a:t>
            </a:r>
          </a:p>
          <a:p>
            <a:pPr marL="285750" indent="-285750">
              <a:buFont typeface="Arial" panose="020B0604020202020204" pitchFamily="34" charset="0"/>
              <a:buChar char="•"/>
            </a:pPr>
            <a:r>
              <a:rPr lang="en-US" sz="1800" kern="100" dirty="0">
                <a:effectLst/>
                <a:latin typeface="Times New Roman" panose="02020603050405020304" pitchFamily="18" charset="0"/>
                <a:ea typeface="SimSun" panose="02010600030101010101" pitchFamily="2" charset="-122"/>
              </a:rPr>
              <a:t>The data in the global data stream buffer are encoded into frames and serialized into a serial bitstream. </a:t>
            </a:r>
            <a:endParaRPr lang="en-US" kern="100" dirty="0">
              <a:latin typeface="Times New Roman" panose="02020603050405020304" pitchFamily="18" charset="0"/>
              <a:ea typeface="SimSun" panose="02010600030101010101" pitchFamily="2" charset="-122"/>
            </a:endParaRPr>
          </a:p>
          <a:p>
            <a:pPr marL="285750" indent="-285750">
              <a:buFont typeface="Arial" panose="020B0604020202020204" pitchFamily="34" charset="0"/>
              <a:buChar char="•"/>
            </a:pPr>
            <a:r>
              <a:rPr lang="en-US" sz="1800" kern="100" dirty="0">
                <a:effectLst/>
                <a:latin typeface="Times New Roman" panose="02020603050405020304" pitchFamily="18" charset="0"/>
                <a:ea typeface="SimSun" panose="02010600030101010101" pitchFamily="2" charset="-122"/>
              </a:rPr>
              <a:t>On the receiver side, the serial bit stream is deserialized. After the frame boundary is identified, the data are extracted and checked. </a:t>
            </a:r>
            <a:endParaRPr lang="en-US" dirty="0"/>
          </a:p>
        </p:txBody>
      </p:sp>
      <p:sp>
        <p:nvSpPr>
          <p:cNvPr id="2" name="Date Placeholder 1">
            <a:extLst>
              <a:ext uri="{FF2B5EF4-FFF2-40B4-BE49-F238E27FC236}">
                <a16:creationId xmlns:a16="http://schemas.microsoft.com/office/drawing/2014/main" id="{3119EA06-0287-0F27-C66E-D83CEBE5D844}"/>
              </a:ext>
            </a:extLst>
          </p:cNvPr>
          <p:cNvSpPr>
            <a:spLocks noGrp="1"/>
          </p:cNvSpPr>
          <p:nvPr>
            <p:ph type="dt" sz="half" idx="10"/>
          </p:nvPr>
        </p:nvSpPr>
        <p:spPr/>
        <p:txBody>
          <a:bodyPr/>
          <a:lstStyle/>
          <a:p>
            <a:r>
              <a:rPr lang="en-US"/>
              <a:t>Sept. 2022</a:t>
            </a:r>
          </a:p>
        </p:txBody>
      </p:sp>
      <p:sp>
        <p:nvSpPr>
          <p:cNvPr id="3" name="Footer Placeholder 2">
            <a:extLst>
              <a:ext uri="{FF2B5EF4-FFF2-40B4-BE49-F238E27FC236}">
                <a16:creationId xmlns:a16="http://schemas.microsoft.com/office/drawing/2014/main" id="{9447E846-C408-4B5F-7189-B906DA59A687}"/>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29817264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4FE17D70-5C90-4B59-BF21-8FA77D1EA8C4}"/>
              </a:ext>
            </a:extLst>
          </p:cNvPr>
          <p:cNvSpPr txBox="1">
            <a:spLocks/>
          </p:cNvSpPr>
          <p:nvPr/>
        </p:nvSpPr>
        <p:spPr>
          <a:xfrm>
            <a:off x="0" y="0"/>
            <a:ext cx="12192000" cy="703385"/>
          </a:xfrm>
          <a:prstGeom prst="rect">
            <a:avLst/>
          </a:prstGeom>
          <a:solidFill>
            <a:schemeClr val="accent1"/>
          </a:solid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Test ongoing</a:t>
            </a:r>
          </a:p>
        </p:txBody>
      </p:sp>
      <p:sp>
        <p:nvSpPr>
          <p:cNvPr id="3" name="Slide Number Placeholder 2">
            <a:extLst>
              <a:ext uri="{FF2B5EF4-FFF2-40B4-BE49-F238E27FC236}">
                <a16:creationId xmlns:a16="http://schemas.microsoft.com/office/drawing/2014/main" id="{E070116E-7F60-4729-B2A1-9235D4C156B9}"/>
              </a:ext>
            </a:extLst>
          </p:cNvPr>
          <p:cNvSpPr>
            <a:spLocks noGrp="1"/>
          </p:cNvSpPr>
          <p:nvPr>
            <p:ph type="sldNum" sz="quarter" idx="12"/>
          </p:nvPr>
        </p:nvSpPr>
        <p:spPr/>
        <p:txBody>
          <a:bodyPr/>
          <a:lstStyle/>
          <a:p>
            <a:fld id="{185D4038-2A86-4E43-A7B8-CBE08654D32D}" type="slidenum">
              <a:rPr lang="en-US" smtClean="0"/>
              <a:t>22</a:t>
            </a:fld>
            <a:endParaRPr lang="en-US"/>
          </a:p>
        </p:txBody>
      </p:sp>
      <p:pic>
        <p:nvPicPr>
          <p:cNvPr id="16" name="Picture 15">
            <a:extLst>
              <a:ext uri="{FF2B5EF4-FFF2-40B4-BE49-F238E27FC236}">
                <a16:creationId xmlns:a16="http://schemas.microsoft.com/office/drawing/2014/main" id="{9B35315E-A159-4C8C-B29A-F516B696FB7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42020" b="19461"/>
          <a:stretch/>
        </p:blipFill>
        <p:spPr>
          <a:xfrm>
            <a:off x="0" y="2900679"/>
            <a:ext cx="12177954" cy="2641601"/>
          </a:xfrm>
          <a:prstGeom prst="rect">
            <a:avLst/>
          </a:prstGeom>
        </p:spPr>
      </p:pic>
      <p:sp>
        <p:nvSpPr>
          <p:cNvPr id="17" name="Oval 16">
            <a:extLst>
              <a:ext uri="{FF2B5EF4-FFF2-40B4-BE49-F238E27FC236}">
                <a16:creationId xmlns:a16="http://schemas.microsoft.com/office/drawing/2014/main" id="{C10CAEF2-B4B0-4045-AE98-94589517D210}"/>
              </a:ext>
            </a:extLst>
          </p:cNvPr>
          <p:cNvSpPr/>
          <p:nvPr/>
        </p:nvSpPr>
        <p:spPr>
          <a:xfrm>
            <a:off x="1999481" y="4045988"/>
            <a:ext cx="526473" cy="526473"/>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8" name="TextBox 4">
            <a:extLst>
              <a:ext uri="{FF2B5EF4-FFF2-40B4-BE49-F238E27FC236}">
                <a16:creationId xmlns:a16="http://schemas.microsoft.com/office/drawing/2014/main" id="{6BCD9DFD-AE2E-41B1-AD49-6D89CD64CD5D}"/>
              </a:ext>
            </a:extLst>
          </p:cNvPr>
          <p:cNvSpPr txBox="1"/>
          <p:nvPr/>
        </p:nvSpPr>
        <p:spPr>
          <a:xfrm>
            <a:off x="7205466" y="5476855"/>
            <a:ext cx="2854037"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dirty="0">
                <a:latin typeface="Arial" panose="020B0604020202020204" pitchFamily="34" charset="0"/>
                <a:cs typeface="Arial" panose="020B0604020202020204" pitchFamily="34" charset="0"/>
              </a:rPr>
              <a:t>ETROC emulator</a:t>
            </a:r>
          </a:p>
        </p:txBody>
      </p:sp>
      <p:sp>
        <p:nvSpPr>
          <p:cNvPr id="19" name="TextBox 5">
            <a:extLst>
              <a:ext uri="{FF2B5EF4-FFF2-40B4-BE49-F238E27FC236}">
                <a16:creationId xmlns:a16="http://schemas.microsoft.com/office/drawing/2014/main" id="{CAD80DB4-9698-4696-B88E-4C15DB1A79F2}"/>
              </a:ext>
            </a:extLst>
          </p:cNvPr>
          <p:cNvSpPr txBox="1"/>
          <p:nvPr/>
        </p:nvSpPr>
        <p:spPr>
          <a:xfrm>
            <a:off x="1705768" y="5476855"/>
            <a:ext cx="2854037"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dirty="0">
                <a:latin typeface="Arial" panose="020B0604020202020204" pitchFamily="34" charset="0"/>
                <a:cs typeface="Arial" panose="020B0604020202020204" pitchFamily="34" charset="0"/>
              </a:rPr>
              <a:t>RB emulator</a:t>
            </a:r>
          </a:p>
        </p:txBody>
      </p:sp>
      <p:sp>
        <p:nvSpPr>
          <p:cNvPr id="20" name="Content Placeholder 2">
            <a:extLst>
              <a:ext uri="{FF2B5EF4-FFF2-40B4-BE49-F238E27FC236}">
                <a16:creationId xmlns:a16="http://schemas.microsoft.com/office/drawing/2014/main" id="{0D076B24-734E-477A-B5C3-03A26322B2DD}"/>
              </a:ext>
            </a:extLst>
          </p:cNvPr>
          <p:cNvSpPr txBox="1">
            <a:spLocks/>
          </p:cNvSpPr>
          <p:nvPr/>
        </p:nvSpPr>
        <p:spPr>
          <a:xfrm>
            <a:off x="863600" y="967184"/>
            <a:ext cx="10515600" cy="127151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 test of the connection between two emulator boards, one to emulate the RB and the other one to emulate ETROC, is ongoing at FNAL and SMU.</a:t>
            </a:r>
          </a:p>
        </p:txBody>
      </p:sp>
      <p:sp>
        <p:nvSpPr>
          <p:cNvPr id="9" name="TextBox 5">
            <a:extLst>
              <a:ext uri="{FF2B5EF4-FFF2-40B4-BE49-F238E27FC236}">
                <a16:creationId xmlns:a16="http://schemas.microsoft.com/office/drawing/2014/main" id="{1033C736-337C-0D42-AFDB-D492F2E5927B}"/>
              </a:ext>
            </a:extLst>
          </p:cNvPr>
          <p:cNvSpPr txBox="1"/>
          <p:nvPr/>
        </p:nvSpPr>
        <p:spPr>
          <a:xfrm>
            <a:off x="4351429" y="2439014"/>
            <a:ext cx="2854037"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b="1" dirty="0">
                <a:latin typeface="Arial" panose="020B0604020202020204" pitchFamily="34" charset="0"/>
                <a:cs typeface="Arial" panose="020B0604020202020204" pitchFamily="34" charset="0"/>
              </a:rPr>
              <a:t>Setup at FNAL</a:t>
            </a:r>
          </a:p>
        </p:txBody>
      </p:sp>
      <p:sp>
        <p:nvSpPr>
          <p:cNvPr id="2" name="Date Placeholder 1">
            <a:extLst>
              <a:ext uri="{FF2B5EF4-FFF2-40B4-BE49-F238E27FC236}">
                <a16:creationId xmlns:a16="http://schemas.microsoft.com/office/drawing/2014/main" id="{78343B16-DFDB-8D18-97E4-B81C0FFC1C30}"/>
              </a:ext>
            </a:extLst>
          </p:cNvPr>
          <p:cNvSpPr>
            <a:spLocks noGrp="1"/>
          </p:cNvSpPr>
          <p:nvPr>
            <p:ph type="dt" sz="half" idx="10"/>
          </p:nvPr>
        </p:nvSpPr>
        <p:spPr/>
        <p:txBody>
          <a:bodyPr/>
          <a:lstStyle/>
          <a:p>
            <a:r>
              <a:rPr lang="en-US"/>
              <a:t>Sept. 2022</a:t>
            </a:r>
          </a:p>
        </p:txBody>
      </p:sp>
      <p:sp>
        <p:nvSpPr>
          <p:cNvPr id="4" name="Footer Placeholder 3">
            <a:extLst>
              <a:ext uri="{FF2B5EF4-FFF2-40B4-BE49-F238E27FC236}">
                <a16:creationId xmlns:a16="http://schemas.microsoft.com/office/drawing/2014/main" id="{77E4A5EE-4B79-5C1A-62A7-DDA9FD5877B2}"/>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17571439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
            <a:extLst>
              <a:ext uri="{FF2B5EF4-FFF2-40B4-BE49-F238E27FC236}">
                <a16:creationId xmlns:a16="http://schemas.microsoft.com/office/drawing/2014/main" id="{87977D02-494E-4C66-B777-8AC1C2C849C5}"/>
              </a:ext>
            </a:extLst>
          </p:cNvPr>
          <p:cNvPicPr>
            <a:picLocks noChangeAspect="1"/>
          </p:cNvPicPr>
          <p:nvPr/>
        </p:nvPicPr>
        <p:blipFill>
          <a:blip r:embed="rId2"/>
          <a:stretch>
            <a:fillRect/>
          </a:stretch>
        </p:blipFill>
        <p:spPr>
          <a:xfrm>
            <a:off x="0" y="1908026"/>
            <a:ext cx="12188952" cy="2191950"/>
          </a:xfrm>
          <a:prstGeom prst="rect">
            <a:avLst/>
          </a:prstGeom>
          <a:noFill/>
          <a:ln>
            <a:noFill/>
          </a:ln>
        </p:spPr>
      </p:pic>
      <p:sp>
        <p:nvSpPr>
          <p:cNvPr id="2" name="Title 1">
            <a:extLst>
              <a:ext uri="{FF2B5EF4-FFF2-40B4-BE49-F238E27FC236}">
                <a16:creationId xmlns:a16="http://schemas.microsoft.com/office/drawing/2014/main" id="{AB46908E-3D55-1443-AE34-FA460CAFB38C}"/>
              </a:ext>
            </a:extLst>
          </p:cNvPr>
          <p:cNvSpPr>
            <a:spLocks noGrp="1"/>
          </p:cNvSpPr>
          <p:nvPr>
            <p:ph type="title"/>
          </p:nvPr>
        </p:nvSpPr>
        <p:spPr>
          <a:xfrm>
            <a:off x="0" y="0"/>
            <a:ext cx="12192000" cy="703385"/>
          </a:xfrm>
          <a:solidFill>
            <a:schemeClr val="accent1"/>
          </a:solidFill>
        </p:spPr>
        <p:txBody>
          <a:bodyPr>
            <a:normAutofit/>
          </a:bodyPr>
          <a:lstStyle/>
          <a:p>
            <a:pPr algn="ctr"/>
            <a:r>
              <a:rPr lang="en-US" dirty="0"/>
              <a:t>Logic analyzer results</a:t>
            </a:r>
          </a:p>
        </p:txBody>
      </p:sp>
      <p:sp>
        <p:nvSpPr>
          <p:cNvPr id="4" name="Slide Number Placeholder 3">
            <a:extLst>
              <a:ext uri="{FF2B5EF4-FFF2-40B4-BE49-F238E27FC236}">
                <a16:creationId xmlns:a16="http://schemas.microsoft.com/office/drawing/2014/main" id="{A258AB5A-21AF-124F-85DA-AC712AADE014}"/>
              </a:ext>
            </a:extLst>
          </p:cNvPr>
          <p:cNvSpPr>
            <a:spLocks noGrp="1"/>
          </p:cNvSpPr>
          <p:nvPr>
            <p:ph type="sldNum" sz="quarter" idx="12"/>
          </p:nvPr>
        </p:nvSpPr>
        <p:spPr/>
        <p:txBody>
          <a:bodyPr/>
          <a:lstStyle/>
          <a:p>
            <a:fld id="{185D4038-2A86-4E43-A7B8-CBE08654D32D}" type="slidenum">
              <a:rPr lang="en-US" smtClean="0"/>
              <a:t>23</a:t>
            </a:fld>
            <a:endParaRPr lang="en-US" dirty="0"/>
          </a:p>
        </p:txBody>
      </p:sp>
      <p:sp>
        <p:nvSpPr>
          <p:cNvPr id="5" name="Rectangle 4">
            <a:extLst>
              <a:ext uri="{FF2B5EF4-FFF2-40B4-BE49-F238E27FC236}">
                <a16:creationId xmlns:a16="http://schemas.microsoft.com/office/drawing/2014/main" id="{9FAB5B7E-8487-47E8-B070-992A923D696D}"/>
              </a:ext>
            </a:extLst>
          </p:cNvPr>
          <p:cNvSpPr/>
          <p:nvPr/>
        </p:nvSpPr>
        <p:spPr>
          <a:xfrm>
            <a:off x="2783416"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290D33B-702C-46C9-98C1-764FCC8AF02A}"/>
              </a:ext>
            </a:extLst>
          </p:cNvPr>
          <p:cNvSpPr/>
          <p:nvPr/>
        </p:nvSpPr>
        <p:spPr>
          <a:xfrm>
            <a:off x="3345391" y="3995020"/>
            <a:ext cx="595842" cy="94379"/>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5AB70B1-30C0-442A-A945-B0AF153B9558}"/>
              </a:ext>
            </a:extLst>
          </p:cNvPr>
          <p:cNvSpPr/>
          <p:nvPr/>
        </p:nvSpPr>
        <p:spPr>
          <a:xfrm>
            <a:off x="3952874"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558E22AF-D86A-49D8-B618-0B69418275C2}"/>
              </a:ext>
            </a:extLst>
          </p:cNvPr>
          <p:cNvSpPr/>
          <p:nvPr/>
        </p:nvSpPr>
        <p:spPr>
          <a:xfrm>
            <a:off x="4525433" y="3995020"/>
            <a:ext cx="579967" cy="85912"/>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29ED6A9-562C-4775-B57F-039C4E6FD74D}"/>
              </a:ext>
            </a:extLst>
          </p:cNvPr>
          <p:cNvSpPr/>
          <p:nvPr/>
        </p:nvSpPr>
        <p:spPr>
          <a:xfrm>
            <a:off x="5675841" y="3995020"/>
            <a:ext cx="1165226" cy="94377"/>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4682C0B-0D08-4514-808E-FC4CD5A67F3C}"/>
              </a:ext>
            </a:extLst>
          </p:cNvPr>
          <p:cNvSpPr/>
          <p:nvPr/>
        </p:nvSpPr>
        <p:spPr>
          <a:xfrm>
            <a:off x="6847546" y="3995020"/>
            <a:ext cx="577722" cy="98611"/>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594F0455-392F-4D69-9628-E0B54A98998E}"/>
              </a:ext>
            </a:extLst>
          </p:cNvPr>
          <p:cNvSpPr txBox="1"/>
          <p:nvPr/>
        </p:nvSpPr>
        <p:spPr>
          <a:xfrm>
            <a:off x="2748906" y="4023875"/>
            <a:ext cx="604653" cy="261610"/>
          </a:xfrm>
          <a:prstGeom prst="rect">
            <a:avLst/>
          </a:prstGeom>
          <a:noFill/>
        </p:spPr>
        <p:txBody>
          <a:bodyPr wrap="none" rtlCol="0">
            <a:spAutoFit/>
          </a:bodyPr>
          <a:lstStyle/>
          <a:p>
            <a:r>
              <a:rPr lang="en-US" sz="1100" dirty="0"/>
              <a:t>Header</a:t>
            </a:r>
          </a:p>
        </p:txBody>
      </p:sp>
      <p:sp>
        <p:nvSpPr>
          <p:cNvPr id="27" name="Rectangle 26">
            <a:extLst>
              <a:ext uri="{FF2B5EF4-FFF2-40B4-BE49-F238E27FC236}">
                <a16:creationId xmlns:a16="http://schemas.microsoft.com/office/drawing/2014/main" id="{AA765F8C-1BC1-41BE-9144-D3BB30EEF2F1}"/>
              </a:ext>
            </a:extLst>
          </p:cNvPr>
          <p:cNvSpPr/>
          <p:nvPr/>
        </p:nvSpPr>
        <p:spPr>
          <a:xfrm>
            <a:off x="5115201"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4376FCE7-BA33-45A0-9FBC-3D02969BAF66}"/>
              </a:ext>
            </a:extLst>
          </p:cNvPr>
          <p:cNvSpPr txBox="1"/>
          <p:nvPr/>
        </p:nvSpPr>
        <p:spPr>
          <a:xfrm>
            <a:off x="3379673" y="4023875"/>
            <a:ext cx="554960" cy="261610"/>
          </a:xfrm>
          <a:prstGeom prst="rect">
            <a:avLst/>
          </a:prstGeom>
          <a:noFill/>
        </p:spPr>
        <p:txBody>
          <a:bodyPr wrap="none" rtlCol="0">
            <a:spAutoFit/>
          </a:bodyPr>
          <a:lstStyle/>
          <a:p>
            <a:r>
              <a:rPr lang="en-US" sz="1100" dirty="0"/>
              <a:t>Trailer</a:t>
            </a:r>
          </a:p>
        </p:txBody>
      </p:sp>
      <p:sp>
        <p:nvSpPr>
          <p:cNvPr id="32" name="TextBox 31">
            <a:extLst>
              <a:ext uri="{FF2B5EF4-FFF2-40B4-BE49-F238E27FC236}">
                <a16:creationId xmlns:a16="http://schemas.microsoft.com/office/drawing/2014/main" id="{A7A6B048-DD56-4FDB-9570-F44D4C57979A}"/>
              </a:ext>
            </a:extLst>
          </p:cNvPr>
          <p:cNvSpPr txBox="1"/>
          <p:nvPr/>
        </p:nvSpPr>
        <p:spPr>
          <a:xfrm>
            <a:off x="6068760" y="4023875"/>
            <a:ext cx="452368" cy="261610"/>
          </a:xfrm>
          <a:prstGeom prst="rect">
            <a:avLst/>
          </a:prstGeom>
          <a:noFill/>
        </p:spPr>
        <p:txBody>
          <a:bodyPr wrap="none" rtlCol="0">
            <a:spAutoFit/>
          </a:bodyPr>
          <a:lstStyle/>
          <a:p>
            <a:r>
              <a:rPr lang="en-US" sz="1100" dirty="0"/>
              <a:t>Data</a:t>
            </a:r>
          </a:p>
        </p:txBody>
      </p:sp>
      <p:sp>
        <p:nvSpPr>
          <p:cNvPr id="33" name="TextBox 32">
            <a:extLst>
              <a:ext uri="{FF2B5EF4-FFF2-40B4-BE49-F238E27FC236}">
                <a16:creationId xmlns:a16="http://schemas.microsoft.com/office/drawing/2014/main" id="{51243ABE-FA75-4C60-A5E4-DBDA690107DC}"/>
              </a:ext>
            </a:extLst>
          </p:cNvPr>
          <p:cNvSpPr txBox="1"/>
          <p:nvPr/>
        </p:nvSpPr>
        <p:spPr>
          <a:xfrm>
            <a:off x="6830760" y="4023875"/>
            <a:ext cx="554960" cy="261610"/>
          </a:xfrm>
          <a:prstGeom prst="rect">
            <a:avLst/>
          </a:prstGeom>
          <a:noFill/>
        </p:spPr>
        <p:txBody>
          <a:bodyPr wrap="none" rtlCol="0">
            <a:spAutoFit/>
          </a:bodyPr>
          <a:lstStyle/>
          <a:p>
            <a:r>
              <a:rPr lang="en-US" sz="1100" dirty="0"/>
              <a:t>Trailer</a:t>
            </a:r>
          </a:p>
        </p:txBody>
      </p:sp>
      <p:sp>
        <p:nvSpPr>
          <p:cNvPr id="34" name="TextBox 33">
            <a:extLst>
              <a:ext uri="{FF2B5EF4-FFF2-40B4-BE49-F238E27FC236}">
                <a16:creationId xmlns:a16="http://schemas.microsoft.com/office/drawing/2014/main" id="{9CF91FF6-FDDA-480F-9B91-0A5E36F5FBAC}"/>
              </a:ext>
            </a:extLst>
          </p:cNvPr>
          <p:cNvSpPr txBox="1"/>
          <p:nvPr/>
        </p:nvSpPr>
        <p:spPr>
          <a:xfrm>
            <a:off x="9523712" y="4023875"/>
            <a:ext cx="465192" cy="261610"/>
          </a:xfrm>
          <a:prstGeom prst="rect">
            <a:avLst/>
          </a:prstGeom>
          <a:noFill/>
        </p:spPr>
        <p:txBody>
          <a:bodyPr wrap="none" rtlCol="0">
            <a:spAutoFit/>
          </a:bodyPr>
          <a:lstStyle/>
          <a:p>
            <a:r>
              <a:rPr lang="en-US" sz="1100" dirty="0"/>
              <a:t>Filler</a:t>
            </a:r>
          </a:p>
        </p:txBody>
      </p:sp>
      <p:sp>
        <p:nvSpPr>
          <p:cNvPr id="22" name="TextBox 21">
            <a:extLst>
              <a:ext uri="{FF2B5EF4-FFF2-40B4-BE49-F238E27FC236}">
                <a16:creationId xmlns:a16="http://schemas.microsoft.com/office/drawing/2014/main" id="{9DC2FE89-0AE9-4152-AA1A-27AFAE03C00E}"/>
              </a:ext>
            </a:extLst>
          </p:cNvPr>
          <p:cNvSpPr txBox="1"/>
          <p:nvPr/>
        </p:nvSpPr>
        <p:spPr>
          <a:xfrm>
            <a:off x="3921539" y="4023875"/>
            <a:ext cx="604653" cy="261610"/>
          </a:xfrm>
          <a:prstGeom prst="rect">
            <a:avLst/>
          </a:prstGeom>
          <a:noFill/>
        </p:spPr>
        <p:txBody>
          <a:bodyPr wrap="none" rtlCol="0">
            <a:spAutoFit/>
          </a:bodyPr>
          <a:lstStyle/>
          <a:p>
            <a:r>
              <a:rPr lang="en-US" sz="1100" dirty="0"/>
              <a:t>Header</a:t>
            </a:r>
          </a:p>
        </p:txBody>
      </p:sp>
      <p:sp>
        <p:nvSpPr>
          <p:cNvPr id="23" name="TextBox 22">
            <a:extLst>
              <a:ext uri="{FF2B5EF4-FFF2-40B4-BE49-F238E27FC236}">
                <a16:creationId xmlns:a16="http://schemas.microsoft.com/office/drawing/2014/main" id="{FE3B2A7B-2281-45FB-AB9B-350D45370489}"/>
              </a:ext>
            </a:extLst>
          </p:cNvPr>
          <p:cNvSpPr txBox="1"/>
          <p:nvPr/>
        </p:nvSpPr>
        <p:spPr>
          <a:xfrm>
            <a:off x="4526906" y="4023875"/>
            <a:ext cx="554960" cy="261610"/>
          </a:xfrm>
          <a:prstGeom prst="rect">
            <a:avLst/>
          </a:prstGeom>
          <a:noFill/>
        </p:spPr>
        <p:txBody>
          <a:bodyPr wrap="none" rtlCol="0">
            <a:spAutoFit/>
          </a:bodyPr>
          <a:lstStyle/>
          <a:p>
            <a:r>
              <a:rPr lang="en-US" sz="1100" dirty="0"/>
              <a:t>Trailer</a:t>
            </a:r>
          </a:p>
        </p:txBody>
      </p:sp>
      <p:sp>
        <p:nvSpPr>
          <p:cNvPr id="24" name="TextBox 23">
            <a:extLst>
              <a:ext uri="{FF2B5EF4-FFF2-40B4-BE49-F238E27FC236}">
                <a16:creationId xmlns:a16="http://schemas.microsoft.com/office/drawing/2014/main" id="{9B563795-8B24-4E9B-A16A-0632B35FF383}"/>
              </a:ext>
            </a:extLst>
          </p:cNvPr>
          <p:cNvSpPr txBox="1"/>
          <p:nvPr/>
        </p:nvSpPr>
        <p:spPr>
          <a:xfrm>
            <a:off x="5094173" y="4023875"/>
            <a:ext cx="604653" cy="261610"/>
          </a:xfrm>
          <a:prstGeom prst="rect">
            <a:avLst/>
          </a:prstGeom>
          <a:noFill/>
        </p:spPr>
        <p:txBody>
          <a:bodyPr wrap="none" rtlCol="0">
            <a:spAutoFit/>
          </a:bodyPr>
          <a:lstStyle/>
          <a:p>
            <a:r>
              <a:rPr lang="en-US" sz="1100" dirty="0"/>
              <a:t>Header</a:t>
            </a:r>
          </a:p>
        </p:txBody>
      </p:sp>
      <p:sp>
        <p:nvSpPr>
          <p:cNvPr id="25" name="Rectangle 24">
            <a:extLst>
              <a:ext uri="{FF2B5EF4-FFF2-40B4-BE49-F238E27FC236}">
                <a16:creationId xmlns:a16="http://schemas.microsoft.com/office/drawing/2014/main" id="{E4A49589-1F1F-4FB0-9CA6-095957DC3D86}"/>
              </a:ext>
            </a:extLst>
          </p:cNvPr>
          <p:cNvSpPr/>
          <p:nvPr/>
        </p:nvSpPr>
        <p:spPr>
          <a:xfrm>
            <a:off x="7419045" y="3995020"/>
            <a:ext cx="4679821" cy="90144"/>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Left Brace 6">
            <a:extLst>
              <a:ext uri="{FF2B5EF4-FFF2-40B4-BE49-F238E27FC236}">
                <a16:creationId xmlns:a16="http://schemas.microsoft.com/office/drawing/2014/main" id="{EB89D385-75B0-475F-AEF2-F71E6D5FF9C6}"/>
              </a:ext>
            </a:extLst>
          </p:cNvPr>
          <p:cNvSpPr/>
          <p:nvPr/>
        </p:nvSpPr>
        <p:spPr>
          <a:xfrm rot="16200000">
            <a:off x="3212042" y="3819525"/>
            <a:ext cx="304800" cy="1153583"/>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Left Brace 34">
            <a:extLst>
              <a:ext uri="{FF2B5EF4-FFF2-40B4-BE49-F238E27FC236}">
                <a16:creationId xmlns:a16="http://schemas.microsoft.com/office/drawing/2014/main" id="{1C240E06-BED1-44B8-9467-1D2951B1E620}"/>
              </a:ext>
            </a:extLst>
          </p:cNvPr>
          <p:cNvSpPr/>
          <p:nvPr/>
        </p:nvSpPr>
        <p:spPr>
          <a:xfrm rot="16200000">
            <a:off x="4380444" y="3836458"/>
            <a:ext cx="304800" cy="1119718"/>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Left Brace 35">
            <a:extLst>
              <a:ext uri="{FF2B5EF4-FFF2-40B4-BE49-F238E27FC236}">
                <a16:creationId xmlns:a16="http://schemas.microsoft.com/office/drawing/2014/main" id="{18925714-A1A4-4974-9A51-09D09F361B8B}"/>
              </a:ext>
            </a:extLst>
          </p:cNvPr>
          <p:cNvSpPr/>
          <p:nvPr/>
        </p:nvSpPr>
        <p:spPr>
          <a:xfrm rot="16200000">
            <a:off x="6122461" y="3250142"/>
            <a:ext cx="304800" cy="2292350"/>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TextBox 46">
            <a:extLst>
              <a:ext uri="{FF2B5EF4-FFF2-40B4-BE49-F238E27FC236}">
                <a16:creationId xmlns:a16="http://schemas.microsoft.com/office/drawing/2014/main" id="{D7A28838-19B1-4AA8-999B-DCDCDFBD925A}"/>
              </a:ext>
            </a:extLst>
          </p:cNvPr>
          <p:cNvSpPr txBox="1"/>
          <p:nvPr/>
        </p:nvSpPr>
        <p:spPr>
          <a:xfrm>
            <a:off x="4872957" y="2181029"/>
            <a:ext cx="2626801" cy="261610"/>
          </a:xfrm>
          <a:prstGeom prst="rect">
            <a:avLst/>
          </a:prstGeom>
          <a:noFill/>
        </p:spPr>
        <p:txBody>
          <a:bodyPr wrap="square">
            <a:spAutoFit/>
          </a:bodyPr>
          <a:lstStyle/>
          <a:p>
            <a:r>
              <a:rPr lang="en-US" sz="1100" dirty="0"/>
              <a:t>BCID error count (memory bypass)</a:t>
            </a:r>
          </a:p>
        </p:txBody>
      </p:sp>
      <p:sp>
        <p:nvSpPr>
          <p:cNvPr id="49" name="TextBox 48">
            <a:extLst>
              <a:ext uri="{FF2B5EF4-FFF2-40B4-BE49-F238E27FC236}">
                <a16:creationId xmlns:a16="http://schemas.microsoft.com/office/drawing/2014/main" id="{AC376CF8-8AF1-4F8D-A880-4CCB2A16C8D0}"/>
              </a:ext>
            </a:extLst>
          </p:cNvPr>
          <p:cNvSpPr txBox="1"/>
          <p:nvPr/>
        </p:nvSpPr>
        <p:spPr>
          <a:xfrm>
            <a:off x="6089359" y="2655007"/>
            <a:ext cx="1951489" cy="261610"/>
          </a:xfrm>
          <a:prstGeom prst="rect">
            <a:avLst/>
          </a:prstGeom>
          <a:noFill/>
        </p:spPr>
        <p:txBody>
          <a:bodyPr wrap="square">
            <a:spAutoFit/>
          </a:bodyPr>
          <a:lstStyle/>
          <a:p>
            <a:r>
              <a:rPr lang="en-US" sz="1100" dirty="0">
                <a:solidFill>
                  <a:srgbClr val="0000FF"/>
                </a:solidFill>
              </a:rPr>
              <a:t>Frame error count</a:t>
            </a:r>
          </a:p>
        </p:txBody>
      </p:sp>
      <p:sp>
        <p:nvSpPr>
          <p:cNvPr id="51" name="TextBox 50">
            <a:extLst>
              <a:ext uri="{FF2B5EF4-FFF2-40B4-BE49-F238E27FC236}">
                <a16:creationId xmlns:a16="http://schemas.microsoft.com/office/drawing/2014/main" id="{4DD1C7A4-A472-47E1-A97C-07DDEB0F36AC}"/>
              </a:ext>
            </a:extLst>
          </p:cNvPr>
          <p:cNvSpPr txBox="1"/>
          <p:nvPr/>
        </p:nvSpPr>
        <p:spPr>
          <a:xfrm>
            <a:off x="7964299" y="2747286"/>
            <a:ext cx="1230036" cy="261610"/>
          </a:xfrm>
          <a:prstGeom prst="rect">
            <a:avLst/>
          </a:prstGeom>
          <a:noFill/>
        </p:spPr>
        <p:txBody>
          <a:bodyPr wrap="square">
            <a:spAutoFit/>
          </a:bodyPr>
          <a:lstStyle/>
          <a:p>
            <a:r>
              <a:rPr lang="en-US" sz="1100" dirty="0"/>
              <a:t>Good event count</a:t>
            </a:r>
          </a:p>
        </p:txBody>
      </p:sp>
      <p:sp>
        <p:nvSpPr>
          <p:cNvPr id="52" name="TextBox 51">
            <a:extLst>
              <a:ext uri="{FF2B5EF4-FFF2-40B4-BE49-F238E27FC236}">
                <a16:creationId xmlns:a16="http://schemas.microsoft.com/office/drawing/2014/main" id="{E8D97BBF-C4A6-4E33-9916-7421A8ACF407}"/>
              </a:ext>
            </a:extLst>
          </p:cNvPr>
          <p:cNvSpPr txBox="1"/>
          <p:nvPr/>
        </p:nvSpPr>
        <p:spPr>
          <a:xfrm>
            <a:off x="2054255" y="3791716"/>
            <a:ext cx="747670" cy="261610"/>
          </a:xfrm>
          <a:prstGeom prst="rect">
            <a:avLst/>
          </a:prstGeom>
          <a:noFill/>
        </p:spPr>
        <p:txBody>
          <a:bodyPr wrap="square">
            <a:spAutoFit/>
          </a:bodyPr>
          <a:lstStyle/>
          <a:p>
            <a:r>
              <a:rPr lang="en-US" sz="1100" dirty="0"/>
              <a:t>Data type</a:t>
            </a:r>
          </a:p>
        </p:txBody>
      </p:sp>
      <p:sp>
        <p:nvSpPr>
          <p:cNvPr id="56" name="TextBox 55">
            <a:extLst>
              <a:ext uri="{FF2B5EF4-FFF2-40B4-BE49-F238E27FC236}">
                <a16:creationId xmlns:a16="http://schemas.microsoft.com/office/drawing/2014/main" id="{3565ECF9-A9B8-4843-A537-62C6F4BDE157}"/>
              </a:ext>
            </a:extLst>
          </p:cNvPr>
          <p:cNvSpPr txBox="1"/>
          <p:nvPr/>
        </p:nvSpPr>
        <p:spPr>
          <a:xfrm>
            <a:off x="6198416" y="3707825"/>
            <a:ext cx="1230036" cy="261610"/>
          </a:xfrm>
          <a:prstGeom prst="rect">
            <a:avLst/>
          </a:prstGeom>
          <a:noFill/>
        </p:spPr>
        <p:txBody>
          <a:bodyPr wrap="square">
            <a:spAutoFit/>
          </a:bodyPr>
          <a:lstStyle/>
          <a:p>
            <a:r>
              <a:rPr lang="en-US" sz="1100" dirty="0"/>
              <a:t>Data error count</a:t>
            </a:r>
          </a:p>
        </p:txBody>
      </p:sp>
      <p:sp>
        <p:nvSpPr>
          <p:cNvPr id="60" name="TextBox 59">
            <a:extLst>
              <a:ext uri="{FF2B5EF4-FFF2-40B4-BE49-F238E27FC236}">
                <a16:creationId xmlns:a16="http://schemas.microsoft.com/office/drawing/2014/main" id="{53E62FF3-FDB0-474A-9191-3211803C9062}"/>
              </a:ext>
            </a:extLst>
          </p:cNvPr>
          <p:cNvSpPr txBox="1"/>
          <p:nvPr/>
        </p:nvSpPr>
        <p:spPr>
          <a:xfrm>
            <a:off x="5900606" y="3510683"/>
            <a:ext cx="1515262" cy="261610"/>
          </a:xfrm>
          <a:prstGeom prst="rect">
            <a:avLst/>
          </a:prstGeom>
          <a:noFill/>
        </p:spPr>
        <p:txBody>
          <a:bodyPr wrap="square">
            <a:spAutoFit/>
          </a:bodyPr>
          <a:lstStyle/>
          <a:p>
            <a:r>
              <a:rPr lang="en-US" sz="1100" dirty="0"/>
              <a:t>Total hit count</a:t>
            </a:r>
          </a:p>
        </p:txBody>
      </p:sp>
      <p:sp>
        <p:nvSpPr>
          <p:cNvPr id="61" name="TextBox 60">
            <a:extLst>
              <a:ext uri="{FF2B5EF4-FFF2-40B4-BE49-F238E27FC236}">
                <a16:creationId xmlns:a16="http://schemas.microsoft.com/office/drawing/2014/main" id="{6C7EED43-4112-4F9B-9E21-92FF86AAD385}"/>
              </a:ext>
            </a:extLst>
          </p:cNvPr>
          <p:cNvSpPr txBox="1"/>
          <p:nvPr/>
        </p:nvSpPr>
        <p:spPr>
          <a:xfrm>
            <a:off x="7540654" y="3414210"/>
            <a:ext cx="1515262" cy="261610"/>
          </a:xfrm>
          <a:prstGeom prst="rect">
            <a:avLst/>
          </a:prstGeom>
          <a:noFill/>
        </p:spPr>
        <p:txBody>
          <a:bodyPr wrap="square">
            <a:spAutoFit/>
          </a:bodyPr>
          <a:lstStyle/>
          <a:p>
            <a:r>
              <a:rPr lang="en-US" sz="1100" dirty="0"/>
              <a:t>Null event count</a:t>
            </a:r>
          </a:p>
        </p:txBody>
      </p:sp>
      <p:sp>
        <p:nvSpPr>
          <p:cNvPr id="62" name="TextBox 61">
            <a:extLst>
              <a:ext uri="{FF2B5EF4-FFF2-40B4-BE49-F238E27FC236}">
                <a16:creationId xmlns:a16="http://schemas.microsoft.com/office/drawing/2014/main" id="{8CF352DB-3EAE-478B-A8B1-EBC361E61E2C}"/>
              </a:ext>
            </a:extLst>
          </p:cNvPr>
          <p:cNvSpPr txBox="1"/>
          <p:nvPr/>
        </p:nvSpPr>
        <p:spPr>
          <a:xfrm>
            <a:off x="2318507" y="3321931"/>
            <a:ext cx="1515262" cy="261610"/>
          </a:xfrm>
          <a:prstGeom prst="rect">
            <a:avLst/>
          </a:prstGeom>
          <a:noFill/>
        </p:spPr>
        <p:txBody>
          <a:bodyPr wrap="square">
            <a:spAutoFit/>
          </a:bodyPr>
          <a:lstStyle/>
          <a:p>
            <a:r>
              <a:rPr lang="en-US" sz="1100" dirty="0"/>
              <a:t>Not hit event count</a:t>
            </a:r>
          </a:p>
        </p:txBody>
      </p:sp>
      <p:sp>
        <p:nvSpPr>
          <p:cNvPr id="63" name="TextBox 62">
            <a:extLst>
              <a:ext uri="{FF2B5EF4-FFF2-40B4-BE49-F238E27FC236}">
                <a16:creationId xmlns:a16="http://schemas.microsoft.com/office/drawing/2014/main" id="{BF2C2324-60C5-451B-8F3C-05DE597153F8}"/>
              </a:ext>
            </a:extLst>
          </p:cNvPr>
          <p:cNvSpPr txBox="1"/>
          <p:nvPr/>
        </p:nvSpPr>
        <p:spPr>
          <a:xfrm>
            <a:off x="2347869" y="2353003"/>
            <a:ext cx="2861693" cy="307777"/>
          </a:xfrm>
          <a:prstGeom prst="rect">
            <a:avLst/>
          </a:prstGeom>
          <a:noFill/>
        </p:spPr>
        <p:txBody>
          <a:bodyPr wrap="square">
            <a:spAutoFit/>
          </a:bodyPr>
          <a:lstStyle/>
          <a:p>
            <a:r>
              <a:rPr lang="en-US" sz="1400" dirty="0"/>
              <a:t>Full/half full/overflow event counts</a:t>
            </a:r>
          </a:p>
        </p:txBody>
      </p:sp>
      <p:sp>
        <p:nvSpPr>
          <p:cNvPr id="64" name="TextBox 63">
            <a:extLst>
              <a:ext uri="{FF2B5EF4-FFF2-40B4-BE49-F238E27FC236}">
                <a16:creationId xmlns:a16="http://schemas.microsoft.com/office/drawing/2014/main" id="{28492EA2-2B5A-4229-80AD-049D9CAC44A5}"/>
              </a:ext>
            </a:extLst>
          </p:cNvPr>
          <p:cNvSpPr txBox="1"/>
          <p:nvPr/>
        </p:nvSpPr>
        <p:spPr>
          <a:xfrm>
            <a:off x="2154922" y="2575312"/>
            <a:ext cx="2593247" cy="261610"/>
          </a:xfrm>
          <a:prstGeom prst="rect">
            <a:avLst/>
          </a:prstGeom>
          <a:noFill/>
        </p:spPr>
        <p:txBody>
          <a:bodyPr wrap="square">
            <a:spAutoFit/>
          </a:bodyPr>
          <a:lstStyle/>
          <a:p>
            <a:r>
              <a:rPr lang="en-US" sz="1100" dirty="0"/>
              <a:t>SEU event (Hamming code error) counts</a:t>
            </a:r>
          </a:p>
        </p:txBody>
      </p:sp>
      <p:sp>
        <p:nvSpPr>
          <p:cNvPr id="67" name="TextBox 66">
            <a:extLst>
              <a:ext uri="{FF2B5EF4-FFF2-40B4-BE49-F238E27FC236}">
                <a16:creationId xmlns:a16="http://schemas.microsoft.com/office/drawing/2014/main" id="{F9EAD4F4-1A4A-47E4-B9CE-66D31BBD9DD8}"/>
              </a:ext>
            </a:extLst>
          </p:cNvPr>
          <p:cNvSpPr txBox="1"/>
          <p:nvPr/>
        </p:nvSpPr>
        <p:spPr>
          <a:xfrm>
            <a:off x="6202610" y="3217069"/>
            <a:ext cx="1515262" cy="261610"/>
          </a:xfrm>
          <a:prstGeom prst="rect">
            <a:avLst/>
          </a:prstGeom>
          <a:noFill/>
        </p:spPr>
        <p:txBody>
          <a:bodyPr wrap="square">
            <a:spAutoFit/>
          </a:bodyPr>
          <a:lstStyle/>
          <a:p>
            <a:r>
              <a:rPr lang="en-US" sz="1100" dirty="0"/>
              <a:t>Missed hit count</a:t>
            </a:r>
          </a:p>
        </p:txBody>
      </p:sp>
      <p:sp>
        <p:nvSpPr>
          <p:cNvPr id="69" name="TextBox 68">
            <a:extLst>
              <a:ext uri="{FF2B5EF4-FFF2-40B4-BE49-F238E27FC236}">
                <a16:creationId xmlns:a16="http://schemas.microsoft.com/office/drawing/2014/main" id="{82FFEA53-3F0B-44D1-AD1D-A68E7E9CEF15}"/>
              </a:ext>
            </a:extLst>
          </p:cNvPr>
          <p:cNvSpPr txBox="1"/>
          <p:nvPr/>
        </p:nvSpPr>
        <p:spPr>
          <a:xfrm>
            <a:off x="5494789" y="3040900"/>
            <a:ext cx="2227277" cy="261610"/>
          </a:xfrm>
          <a:prstGeom prst="rect">
            <a:avLst/>
          </a:prstGeom>
          <a:noFill/>
        </p:spPr>
        <p:txBody>
          <a:bodyPr wrap="square">
            <a:spAutoFit/>
          </a:bodyPr>
          <a:lstStyle/>
          <a:p>
            <a:r>
              <a:rPr lang="en-US" sz="1100" dirty="0"/>
              <a:t>Hit pixel count (only 24 pixels)</a:t>
            </a:r>
          </a:p>
        </p:txBody>
      </p:sp>
      <p:sp>
        <p:nvSpPr>
          <p:cNvPr id="70" name="TextBox 69">
            <a:extLst>
              <a:ext uri="{FF2B5EF4-FFF2-40B4-BE49-F238E27FC236}">
                <a16:creationId xmlns:a16="http://schemas.microsoft.com/office/drawing/2014/main" id="{B64CA587-75D0-43BD-833F-8C0F67CFB7F0}"/>
              </a:ext>
            </a:extLst>
          </p:cNvPr>
          <p:cNvSpPr txBox="1"/>
          <p:nvPr/>
        </p:nvSpPr>
        <p:spPr>
          <a:xfrm>
            <a:off x="2654067" y="2944428"/>
            <a:ext cx="1515262" cy="261610"/>
          </a:xfrm>
          <a:prstGeom prst="rect">
            <a:avLst/>
          </a:prstGeom>
          <a:noFill/>
        </p:spPr>
        <p:txBody>
          <a:bodyPr wrap="square">
            <a:spAutoFit/>
          </a:bodyPr>
          <a:lstStyle/>
          <a:p>
            <a:r>
              <a:rPr lang="en-US" sz="1100" dirty="0"/>
              <a:t>Hit count mismatch</a:t>
            </a:r>
          </a:p>
        </p:txBody>
      </p:sp>
      <p:sp>
        <p:nvSpPr>
          <p:cNvPr id="71" name="TextBox 70">
            <a:extLst>
              <a:ext uri="{FF2B5EF4-FFF2-40B4-BE49-F238E27FC236}">
                <a16:creationId xmlns:a16="http://schemas.microsoft.com/office/drawing/2014/main" id="{F1375C5F-32F5-4D9A-A4BF-BB07877842C0}"/>
              </a:ext>
            </a:extLst>
          </p:cNvPr>
          <p:cNvSpPr txBox="1"/>
          <p:nvPr/>
        </p:nvSpPr>
        <p:spPr>
          <a:xfrm>
            <a:off x="2121367" y="3607158"/>
            <a:ext cx="1515262" cy="261610"/>
          </a:xfrm>
          <a:prstGeom prst="rect">
            <a:avLst/>
          </a:prstGeom>
          <a:noFill/>
        </p:spPr>
        <p:txBody>
          <a:bodyPr wrap="square">
            <a:spAutoFit/>
          </a:bodyPr>
          <a:lstStyle/>
          <a:p>
            <a:r>
              <a:rPr lang="en-US" sz="1100" dirty="0"/>
              <a:t>Trigger data out</a:t>
            </a:r>
          </a:p>
        </p:txBody>
      </p:sp>
      <p:sp>
        <p:nvSpPr>
          <p:cNvPr id="3" name="Date Placeholder 2">
            <a:extLst>
              <a:ext uri="{FF2B5EF4-FFF2-40B4-BE49-F238E27FC236}">
                <a16:creationId xmlns:a16="http://schemas.microsoft.com/office/drawing/2014/main" id="{D2474C88-5A51-3064-2EBA-ED0821BD6B89}"/>
              </a:ext>
            </a:extLst>
          </p:cNvPr>
          <p:cNvSpPr>
            <a:spLocks noGrp="1"/>
          </p:cNvSpPr>
          <p:nvPr>
            <p:ph type="dt" sz="half" idx="10"/>
          </p:nvPr>
        </p:nvSpPr>
        <p:spPr/>
        <p:txBody>
          <a:bodyPr/>
          <a:lstStyle/>
          <a:p>
            <a:r>
              <a:rPr lang="en-US"/>
              <a:t>Sept. 2022</a:t>
            </a:r>
          </a:p>
        </p:txBody>
      </p:sp>
      <p:sp>
        <p:nvSpPr>
          <p:cNvPr id="6" name="Footer Placeholder 5">
            <a:extLst>
              <a:ext uri="{FF2B5EF4-FFF2-40B4-BE49-F238E27FC236}">
                <a16:creationId xmlns:a16="http://schemas.microsoft.com/office/drawing/2014/main" id="{B262C29B-5D55-6E9A-74FB-161388696FDA}"/>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18997493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图片 2">
            <a:extLst>
              <a:ext uri="{FF2B5EF4-FFF2-40B4-BE49-F238E27FC236}">
                <a16:creationId xmlns:a16="http://schemas.microsoft.com/office/drawing/2014/main" id="{902A6D87-B3DF-4DA5-95D0-D205164DE31E}"/>
              </a:ext>
            </a:extLst>
          </p:cNvPr>
          <p:cNvPicPr>
            <a:picLocks noChangeAspect="1"/>
          </p:cNvPicPr>
          <p:nvPr/>
        </p:nvPicPr>
        <p:blipFill>
          <a:blip r:embed="rId2"/>
          <a:stretch>
            <a:fillRect/>
          </a:stretch>
        </p:blipFill>
        <p:spPr>
          <a:xfrm>
            <a:off x="0" y="1908026"/>
            <a:ext cx="12188952" cy="2191950"/>
          </a:xfrm>
          <a:prstGeom prst="rect">
            <a:avLst/>
          </a:prstGeom>
          <a:noFill/>
          <a:ln>
            <a:noFill/>
          </a:ln>
        </p:spPr>
      </p:pic>
      <p:sp>
        <p:nvSpPr>
          <p:cNvPr id="2" name="Title 1">
            <a:extLst>
              <a:ext uri="{FF2B5EF4-FFF2-40B4-BE49-F238E27FC236}">
                <a16:creationId xmlns:a16="http://schemas.microsoft.com/office/drawing/2014/main" id="{AB46908E-3D55-1443-AE34-FA460CAFB38C}"/>
              </a:ext>
            </a:extLst>
          </p:cNvPr>
          <p:cNvSpPr>
            <a:spLocks noGrp="1"/>
          </p:cNvSpPr>
          <p:nvPr>
            <p:ph type="title"/>
          </p:nvPr>
        </p:nvSpPr>
        <p:spPr>
          <a:xfrm>
            <a:off x="0" y="0"/>
            <a:ext cx="12192000" cy="703385"/>
          </a:xfrm>
          <a:solidFill>
            <a:schemeClr val="accent1"/>
          </a:solidFill>
        </p:spPr>
        <p:txBody>
          <a:bodyPr>
            <a:normAutofit/>
          </a:bodyPr>
          <a:lstStyle/>
          <a:p>
            <a:pPr algn="ctr"/>
            <a:r>
              <a:rPr lang="en-US" dirty="0"/>
              <a:t>Frame headers</a:t>
            </a:r>
          </a:p>
        </p:txBody>
      </p:sp>
      <p:cxnSp>
        <p:nvCxnSpPr>
          <p:cNvPr id="13" name="Straight Arrow Connector 12">
            <a:extLst>
              <a:ext uri="{FF2B5EF4-FFF2-40B4-BE49-F238E27FC236}">
                <a16:creationId xmlns:a16="http://schemas.microsoft.com/office/drawing/2014/main" id="{DDBD481D-EF7F-45F4-AA77-7FFC771AC0EA}"/>
              </a:ext>
            </a:extLst>
          </p:cNvPr>
          <p:cNvCxnSpPr>
            <a:cxnSpLocks/>
            <a:stCxn id="48" idx="0"/>
          </p:cNvCxnSpPr>
          <p:nvPr/>
        </p:nvCxnSpPr>
        <p:spPr>
          <a:xfrm flipV="1">
            <a:off x="3051233" y="1659414"/>
            <a:ext cx="1850967" cy="23644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7C2C9E8A-607B-4F78-A551-6C2CF9A0AED9}"/>
              </a:ext>
            </a:extLst>
          </p:cNvPr>
          <p:cNvCxnSpPr>
            <a:cxnSpLocks/>
            <a:stCxn id="56" idx="2"/>
          </p:cNvCxnSpPr>
          <p:nvPr/>
        </p:nvCxnSpPr>
        <p:spPr>
          <a:xfrm flipH="1">
            <a:off x="4902200" y="4285485"/>
            <a:ext cx="494300" cy="16157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C594024C-ED47-4263-98E2-D16005244B02}"/>
              </a:ext>
            </a:extLst>
          </p:cNvPr>
          <p:cNvSpPr txBox="1"/>
          <p:nvPr/>
        </p:nvSpPr>
        <p:spPr>
          <a:xfrm>
            <a:off x="9855200" y="788247"/>
            <a:ext cx="2336800" cy="830997"/>
          </a:xfrm>
          <a:prstGeom prst="rect">
            <a:avLst/>
          </a:prstGeom>
          <a:noFill/>
        </p:spPr>
        <p:txBody>
          <a:bodyPr wrap="square" rtlCol="0">
            <a:spAutoFit/>
          </a:bodyPr>
          <a:lstStyle/>
          <a:p>
            <a:r>
              <a:rPr lang="en-US" sz="1600" dirty="0"/>
              <a:t>Type 01 random pattern L1counter 98</a:t>
            </a:r>
          </a:p>
          <a:p>
            <a:r>
              <a:rPr lang="en-US" sz="1600" dirty="0"/>
              <a:t>BCID 2096</a:t>
            </a:r>
          </a:p>
        </p:txBody>
      </p:sp>
      <p:sp>
        <p:nvSpPr>
          <p:cNvPr id="37" name="TextBox 36">
            <a:extLst>
              <a:ext uri="{FF2B5EF4-FFF2-40B4-BE49-F238E27FC236}">
                <a16:creationId xmlns:a16="http://schemas.microsoft.com/office/drawing/2014/main" id="{0EBB3B4D-0449-416A-B70C-0295D0377C12}"/>
              </a:ext>
            </a:extLst>
          </p:cNvPr>
          <p:cNvSpPr txBox="1"/>
          <p:nvPr/>
        </p:nvSpPr>
        <p:spPr>
          <a:xfrm>
            <a:off x="9855200" y="6075680"/>
            <a:ext cx="2243243" cy="830997"/>
          </a:xfrm>
          <a:prstGeom prst="rect">
            <a:avLst/>
          </a:prstGeom>
          <a:noFill/>
        </p:spPr>
        <p:txBody>
          <a:bodyPr wrap="none" rtlCol="0">
            <a:spAutoFit/>
          </a:bodyPr>
          <a:lstStyle/>
          <a:p>
            <a:r>
              <a:rPr lang="en-US" sz="1600" dirty="0"/>
              <a:t>Type 01 random pattern </a:t>
            </a:r>
          </a:p>
          <a:p>
            <a:r>
              <a:rPr lang="en-US" sz="1600" dirty="0"/>
              <a:t>L1counter 100</a:t>
            </a:r>
          </a:p>
          <a:p>
            <a:r>
              <a:rPr lang="en-US" sz="1600" dirty="0"/>
              <a:t>BCID 2113</a:t>
            </a:r>
          </a:p>
        </p:txBody>
      </p:sp>
      <p:sp>
        <p:nvSpPr>
          <p:cNvPr id="42" name="Rectangle 41">
            <a:extLst>
              <a:ext uri="{FF2B5EF4-FFF2-40B4-BE49-F238E27FC236}">
                <a16:creationId xmlns:a16="http://schemas.microsoft.com/office/drawing/2014/main" id="{A8B8F34A-8878-4A79-937E-8161F4829C02}"/>
              </a:ext>
            </a:extLst>
          </p:cNvPr>
          <p:cNvSpPr/>
          <p:nvPr/>
        </p:nvSpPr>
        <p:spPr>
          <a:xfrm>
            <a:off x="2783416"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4ADF0C11-657B-464E-BC2F-2C6FA6CB0FEF}"/>
              </a:ext>
            </a:extLst>
          </p:cNvPr>
          <p:cNvSpPr/>
          <p:nvPr/>
        </p:nvSpPr>
        <p:spPr>
          <a:xfrm>
            <a:off x="3345391" y="3995020"/>
            <a:ext cx="595842" cy="94379"/>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015C7E89-B963-484D-B89D-A844C783A42D}"/>
              </a:ext>
            </a:extLst>
          </p:cNvPr>
          <p:cNvSpPr/>
          <p:nvPr/>
        </p:nvSpPr>
        <p:spPr>
          <a:xfrm>
            <a:off x="3952874"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325B71E8-0C18-415E-BF48-B673A88226CA}"/>
              </a:ext>
            </a:extLst>
          </p:cNvPr>
          <p:cNvSpPr/>
          <p:nvPr/>
        </p:nvSpPr>
        <p:spPr>
          <a:xfrm>
            <a:off x="4525433" y="3995020"/>
            <a:ext cx="579967" cy="85912"/>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A6014100-3720-4F05-AB99-45B5F62884BE}"/>
              </a:ext>
            </a:extLst>
          </p:cNvPr>
          <p:cNvSpPr/>
          <p:nvPr/>
        </p:nvSpPr>
        <p:spPr>
          <a:xfrm>
            <a:off x="5675841" y="3995020"/>
            <a:ext cx="1165226" cy="94377"/>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108DA429-A35B-4017-8753-F9C5F3D0E783}"/>
              </a:ext>
            </a:extLst>
          </p:cNvPr>
          <p:cNvSpPr/>
          <p:nvPr/>
        </p:nvSpPr>
        <p:spPr>
          <a:xfrm>
            <a:off x="6847546" y="3995020"/>
            <a:ext cx="577722" cy="98611"/>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A610F126-0DD9-4FB4-9D11-AA715E2A45B8}"/>
              </a:ext>
            </a:extLst>
          </p:cNvPr>
          <p:cNvSpPr txBox="1"/>
          <p:nvPr/>
        </p:nvSpPr>
        <p:spPr>
          <a:xfrm>
            <a:off x="2748906" y="4023875"/>
            <a:ext cx="604653" cy="261610"/>
          </a:xfrm>
          <a:prstGeom prst="rect">
            <a:avLst/>
          </a:prstGeom>
          <a:noFill/>
        </p:spPr>
        <p:txBody>
          <a:bodyPr wrap="none" rtlCol="0">
            <a:spAutoFit/>
          </a:bodyPr>
          <a:lstStyle/>
          <a:p>
            <a:r>
              <a:rPr lang="en-US" sz="1100" dirty="0"/>
              <a:t>Header</a:t>
            </a:r>
          </a:p>
        </p:txBody>
      </p:sp>
      <p:sp>
        <p:nvSpPr>
          <p:cNvPr id="49" name="Rectangle 48">
            <a:extLst>
              <a:ext uri="{FF2B5EF4-FFF2-40B4-BE49-F238E27FC236}">
                <a16:creationId xmlns:a16="http://schemas.microsoft.com/office/drawing/2014/main" id="{B4649BCF-6C76-4717-8DE7-D90558A81990}"/>
              </a:ext>
            </a:extLst>
          </p:cNvPr>
          <p:cNvSpPr/>
          <p:nvPr/>
        </p:nvSpPr>
        <p:spPr>
          <a:xfrm>
            <a:off x="5115201"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D387D863-50DE-49EE-A1AB-B1B715484256}"/>
              </a:ext>
            </a:extLst>
          </p:cNvPr>
          <p:cNvSpPr txBox="1"/>
          <p:nvPr/>
        </p:nvSpPr>
        <p:spPr>
          <a:xfrm>
            <a:off x="3379673" y="4023875"/>
            <a:ext cx="554960" cy="261610"/>
          </a:xfrm>
          <a:prstGeom prst="rect">
            <a:avLst/>
          </a:prstGeom>
          <a:noFill/>
        </p:spPr>
        <p:txBody>
          <a:bodyPr wrap="none" rtlCol="0">
            <a:spAutoFit/>
          </a:bodyPr>
          <a:lstStyle/>
          <a:p>
            <a:r>
              <a:rPr lang="en-US" sz="1100" dirty="0"/>
              <a:t>Trailer</a:t>
            </a:r>
          </a:p>
        </p:txBody>
      </p:sp>
      <p:sp>
        <p:nvSpPr>
          <p:cNvPr id="51" name="TextBox 50">
            <a:extLst>
              <a:ext uri="{FF2B5EF4-FFF2-40B4-BE49-F238E27FC236}">
                <a16:creationId xmlns:a16="http://schemas.microsoft.com/office/drawing/2014/main" id="{B8ED36BB-1116-46F3-A104-7BBF7243238D}"/>
              </a:ext>
            </a:extLst>
          </p:cNvPr>
          <p:cNvSpPr txBox="1"/>
          <p:nvPr/>
        </p:nvSpPr>
        <p:spPr>
          <a:xfrm>
            <a:off x="6068760" y="4023875"/>
            <a:ext cx="452368" cy="261610"/>
          </a:xfrm>
          <a:prstGeom prst="rect">
            <a:avLst/>
          </a:prstGeom>
          <a:noFill/>
        </p:spPr>
        <p:txBody>
          <a:bodyPr wrap="none" rtlCol="0">
            <a:spAutoFit/>
          </a:bodyPr>
          <a:lstStyle/>
          <a:p>
            <a:r>
              <a:rPr lang="en-US" sz="1100" dirty="0"/>
              <a:t>Data</a:t>
            </a:r>
          </a:p>
        </p:txBody>
      </p:sp>
      <p:sp>
        <p:nvSpPr>
          <p:cNvPr id="52" name="TextBox 51">
            <a:extLst>
              <a:ext uri="{FF2B5EF4-FFF2-40B4-BE49-F238E27FC236}">
                <a16:creationId xmlns:a16="http://schemas.microsoft.com/office/drawing/2014/main" id="{DBF4EA69-E5F0-42FF-91E3-D56DBDFE512E}"/>
              </a:ext>
            </a:extLst>
          </p:cNvPr>
          <p:cNvSpPr txBox="1"/>
          <p:nvPr/>
        </p:nvSpPr>
        <p:spPr>
          <a:xfrm>
            <a:off x="6830760" y="4023875"/>
            <a:ext cx="554960" cy="261610"/>
          </a:xfrm>
          <a:prstGeom prst="rect">
            <a:avLst/>
          </a:prstGeom>
          <a:noFill/>
        </p:spPr>
        <p:txBody>
          <a:bodyPr wrap="none" rtlCol="0">
            <a:spAutoFit/>
          </a:bodyPr>
          <a:lstStyle/>
          <a:p>
            <a:r>
              <a:rPr lang="en-US" sz="1100" dirty="0"/>
              <a:t>Trailer</a:t>
            </a:r>
          </a:p>
        </p:txBody>
      </p:sp>
      <p:sp>
        <p:nvSpPr>
          <p:cNvPr id="53" name="TextBox 52">
            <a:extLst>
              <a:ext uri="{FF2B5EF4-FFF2-40B4-BE49-F238E27FC236}">
                <a16:creationId xmlns:a16="http://schemas.microsoft.com/office/drawing/2014/main" id="{A98465BD-06C0-4BD0-A7B0-6EB9CD28FB22}"/>
              </a:ext>
            </a:extLst>
          </p:cNvPr>
          <p:cNvSpPr txBox="1"/>
          <p:nvPr/>
        </p:nvSpPr>
        <p:spPr>
          <a:xfrm>
            <a:off x="9523712" y="4023875"/>
            <a:ext cx="465192" cy="261610"/>
          </a:xfrm>
          <a:prstGeom prst="rect">
            <a:avLst/>
          </a:prstGeom>
          <a:noFill/>
        </p:spPr>
        <p:txBody>
          <a:bodyPr wrap="none" rtlCol="0">
            <a:spAutoFit/>
          </a:bodyPr>
          <a:lstStyle/>
          <a:p>
            <a:r>
              <a:rPr lang="en-US" sz="1100" dirty="0"/>
              <a:t>Filler</a:t>
            </a:r>
          </a:p>
        </p:txBody>
      </p:sp>
      <p:sp>
        <p:nvSpPr>
          <p:cNvPr id="54" name="TextBox 53">
            <a:extLst>
              <a:ext uri="{FF2B5EF4-FFF2-40B4-BE49-F238E27FC236}">
                <a16:creationId xmlns:a16="http://schemas.microsoft.com/office/drawing/2014/main" id="{4DB3A8EF-F5A9-4089-AB33-F2D1BD5851E8}"/>
              </a:ext>
            </a:extLst>
          </p:cNvPr>
          <p:cNvSpPr txBox="1"/>
          <p:nvPr/>
        </p:nvSpPr>
        <p:spPr>
          <a:xfrm>
            <a:off x="3921539" y="4023875"/>
            <a:ext cx="604653" cy="261610"/>
          </a:xfrm>
          <a:prstGeom prst="rect">
            <a:avLst/>
          </a:prstGeom>
          <a:noFill/>
        </p:spPr>
        <p:txBody>
          <a:bodyPr wrap="none" rtlCol="0">
            <a:spAutoFit/>
          </a:bodyPr>
          <a:lstStyle/>
          <a:p>
            <a:r>
              <a:rPr lang="en-US" sz="1100" dirty="0"/>
              <a:t>Header</a:t>
            </a:r>
          </a:p>
        </p:txBody>
      </p:sp>
      <p:sp>
        <p:nvSpPr>
          <p:cNvPr id="55" name="TextBox 54">
            <a:extLst>
              <a:ext uri="{FF2B5EF4-FFF2-40B4-BE49-F238E27FC236}">
                <a16:creationId xmlns:a16="http://schemas.microsoft.com/office/drawing/2014/main" id="{125FD644-64EC-4454-B312-9F01841AC85C}"/>
              </a:ext>
            </a:extLst>
          </p:cNvPr>
          <p:cNvSpPr txBox="1"/>
          <p:nvPr/>
        </p:nvSpPr>
        <p:spPr>
          <a:xfrm>
            <a:off x="4526906" y="4023875"/>
            <a:ext cx="554960" cy="261610"/>
          </a:xfrm>
          <a:prstGeom prst="rect">
            <a:avLst/>
          </a:prstGeom>
          <a:noFill/>
        </p:spPr>
        <p:txBody>
          <a:bodyPr wrap="none" rtlCol="0">
            <a:spAutoFit/>
          </a:bodyPr>
          <a:lstStyle/>
          <a:p>
            <a:r>
              <a:rPr lang="en-US" sz="1100" dirty="0"/>
              <a:t>Trailer</a:t>
            </a:r>
          </a:p>
        </p:txBody>
      </p:sp>
      <p:sp>
        <p:nvSpPr>
          <p:cNvPr id="56" name="TextBox 55">
            <a:extLst>
              <a:ext uri="{FF2B5EF4-FFF2-40B4-BE49-F238E27FC236}">
                <a16:creationId xmlns:a16="http://schemas.microsoft.com/office/drawing/2014/main" id="{1AECBA20-705B-412B-8235-4A053A9D94FE}"/>
              </a:ext>
            </a:extLst>
          </p:cNvPr>
          <p:cNvSpPr txBox="1"/>
          <p:nvPr/>
        </p:nvSpPr>
        <p:spPr>
          <a:xfrm>
            <a:off x="5094173" y="4023875"/>
            <a:ext cx="604653" cy="261610"/>
          </a:xfrm>
          <a:prstGeom prst="rect">
            <a:avLst/>
          </a:prstGeom>
          <a:noFill/>
        </p:spPr>
        <p:txBody>
          <a:bodyPr wrap="none" rtlCol="0">
            <a:spAutoFit/>
          </a:bodyPr>
          <a:lstStyle/>
          <a:p>
            <a:r>
              <a:rPr lang="en-US" sz="1100" dirty="0"/>
              <a:t>Header</a:t>
            </a:r>
          </a:p>
        </p:txBody>
      </p:sp>
      <p:sp>
        <p:nvSpPr>
          <p:cNvPr id="57" name="Rectangle 56">
            <a:extLst>
              <a:ext uri="{FF2B5EF4-FFF2-40B4-BE49-F238E27FC236}">
                <a16:creationId xmlns:a16="http://schemas.microsoft.com/office/drawing/2014/main" id="{8D7AFFA6-30BE-45BF-A347-88F40B9169BB}"/>
              </a:ext>
            </a:extLst>
          </p:cNvPr>
          <p:cNvSpPr/>
          <p:nvPr/>
        </p:nvSpPr>
        <p:spPr>
          <a:xfrm>
            <a:off x="7419045" y="3995020"/>
            <a:ext cx="4679821" cy="90144"/>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Left Brace 57">
            <a:extLst>
              <a:ext uri="{FF2B5EF4-FFF2-40B4-BE49-F238E27FC236}">
                <a16:creationId xmlns:a16="http://schemas.microsoft.com/office/drawing/2014/main" id="{0FD1C334-D5A9-4AAD-82B6-F01F8721919B}"/>
              </a:ext>
            </a:extLst>
          </p:cNvPr>
          <p:cNvSpPr/>
          <p:nvPr/>
        </p:nvSpPr>
        <p:spPr>
          <a:xfrm rot="16200000">
            <a:off x="3212042" y="3819525"/>
            <a:ext cx="304800" cy="1153583"/>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Left Brace 58">
            <a:extLst>
              <a:ext uri="{FF2B5EF4-FFF2-40B4-BE49-F238E27FC236}">
                <a16:creationId xmlns:a16="http://schemas.microsoft.com/office/drawing/2014/main" id="{E38AE466-4A8E-4D68-9057-BCCD253D5C03}"/>
              </a:ext>
            </a:extLst>
          </p:cNvPr>
          <p:cNvSpPr/>
          <p:nvPr/>
        </p:nvSpPr>
        <p:spPr>
          <a:xfrm rot="16200000">
            <a:off x="4380444" y="3836458"/>
            <a:ext cx="304800" cy="1119718"/>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0" name="Left Brace 59">
            <a:extLst>
              <a:ext uri="{FF2B5EF4-FFF2-40B4-BE49-F238E27FC236}">
                <a16:creationId xmlns:a16="http://schemas.microsoft.com/office/drawing/2014/main" id="{C0B3DEAD-7FAF-4B91-9764-BC5EDD047BC1}"/>
              </a:ext>
            </a:extLst>
          </p:cNvPr>
          <p:cNvSpPr/>
          <p:nvPr/>
        </p:nvSpPr>
        <p:spPr>
          <a:xfrm rot="16200000">
            <a:off x="6122461" y="3250142"/>
            <a:ext cx="304800" cy="2292350"/>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18" name="Table 17">
            <a:extLst>
              <a:ext uri="{FF2B5EF4-FFF2-40B4-BE49-F238E27FC236}">
                <a16:creationId xmlns:a16="http://schemas.microsoft.com/office/drawing/2014/main" id="{F624B843-6124-4BFC-9EB1-35B74D2024BB}"/>
              </a:ext>
            </a:extLst>
          </p:cNvPr>
          <p:cNvGraphicFramePr>
            <a:graphicFrameLocks noGrp="1"/>
          </p:cNvGraphicFramePr>
          <p:nvPr>
            <p:extLst>
              <p:ext uri="{D42A27DB-BD31-4B8C-83A1-F6EECF244321}">
                <p14:modId xmlns:p14="http://schemas.microsoft.com/office/powerpoint/2010/main" val="3499217942"/>
              </p:ext>
            </p:extLst>
          </p:nvPr>
        </p:nvGraphicFramePr>
        <p:xfrm>
          <a:off x="0" y="847461"/>
          <a:ext cx="9804400" cy="762000"/>
        </p:xfrm>
        <a:graphic>
          <a:graphicData uri="http://schemas.openxmlformats.org/drawingml/2006/table">
            <a:tbl>
              <a:tblPr/>
              <a:tblGrid>
                <a:gridCol w="660400">
                  <a:extLst>
                    <a:ext uri="{9D8B030D-6E8A-4147-A177-3AD203B41FA5}">
                      <a16:colId xmlns:a16="http://schemas.microsoft.com/office/drawing/2014/main" val="2421421752"/>
                    </a:ext>
                  </a:extLst>
                </a:gridCol>
                <a:gridCol w="228600">
                  <a:extLst>
                    <a:ext uri="{9D8B030D-6E8A-4147-A177-3AD203B41FA5}">
                      <a16:colId xmlns:a16="http://schemas.microsoft.com/office/drawing/2014/main" val="3392401947"/>
                    </a:ext>
                  </a:extLst>
                </a:gridCol>
                <a:gridCol w="228600">
                  <a:extLst>
                    <a:ext uri="{9D8B030D-6E8A-4147-A177-3AD203B41FA5}">
                      <a16:colId xmlns:a16="http://schemas.microsoft.com/office/drawing/2014/main" val="458688179"/>
                    </a:ext>
                  </a:extLst>
                </a:gridCol>
                <a:gridCol w="228600">
                  <a:extLst>
                    <a:ext uri="{9D8B030D-6E8A-4147-A177-3AD203B41FA5}">
                      <a16:colId xmlns:a16="http://schemas.microsoft.com/office/drawing/2014/main" val="253596597"/>
                    </a:ext>
                  </a:extLst>
                </a:gridCol>
                <a:gridCol w="228600">
                  <a:extLst>
                    <a:ext uri="{9D8B030D-6E8A-4147-A177-3AD203B41FA5}">
                      <a16:colId xmlns:a16="http://schemas.microsoft.com/office/drawing/2014/main" val="2022525766"/>
                    </a:ext>
                  </a:extLst>
                </a:gridCol>
                <a:gridCol w="228600">
                  <a:extLst>
                    <a:ext uri="{9D8B030D-6E8A-4147-A177-3AD203B41FA5}">
                      <a16:colId xmlns:a16="http://schemas.microsoft.com/office/drawing/2014/main" val="3363005456"/>
                    </a:ext>
                  </a:extLst>
                </a:gridCol>
                <a:gridCol w="228600">
                  <a:extLst>
                    <a:ext uri="{9D8B030D-6E8A-4147-A177-3AD203B41FA5}">
                      <a16:colId xmlns:a16="http://schemas.microsoft.com/office/drawing/2014/main" val="2751320113"/>
                    </a:ext>
                  </a:extLst>
                </a:gridCol>
                <a:gridCol w="228600">
                  <a:extLst>
                    <a:ext uri="{9D8B030D-6E8A-4147-A177-3AD203B41FA5}">
                      <a16:colId xmlns:a16="http://schemas.microsoft.com/office/drawing/2014/main" val="238622116"/>
                    </a:ext>
                  </a:extLst>
                </a:gridCol>
                <a:gridCol w="228600">
                  <a:extLst>
                    <a:ext uri="{9D8B030D-6E8A-4147-A177-3AD203B41FA5}">
                      <a16:colId xmlns:a16="http://schemas.microsoft.com/office/drawing/2014/main" val="1407463650"/>
                    </a:ext>
                  </a:extLst>
                </a:gridCol>
                <a:gridCol w="228600">
                  <a:extLst>
                    <a:ext uri="{9D8B030D-6E8A-4147-A177-3AD203B41FA5}">
                      <a16:colId xmlns:a16="http://schemas.microsoft.com/office/drawing/2014/main" val="23334361"/>
                    </a:ext>
                  </a:extLst>
                </a:gridCol>
                <a:gridCol w="228600">
                  <a:extLst>
                    <a:ext uri="{9D8B030D-6E8A-4147-A177-3AD203B41FA5}">
                      <a16:colId xmlns:a16="http://schemas.microsoft.com/office/drawing/2014/main" val="3224562001"/>
                    </a:ext>
                  </a:extLst>
                </a:gridCol>
                <a:gridCol w="228600">
                  <a:extLst>
                    <a:ext uri="{9D8B030D-6E8A-4147-A177-3AD203B41FA5}">
                      <a16:colId xmlns:a16="http://schemas.microsoft.com/office/drawing/2014/main" val="3754322514"/>
                    </a:ext>
                  </a:extLst>
                </a:gridCol>
                <a:gridCol w="228600">
                  <a:extLst>
                    <a:ext uri="{9D8B030D-6E8A-4147-A177-3AD203B41FA5}">
                      <a16:colId xmlns:a16="http://schemas.microsoft.com/office/drawing/2014/main" val="74087049"/>
                    </a:ext>
                  </a:extLst>
                </a:gridCol>
                <a:gridCol w="228600">
                  <a:extLst>
                    <a:ext uri="{9D8B030D-6E8A-4147-A177-3AD203B41FA5}">
                      <a16:colId xmlns:a16="http://schemas.microsoft.com/office/drawing/2014/main" val="1681201269"/>
                    </a:ext>
                  </a:extLst>
                </a:gridCol>
                <a:gridCol w="228600">
                  <a:extLst>
                    <a:ext uri="{9D8B030D-6E8A-4147-A177-3AD203B41FA5}">
                      <a16:colId xmlns:a16="http://schemas.microsoft.com/office/drawing/2014/main" val="3534767742"/>
                    </a:ext>
                  </a:extLst>
                </a:gridCol>
                <a:gridCol w="228600">
                  <a:extLst>
                    <a:ext uri="{9D8B030D-6E8A-4147-A177-3AD203B41FA5}">
                      <a16:colId xmlns:a16="http://schemas.microsoft.com/office/drawing/2014/main" val="3168267230"/>
                    </a:ext>
                  </a:extLst>
                </a:gridCol>
                <a:gridCol w="228600">
                  <a:extLst>
                    <a:ext uri="{9D8B030D-6E8A-4147-A177-3AD203B41FA5}">
                      <a16:colId xmlns:a16="http://schemas.microsoft.com/office/drawing/2014/main" val="1206819726"/>
                    </a:ext>
                  </a:extLst>
                </a:gridCol>
                <a:gridCol w="228600">
                  <a:extLst>
                    <a:ext uri="{9D8B030D-6E8A-4147-A177-3AD203B41FA5}">
                      <a16:colId xmlns:a16="http://schemas.microsoft.com/office/drawing/2014/main" val="3706468774"/>
                    </a:ext>
                  </a:extLst>
                </a:gridCol>
                <a:gridCol w="228600">
                  <a:extLst>
                    <a:ext uri="{9D8B030D-6E8A-4147-A177-3AD203B41FA5}">
                      <a16:colId xmlns:a16="http://schemas.microsoft.com/office/drawing/2014/main" val="32934395"/>
                    </a:ext>
                  </a:extLst>
                </a:gridCol>
                <a:gridCol w="228600">
                  <a:extLst>
                    <a:ext uri="{9D8B030D-6E8A-4147-A177-3AD203B41FA5}">
                      <a16:colId xmlns:a16="http://schemas.microsoft.com/office/drawing/2014/main" val="4217057225"/>
                    </a:ext>
                  </a:extLst>
                </a:gridCol>
                <a:gridCol w="228600">
                  <a:extLst>
                    <a:ext uri="{9D8B030D-6E8A-4147-A177-3AD203B41FA5}">
                      <a16:colId xmlns:a16="http://schemas.microsoft.com/office/drawing/2014/main" val="1218526227"/>
                    </a:ext>
                  </a:extLst>
                </a:gridCol>
                <a:gridCol w="228600">
                  <a:extLst>
                    <a:ext uri="{9D8B030D-6E8A-4147-A177-3AD203B41FA5}">
                      <a16:colId xmlns:a16="http://schemas.microsoft.com/office/drawing/2014/main" val="3442866380"/>
                    </a:ext>
                  </a:extLst>
                </a:gridCol>
                <a:gridCol w="228600">
                  <a:extLst>
                    <a:ext uri="{9D8B030D-6E8A-4147-A177-3AD203B41FA5}">
                      <a16:colId xmlns:a16="http://schemas.microsoft.com/office/drawing/2014/main" val="4091360218"/>
                    </a:ext>
                  </a:extLst>
                </a:gridCol>
                <a:gridCol w="228600">
                  <a:extLst>
                    <a:ext uri="{9D8B030D-6E8A-4147-A177-3AD203B41FA5}">
                      <a16:colId xmlns:a16="http://schemas.microsoft.com/office/drawing/2014/main" val="1519592450"/>
                    </a:ext>
                  </a:extLst>
                </a:gridCol>
                <a:gridCol w="228600">
                  <a:extLst>
                    <a:ext uri="{9D8B030D-6E8A-4147-A177-3AD203B41FA5}">
                      <a16:colId xmlns:a16="http://schemas.microsoft.com/office/drawing/2014/main" val="1781666313"/>
                    </a:ext>
                  </a:extLst>
                </a:gridCol>
                <a:gridCol w="228600">
                  <a:extLst>
                    <a:ext uri="{9D8B030D-6E8A-4147-A177-3AD203B41FA5}">
                      <a16:colId xmlns:a16="http://schemas.microsoft.com/office/drawing/2014/main" val="231689718"/>
                    </a:ext>
                  </a:extLst>
                </a:gridCol>
                <a:gridCol w="228600">
                  <a:extLst>
                    <a:ext uri="{9D8B030D-6E8A-4147-A177-3AD203B41FA5}">
                      <a16:colId xmlns:a16="http://schemas.microsoft.com/office/drawing/2014/main" val="1816955920"/>
                    </a:ext>
                  </a:extLst>
                </a:gridCol>
                <a:gridCol w="228600">
                  <a:extLst>
                    <a:ext uri="{9D8B030D-6E8A-4147-A177-3AD203B41FA5}">
                      <a16:colId xmlns:a16="http://schemas.microsoft.com/office/drawing/2014/main" val="1544262287"/>
                    </a:ext>
                  </a:extLst>
                </a:gridCol>
                <a:gridCol w="228600">
                  <a:extLst>
                    <a:ext uri="{9D8B030D-6E8A-4147-A177-3AD203B41FA5}">
                      <a16:colId xmlns:a16="http://schemas.microsoft.com/office/drawing/2014/main" val="354692392"/>
                    </a:ext>
                  </a:extLst>
                </a:gridCol>
                <a:gridCol w="228600">
                  <a:extLst>
                    <a:ext uri="{9D8B030D-6E8A-4147-A177-3AD203B41FA5}">
                      <a16:colId xmlns:a16="http://schemas.microsoft.com/office/drawing/2014/main" val="705440774"/>
                    </a:ext>
                  </a:extLst>
                </a:gridCol>
                <a:gridCol w="228600">
                  <a:extLst>
                    <a:ext uri="{9D8B030D-6E8A-4147-A177-3AD203B41FA5}">
                      <a16:colId xmlns:a16="http://schemas.microsoft.com/office/drawing/2014/main" val="1580513202"/>
                    </a:ext>
                  </a:extLst>
                </a:gridCol>
                <a:gridCol w="228600">
                  <a:extLst>
                    <a:ext uri="{9D8B030D-6E8A-4147-A177-3AD203B41FA5}">
                      <a16:colId xmlns:a16="http://schemas.microsoft.com/office/drawing/2014/main" val="1548275561"/>
                    </a:ext>
                  </a:extLst>
                </a:gridCol>
                <a:gridCol w="228600">
                  <a:extLst>
                    <a:ext uri="{9D8B030D-6E8A-4147-A177-3AD203B41FA5}">
                      <a16:colId xmlns:a16="http://schemas.microsoft.com/office/drawing/2014/main" val="3280339953"/>
                    </a:ext>
                  </a:extLst>
                </a:gridCol>
                <a:gridCol w="228600">
                  <a:extLst>
                    <a:ext uri="{9D8B030D-6E8A-4147-A177-3AD203B41FA5}">
                      <a16:colId xmlns:a16="http://schemas.microsoft.com/office/drawing/2014/main" val="1769823764"/>
                    </a:ext>
                  </a:extLst>
                </a:gridCol>
                <a:gridCol w="228600">
                  <a:extLst>
                    <a:ext uri="{9D8B030D-6E8A-4147-A177-3AD203B41FA5}">
                      <a16:colId xmlns:a16="http://schemas.microsoft.com/office/drawing/2014/main" val="3919894677"/>
                    </a:ext>
                  </a:extLst>
                </a:gridCol>
                <a:gridCol w="228600">
                  <a:extLst>
                    <a:ext uri="{9D8B030D-6E8A-4147-A177-3AD203B41FA5}">
                      <a16:colId xmlns:a16="http://schemas.microsoft.com/office/drawing/2014/main" val="1201804483"/>
                    </a:ext>
                  </a:extLst>
                </a:gridCol>
                <a:gridCol w="228600">
                  <a:extLst>
                    <a:ext uri="{9D8B030D-6E8A-4147-A177-3AD203B41FA5}">
                      <a16:colId xmlns:a16="http://schemas.microsoft.com/office/drawing/2014/main" val="288708170"/>
                    </a:ext>
                  </a:extLst>
                </a:gridCol>
                <a:gridCol w="228600">
                  <a:extLst>
                    <a:ext uri="{9D8B030D-6E8A-4147-A177-3AD203B41FA5}">
                      <a16:colId xmlns:a16="http://schemas.microsoft.com/office/drawing/2014/main" val="12038050"/>
                    </a:ext>
                  </a:extLst>
                </a:gridCol>
                <a:gridCol w="228600">
                  <a:extLst>
                    <a:ext uri="{9D8B030D-6E8A-4147-A177-3AD203B41FA5}">
                      <a16:colId xmlns:a16="http://schemas.microsoft.com/office/drawing/2014/main" val="1160325407"/>
                    </a:ext>
                  </a:extLst>
                </a:gridCol>
                <a:gridCol w="228600">
                  <a:extLst>
                    <a:ext uri="{9D8B030D-6E8A-4147-A177-3AD203B41FA5}">
                      <a16:colId xmlns:a16="http://schemas.microsoft.com/office/drawing/2014/main" val="2410126886"/>
                    </a:ext>
                  </a:extLst>
                </a:gridCol>
                <a:gridCol w="228600">
                  <a:extLst>
                    <a:ext uri="{9D8B030D-6E8A-4147-A177-3AD203B41FA5}">
                      <a16:colId xmlns:a16="http://schemas.microsoft.com/office/drawing/2014/main" val="879693767"/>
                    </a:ext>
                  </a:extLst>
                </a:gridCol>
              </a:tblGrid>
              <a:tr h="190500">
                <a:tc>
                  <a:txBody>
                    <a:bodyPr/>
                    <a:lstStyle/>
                    <a:p>
                      <a:pPr algn="ctr" fontAlgn="ctr"/>
                      <a:r>
                        <a:rPr lang="en-US" sz="1100" b="0" i="0" u="none" strike="noStrike">
                          <a:solidFill>
                            <a:srgbClr val="000000"/>
                          </a:solidFill>
                          <a:effectLst/>
                          <a:latin typeface="Calibri" panose="020F0502020204030204" pitchFamily="34" charset="0"/>
                        </a:rPr>
                        <a:t>Bit#</a:t>
                      </a:r>
                    </a:p>
                  </a:txBody>
                  <a:tcPr marL="7620" marR="7620" marT="762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39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48002131"/>
                  </a:ext>
                </a:extLst>
              </a:tr>
              <a:tr h="190500">
                <a:tc>
                  <a:txBody>
                    <a:bodyPr/>
                    <a:lstStyle/>
                    <a:p>
                      <a:pPr algn="ctr" fontAlgn="ctr"/>
                      <a:r>
                        <a:rPr lang="en-US" sz="1100" b="0" i="0" u="none" strike="noStrike">
                          <a:solidFill>
                            <a:srgbClr val="FF0000"/>
                          </a:solidFill>
                          <a:effectLst/>
                          <a:latin typeface="Calibri" panose="020F0502020204030204" pitchFamily="34" charset="0"/>
                        </a:rPr>
                        <a:t>header</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5">
                  <a:txBody>
                    <a:bodyPr/>
                    <a:lstStyle/>
                    <a:p>
                      <a:pPr algn="ctr" fontAlgn="ctr"/>
                      <a:r>
                        <a:rPr lang="en-US" sz="1100" b="0" i="0" u="none" strike="noStrike">
                          <a:solidFill>
                            <a:srgbClr val="000000"/>
                          </a:solidFill>
                          <a:effectLst/>
                          <a:latin typeface="Calibri" panose="020F0502020204030204" pitchFamily="34" charset="0"/>
                        </a:rPr>
                        <a:t>15'H3C5C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fontAlgn="ctr"/>
                      <a:r>
                        <a:rPr lang="en-US" sz="1100" b="0" i="0" u="none" strike="noStrike">
                          <a:solidFill>
                            <a:srgbClr val="000000"/>
                          </a:solidFill>
                          <a:effectLst/>
                          <a:latin typeface="Calibri" panose="020F0502020204030204" pitchFamily="34" charset="0"/>
                        </a:rPr>
                        <a:t>2'B00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8">
                  <a:txBody>
                    <a:bodyPr/>
                    <a:lstStyle/>
                    <a:p>
                      <a:pPr algn="ctr" fontAlgn="ctr"/>
                      <a:r>
                        <a:rPr lang="en-US" sz="1100" b="0" i="0" u="none" strike="noStrike">
                          <a:solidFill>
                            <a:srgbClr val="000000"/>
                          </a:solidFill>
                          <a:effectLst/>
                          <a:latin typeface="Calibri" panose="020F0502020204030204" pitchFamily="34" charset="0"/>
                        </a:rPr>
                        <a:t>L1counter, 8b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fontAlgn="ctr"/>
                      <a:r>
                        <a:rPr lang="en-US" sz="1100" b="0" i="0" u="none" strike="noStrike">
                          <a:solidFill>
                            <a:srgbClr val="000000"/>
                          </a:solidFill>
                          <a:effectLst/>
                          <a:latin typeface="Calibri" panose="020F0502020204030204" pitchFamily="34" charset="0"/>
                        </a:rPr>
                        <a:t>Typ2b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12">
                  <a:txBody>
                    <a:bodyPr/>
                    <a:lstStyle/>
                    <a:p>
                      <a:pPr algn="ctr" fontAlgn="ctr"/>
                      <a:r>
                        <a:rPr lang="en-US" sz="1100" b="0" i="0" u="none" strike="noStrike">
                          <a:solidFill>
                            <a:srgbClr val="000000"/>
                          </a:solidFill>
                          <a:effectLst/>
                          <a:latin typeface="Calibri" panose="020F0502020204030204" pitchFamily="34" charset="0"/>
                        </a:rPr>
                        <a:t>BCID, 12b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912805478"/>
                  </a:ext>
                </a:extLst>
              </a:tr>
              <a:tr h="190500">
                <a:tc>
                  <a:txBody>
                    <a:bodyPr/>
                    <a:lstStyle/>
                    <a:p>
                      <a:pPr algn="ctr" fontAlgn="ctr"/>
                      <a:r>
                        <a:rPr lang="en-US" sz="1100" b="0" i="0" u="none" strike="noStrike">
                          <a:solidFill>
                            <a:srgbClr val="000000"/>
                          </a:solidFill>
                          <a:effectLst/>
                          <a:latin typeface="Calibri" panose="020F0502020204030204" pitchFamily="34" charset="0"/>
                        </a:rPr>
                        <a:t>bin</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3323788512"/>
                  </a:ext>
                </a:extLst>
              </a:tr>
              <a:tr h="190500">
                <a:tc>
                  <a:txBody>
                    <a:bodyPr/>
                    <a:lstStyle/>
                    <a:p>
                      <a:pPr algn="ctr" fontAlgn="ctr"/>
                      <a:r>
                        <a:rPr lang="en-US" sz="1100" b="0" i="0" u="none" strike="noStrike">
                          <a:solidFill>
                            <a:srgbClr val="000000"/>
                          </a:solidFill>
                          <a:effectLst/>
                          <a:latin typeface="Calibri" panose="020F0502020204030204" pitchFamily="34" charset="0"/>
                        </a:rPr>
                        <a:t>hex</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dirty="0">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49668525"/>
                  </a:ext>
                </a:extLst>
              </a:tr>
            </a:tbl>
          </a:graphicData>
        </a:graphic>
      </p:graphicFrame>
      <p:graphicFrame>
        <p:nvGraphicFramePr>
          <p:cNvPr id="21" name="Table 20">
            <a:extLst>
              <a:ext uri="{FF2B5EF4-FFF2-40B4-BE49-F238E27FC236}">
                <a16:creationId xmlns:a16="http://schemas.microsoft.com/office/drawing/2014/main" id="{09764336-5CE5-40CA-B9BF-A5137CFF61DD}"/>
              </a:ext>
            </a:extLst>
          </p:cNvPr>
          <p:cNvGraphicFramePr>
            <a:graphicFrameLocks noGrp="1"/>
          </p:cNvGraphicFramePr>
          <p:nvPr>
            <p:extLst>
              <p:ext uri="{D42A27DB-BD31-4B8C-83A1-F6EECF244321}">
                <p14:modId xmlns:p14="http://schemas.microsoft.com/office/powerpoint/2010/main" val="4062897684"/>
              </p:ext>
            </p:extLst>
          </p:nvPr>
        </p:nvGraphicFramePr>
        <p:xfrm>
          <a:off x="0" y="5914760"/>
          <a:ext cx="9804400" cy="762000"/>
        </p:xfrm>
        <a:graphic>
          <a:graphicData uri="http://schemas.openxmlformats.org/drawingml/2006/table">
            <a:tbl>
              <a:tblPr/>
              <a:tblGrid>
                <a:gridCol w="660400">
                  <a:extLst>
                    <a:ext uri="{9D8B030D-6E8A-4147-A177-3AD203B41FA5}">
                      <a16:colId xmlns:a16="http://schemas.microsoft.com/office/drawing/2014/main" val="3322573119"/>
                    </a:ext>
                  </a:extLst>
                </a:gridCol>
                <a:gridCol w="228600">
                  <a:extLst>
                    <a:ext uri="{9D8B030D-6E8A-4147-A177-3AD203B41FA5}">
                      <a16:colId xmlns:a16="http://schemas.microsoft.com/office/drawing/2014/main" val="4077676622"/>
                    </a:ext>
                  </a:extLst>
                </a:gridCol>
                <a:gridCol w="228600">
                  <a:extLst>
                    <a:ext uri="{9D8B030D-6E8A-4147-A177-3AD203B41FA5}">
                      <a16:colId xmlns:a16="http://schemas.microsoft.com/office/drawing/2014/main" val="3629302421"/>
                    </a:ext>
                  </a:extLst>
                </a:gridCol>
                <a:gridCol w="228600">
                  <a:extLst>
                    <a:ext uri="{9D8B030D-6E8A-4147-A177-3AD203B41FA5}">
                      <a16:colId xmlns:a16="http://schemas.microsoft.com/office/drawing/2014/main" val="3525967825"/>
                    </a:ext>
                  </a:extLst>
                </a:gridCol>
                <a:gridCol w="228600">
                  <a:extLst>
                    <a:ext uri="{9D8B030D-6E8A-4147-A177-3AD203B41FA5}">
                      <a16:colId xmlns:a16="http://schemas.microsoft.com/office/drawing/2014/main" val="1100540393"/>
                    </a:ext>
                  </a:extLst>
                </a:gridCol>
                <a:gridCol w="228600">
                  <a:extLst>
                    <a:ext uri="{9D8B030D-6E8A-4147-A177-3AD203B41FA5}">
                      <a16:colId xmlns:a16="http://schemas.microsoft.com/office/drawing/2014/main" val="3502905709"/>
                    </a:ext>
                  </a:extLst>
                </a:gridCol>
                <a:gridCol w="228600">
                  <a:extLst>
                    <a:ext uri="{9D8B030D-6E8A-4147-A177-3AD203B41FA5}">
                      <a16:colId xmlns:a16="http://schemas.microsoft.com/office/drawing/2014/main" val="1216946319"/>
                    </a:ext>
                  </a:extLst>
                </a:gridCol>
                <a:gridCol w="228600">
                  <a:extLst>
                    <a:ext uri="{9D8B030D-6E8A-4147-A177-3AD203B41FA5}">
                      <a16:colId xmlns:a16="http://schemas.microsoft.com/office/drawing/2014/main" val="4109248233"/>
                    </a:ext>
                  </a:extLst>
                </a:gridCol>
                <a:gridCol w="228600">
                  <a:extLst>
                    <a:ext uri="{9D8B030D-6E8A-4147-A177-3AD203B41FA5}">
                      <a16:colId xmlns:a16="http://schemas.microsoft.com/office/drawing/2014/main" val="3174698216"/>
                    </a:ext>
                  </a:extLst>
                </a:gridCol>
                <a:gridCol w="228600">
                  <a:extLst>
                    <a:ext uri="{9D8B030D-6E8A-4147-A177-3AD203B41FA5}">
                      <a16:colId xmlns:a16="http://schemas.microsoft.com/office/drawing/2014/main" val="3186602731"/>
                    </a:ext>
                  </a:extLst>
                </a:gridCol>
                <a:gridCol w="228600">
                  <a:extLst>
                    <a:ext uri="{9D8B030D-6E8A-4147-A177-3AD203B41FA5}">
                      <a16:colId xmlns:a16="http://schemas.microsoft.com/office/drawing/2014/main" val="1895606503"/>
                    </a:ext>
                  </a:extLst>
                </a:gridCol>
                <a:gridCol w="228600">
                  <a:extLst>
                    <a:ext uri="{9D8B030D-6E8A-4147-A177-3AD203B41FA5}">
                      <a16:colId xmlns:a16="http://schemas.microsoft.com/office/drawing/2014/main" val="2427020619"/>
                    </a:ext>
                  </a:extLst>
                </a:gridCol>
                <a:gridCol w="228600">
                  <a:extLst>
                    <a:ext uri="{9D8B030D-6E8A-4147-A177-3AD203B41FA5}">
                      <a16:colId xmlns:a16="http://schemas.microsoft.com/office/drawing/2014/main" val="3903297832"/>
                    </a:ext>
                  </a:extLst>
                </a:gridCol>
                <a:gridCol w="228600">
                  <a:extLst>
                    <a:ext uri="{9D8B030D-6E8A-4147-A177-3AD203B41FA5}">
                      <a16:colId xmlns:a16="http://schemas.microsoft.com/office/drawing/2014/main" val="1434216857"/>
                    </a:ext>
                  </a:extLst>
                </a:gridCol>
                <a:gridCol w="228600">
                  <a:extLst>
                    <a:ext uri="{9D8B030D-6E8A-4147-A177-3AD203B41FA5}">
                      <a16:colId xmlns:a16="http://schemas.microsoft.com/office/drawing/2014/main" val="278807139"/>
                    </a:ext>
                  </a:extLst>
                </a:gridCol>
                <a:gridCol w="228600">
                  <a:extLst>
                    <a:ext uri="{9D8B030D-6E8A-4147-A177-3AD203B41FA5}">
                      <a16:colId xmlns:a16="http://schemas.microsoft.com/office/drawing/2014/main" val="2166685965"/>
                    </a:ext>
                  </a:extLst>
                </a:gridCol>
                <a:gridCol w="228600">
                  <a:extLst>
                    <a:ext uri="{9D8B030D-6E8A-4147-A177-3AD203B41FA5}">
                      <a16:colId xmlns:a16="http://schemas.microsoft.com/office/drawing/2014/main" val="3338280705"/>
                    </a:ext>
                  </a:extLst>
                </a:gridCol>
                <a:gridCol w="228600">
                  <a:extLst>
                    <a:ext uri="{9D8B030D-6E8A-4147-A177-3AD203B41FA5}">
                      <a16:colId xmlns:a16="http://schemas.microsoft.com/office/drawing/2014/main" val="2484137498"/>
                    </a:ext>
                  </a:extLst>
                </a:gridCol>
                <a:gridCol w="228600">
                  <a:extLst>
                    <a:ext uri="{9D8B030D-6E8A-4147-A177-3AD203B41FA5}">
                      <a16:colId xmlns:a16="http://schemas.microsoft.com/office/drawing/2014/main" val="1221362053"/>
                    </a:ext>
                  </a:extLst>
                </a:gridCol>
                <a:gridCol w="228600">
                  <a:extLst>
                    <a:ext uri="{9D8B030D-6E8A-4147-A177-3AD203B41FA5}">
                      <a16:colId xmlns:a16="http://schemas.microsoft.com/office/drawing/2014/main" val="2317190861"/>
                    </a:ext>
                  </a:extLst>
                </a:gridCol>
                <a:gridCol w="228600">
                  <a:extLst>
                    <a:ext uri="{9D8B030D-6E8A-4147-A177-3AD203B41FA5}">
                      <a16:colId xmlns:a16="http://schemas.microsoft.com/office/drawing/2014/main" val="1615537680"/>
                    </a:ext>
                  </a:extLst>
                </a:gridCol>
                <a:gridCol w="228600">
                  <a:extLst>
                    <a:ext uri="{9D8B030D-6E8A-4147-A177-3AD203B41FA5}">
                      <a16:colId xmlns:a16="http://schemas.microsoft.com/office/drawing/2014/main" val="710962768"/>
                    </a:ext>
                  </a:extLst>
                </a:gridCol>
                <a:gridCol w="228600">
                  <a:extLst>
                    <a:ext uri="{9D8B030D-6E8A-4147-A177-3AD203B41FA5}">
                      <a16:colId xmlns:a16="http://schemas.microsoft.com/office/drawing/2014/main" val="2757582590"/>
                    </a:ext>
                  </a:extLst>
                </a:gridCol>
                <a:gridCol w="228600">
                  <a:extLst>
                    <a:ext uri="{9D8B030D-6E8A-4147-A177-3AD203B41FA5}">
                      <a16:colId xmlns:a16="http://schemas.microsoft.com/office/drawing/2014/main" val="2392239153"/>
                    </a:ext>
                  </a:extLst>
                </a:gridCol>
                <a:gridCol w="228600">
                  <a:extLst>
                    <a:ext uri="{9D8B030D-6E8A-4147-A177-3AD203B41FA5}">
                      <a16:colId xmlns:a16="http://schemas.microsoft.com/office/drawing/2014/main" val="3810626835"/>
                    </a:ext>
                  </a:extLst>
                </a:gridCol>
                <a:gridCol w="228600">
                  <a:extLst>
                    <a:ext uri="{9D8B030D-6E8A-4147-A177-3AD203B41FA5}">
                      <a16:colId xmlns:a16="http://schemas.microsoft.com/office/drawing/2014/main" val="267028740"/>
                    </a:ext>
                  </a:extLst>
                </a:gridCol>
                <a:gridCol w="228600">
                  <a:extLst>
                    <a:ext uri="{9D8B030D-6E8A-4147-A177-3AD203B41FA5}">
                      <a16:colId xmlns:a16="http://schemas.microsoft.com/office/drawing/2014/main" val="4129820098"/>
                    </a:ext>
                  </a:extLst>
                </a:gridCol>
                <a:gridCol w="228600">
                  <a:extLst>
                    <a:ext uri="{9D8B030D-6E8A-4147-A177-3AD203B41FA5}">
                      <a16:colId xmlns:a16="http://schemas.microsoft.com/office/drawing/2014/main" val="397479385"/>
                    </a:ext>
                  </a:extLst>
                </a:gridCol>
                <a:gridCol w="228600">
                  <a:extLst>
                    <a:ext uri="{9D8B030D-6E8A-4147-A177-3AD203B41FA5}">
                      <a16:colId xmlns:a16="http://schemas.microsoft.com/office/drawing/2014/main" val="372276918"/>
                    </a:ext>
                  </a:extLst>
                </a:gridCol>
                <a:gridCol w="228600">
                  <a:extLst>
                    <a:ext uri="{9D8B030D-6E8A-4147-A177-3AD203B41FA5}">
                      <a16:colId xmlns:a16="http://schemas.microsoft.com/office/drawing/2014/main" val="48602827"/>
                    </a:ext>
                  </a:extLst>
                </a:gridCol>
                <a:gridCol w="228600">
                  <a:extLst>
                    <a:ext uri="{9D8B030D-6E8A-4147-A177-3AD203B41FA5}">
                      <a16:colId xmlns:a16="http://schemas.microsoft.com/office/drawing/2014/main" val="1481338416"/>
                    </a:ext>
                  </a:extLst>
                </a:gridCol>
                <a:gridCol w="228600">
                  <a:extLst>
                    <a:ext uri="{9D8B030D-6E8A-4147-A177-3AD203B41FA5}">
                      <a16:colId xmlns:a16="http://schemas.microsoft.com/office/drawing/2014/main" val="3753976916"/>
                    </a:ext>
                  </a:extLst>
                </a:gridCol>
                <a:gridCol w="228600">
                  <a:extLst>
                    <a:ext uri="{9D8B030D-6E8A-4147-A177-3AD203B41FA5}">
                      <a16:colId xmlns:a16="http://schemas.microsoft.com/office/drawing/2014/main" val="415700473"/>
                    </a:ext>
                  </a:extLst>
                </a:gridCol>
                <a:gridCol w="228600">
                  <a:extLst>
                    <a:ext uri="{9D8B030D-6E8A-4147-A177-3AD203B41FA5}">
                      <a16:colId xmlns:a16="http://schemas.microsoft.com/office/drawing/2014/main" val="1836784897"/>
                    </a:ext>
                  </a:extLst>
                </a:gridCol>
                <a:gridCol w="228600">
                  <a:extLst>
                    <a:ext uri="{9D8B030D-6E8A-4147-A177-3AD203B41FA5}">
                      <a16:colId xmlns:a16="http://schemas.microsoft.com/office/drawing/2014/main" val="1102549542"/>
                    </a:ext>
                  </a:extLst>
                </a:gridCol>
                <a:gridCol w="228600">
                  <a:extLst>
                    <a:ext uri="{9D8B030D-6E8A-4147-A177-3AD203B41FA5}">
                      <a16:colId xmlns:a16="http://schemas.microsoft.com/office/drawing/2014/main" val="767956045"/>
                    </a:ext>
                  </a:extLst>
                </a:gridCol>
                <a:gridCol w="228600">
                  <a:extLst>
                    <a:ext uri="{9D8B030D-6E8A-4147-A177-3AD203B41FA5}">
                      <a16:colId xmlns:a16="http://schemas.microsoft.com/office/drawing/2014/main" val="2287877671"/>
                    </a:ext>
                  </a:extLst>
                </a:gridCol>
                <a:gridCol w="228600">
                  <a:extLst>
                    <a:ext uri="{9D8B030D-6E8A-4147-A177-3AD203B41FA5}">
                      <a16:colId xmlns:a16="http://schemas.microsoft.com/office/drawing/2014/main" val="1413470235"/>
                    </a:ext>
                  </a:extLst>
                </a:gridCol>
                <a:gridCol w="228600">
                  <a:extLst>
                    <a:ext uri="{9D8B030D-6E8A-4147-A177-3AD203B41FA5}">
                      <a16:colId xmlns:a16="http://schemas.microsoft.com/office/drawing/2014/main" val="538686683"/>
                    </a:ext>
                  </a:extLst>
                </a:gridCol>
                <a:gridCol w="228600">
                  <a:extLst>
                    <a:ext uri="{9D8B030D-6E8A-4147-A177-3AD203B41FA5}">
                      <a16:colId xmlns:a16="http://schemas.microsoft.com/office/drawing/2014/main" val="3715515675"/>
                    </a:ext>
                  </a:extLst>
                </a:gridCol>
                <a:gridCol w="228600">
                  <a:extLst>
                    <a:ext uri="{9D8B030D-6E8A-4147-A177-3AD203B41FA5}">
                      <a16:colId xmlns:a16="http://schemas.microsoft.com/office/drawing/2014/main" val="438083244"/>
                    </a:ext>
                  </a:extLst>
                </a:gridCol>
              </a:tblGrid>
              <a:tr h="190500">
                <a:tc>
                  <a:txBody>
                    <a:bodyPr/>
                    <a:lstStyle/>
                    <a:p>
                      <a:pPr algn="ctr" fontAlgn="ctr"/>
                      <a:r>
                        <a:rPr lang="en-US" sz="1100" b="0" i="0" u="none" strike="noStrike">
                          <a:solidFill>
                            <a:srgbClr val="000000"/>
                          </a:solidFill>
                          <a:effectLst/>
                          <a:latin typeface="Calibri" panose="020F0502020204030204" pitchFamily="34" charset="0"/>
                        </a:rPr>
                        <a:t>Bit#</a:t>
                      </a:r>
                    </a:p>
                  </a:txBody>
                  <a:tcPr marL="7620" marR="7620" marT="762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39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9365138"/>
                  </a:ext>
                </a:extLst>
              </a:tr>
              <a:tr h="190500">
                <a:tc>
                  <a:txBody>
                    <a:bodyPr/>
                    <a:lstStyle/>
                    <a:p>
                      <a:pPr algn="ctr" fontAlgn="ctr"/>
                      <a:r>
                        <a:rPr lang="en-US" sz="1100" b="0" i="0" u="none" strike="noStrike">
                          <a:solidFill>
                            <a:srgbClr val="FF0000"/>
                          </a:solidFill>
                          <a:effectLst/>
                          <a:latin typeface="Calibri" panose="020F0502020204030204" pitchFamily="34" charset="0"/>
                        </a:rPr>
                        <a:t>header</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5">
                  <a:txBody>
                    <a:bodyPr/>
                    <a:lstStyle/>
                    <a:p>
                      <a:pPr algn="ctr" fontAlgn="ctr"/>
                      <a:r>
                        <a:rPr lang="en-US" sz="1100" b="0" i="0" u="none" strike="noStrike">
                          <a:solidFill>
                            <a:srgbClr val="000000"/>
                          </a:solidFill>
                          <a:effectLst/>
                          <a:latin typeface="Calibri" panose="020F0502020204030204" pitchFamily="34" charset="0"/>
                        </a:rPr>
                        <a:t>15'H3C5C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fontAlgn="ctr"/>
                      <a:r>
                        <a:rPr lang="en-US" sz="1100" b="0" i="0" u="none" strike="noStrike">
                          <a:solidFill>
                            <a:srgbClr val="000000"/>
                          </a:solidFill>
                          <a:effectLst/>
                          <a:latin typeface="Calibri" panose="020F0502020204030204" pitchFamily="34" charset="0"/>
                        </a:rPr>
                        <a:t>2'B00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8">
                  <a:txBody>
                    <a:bodyPr/>
                    <a:lstStyle/>
                    <a:p>
                      <a:pPr algn="ctr" fontAlgn="ctr"/>
                      <a:r>
                        <a:rPr lang="en-US" sz="1100" b="0" i="0" u="none" strike="noStrike">
                          <a:solidFill>
                            <a:srgbClr val="000000"/>
                          </a:solidFill>
                          <a:effectLst/>
                          <a:latin typeface="Calibri" panose="020F0502020204030204" pitchFamily="34" charset="0"/>
                        </a:rPr>
                        <a:t>L1counter, 8b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fontAlgn="ctr"/>
                      <a:r>
                        <a:rPr lang="en-US" sz="1100" b="0" i="0" u="none" strike="noStrike">
                          <a:solidFill>
                            <a:srgbClr val="000000"/>
                          </a:solidFill>
                          <a:effectLst/>
                          <a:latin typeface="Calibri" panose="020F0502020204030204" pitchFamily="34" charset="0"/>
                        </a:rPr>
                        <a:t>Typ2b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12">
                  <a:txBody>
                    <a:bodyPr/>
                    <a:lstStyle/>
                    <a:p>
                      <a:pPr algn="ctr" fontAlgn="ctr"/>
                      <a:r>
                        <a:rPr lang="en-US" sz="1100" b="0" i="0" u="none" strike="noStrike">
                          <a:solidFill>
                            <a:srgbClr val="000000"/>
                          </a:solidFill>
                          <a:effectLst/>
                          <a:latin typeface="Calibri" panose="020F0502020204030204" pitchFamily="34" charset="0"/>
                        </a:rPr>
                        <a:t>BCID, 12b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126299463"/>
                  </a:ext>
                </a:extLst>
              </a:tr>
              <a:tr h="190500">
                <a:tc>
                  <a:txBody>
                    <a:bodyPr/>
                    <a:lstStyle/>
                    <a:p>
                      <a:pPr algn="ctr" fontAlgn="ctr"/>
                      <a:r>
                        <a:rPr lang="en-US" sz="1100" b="0" i="0" u="none" strike="noStrike">
                          <a:solidFill>
                            <a:srgbClr val="000000"/>
                          </a:solidFill>
                          <a:effectLst/>
                          <a:latin typeface="Calibri" panose="020F0502020204030204" pitchFamily="34" charset="0"/>
                        </a:rPr>
                        <a:t>bin</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908600951"/>
                  </a:ext>
                </a:extLst>
              </a:tr>
              <a:tr h="190500">
                <a:tc>
                  <a:txBody>
                    <a:bodyPr/>
                    <a:lstStyle/>
                    <a:p>
                      <a:pPr algn="ctr" fontAlgn="ctr"/>
                      <a:r>
                        <a:rPr lang="en-US" sz="1100" b="0" i="0" u="none" strike="noStrike">
                          <a:solidFill>
                            <a:srgbClr val="000000"/>
                          </a:solidFill>
                          <a:effectLst/>
                          <a:latin typeface="Calibri" panose="020F0502020204030204" pitchFamily="34" charset="0"/>
                        </a:rPr>
                        <a:t>hex</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4</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dirty="0">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36445210"/>
                  </a:ext>
                </a:extLst>
              </a:tr>
            </a:tbl>
          </a:graphicData>
        </a:graphic>
      </p:graphicFrame>
      <p:graphicFrame>
        <p:nvGraphicFramePr>
          <p:cNvPr id="22" name="Table 21">
            <a:extLst>
              <a:ext uri="{FF2B5EF4-FFF2-40B4-BE49-F238E27FC236}">
                <a16:creationId xmlns:a16="http://schemas.microsoft.com/office/drawing/2014/main" id="{B99A9AAA-2EE8-4390-B08B-6FCCA6E1B9F7}"/>
              </a:ext>
            </a:extLst>
          </p:cNvPr>
          <p:cNvGraphicFramePr>
            <a:graphicFrameLocks noGrp="1"/>
          </p:cNvGraphicFramePr>
          <p:nvPr>
            <p:extLst>
              <p:ext uri="{D42A27DB-BD31-4B8C-83A1-F6EECF244321}">
                <p14:modId xmlns:p14="http://schemas.microsoft.com/office/powerpoint/2010/main" val="1402613162"/>
              </p:ext>
            </p:extLst>
          </p:nvPr>
        </p:nvGraphicFramePr>
        <p:xfrm>
          <a:off x="0" y="4750594"/>
          <a:ext cx="9804400" cy="762000"/>
        </p:xfrm>
        <a:graphic>
          <a:graphicData uri="http://schemas.openxmlformats.org/drawingml/2006/table">
            <a:tbl>
              <a:tblPr/>
              <a:tblGrid>
                <a:gridCol w="660400">
                  <a:extLst>
                    <a:ext uri="{9D8B030D-6E8A-4147-A177-3AD203B41FA5}">
                      <a16:colId xmlns:a16="http://schemas.microsoft.com/office/drawing/2014/main" val="1281604164"/>
                    </a:ext>
                  </a:extLst>
                </a:gridCol>
                <a:gridCol w="228600">
                  <a:extLst>
                    <a:ext uri="{9D8B030D-6E8A-4147-A177-3AD203B41FA5}">
                      <a16:colId xmlns:a16="http://schemas.microsoft.com/office/drawing/2014/main" val="1441669927"/>
                    </a:ext>
                  </a:extLst>
                </a:gridCol>
                <a:gridCol w="228600">
                  <a:extLst>
                    <a:ext uri="{9D8B030D-6E8A-4147-A177-3AD203B41FA5}">
                      <a16:colId xmlns:a16="http://schemas.microsoft.com/office/drawing/2014/main" val="1369928027"/>
                    </a:ext>
                  </a:extLst>
                </a:gridCol>
                <a:gridCol w="228600">
                  <a:extLst>
                    <a:ext uri="{9D8B030D-6E8A-4147-A177-3AD203B41FA5}">
                      <a16:colId xmlns:a16="http://schemas.microsoft.com/office/drawing/2014/main" val="596829101"/>
                    </a:ext>
                  </a:extLst>
                </a:gridCol>
                <a:gridCol w="228600">
                  <a:extLst>
                    <a:ext uri="{9D8B030D-6E8A-4147-A177-3AD203B41FA5}">
                      <a16:colId xmlns:a16="http://schemas.microsoft.com/office/drawing/2014/main" val="1760192090"/>
                    </a:ext>
                  </a:extLst>
                </a:gridCol>
                <a:gridCol w="228600">
                  <a:extLst>
                    <a:ext uri="{9D8B030D-6E8A-4147-A177-3AD203B41FA5}">
                      <a16:colId xmlns:a16="http://schemas.microsoft.com/office/drawing/2014/main" val="2426646011"/>
                    </a:ext>
                  </a:extLst>
                </a:gridCol>
                <a:gridCol w="228600">
                  <a:extLst>
                    <a:ext uri="{9D8B030D-6E8A-4147-A177-3AD203B41FA5}">
                      <a16:colId xmlns:a16="http://schemas.microsoft.com/office/drawing/2014/main" val="4084628391"/>
                    </a:ext>
                  </a:extLst>
                </a:gridCol>
                <a:gridCol w="228600">
                  <a:extLst>
                    <a:ext uri="{9D8B030D-6E8A-4147-A177-3AD203B41FA5}">
                      <a16:colId xmlns:a16="http://schemas.microsoft.com/office/drawing/2014/main" val="3106262262"/>
                    </a:ext>
                  </a:extLst>
                </a:gridCol>
                <a:gridCol w="228600">
                  <a:extLst>
                    <a:ext uri="{9D8B030D-6E8A-4147-A177-3AD203B41FA5}">
                      <a16:colId xmlns:a16="http://schemas.microsoft.com/office/drawing/2014/main" val="2444391581"/>
                    </a:ext>
                  </a:extLst>
                </a:gridCol>
                <a:gridCol w="228600">
                  <a:extLst>
                    <a:ext uri="{9D8B030D-6E8A-4147-A177-3AD203B41FA5}">
                      <a16:colId xmlns:a16="http://schemas.microsoft.com/office/drawing/2014/main" val="1680255566"/>
                    </a:ext>
                  </a:extLst>
                </a:gridCol>
                <a:gridCol w="228600">
                  <a:extLst>
                    <a:ext uri="{9D8B030D-6E8A-4147-A177-3AD203B41FA5}">
                      <a16:colId xmlns:a16="http://schemas.microsoft.com/office/drawing/2014/main" val="1096155716"/>
                    </a:ext>
                  </a:extLst>
                </a:gridCol>
                <a:gridCol w="228600">
                  <a:extLst>
                    <a:ext uri="{9D8B030D-6E8A-4147-A177-3AD203B41FA5}">
                      <a16:colId xmlns:a16="http://schemas.microsoft.com/office/drawing/2014/main" val="332295277"/>
                    </a:ext>
                  </a:extLst>
                </a:gridCol>
                <a:gridCol w="228600">
                  <a:extLst>
                    <a:ext uri="{9D8B030D-6E8A-4147-A177-3AD203B41FA5}">
                      <a16:colId xmlns:a16="http://schemas.microsoft.com/office/drawing/2014/main" val="3279487577"/>
                    </a:ext>
                  </a:extLst>
                </a:gridCol>
                <a:gridCol w="228600">
                  <a:extLst>
                    <a:ext uri="{9D8B030D-6E8A-4147-A177-3AD203B41FA5}">
                      <a16:colId xmlns:a16="http://schemas.microsoft.com/office/drawing/2014/main" val="1702073747"/>
                    </a:ext>
                  </a:extLst>
                </a:gridCol>
                <a:gridCol w="228600">
                  <a:extLst>
                    <a:ext uri="{9D8B030D-6E8A-4147-A177-3AD203B41FA5}">
                      <a16:colId xmlns:a16="http://schemas.microsoft.com/office/drawing/2014/main" val="3660048668"/>
                    </a:ext>
                  </a:extLst>
                </a:gridCol>
                <a:gridCol w="228600">
                  <a:extLst>
                    <a:ext uri="{9D8B030D-6E8A-4147-A177-3AD203B41FA5}">
                      <a16:colId xmlns:a16="http://schemas.microsoft.com/office/drawing/2014/main" val="168545532"/>
                    </a:ext>
                  </a:extLst>
                </a:gridCol>
                <a:gridCol w="228600">
                  <a:extLst>
                    <a:ext uri="{9D8B030D-6E8A-4147-A177-3AD203B41FA5}">
                      <a16:colId xmlns:a16="http://schemas.microsoft.com/office/drawing/2014/main" val="2921596836"/>
                    </a:ext>
                  </a:extLst>
                </a:gridCol>
                <a:gridCol w="228600">
                  <a:extLst>
                    <a:ext uri="{9D8B030D-6E8A-4147-A177-3AD203B41FA5}">
                      <a16:colId xmlns:a16="http://schemas.microsoft.com/office/drawing/2014/main" val="69713293"/>
                    </a:ext>
                  </a:extLst>
                </a:gridCol>
                <a:gridCol w="228600">
                  <a:extLst>
                    <a:ext uri="{9D8B030D-6E8A-4147-A177-3AD203B41FA5}">
                      <a16:colId xmlns:a16="http://schemas.microsoft.com/office/drawing/2014/main" val="2165620181"/>
                    </a:ext>
                  </a:extLst>
                </a:gridCol>
                <a:gridCol w="228600">
                  <a:extLst>
                    <a:ext uri="{9D8B030D-6E8A-4147-A177-3AD203B41FA5}">
                      <a16:colId xmlns:a16="http://schemas.microsoft.com/office/drawing/2014/main" val="3222146969"/>
                    </a:ext>
                  </a:extLst>
                </a:gridCol>
                <a:gridCol w="228600">
                  <a:extLst>
                    <a:ext uri="{9D8B030D-6E8A-4147-A177-3AD203B41FA5}">
                      <a16:colId xmlns:a16="http://schemas.microsoft.com/office/drawing/2014/main" val="2350996294"/>
                    </a:ext>
                  </a:extLst>
                </a:gridCol>
                <a:gridCol w="228600">
                  <a:extLst>
                    <a:ext uri="{9D8B030D-6E8A-4147-A177-3AD203B41FA5}">
                      <a16:colId xmlns:a16="http://schemas.microsoft.com/office/drawing/2014/main" val="248155993"/>
                    </a:ext>
                  </a:extLst>
                </a:gridCol>
                <a:gridCol w="228600">
                  <a:extLst>
                    <a:ext uri="{9D8B030D-6E8A-4147-A177-3AD203B41FA5}">
                      <a16:colId xmlns:a16="http://schemas.microsoft.com/office/drawing/2014/main" val="2996589135"/>
                    </a:ext>
                  </a:extLst>
                </a:gridCol>
                <a:gridCol w="228600">
                  <a:extLst>
                    <a:ext uri="{9D8B030D-6E8A-4147-A177-3AD203B41FA5}">
                      <a16:colId xmlns:a16="http://schemas.microsoft.com/office/drawing/2014/main" val="180365345"/>
                    </a:ext>
                  </a:extLst>
                </a:gridCol>
                <a:gridCol w="228600">
                  <a:extLst>
                    <a:ext uri="{9D8B030D-6E8A-4147-A177-3AD203B41FA5}">
                      <a16:colId xmlns:a16="http://schemas.microsoft.com/office/drawing/2014/main" val="3534739637"/>
                    </a:ext>
                  </a:extLst>
                </a:gridCol>
                <a:gridCol w="228600">
                  <a:extLst>
                    <a:ext uri="{9D8B030D-6E8A-4147-A177-3AD203B41FA5}">
                      <a16:colId xmlns:a16="http://schemas.microsoft.com/office/drawing/2014/main" val="2311397447"/>
                    </a:ext>
                  </a:extLst>
                </a:gridCol>
                <a:gridCol w="228600">
                  <a:extLst>
                    <a:ext uri="{9D8B030D-6E8A-4147-A177-3AD203B41FA5}">
                      <a16:colId xmlns:a16="http://schemas.microsoft.com/office/drawing/2014/main" val="4140131250"/>
                    </a:ext>
                  </a:extLst>
                </a:gridCol>
                <a:gridCol w="228600">
                  <a:extLst>
                    <a:ext uri="{9D8B030D-6E8A-4147-A177-3AD203B41FA5}">
                      <a16:colId xmlns:a16="http://schemas.microsoft.com/office/drawing/2014/main" val="3945035859"/>
                    </a:ext>
                  </a:extLst>
                </a:gridCol>
                <a:gridCol w="228600">
                  <a:extLst>
                    <a:ext uri="{9D8B030D-6E8A-4147-A177-3AD203B41FA5}">
                      <a16:colId xmlns:a16="http://schemas.microsoft.com/office/drawing/2014/main" val="999543702"/>
                    </a:ext>
                  </a:extLst>
                </a:gridCol>
                <a:gridCol w="228600">
                  <a:extLst>
                    <a:ext uri="{9D8B030D-6E8A-4147-A177-3AD203B41FA5}">
                      <a16:colId xmlns:a16="http://schemas.microsoft.com/office/drawing/2014/main" val="2329222056"/>
                    </a:ext>
                  </a:extLst>
                </a:gridCol>
                <a:gridCol w="228600">
                  <a:extLst>
                    <a:ext uri="{9D8B030D-6E8A-4147-A177-3AD203B41FA5}">
                      <a16:colId xmlns:a16="http://schemas.microsoft.com/office/drawing/2014/main" val="4221918470"/>
                    </a:ext>
                  </a:extLst>
                </a:gridCol>
                <a:gridCol w="228600">
                  <a:extLst>
                    <a:ext uri="{9D8B030D-6E8A-4147-A177-3AD203B41FA5}">
                      <a16:colId xmlns:a16="http://schemas.microsoft.com/office/drawing/2014/main" val="4139182350"/>
                    </a:ext>
                  </a:extLst>
                </a:gridCol>
                <a:gridCol w="228600">
                  <a:extLst>
                    <a:ext uri="{9D8B030D-6E8A-4147-A177-3AD203B41FA5}">
                      <a16:colId xmlns:a16="http://schemas.microsoft.com/office/drawing/2014/main" val="288610581"/>
                    </a:ext>
                  </a:extLst>
                </a:gridCol>
                <a:gridCol w="228600">
                  <a:extLst>
                    <a:ext uri="{9D8B030D-6E8A-4147-A177-3AD203B41FA5}">
                      <a16:colId xmlns:a16="http://schemas.microsoft.com/office/drawing/2014/main" val="280682458"/>
                    </a:ext>
                  </a:extLst>
                </a:gridCol>
                <a:gridCol w="228600">
                  <a:extLst>
                    <a:ext uri="{9D8B030D-6E8A-4147-A177-3AD203B41FA5}">
                      <a16:colId xmlns:a16="http://schemas.microsoft.com/office/drawing/2014/main" val="3296590702"/>
                    </a:ext>
                  </a:extLst>
                </a:gridCol>
                <a:gridCol w="228600">
                  <a:extLst>
                    <a:ext uri="{9D8B030D-6E8A-4147-A177-3AD203B41FA5}">
                      <a16:colId xmlns:a16="http://schemas.microsoft.com/office/drawing/2014/main" val="3441580069"/>
                    </a:ext>
                  </a:extLst>
                </a:gridCol>
                <a:gridCol w="228600">
                  <a:extLst>
                    <a:ext uri="{9D8B030D-6E8A-4147-A177-3AD203B41FA5}">
                      <a16:colId xmlns:a16="http://schemas.microsoft.com/office/drawing/2014/main" val="2244201650"/>
                    </a:ext>
                  </a:extLst>
                </a:gridCol>
                <a:gridCol w="228600">
                  <a:extLst>
                    <a:ext uri="{9D8B030D-6E8A-4147-A177-3AD203B41FA5}">
                      <a16:colId xmlns:a16="http://schemas.microsoft.com/office/drawing/2014/main" val="260420986"/>
                    </a:ext>
                  </a:extLst>
                </a:gridCol>
                <a:gridCol w="228600">
                  <a:extLst>
                    <a:ext uri="{9D8B030D-6E8A-4147-A177-3AD203B41FA5}">
                      <a16:colId xmlns:a16="http://schemas.microsoft.com/office/drawing/2014/main" val="2730248297"/>
                    </a:ext>
                  </a:extLst>
                </a:gridCol>
                <a:gridCol w="228600">
                  <a:extLst>
                    <a:ext uri="{9D8B030D-6E8A-4147-A177-3AD203B41FA5}">
                      <a16:colId xmlns:a16="http://schemas.microsoft.com/office/drawing/2014/main" val="2851862257"/>
                    </a:ext>
                  </a:extLst>
                </a:gridCol>
                <a:gridCol w="228600">
                  <a:extLst>
                    <a:ext uri="{9D8B030D-6E8A-4147-A177-3AD203B41FA5}">
                      <a16:colId xmlns:a16="http://schemas.microsoft.com/office/drawing/2014/main" val="3068316925"/>
                    </a:ext>
                  </a:extLst>
                </a:gridCol>
              </a:tblGrid>
              <a:tr h="190500">
                <a:tc>
                  <a:txBody>
                    <a:bodyPr/>
                    <a:lstStyle/>
                    <a:p>
                      <a:pPr algn="ctr" fontAlgn="ctr"/>
                      <a:r>
                        <a:rPr lang="en-US" sz="1100" b="0" i="0" u="none" strike="noStrike">
                          <a:solidFill>
                            <a:srgbClr val="000000"/>
                          </a:solidFill>
                          <a:effectLst/>
                          <a:latin typeface="Calibri" panose="020F0502020204030204" pitchFamily="34" charset="0"/>
                        </a:rPr>
                        <a:t>Bit#</a:t>
                      </a:r>
                    </a:p>
                  </a:txBody>
                  <a:tcPr marL="7620" marR="7620" marT="762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39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7613679"/>
                  </a:ext>
                </a:extLst>
              </a:tr>
              <a:tr h="190500">
                <a:tc>
                  <a:txBody>
                    <a:bodyPr/>
                    <a:lstStyle/>
                    <a:p>
                      <a:pPr algn="ctr" fontAlgn="ctr"/>
                      <a:r>
                        <a:rPr lang="en-US" sz="1100" b="0" i="0" u="none" strike="noStrike">
                          <a:solidFill>
                            <a:srgbClr val="FF0000"/>
                          </a:solidFill>
                          <a:effectLst/>
                          <a:latin typeface="Calibri" panose="020F0502020204030204" pitchFamily="34" charset="0"/>
                        </a:rPr>
                        <a:t>header</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5">
                  <a:txBody>
                    <a:bodyPr/>
                    <a:lstStyle/>
                    <a:p>
                      <a:pPr algn="ctr" fontAlgn="ctr"/>
                      <a:r>
                        <a:rPr lang="en-US" sz="1100" b="0" i="0" u="none" strike="noStrike">
                          <a:solidFill>
                            <a:srgbClr val="000000"/>
                          </a:solidFill>
                          <a:effectLst/>
                          <a:latin typeface="Calibri" panose="020F0502020204030204" pitchFamily="34" charset="0"/>
                        </a:rPr>
                        <a:t>15'H3C5C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fontAlgn="ctr"/>
                      <a:r>
                        <a:rPr lang="en-US" sz="1100" b="0" i="0" u="none" strike="noStrike">
                          <a:solidFill>
                            <a:srgbClr val="000000"/>
                          </a:solidFill>
                          <a:effectLst/>
                          <a:latin typeface="Calibri" panose="020F0502020204030204" pitchFamily="34" charset="0"/>
                        </a:rPr>
                        <a:t>2'B00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8">
                  <a:txBody>
                    <a:bodyPr/>
                    <a:lstStyle/>
                    <a:p>
                      <a:pPr algn="ctr" fontAlgn="ctr"/>
                      <a:r>
                        <a:rPr lang="en-US" sz="1100" b="0" i="0" u="none" strike="noStrike">
                          <a:solidFill>
                            <a:srgbClr val="000000"/>
                          </a:solidFill>
                          <a:effectLst/>
                          <a:latin typeface="Calibri" panose="020F0502020204030204" pitchFamily="34" charset="0"/>
                        </a:rPr>
                        <a:t>L1counter, 8b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fontAlgn="ctr"/>
                      <a:r>
                        <a:rPr lang="en-US" sz="1100" b="0" i="0" u="none" strike="noStrike">
                          <a:solidFill>
                            <a:srgbClr val="000000"/>
                          </a:solidFill>
                          <a:effectLst/>
                          <a:latin typeface="Calibri" panose="020F0502020204030204" pitchFamily="34" charset="0"/>
                        </a:rPr>
                        <a:t>Typ2b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12">
                  <a:txBody>
                    <a:bodyPr/>
                    <a:lstStyle/>
                    <a:p>
                      <a:pPr algn="ctr" fontAlgn="ctr"/>
                      <a:r>
                        <a:rPr lang="en-US" sz="1100" b="0" i="0" u="none" strike="noStrike">
                          <a:solidFill>
                            <a:srgbClr val="000000"/>
                          </a:solidFill>
                          <a:effectLst/>
                          <a:latin typeface="Calibri" panose="020F0502020204030204" pitchFamily="34" charset="0"/>
                        </a:rPr>
                        <a:t>BCID, 12b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242527501"/>
                  </a:ext>
                </a:extLst>
              </a:tr>
              <a:tr h="190500">
                <a:tc>
                  <a:txBody>
                    <a:bodyPr/>
                    <a:lstStyle/>
                    <a:p>
                      <a:pPr algn="ctr" fontAlgn="ctr"/>
                      <a:r>
                        <a:rPr lang="en-US" sz="1100" b="0" i="0" u="none" strike="noStrike">
                          <a:solidFill>
                            <a:srgbClr val="000000"/>
                          </a:solidFill>
                          <a:effectLst/>
                          <a:latin typeface="Calibri" panose="020F0502020204030204" pitchFamily="34" charset="0"/>
                        </a:rPr>
                        <a:t>bin</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292519061"/>
                  </a:ext>
                </a:extLst>
              </a:tr>
              <a:tr h="190500">
                <a:tc>
                  <a:txBody>
                    <a:bodyPr/>
                    <a:lstStyle/>
                    <a:p>
                      <a:pPr algn="ctr" fontAlgn="ctr"/>
                      <a:r>
                        <a:rPr lang="en-US" sz="1100" b="0" i="0" u="none" strike="noStrike">
                          <a:solidFill>
                            <a:srgbClr val="000000"/>
                          </a:solidFill>
                          <a:effectLst/>
                          <a:latin typeface="Calibri" panose="020F0502020204030204" pitchFamily="34" charset="0"/>
                        </a:rPr>
                        <a:t>hex</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D</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dirty="0">
                          <a:solidFill>
                            <a:srgbClr val="000000"/>
                          </a:solidFill>
                          <a:effectLst/>
                          <a:latin typeface="Calibri" panose="020F0502020204030204" pitchFamily="34" charset="0"/>
                        </a:rPr>
                        <a:t>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64305082"/>
                  </a:ext>
                </a:extLst>
              </a:tr>
            </a:tbl>
          </a:graphicData>
        </a:graphic>
      </p:graphicFrame>
      <p:cxnSp>
        <p:nvCxnSpPr>
          <p:cNvPr id="61" name="Straight Arrow Connector 60">
            <a:extLst>
              <a:ext uri="{FF2B5EF4-FFF2-40B4-BE49-F238E27FC236}">
                <a16:creationId xmlns:a16="http://schemas.microsoft.com/office/drawing/2014/main" id="{6B5BEC74-1105-4774-8B0C-D21E2D8A6B38}"/>
              </a:ext>
            </a:extLst>
          </p:cNvPr>
          <p:cNvCxnSpPr>
            <a:cxnSpLocks/>
            <a:stCxn id="54" idx="2"/>
            <a:endCxn id="22" idx="0"/>
          </p:cNvCxnSpPr>
          <p:nvPr/>
        </p:nvCxnSpPr>
        <p:spPr>
          <a:xfrm>
            <a:off x="4223866" y="4285485"/>
            <a:ext cx="678334" cy="4651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52EACB0F-2F60-49C4-AC84-FAD95215BF19}"/>
              </a:ext>
            </a:extLst>
          </p:cNvPr>
          <p:cNvSpPr txBox="1"/>
          <p:nvPr/>
        </p:nvSpPr>
        <p:spPr>
          <a:xfrm>
            <a:off x="9855200" y="4907280"/>
            <a:ext cx="2243243" cy="830997"/>
          </a:xfrm>
          <a:prstGeom prst="rect">
            <a:avLst/>
          </a:prstGeom>
          <a:noFill/>
        </p:spPr>
        <p:txBody>
          <a:bodyPr wrap="none" rtlCol="0">
            <a:spAutoFit/>
          </a:bodyPr>
          <a:lstStyle/>
          <a:p>
            <a:r>
              <a:rPr lang="en-US" sz="1600" dirty="0"/>
              <a:t>Type 01 random pattern </a:t>
            </a:r>
          </a:p>
          <a:p>
            <a:r>
              <a:rPr lang="en-US" sz="1600" dirty="0"/>
              <a:t>L1counter 99</a:t>
            </a:r>
          </a:p>
          <a:p>
            <a:r>
              <a:rPr lang="en-US" sz="1600" dirty="0"/>
              <a:t>BCID 2107</a:t>
            </a:r>
          </a:p>
        </p:txBody>
      </p:sp>
      <p:sp>
        <p:nvSpPr>
          <p:cNvPr id="3" name="Slide Number Placeholder 2">
            <a:extLst>
              <a:ext uri="{FF2B5EF4-FFF2-40B4-BE49-F238E27FC236}">
                <a16:creationId xmlns:a16="http://schemas.microsoft.com/office/drawing/2014/main" id="{B96FA79C-41F7-468F-8D71-BFA2E3B53EED}"/>
              </a:ext>
            </a:extLst>
          </p:cNvPr>
          <p:cNvSpPr>
            <a:spLocks noGrp="1"/>
          </p:cNvSpPr>
          <p:nvPr>
            <p:ph type="sldNum" sz="quarter" idx="12"/>
          </p:nvPr>
        </p:nvSpPr>
        <p:spPr/>
        <p:txBody>
          <a:bodyPr/>
          <a:lstStyle/>
          <a:p>
            <a:fld id="{185D4038-2A86-4E43-A7B8-CBE08654D32D}" type="slidenum">
              <a:rPr lang="en-US" smtClean="0"/>
              <a:t>24</a:t>
            </a:fld>
            <a:endParaRPr lang="en-US"/>
          </a:p>
        </p:txBody>
      </p:sp>
      <p:sp>
        <p:nvSpPr>
          <p:cNvPr id="4" name="Date Placeholder 3">
            <a:extLst>
              <a:ext uri="{FF2B5EF4-FFF2-40B4-BE49-F238E27FC236}">
                <a16:creationId xmlns:a16="http://schemas.microsoft.com/office/drawing/2014/main" id="{0352908B-9B63-7976-1444-A950EF3B0D49}"/>
              </a:ext>
            </a:extLst>
          </p:cNvPr>
          <p:cNvSpPr>
            <a:spLocks noGrp="1"/>
          </p:cNvSpPr>
          <p:nvPr>
            <p:ph type="dt" sz="half" idx="10"/>
          </p:nvPr>
        </p:nvSpPr>
        <p:spPr/>
        <p:txBody>
          <a:bodyPr/>
          <a:lstStyle/>
          <a:p>
            <a:r>
              <a:rPr lang="en-US"/>
              <a:t>Sept. 2022</a:t>
            </a:r>
          </a:p>
        </p:txBody>
      </p:sp>
      <p:sp>
        <p:nvSpPr>
          <p:cNvPr id="5" name="Footer Placeholder 4">
            <a:extLst>
              <a:ext uri="{FF2B5EF4-FFF2-40B4-BE49-F238E27FC236}">
                <a16:creationId xmlns:a16="http://schemas.microsoft.com/office/drawing/2014/main" id="{418778AD-42FB-1BB1-9565-1FAC4505DCB9}"/>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3489857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Graphical user interface, application, website&#10;&#10;Description automatically generated"/>
          <p:cNvPicPr>
            <a:picLocks noChangeAspect="1"/>
          </p:cNvPicPr>
          <p:nvPr/>
        </p:nvPicPr>
        <p:blipFill rotWithShape="1">
          <a:blip r:embed="rId3" cstate="print">
            <a:extLst>
              <a:ext uri="{28A0092B-C50C-407E-A947-70E740481C1C}">
                <a14:useLocalDpi xmlns:a14="http://schemas.microsoft.com/office/drawing/2010/main" val="0"/>
              </a:ext>
            </a:extLst>
          </a:blip>
          <a:srcRect t="33835" b="32521"/>
          <a:stretch/>
        </p:blipFill>
        <p:spPr>
          <a:xfrm>
            <a:off x="3048" y="1467061"/>
            <a:ext cx="12188952" cy="809927"/>
          </a:xfrm>
          <a:prstGeom prst="rect">
            <a:avLst/>
          </a:prstGeom>
        </p:spPr>
      </p:pic>
      <p:pic>
        <p:nvPicPr>
          <p:cNvPr id="8" name="Picture 7">
            <a:extLst>
              <a:ext uri="{FF2B5EF4-FFF2-40B4-BE49-F238E27FC236}">
                <a16:creationId xmlns:a16="http://schemas.microsoft.com/office/drawing/2014/main" id="{CA19A98F-B061-43BE-9E04-B53241BD5B3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76779"/>
          <a:stretch/>
        </p:blipFill>
        <p:spPr>
          <a:xfrm>
            <a:off x="0" y="1974022"/>
            <a:ext cx="12188952" cy="559005"/>
          </a:xfrm>
          <a:prstGeom prst="rect">
            <a:avLst/>
          </a:prstGeom>
        </p:spPr>
      </p:pic>
      <p:pic>
        <p:nvPicPr>
          <p:cNvPr id="9" name="Picture 8">
            <a:extLst>
              <a:ext uri="{FF2B5EF4-FFF2-40B4-BE49-F238E27FC236}">
                <a16:creationId xmlns:a16="http://schemas.microsoft.com/office/drawing/2014/main" id="{86F526E2-DD02-44EF-AC01-91D2671BFB4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75424"/>
          <a:stretch/>
        </p:blipFill>
        <p:spPr>
          <a:xfrm>
            <a:off x="3048" y="1177266"/>
            <a:ext cx="12188952" cy="591609"/>
          </a:xfrm>
          <a:prstGeom prst="rect">
            <a:avLst/>
          </a:prstGeom>
        </p:spPr>
      </p:pic>
      <p:sp>
        <p:nvSpPr>
          <p:cNvPr id="13" name="TextBox 12">
            <a:extLst>
              <a:ext uri="{FF2B5EF4-FFF2-40B4-BE49-F238E27FC236}">
                <a16:creationId xmlns:a16="http://schemas.microsoft.com/office/drawing/2014/main" id="{5F37E1D9-8C89-4C95-B661-45136D9D84F4}"/>
              </a:ext>
            </a:extLst>
          </p:cNvPr>
          <p:cNvSpPr txBox="1"/>
          <p:nvPr/>
        </p:nvSpPr>
        <p:spPr>
          <a:xfrm>
            <a:off x="508000" y="2915196"/>
            <a:ext cx="10952480" cy="3046988"/>
          </a:xfrm>
          <a:prstGeom prst="rect">
            <a:avLst/>
          </a:prstGeom>
          <a:noFill/>
        </p:spPr>
        <p:txBody>
          <a:bodyPr wrap="square">
            <a:spAutoFit/>
          </a:bodyPr>
          <a:lstStyle/>
          <a:p>
            <a:pPr marL="285750" indent="-285750">
              <a:buFont typeface="Arial" panose="020B0604020202020204" pitchFamily="34" charset="0"/>
              <a:buChar char="•"/>
            </a:pPr>
            <a:r>
              <a:rPr lang="en-US" sz="2400" dirty="0"/>
              <a:t>The test pattern is fake data generated in each pixel. Only L1 selected hits are included in the data frame. The pixel is hit or not is randomly determined with a programmable occupancy. </a:t>
            </a:r>
          </a:p>
          <a:p>
            <a:pPr marL="285750" indent="-285750">
              <a:buFont typeface="Arial" panose="020B0604020202020204" pitchFamily="34" charset="0"/>
              <a:buChar char="•"/>
            </a:pPr>
            <a:r>
              <a:rPr lang="en-US" sz="2400" dirty="0"/>
              <a:t>Pixel column and row are repeated in the test pattern. </a:t>
            </a:r>
          </a:p>
          <a:p>
            <a:pPr marL="285750" indent="-285750">
              <a:buFont typeface="Arial" panose="020B0604020202020204" pitchFamily="34" charset="0"/>
              <a:buChar char="•"/>
            </a:pPr>
            <a:r>
              <a:rPr lang="en-US" sz="2400" dirty="0"/>
              <a:t>The data of different pixels in a frame have same BCID. </a:t>
            </a:r>
          </a:p>
          <a:p>
            <a:pPr marL="285750" indent="-285750">
              <a:buFont typeface="Arial" panose="020B0604020202020204" pitchFamily="34" charset="0"/>
              <a:buChar char="•"/>
            </a:pPr>
            <a:r>
              <a:rPr lang="en-US" sz="2400" dirty="0" err="1"/>
              <a:t>Counter_A</a:t>
            </a:r>
            <a:r>
              <a:rPr lang="en-US" sz="2400" dirty="0"/>
              <a:t> increases if the pixel is hit and accepted by the L1A. In other words, </a:t>
            </a:r>
            <a:r>
              <a:rPr lang="en-US" sz="2400" dirty="0" err="1"/>
              <a:t>Counter_A</a:t>
            </a:r>
            <a:r>
              <a:rPr lang="en-US" sz="2400" dirty="0"/>
              <a:t> is a consecutive count (0, 1, 2, …) for each pixel on the receiver side.</a:t>
            </a:r>
          </a:p>
          <a:p>
            <a:pPr marL="285750" indent="-285750">
              <a:buFont typeface="Arial" panose="020B0604020202020204" pitchFamily="34" charset="0"/>
              <a:buChar char="•"/>
            </a:pPr>
            <a:r>
              <a:rPr lang="en-US" sz="2400" dirty="0" err="1"/>
              <a:t>Counter_B</a:t>
            </a:r>
            <a:r>
              <a:rPr lang="en-US" sz="2400" dirty="0"/>
              <a:t> in the data field increases 41 (default) for each data frame.</a:t>
            </a:r>
          </a:p>
        </p:txBody>
      </p:sp>
      <p:sp>
        <p:nvSpPr>
          <p:cNvPr id="14" name="Title 1">
            <a:extLst>
              <a:ext uri="{FF2B5EF4-FFF2-40B4-BE49-F238E27FC236}">
                <a16:creationId xmlns:a16="http://schemas.microsoft.com/office/drawing/2014/main" id="{903DBF6D-4E68-4316-BC48-A0A92007956F}"/>
              </a:ext>
            </a:extLst>
          </p:cNvPr>
          <p:cNvSpPr txBox="1">
            <a:spLocks/>
          </p:cNvSpPr>
          <p:nvPr/>
        </p:nvSpPr>
        <p:spPr>
          <a:xfrm>
            <a:off x="0" y="0"/>
            <a:ext cx="12192000" cy="913562"/>
          </a:xfrm>
          <a:prstGeom prst="rect">
            <a:avLst/>
          </a:prstGeom>
          <a:solidFill>
            <a:schemeClr val="accent1"/>
          </a:solidFill>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400" dirty="0"/>
              <a:t>Pixel data word definition</a:t>
            </a:r>
            <a:endParaRPr lang="en-US" dirty="0"/>
          </a:p>
        </p:txBody>
      </p:sp>
      <p:sp>
        <p:nvSpPr>
          <p:cNvPr id="10" name="Slide Number Placeholder 3">
            <a:extLst>
              <a:ext uri="{FF2B5EF4-FFF2-40B4-BE49-F238E27FC236}">
                <a16:creationId xmlns:a16="http://schemas.microsoft.com/office/drawing/2014/main" id="{07034B34-D691-4899-81CC-593A8E717068}"/>
              </a:ext>
            </a:extLst>
          </p:cNvPr>
          <p:cNvSpPr>
            <a:spLocks noGrp="1"/>
          </p:cNvSpPr>
          <p:nvPr>
            <p:ph type="sldNum" sz="quarter" idx="12"/>
          </p:nvPr>
        </p:nvSpPr>
        <p:spPr>
          <a:xfrm>
            <a:off x="8610600" y="6356350"/>
            <a:ext cx="2743200" cy="365125"/>
          </a:xfrm>
        </p:spPr>
        <p:txBody>
          <a:bodyPr/>
          <a:lstStyle/>
          <a:p>
            <a:fld id="{185D4038-2A86-4E43-A7B8-CBE08654D32D}" type="slidenum">
              <a:rPr lang="en-US" smtClean="0"/>
              <a:t>25</a:t>
            </a:fld>
            <a:endParaRPr lang="en-US" dirty="0"/>
          </a:p>
        </p:txBody>
      </p:sp>
      <p:sp>
        <p:nvSpPr>
          <p:cNvPr id="2" name="Date Placeholder 1">
            <a:extLst>
              <a:ext uri="{FF2B5EF4-FFF2-40B4-BE49-F238E27FC236}">
                <a16:creationId xmlns:a16="http://schemas.microsoft.com/office/drawing/2014/main" id="{2544E280-DDB1-8FBB-46A5-A786DD54E1B0}"/>
              </a:ext>
            </a:extLst>
          </p:cNvPr>
          <p:cNvSpPr>
            <a:spLocks noGrp="1"/>
          </p:cNvSpPr>
          <p:nvPr>
            <p:ph type="dt" sz="half" idx="10"/>
          </p:nvPr>
        </p:nvSpPr>
        <p:spPr/>
        <p:txBody>
          <a:bodyPr/>
          <a:lstStyle/>
          <a:p>
            <a:r>
              <a:rPr lang="en-US"/>
              <a:t>Sept. 2022</a:t>
            </a:r>
          </a:p>
        </p:txBody>
      </p:sp>
      <p:sp>
        <p:nvSpPr>
          <p:cNvPr id="3" name="Footer Placeholder 2">
            <a:extLst>
              <a:ext uri="{FF2B5EF4-FFF2-40B4-BE49-F238E27FC236}">
                <a16:creationId xmlns:a16="http://schemas.microsoft.com/office/drawing/2014/main" id="{52E31E94-79BB-E5CC-00AC-C998A665FC85}"/>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28554312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图片 2">
            <a:extLst>
              <a:ext uri="{FF2B5EF4-FFF2-40B4-BE49-F238E27FC236}">
                <a16:creationId xmlns:a16="http://schemas.microsoft.com/office/drawing/2014/main" id="{2DE81EF0-A8FA-4354-97B7-8D9960E89581}"/>
              </a:ext>
            </a:extLst>
          </p:cNvPr>
          <p:cNvPicPr>
            <a:picLocks noChangeAspect="1"/>
          </p:cNvPicPr>
          <p:nvPr/>
        </p:nvPicPr>
        <p:blipFill>
          <a:blip r:embed="rId2"/>
          <a:stretch>
            <a:fillRect/>
          </a:stretch>
        </p:blipFill>
        <p:spPr>
          <a:xfrm>
            <a:off x="0" y="1908026"/>
            <a:ext cx="12188952" cy="2191950"/>
          </a:xfrm>
          <a:prstGeom prst="rect">
            <a:avLst/>
          </a:prstGeom>
          <a:noFill/>
          <a:ln>
            <a:noFill/>
          </a:ln>
        </p:spPr>
      </p:pic>
      <p:sp>
        <p:nvSpPr>
          <p:cNvPr id="2" name="Title 1">
            <a:extLst>
              <a:ext uri="{FF2B5EF4-FFF2-40B4-BE49-F238E27FC236}">
                <a16:creationId xmlns:a16="http://schemas.microsoft.com/office/drawing/2014/main" id="{AB46908E-3D55-1443-AE34-FA460CAFB38C}"/>
              </a:ext>
            </a:extLst>
          </p:cNvPr>
          <p:cNvSpPr>
            <a:spLocks noGrp="1"/>
          </p:cNvSpPr>
          <p:nvPr>
            <p:ph type="title"/>
          </p:nvPr>
        </p:nvSpPr>
        <p:spPr>
          <a:xfrm>
            <a:off x="0" y="0"/>
            <a:ext cx="12192000" cy="703385"/>
          </a:xfrm>
          <a:solidFill>
            <a:schemeClr val="accent1"/>
          </a:solidFill>
        </p:spPr>
        <p:txBody>
          <a:bodyPr>
            <a:normAutofit/>
          </a:bodyPr>
          <a:lstStyle/>
          <a:p>
            <a:pPr algn="ctr"/>
            <a:r>
              <a:rPr lang="en-US" dirty="0"/>
              <a:t>Frame data</a:t>
            </a:r>
          </a:p>
        </p:txBody>
      </p:sp>
      <p:cxnSp>
        <p:nvCxnSpPr>
          <p:cNvPr id="13" name="Straight Arrow Connector 12">
            <a:extLst>
              <a:ext uri="{FF2B5EF4-FFF2-40B4-BE49-F238E27FC236}">
                <a16:creationId xmlns:a16="http://schemas.microsoft.com/office/drawing/2014/main" id="{DDBD481D-EF7F-45F4-AA77-7FFC771AC0EA}"/>
              </a:ext>
            </a:extLst>
          </p:cNvPr>
          <p:cNvCxnSpPr>
            <a:cxnSpLocks/>
          </p:cNvCxnSpPr>
          <p:nvPr/>
        </p:nvCxnSpPr>
        <p:spPr>
          <a:xfrm flipH="1" flipV="1">
            <a:off x="5435600" y="1635760"/>
            <a:ext cx="546100" cy="23605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C594024C-ED47-4263-98E2-D16005244B02}"/>
              </a:ext>
            </a:extLst>
          </p:cNvPr>
          <p:cNvSpPr txBox="1"/>
          <p:nvPr/>
        </p:nvSpPr>
        <p:spPr>
          <a:xfrm>
            <a:off x="10109200" y="645160"/>
            <a:ext cx="1088375" cy="954107"/>
          </a:xfrm>
          <a:prstGeom prst="rect">
            <a:avLst/>
          </a:prstGeom>
          <a:noFill/>
        </p:spPr>
        <p:txBody>
          <a:bodyPr wrap="none" rtlCol="0">
            <a:spAutoFit/>
          </a:bodyPr>
          <a:lstStyle/>
          <a:p>
            <a:r>
              <a:rPr lang="en-US" sz="1400" dirty="0"/>
              <a:t>Column 8</a:t>
            </a:r>
          </a:p>
          <a:p>
            <a:r>
              <a:rPr lang="en-US" sz="1400" dirty="0"/>
              <a:t>Row 1</a:t>
            </a:r>
          </a:p>
          <a:p>
            <a:r>
              <a:rPr lang="en-US" sz="1400" dirty="0"/>
              <a:t>BCID 2127</a:t>
            </a:r>
          </a:p>
          <a:p>
            <a:r>
              <a:rPr lang="en-US" sz="1400" dirty="0"/>
              <a:t>Counter 442</a:t>
            </a:r>
          </a:p>
        </p:txBody>
      </p:sp>
      <p:sp>
        <p:nvSpPr>
          <p:cNvPr id="36" name="Rectangle 35">
            <a:extLst>
              <a:ext uri="{FF2B5EF4-FFF2-40B4-BE49-F238E27FC236}">
                <a16:creationId xmlns:a16="http://schemas.microsoft.com/office/drawing/2014/main" id="{E77011C0-9658-48A2-953D-68DAF7F42173}"/>
              </a:ext>
            </a:extLst>
          </p:cNvPr>
          <p:cNvSpPr/>
          <p:nvPr/>
        </p:nvSpPr>
        <p:spPr>
          <a:xfrm>
            <a:off x="2783416"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3C5DB7D1-B0E0-4213-A61B-557D1AC150D0}"/>
              </a:ext>
            </a:extLst>
          </p:cNvPr>
          <p:cNvSpPr/>
          <p:nvPr/>
        </p:nvSpPr>
        <p:spPr>
          <a:xfrm>
            <a:off x="3345391" y="3995020"/>
            <a:ext cx="595842" cy="94379"/>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BFF3BBC5-CEAE-4C7E-A775-1180350F1AED}"/>
              </a:ext>
            </a:extLst>
          </p:cNvPr>
          <p:cNvSpPr/>
          <p:nvPr/>
        </p:nvSpPr>
        <p:spPr>
          <a:xfrm>
            <a:off x="3952874"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C41E7203-775E-4460-A516-858DF557B2E9}"/>
              </a:ext>
            </a:extLst>
          </p:cNvPr>
          <p:cNvSpPr/>
          <p:nvPr/>
        </p:nvSpPr>
        <p:spPr>
          <a:xfrm>
            <a:off x="4525433" y="3995020"/>
            <a:ext cx="579967" cy="85912"/>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F782469F-7A6A-4141-AE1E-82DE90750116}"/>
              </a:ext>
            </a:extLst>
          </p:cNvPr>
          <p:cNvSpPr/>
          <p:nvPr/>
        </p:nvSpPr>
        <p:spPr>
          <a:xfrm>
            <a:off x="5675841" y="3995020"/>
            <a:ext cx="1165226" cy="94377"/>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222B7E16-09B2-4BF6-A6F3-0EC1B889B6B6}"/>
              </a:ext>
            </a:extLst>
          </p:cNvPr>
          <p:cNvSpPr/>
          <p:nvPr/>
        </p:nvSpPr>
        <p:spPr>
          <a:xfrm>
            <a:off x="6847546" y="3995020"/>
            <a:ext cx="577722" cy="98611"/>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a:extLst>
              <a:ext uri="{FF2B5EF4-FFF2-40B4-BE49-F238E27FC236}">
                <a16:creationId xmlns:a16="http://schemas.microsoft.com/office/drawing/2014/main" id="{486CDC12-F0A2-4289-8804-9491C8441EE2}"/>
              </a:ext>
            </a:extLst>
          </p:cNvPr>
          <p:cNvSpPr txBox="1"/>
          <p:nvPr/>
        </p:nvSpPr>
        <p:spPr>
          <a:xfrm>
            <a:off x="2748906" y="4023875"/>
            <a:ext cx="604653" cy="261610"/>
          </a:xfrm>
          <a:prstGeom prst="rect">
            <a:avLst/>
          </a:prstGeom>
          <a:noFill/>
        </p:spPr>
        <p:txBody>
          <a:bodyPr wrap="none" rtlCol="0">
            <a:spAutoFit/>
          </a:bodyPr>
          <a:lstStyle/>
          <a:p>
            <a:r>
              <a:rPr lang="en-US" sz="1100" dirty="0"/>
              <a:t>Header</a:t>
            </a:r>
          </a:p>
        </p:txBody>
      </p:sp>
      <p:sp>
        <p:nvSpPr>
          <p:cNvPr id="43" name="Rectangle 42">
            <a:extLst>
              <a:ext uri="{FF2B5EF4-FFF2-40B4-BE49-F238E27FC236}">
                <a16:creationId xmlns:a16="http://schemas.microsoft.com/office/drawing/2014/main" id="{9B9A88D9-D25C-4B3B-9801-F5CFBDA9D4DB}"/>
              </a:ext>
            </a:extLst>
          </p:cNvPr>
          <p:cNvSpPr/>
          <p:nvPr/>
        </p:nvSpPr>
        <p:spPr>
          <a:xfrm>
            <a:off x="5115201"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8CC4BF5F-4DBE-4B8A-9078-6AD0C244FF01}"/>
              </a:ext>
            </a:extLst>
          </p:cNvPr>
          <p:cNvSpPr txBox="1"/>
          <p:nvPr/>
        </p:nvSpPr>
        <p:spPr>
          <a:xfrm>
            <a:off x="3379673" y="4023875"/>
            <a:ext cx="554960" cy="261610"/>
          </a:xfrm>
          <a:prstGeom prst="rect">
            <a:avLst/>
          </a:prstGeom>
          <a:noFill/>
        </p:spPr>
        <p:txBody>
          <a:bodyPr wrap="none" rtlCol="0">
            <a:spAutoFit/>
          </a:bodyPr>
          <a:lstStyle/>
          <a:p>
            <a:r>
              <a:rPr lang="en-US" sz="1100" dirty="0"/>
              <a:t>Trailer</a:t>
            </a:r>
          </a:p>
        </p:txBody>
      </p:sp>
      <p:sp>
        <p:nvSpPr>
          <p:cNvPr id="45" name="TextBox 44">
            <a:extLst>
              <a:ext uri="{FF2B5EF4-FFF2-40B4-BE49-F238E27FC236}">
                <a16:creationId xmlns:a16="http://schemas.microsoft.com/office/drawing/2014/main" id="{574EC283-666F-4B6F-81D0-0FFFD6D88746}"/>
              </a:ext>
            </a:extLst>
          </p:cNvPr>
          <p:cNvSpPr txBox="1"/>
          <p:nvPr/>
        </p:nvSpPr>
        <p:spPr>
          <a:xfrm>
            <a:off x="6068760" y="4023875"/>
            <a:ext cx="452368" cy="261610"/>
          </a:xfrm>
          <a:prstGeom prst="rect">
            <a:avLst/>
          </a:prstGeom>
          <a:noFill/>
        </p:spPr>
        <p:txBody>
          <a:bodyPr wrap="none" rtlCol="0">
            <a:spAutoFit/>
          </a:bodyPr>
          <a:lstStyle/>
          <a:p>
            <a:r>
              <a:rPr lang="en-US" sz="1100" dirty="0"/>
              <a:t>Data</a:t>
            </a:r>
          </a:p>
        </p:txBody>
      </p:sp>
      <p:sp>
        <p:nvSpPr>
          <p:cNvPr id="46" name="TextBox 45">
            <a:extLst>
              <a:ext uri="{FF2B5EF4-FFF2-40B4-BE49-F238E27FC236}">
                <a16:creationId xmlns:a16="http://schemas.microsoft.com/office/drawing/2014/main" id="{C340D9B4-FF2F-46CC-B572-6EFB14ED10FD}"/>
              </a:ext>
            </a:extLst>
          </p:cNvPr>
          <p:cNvSpPr txBox="1"/>
          <p:nvPr/>
        </p:nvSpPr>
        <p:spPr>
          <a:xfrm>
            <a:off x="6830760" y="4023875"/>
            <a:ext cx="554960" cy="261610"/>
          </a:xfrm>
          <a:prstGeom prst="rect">
            <a:avLst/>
          </a:prstGeom>
          <a:noFill/>
        </p:spPr>
        <p:txBody>
          <a:bodyPr wrap="none" rtlCol="0">
            <a:spAutoFit/>
          </a:bodyPr>
          <a:lstStyle/>
          <a:p>
            <a:r>
              <a:rPr lang="en-US" sz="1100" dirty="0"/>
              <a:t>Trailer</a:t>
            </a:r>
          </a:p>
        </p:txBody>
      </p:sp>
      <p:sp>
        <p:nvSpPr>
          <p:cNvPr id="47" name="TextBox 46">
            <a:extLst>
              <a:ext uri="{FF2B5EF4-FFF2-40B4-BE49-F238E27FC236}">
                <a16:creationId xmlns:a16="http://schemas.microsoft.com/office/drawing/2014/main" id="{8522D917-2F85-43EB-9984-754C74AF8706}"/>
              </a:ext>
            </a:extLst>
          </p:cNvPr>
          <p:cNvSpPr txBox="1"/>
          <p:nvPr/>
        </p:nvSpPr>
        <p:spPr>
          <a:xfrm>
            <a:off x="9523712" y="4023875"/>
            <a:ext cx="465192" cy="261610"/>
          </a:xfrm>
          <a:prstGeom prst="rect">
            <a:avLst/>
          </a:prstGeom>
          <a:noFill/>
        </p:spPr>
        <p:txBody>
          <a:bodyPr wrap="none" rtlCol="0">
            <a:spAutoFit/>
          </a:bodyPr>
          <a:lstStyle/>
          <a:p>
            <a:r>
              <a:rPr lang="en-US" sz="1100" dirty="0"/>
              <a:t>Filler</a:t>
            </a:r>
          </a:p>
        </p:txBody>
      </p:sp>
      <p:sp>
        <p:nvSpPr>
          <p:cNvPr id="48" name="TextBox 47">
            <a:extLst>
              <a:ext uri="{FF2B5EF4-FFF2-40B4-BE49-F238E27FC236}">
                <a16:creationId xmlns:a16="http://schemas.microsoft.com/office/drawing/2014/main" id="{2B2AF889-E57B-451D-9E6E-8D8E2955E85B}"/>
              </a:ext>
            </a:extLst>
          </p:cNvPr>
          <p:cNvSpPr txBox="1"/>
          <p:nvPr/>
        </p:nvSpPr>
        <p:spPr>
          <a:xfrm>
            <a:off x="3921539" y="4023875"/>
            <a:ext cx="604653" cy="261610"/>
          </a:xfrm>
          <a:prstGeom prst="rect">
            <a:avLst/>
          </a:prstGeom>
          <a:noFill/>
        </p:spPr>
        <p:txBody>
          <a:bodyPr wrap="none" rtlCol="0">
            <a:spAutoFit/>
          </a:bodyPr>
          <a:lstStyle/>
          <a:p>
            <a:r>
              <a:rPr lang="en-US" sz="1100" dirty="0"/>
              <a:t>Header</a:t>
            </a:r>
          </a:p>
        </p:txBody>
      </p:sp>
      <p:sp>
        <p:nvSpPr>
          <p:cNvPr id="49" name="TextBox 48">
            <a:extLst>
              <a:ext uri="{FF2B5EF4-FFF2-40B4-BE49-F238E27FC236}">
                <a16:creationId xmlns:a16="http://schemas.microsoft.com/office/drawing/2014/main" id="{CBBC381A-C6AC-4F0E-9238-2A906E6AF4FA}"/>
              </a:ext>
            </a:extLst>
          </p:cNvPr>
          <p:cNvSpPr txBox="1"/>
          <p:nvPr/>
        </p:nvSpPr>
        <p:spPr>
          <a:xfrm>
            <a:off x="4526906" y="4023875"/>
            <a:ext cx="554960" cy="261610"/>
          </a:xfrm>
          <a:prstGeom prst="rect">
            <a:avLst/>
          </a:prstGeom>
          <a:noFill/>
        </p:spPr>
        <p:txBody>
          <a:bodyPr wrap="none" rtlCol="0">
            <a:spAutoFit/>
          </a:bodyPr>
          <a:lstStyle/>
          <a:p>
            <a:r>
              <a:rPr lang="en-US" sz="1100" dirty="0"/>
              <a:t>Trailer</a:t>
            </a:r>
          </a:p>
        </p:txBody>
      </p:sp>
      <p:sp>
        <p:nvSpPr>
          <p:cNvPr id="50" name="TextBox 49">
            <a:extLst>
              <a:ext uri="{FF2B5EF4-FFF2-40B4-BE49-F238E27FC236}">
                <a16:creationId xmlns:a16="http://schemas.microsoft.com/office/drawing/2014/main" id="{328B18E2-114B-4D6E-9875-D130B687843A}"/>
              </a:ext>
            </a:extLst>
          </p:cNvPr>
          <p:cNvSpPr txBox="1"/>
          <p:nvPr/>
        </p:nvSpPr>
        <p:spPr>
          <a:xfrm>
            <a:off x="5094173" y="4023875"/>
            <a:ext cx="604653" cy="261610"/>
          </a:xfrm>
          <a:prstGeom prst="rect">
            <a:avLst/>
          </a:prstGeom>
          <a:noFill/>
        </p:spPr>
        <p:txBody>
          <a:bodyPr wrap="none" rtlCol="0">
            <a:spAutoFit/>
          </a:bodyPr>
          <a:lstStyle/>
          <a:p>
            <a:r>
              <a:rPr lang="en-US" sz="1100" dirty="0"/>
              <a:t>Header</a:t>
            </a:r>
          </a:p>
        </p:txBody>
      </p:sp>
      <p:sp>
        <p:nvSpPr>
          <p:cNvPr id="51" name="Rectangle 50">
            <a:extLst>
              <a:ext uri="{FF2B5EF4-FFF2-40B4-BE49-F238E27FC236}">
                <a16:creationId xmlns:a16="http://schemas.microsoft.com/office/drawing/2014/main" id="{BD33BD58-3CDD-4E45-8934-4C54F9187FB1}"/>
              </a:ext>
            </a:extLst>
          </p:cNvPr>
          <p:cNvSpPr/>
          <p:nvPr/>
        </p:nvSpPr>
        <p:spPr>
          <a:xfrm>
            <a:off x="7419045" y="3995020"/>
            <a:ext cx="4679821" cy="90144"/>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Left Brace 51">
            <a:extLst>
              <a:ext uri="{FF2B5EF4-FFF2-40B4-BE49-F238E27FC236}">
                <a16:creationId xmlns:a16="http://schemas.microsoft.com/office/drawing/2014/main" id="{0C2474F2-4266-4847-8552-59857ED2572D}"/>
              </a:ext>
            </a:extLst>
          </p:cNvPr>
          <p:cNvSpPr/>
          <p:nvPr/>
        </p:nvSpPr>
        <p:spPr>
          <a:xfrm rot="16200000">
            <a:off x="3212042" y="3819525"/>
            <a:ext cx="304800" cy="1153583"/>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Left Brace 52">
            <a:extLst>
              <a:ext uri="{FF2B5EF4-FFF2-40B4-BE49-F238E27FC236}">
                <a16:creationId xmlns:a16="http://schemas.microsoft.com/office/drawing/2014/main" id="{FAFB4DB3-ADE1-4FA5-8119-5EBED7B3F359}"/>
              </a:ext>
            </a:extLst>
          </p:cNvPr>
          <p:cNvSpPr/>
          <p:nvPr/>
        </p:nvSpPr>
        <p:spPr>
          <a:xfrm rot="16200000">
            <a:off x="4380444" y="3836458"/>
            <a:ext cx="304800" cy="1119718"/>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Left Brace 53">
            <a:extLst>
              <a:ext uri="{FF2B5EF4-FFF2-40B4-BE49-F238E27FC236}">
                <a16:creationId xmlns:a16="http://schemas.microsoft.com/office/drawing/2014/main" id="{9672E613-3188-4B05-BF25-368BE38EA991}"/>
              </a:ext>
            </a:extLst>
          </p:cNvPr>
          <p:cNvSpPr/>
          <p:nvPr/>
        </p:nvSpPr>
        <p:spPr>
          <a:xfrm rot="16200000">
            <a:off x="6122461" y="3250142"/>
            <a:ext cx="304800" cy="2292350"/>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6" name="Table 5">
            <a:extLst>
              <a:ext uri="{FF2B5EF4-FFF2-40B4-BE49-F238E27FC236}">
                <a16:creationId xmlns:a16="http://schemas.microsoft.com/office/drawing/2014/main" id="{22C0FF73-FC01-4BAA-8B2D-0E035F939420}"/>
              </a:ext>
            </a:extLst>
          </p:cNvPr>
          <p:cNvGraphicFramePr>
            <a:graphicFrameLocks noGrp="1"/>
          </p:cNvGraphicFramePr>
          <p:nvPr>
            <p:extLst>
              <p:ext uri="{D42A27DB-BD31-4B8C-83A1-F6EECF244321}">
                <p14:modId xmlns:p14="http://schemas.microsoft.com/office/powerpoint/2010/main" val="577189435"/>
              </p:ext>
            </p:extLst>
          </p:nvPr>
        </p:nvGraphicFramePr>
        <p:xfrm>
          <a:off x="0" y="843227"/>
          <a:ext cx="9804400" cy="762000"/>
        </p:xfrm>
        <a:graphic>
          <a:graphicData uri="http://schemas.openxmlformats.org/drawingml/2006/table">
            <a:tbl>
              <a:tblPr/>
              <a:tblGrid>
                <a:gridCol w="660400">
                  <a:extLst>
                    <a:ext uri="{9D8B030D-6E8A-4147-A177-3AD203B41FA5}">
                      <a16:colId xmlns:a16="http://schemas.microsoft.com/office/drawing/2014/main" val="1437036527"/>
                    </a:ext>
                  </a:extLst>
                </a:gridCol>
                <a:gridCol w="228600">
                  <a:extLst>
                    <a:ext uri="{9D8B030D-6E8A-4147-A177-3AD203B41FA5}">
                      <a16:colId xmlns:a16="http://schemas.microsoft.com/office/drawing/2014/main" val="2758376330"/>
                    </a:ext>
                  </a:extLst>
                </a:gridCol>
                <a:gridCol w="228600">
                  <a:extLst>
                    <a:ext uri="{9D8B030D-6E8A-4147-A177-3AD203B41FA5}">
                      <a16:colId xmlns:a16="http://schemas.microsoft.com/office/drawing/2014/main" val="2902679291"/>
                    </a:ext>
                  </a:extLst>
                </a:gridCol>
                <a:gridCol w="228600">
                  <a:extLst>
                    <a:ext uri="{9D8B030D-6E8A-4147-A177-3AD203B41FA5}">
                      <a16:colId xmlns:a16="http://schemas.microsoft.com/office/drawing/2014/main" val="3319399392"/>
                    </a:ext>
                  </a:extLst>
                </a:gridCol>
                <a:gridCol w="228600">
                  <a:extLst>
                    <a:ext uri="{9D8B030D-6E8A-4147-A177-3AD203B41FA5}">
                      <a16:colId xmlns:a16="http://schemas.microsoft.com/office/drawing/2014/main" val="1820106776"/>
                    </a:ext>
                  </a:extLst>
                </a:gridCol>
                <a:gridCol w="228600">
                  <a:extLst>
                    <a:ext uri="{9D8B030D-6E8A-4147-A177-3AD203B41FA5}">
                      <a16:colId xmlns:a16="http://schemas.microsoft.com/office/drawing/2014/main" val="3797239356"/>
                    </a:ext>
                  </a:extLst>
                </a:gridCol>
                <a:gridCol w="228600">
                  <a:extLst>
                    <a:ext uri="{9D8B030D-6E8A-4147-A177-3AD203B41FA5}">
                      <a16:colId xmlns:a16="http://schemas.microsoft.com/office/drawing/2014/main" val="742737730"/>
                    </a:ext>
                  </a:extLst>
                </a:gridCol>
                <a:gridCol w="228600">
                  <a:extLst>
                    <a:ext uri="{9D8B030D-6E8A-4147-A177-3AD203B41FA5}">
                      <a16:colId xmlns:a16="http://schemas.microsoft.com/office/drawing/2014/main" val="406287431"/>
                    </a:ext>
                  </a:extLst>
                </a:gridCol>
                <a:gridCol w="228600">
                  <a:extLst>
                    <a:ext uri="{9D8B030D-6E8A-4147-A177-3AD203B41FA5}">
                      <a16:colId xmlns:a16="http://schemas.microsoft.com/office/drawing/2014/main" val="4196873552"/>
                    </a:ext>
                  </a:extLst>
                </a:gridCol>
                <a:gridCol w="228600">
                  <a:extLst>
                    <a:ext uri="{9D8B030D-6E8A-4147-A177-3AD203B41FA5}">
                      <a16:colId xmlns:a16="http://schemas.microsoft.com/office/drawing/2014/main" val="2815626574"/>
                    </a:ext>
                  </a:extLst>
                </a:gridCol>
                <a:gridCol w="228600">
                  <a:extLst>
                    <a:ext uri="{9D8B030D-6E8A-4147-A177-3AD203B41FA5}">
                      <a16:colId xmlns:a16="http://schemas.microsoft.com/office/drawing/2014/main" val="2135840692"/>
                    </a:ext>
                  </a:extLst>
                </a:gridCol>
                <a:gridCol w="228600">
                  <a:extLst>
                    <a:ext uri="{9D8B030D-6E8A-4147-A177-3AD203B41FA5}">
                      <a16:colId xmlns:a16="http://schemas.microsoft.com/office/drawing/2014/main" val="2168212940"/>
                    </a:ext>
                  </a:extLst>
                </a:gridCol>
                <a:gridCol w="228600">
                  <a:extLst>
                    <a:ext uri="{9D8B030D-6E8A-4147-A177-3AD203B41FA5}">
                      <a16:colId xmlns:a16="http://schemas.microsoft.com/office/drawing/2014/main" val="3455433229"/>
                    </a:ext>
                  </a:extLst>
                </a:gridCol>
                <a:gridCol w="228600">
                  <a:extLst>
                    <a:ext uri="{9D8B030D-6E8A-4147-A177-3AD203B41FA5}">
                      <a16:colId xmlns:a16="http://schemas.microsoft.com/office/drawing/2014/main" val="1257623252"/>
                    </a:ext>
                  </a:extLst>
                </a:gridCol>
                <a:gridCol w="228600">
                  <a:extLst>
                    <a:ext uri="{9D8B030D-6E8A-4147-A177-3AD203B41FA5}">
                      <a16:colId xmlns:a16="http://schemas.microsoft.com/office/drawing/2014/main" val="385793607"/>
                    </a:ext>
                  </a:extLst>
                </a:gridCol>
                <a:gridCol w="228600">
                  <a:extLst>
                    <a:ext uri="{9D8B030D-6E8A-4147-A177-3AD203B41FA5}">
                      <a16:colId xmlns:a16="http://schemas.microsoft.com/office/drawing/2014/main" val="503558558"/>
                    </a:ext>
                  </a:extLst>
                </a:gridCol>
                <a:gridCol w="228600">
                  <a:extLst>
                    <a:ext uri="{9D8B030D-6E8A-4147-A177-3AD203B41FA5}">
                      <a16:colId xmlns:a16="http://schemas.microsoft.com/office/drawing/2014/main" val="392221464"/>
                    </a:ext>
                  </a:extLst>
                </a:gridCol>
                <a:gridCol w="228600">
                  <a:extLst>
                    <a:ext uri="{9D8B030D-6E8A-4147-A177-3AD203B41FA5}">
                      <a16:colId xmlns:a16="http://schemas.microsoft.com/office/drawing/2014/main" val="208777761"/>
                    </a:ext>
                  </a:extLst>
                </a:gridCol>
                <a:gridCol w="228600">
                  <a:extLst>
                    <a:ext uri="{9D8B030D-6E8A-4147-A177-3AD203B41FA5}">
                      <a16:colId xmlns:a16="http://schemas.microsoft.com/office/drawing/2014/main" val="2570044435"/>
                    </a:ext>
                  </a:extLst>
                </a:gridCol>
                <a:gridCol w="228600">
                  <a:extLst>
                    <a:ext uri="{9D8B030D-6E8A-4147-A177-3AD203B41FA5}">
                      <a16:colId xmlns:a16="http://schemas.microsoft.com/office/drawing/2014/main" val="710124870"/>
                    </a:ext>
                  </a:extLst>
                </a:gridCol>
                <a:gridCol w="228600">
                  <a:extLst>
                    <a:ext uri="{9D8B030D-6E8A-4147-A177-3AD203B41FA5}">
                      <a16:colId xmlns:a16="http://schemas.microsoft.com/office/drawing/2014/main" val="100551759"/>
                    </a:ext>
                  </a:extLst>
                </a:gridCol>
                <a:gridCol w="228600">
                  <a:extLst>
                    <a:ext uri="{9D8B030D-6E8A-4147-A177-3AD203B41FA5}">
                      <a16:colId xmlns:a16="http://schemas.microsoft.com/office/drawing/2014/main" val="2179634993"/>
                    </a:ext>
                  </a:extLst>
                </a:gridCol>
                <a:gridCol w="228600">
                  <a:extLst>
                    <a:ext uri="{9D8B030D-6E8A-4147-A177-3AD203B41FA5}">
                      <a16:colId xmlns:a16="http://schemas.microsoft.com/office/drawing/2014/main" val="403400113"/>
                    </a:ext>
                  </a:extLst>
                </a:gridCol>
                <a:gridCol w="228600">
                  <a:extLst>
                    <a:ext uri="{9D8B030D-6E8A-4147-A177-3AD203B41FA5}">
                      <a16:colId xmlns:a16="http://schemas.microsoft.com/office/drawing/2014/main" val="866533615"/>
                    </a:ext>
                  </a:extLst>
                </a:gridCol>
                <a:gridCol w="228600">
                  <a:extLst>
                    <a:ext uri="{9D8B030D-6E8A-4147-A177-3AD203B41FA5}">
                      <a16:colId xmlns:a16="http://schemas.microsoft.com/office/drawing/2014/main" val="2737186279"/>
                    </a:ext>
                  </a:extLst>
                </a:gridCol>
                <a:gridCol w="228600">
                  <a:extLst>
                    <a:ext uri="{9D8B030D-6E8A-4147-A177-3AD203B41FA5}">
                      <a16:colId xmlns:a16="http://schemas.microsoft.com/office/drawing/2014/main" val="3210850783"/>
                    </a:ext>
                  </a:extLst>
                </a:gridCol>
                <a:gridCol w="228600">
                  <a:extLst>
                    <a:ext uri="{9D8B030D-6E8A-4147-A177-3AD203B41FA5}">
                      <a16:colId xmlns:a16="http://schemas.microsoft.com/office/drawing/2014/main" val="1537306859"/>
                    </a:ext>
                  </a:extLst>
                </a:gridCol>
                <a:gridCol w="228600">
                  <a:extLst>
                    <a:ext uri="{9D8B030D-6E8A-4147-A177-3AD203B41FA5}">
                      <a16:colId xmlns:a16="http://schemas.microsoft.com/office/drawing/2014/main" val="2121659636"/>
                    </a:ext>
                  </a:extLst>
                </a:gridCol>
                <a:gridCol w="228600">
                  <a:extLst>
                    <a:ext uri="{9D8B030D-6E8A-4147-A177-3AD203B41FA5}">
                      <a16:colId xmlns:a16="http://schemas.microsoft.com/office/drawing/2014/main" val="2618540763"/>
                    </a:ext>
                  </a:extLst>
                </a:gridCol>
                <a:gridCol w="228600">
                  <a:extLst>
                    <a:ext uri="{9D8B030D-6E8A-4147-A177-3AD203B41FA5}">
                      <a16:colId xmlns:a16="http://schemas.microsoft.com/office/drawing/2014/main" val="1768115280"/>
                    </a:ext>
                  </a:extLst>
                </a:gridCol>
                <a:gridCol w="228600">
                  <a:extLst>
                    <a:ext uri="{9D8B030D-6E8A-4147-A177-3AD203B41FA5}">
                      <a16:colId xmlns:a16="http://schemas.microsoft.com/office/drawing/2014/main" val="1900656171"/>
                    </a:ext>
                  </a:extLst>
                </a:gridCol>
                <a:gridCol w="228600">
                  <a:extLst>
                    <a:ext uri="{9D8B030D-6E8A-4147-A177-3AD203B41FA5}">
                      <a16:colId xmlns:a16="http://schemas.microsoft.com/office/drawing/2014/main" val="658482975"/>
                    </a:ext>
                  </a:extLst>
                </a:gridCol>
                <a:gridCol w="228600">
                  <a:extLst>
                    <a:ext uri="{9D8B030D-6E8A-4147-A177-3AD203B41FA5}">
                      <a16:colId xmlns:a16="http://schemas.microsoft.com/office/drawing/2014/main" val="2998690938"/>
                    </a:ext>
                  </a:extLst>
                </a:gridCol>
                <a:gridCol w="228600">
                  <a:extLst>
                    <a:ext uri="{9D8B030D-6E8A-4147-A177-3AD203B41FA5}">
                      <a16:colId xmlns:a16="http://schemas.microsoft.com/office/drawing/2014/main" val="1782525145"/>
                    </a:ext>
                  </a:extLst>
                </a:gridCol>
                <a:gridCol w="228600">
                  <a:extLst>
                    <a:ext uri="{9D8B030D-6E8A-4147-A177-3AD203B41FA5}">
                      <a16:colId xmlns:a16="http://schemas.microsoft.com/office/drawing/2014/main" val="3876236824"/>
                    </a:ext>
                  </a:extLst>
                </a:gridCol>
                <a:gridCol w="228600">
                  <a:extLst>
                    <a:ext uri="{9D8B030D-6E8A-4147-A177-3AD203B41FA5}">
                      <a16:colId xmlns:a16="http://schemas.microsoft.com/office/drawing/2014/main" val="2658798782"/>
                    </a:ext>
                  </a:extLst>
                </a:gridCol>
                <a:gridCol w="228600">
                  <a:extLst>
                    <a:ext uri="{9D8B030D-6E8A-4147-A177-3AD203B41FA5}">
                      <a16:colId xmlns:a16="http://schemas.microsoft.com/office/drawing/2014/main" val="2191991691"/>
                    </a:ext>
                  </a:extLst>
                </a:gridCol>
                <a:gridCol w="228600">
                  <a:extLst>
                    <a:ext uri="{9D8B030D-6E8A-4147-A177-3AD203B41FA5}">
                      <a16:colId xmlns:a16="http://schemas.microsoft.com/office/drawing/2014/main" val="3699031521"/>
                    </a:ext>
                  </a:extLst>
                </a:gridCol>
                <a:gridCol w="228600">
                  <a:extLst>
                    <a:ext uri="{9D8B030D-6E8A-4147-A177-3AD203B41FA5}">
                      <a16:colId xmlns:a16="http://schemas.microsoft.com/office/drawing/2014/main" val="143379232"/>
                    </a:ext>
                  </a:extLst>
                </a:gridCol>
                <a:gridCol w="228600">
                  <a:extLst>
                    <a:ext uri="{9D8B030D-6E8A-4147-A177-3AD203B41FA5}">
                      <a16:colId xmlns:a16="http://schemas.microsoft.com/office/drawing/2014/main" val="3955898465"/>
                    </a:ext>
                  </a:extLst>
                </a:gridCol>
                <a:gridCol w="228600">
                  <a:extLst>
                    <a:ext uri="{9D8B030D-6E8A-4147-A177-3AD203B41FA5}">
                      <a16:colId xmlns:a16="http://schemas.microsoft.com/office/drawing/2014/main" val="17503048"/>
                    </a:ext>
                  </a:extLst>
                </a:gridCol>
              </a:tblGrid>
              <a:tr h="190500">
                <a:tc>
                  <a:txBody>
                    <a:bodyPr/>
                    <a:lstStyle/>
                    <a:p>
                      <a:pPr algn="ctr" fontAlgn="ctr"/>
                      <a:r>
                        <a:rPr lang="en-US" sz="1100" b="0" i="0" u="none" strike="noStrike">
                          <a:solidFill>
                            <a:srgbClr val="000000"/>
                          </a:solidFill>
                          <a:effectLst/>
                          <a:latin typeface="Calibri" panose="020F0502020204030204" pitchFamily="34" charset="0"/>
                        </a:rPr>
                        <a:t>Bit#</a:t>
                      </a:r>
                    </a:p>
                  </a:txBody>
                  <a:tcPr marL="7620" marR="7620" marT="762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39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5304015"/>
                  </a:ext>
                </a:extLst>
              </a:tr>
              <a:tr h="190500">
                <a:tc>
                  <a:txBody>
                    <a:bodyPr/>
                    <a:lstStyle/>
                    <a:p>
                      <a:pPr algn="ctr" fontAlgn="ctr"/>
                      <a:r>
                        <a:rPr lang="en-US" sz="1100" b="0" i="0" u="none" strike="noStrike">
                          <a:solidFill>
                            <a:srgbClr val="FF0000"/>
                          </a:solidFill>
                          <a:effectLst/>
                          <a:latin typeface="Calibri" panose="020F0502020204030204" pitchFamily="34" charset="0"/>
                        </a:rPr>
                        <a:t>data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sz="1100" b="0" i="0" u="none" strike="noStrike">
                          <a:solidFill>
                            <a:srgbClr val="000000"/>
                          </a:solidFill>
                          <a:effectLst/>
                          <a:latin typeface="Calibri" panose="020F0502020204030204" pitchFamily="34" charset="0"/>
                        </a:rPr>
                        <a:t>EA, 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Col, 4b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row, 4b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Col, 4b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row, 4b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1100" b="0" i="0" u="none" strike="noStrike">
                          <a:solidFill>
                            <a:srgbClr val="000000"/>
                          </a:solidFill>
                          <a:effectLst/>
                          <a:latin typeface="Calibri" panose="020F0502020204030204" pitchFamily="34" charset="0"/>
                        </a:rPr>
                        <a:t>BCID, 12b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9">
                  <a:txBody>
                    <a:bodyPr/>
                    <a:lstStyle/>
                    <a:p>
                      <a:pPr algn="ctr" fontAlgn="ctr"/>
                      <a:r>
                        <a:rPr lang="en-US" sz="1100" b="0" i="0" u="none" strike="noStrike">
                          <a:solidFill>
                            <a:srgbClr val="000000"/>
                          </a:solidFill>
                          <a:effectLst/>
                          <a:latin typeface="Calibri" panose="020F0502020204030204" pitchFamily="34" charset="0"/>
                        </a:rPr>
                        <a:t>counter, 9b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16417416"/>
                  </a:ext>
                </a:extLst>
              </a:tr>
              <a:tr h="190500">
                <a:tc>
                  <a:txBody>
                    <a:bodyPr/>
                    <a:lstStyle/>
                    <a:p>
                      <a:pPr algn="ctr" fontAlgn="ctr"/>
                      <a:r>
                        <a:rPr lang="en-US" sz="1100" b="0" i="0" u="none" strike="noStrike">
                          <a:solidFill>
                            <a:srgbClr val="000000"/>
                          </a:solidFill>
                          <a:effectLst/>
                          <a:latin typeface="Calibri" panose="020F0502020204030204" pitchFamily="34" charset="0"/>
                        </a:rPr>
                        <a:t>bin</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extLst>
                  <a:ext uri="{0D108BD9-81ED-4DB2-BD59-A6C34878D82A}">
                    <a16:rowId xmlns:a16="http://schemas.microsoft.com/office/drawing/2014/main" val="3560383660"/>
                  </a:ext>
                </a:extLst>
              </a:tr>
              <a:tr h="190500">
                <a:tc>
                  <a:txBody>
                    <a:bodyPr/>
                    <a:lstStyle/>
                    <a:p>
                      <a:pPr algn="ctr" fontAlgn="ctr"/>
                      <a:r>
                        <a:rPr lang="en-US" sz="1100" b="0" i="0" u="none" strike="noStrike">
                          <a:solidFill>
                            <a:srgbClr val="000000"/>
                          </a:solidFill>
                          <a:effectLst/>
                          <a:latin typeface="Calibri" panose="020F0502020204030204" pitchFamily="34" charset="0"/>
                        </a:rPr>
                        <a:t>hex</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F</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dirty="0">
                          <a:solidFill>
                            <a:srgbClr val="000000"/>
                          </a:solidFill>
                          <a:effectLst/>
                          <a:latin typeface="Calibri" panose="020F0502020204030204" pitchFamily="34" charset="0"/>
                        </a:rPr>
                        <a:t>A</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587578961"/>
                  </a:ext>
                </a:extLst>
              </a:tr>
            </a:tbl>
          </a:graphicData>
        </a:graphic>
      </p:graphicFrame>
      <p:graphicFrame>
        <p:nvGraphicFramePr>
          <p:cNvPr id="7" name="Table 6">
            <a:extLst>
              <a:ext uri="{FF2B5EF4-FFF2-40B4-BE49-F238E27FC236}">
                <a16:creationId xmlns:a16="http://schemas.microsoft.com/office/drawing/2014/main" id="{A81229EA-0268-4408-A5F8-ECC37E8FE371}"/>
              </a:ext>
            </a:extLst>
          </p:cNvPr>
          <p:cNvGraphicFramePr>
            <a:graphicFrameLocks noGrp="1"/>
          </p:cNvGraphicFramePr>
          <p:nvPr>
            <p:extLst>
              <p:ext uri="{D42A27DB-BD31-4B8C-83A1-F6EECF244321}">
                <p14:modId xmlns:p14="http://schemas.microsoft.com/office/powerpoint/2010/main" val="2141322306"/>
              </p:ext>
            </p:extLst>
          </p:nvPr>
        </p:nvGraphicFramePr>
        <p:xfrm>
          <a:off x="0" y="5216261"/>
          <a:ext cx="9804400" cy="762000"/>
        </p:xfrm>
        <a:graphic>
          <a:graphicData uri="http://schemas.openxmlformats.org/drawingml/2006/table">
            <a:tbl>
              <a:tblPr/>
              <a:tblGrid>
                <a:gridCol w="660400">
                  <a:extLst>
                    <a:ext uri="{9D8B030D-6E8A-4147-A177-3AD203B41FA5}">
                      <a16:colId xmlns:a16="http://schemas.microsoft.com/office/drawing/2014/main" val="2210003940"/>
                    </a:ext>
                  </a:extLst>
                </a:gridCol>
                <a:gridCol w="228600">
                  <a:extLst>
                    <a:ext uri="{9D8B030D-6E8A-4147-A177-3AD203B41FA5}">
                      <a16:colId xmlns:a16="http://schemas.microsoft.com/office/drawing/2014/main" val="264312251"/>
                    </a:ext>
                  </a:extLst>
                </a:gridCol>
                <a:gridCol w="228600">
                  <a:extLst>
                    <a:ext uri="{9D8B030D-6E8A-4147-A177-3AD203B41FA5}">
                      <a16:colId xmlns:a16="http://schemas.microsoft.com/office/drawing/2014/main" val="1621701261"/>
                    </a:ext>
                  </a:extLst>
                </a:gridCol>
                <a:gridCol w="228600">
                  <a:extLst>
                    <a:ext uri="{9D8B030D-6E8A-4147-A177-3AD203B41FA5}">
                      <a16:colId xmlns:a16="http://schemas.microsoft.com/office/drawing/2014/main" val="2374033650"/>
                    </a:ext>
                  </a:extLst>
                </a:gridCol>
                <a:gridCol w="228600">
                  <a:extLst>
                    <a:ext uri="{9D8B030D-6E8A-4147-A177-3AD203B41FA5}">
                      <a16:colId xmlns:a16="http://schemas.microsoft.com/office/drawing/2014/main" val="1195142296"/>
                    </a:ext>
                  </a:extLst>
                </a:gridCol>
                <a:gridCol w="228600">
                  <a:extLst>
                    <a:ext uri="{9D8B030D-6E8A-4147-A177-3AD203B41FA5}">
                      <a16:colId xmlns:a16="http://schemas.microsoft.com/office/drawing/2014/main" val="2626331140"/>
                    </a:ext>
                  </a:extLst>
                </a:gridCol>
                <a:gridCol w="228600">
                  <a:extLst>
                    <a:ext uri="{9D8B030D-6E8A-4147-A177-3AD203B41FA5}">
                      <a16:colId xmlns:a16="http://schemas.microsoft.com/office/drawing/2014/main" val="511754480"/>
                    </a:ext>
                  </a:extLst>
                </a:gridCol>
                <a:gridCol w="228600">
                  <a:extLst>
                    <a:ext uri="{9D8B030D-6E8A-4147-A177-3AD203B41FA5}">
                      <a16:colId xmlns:a16="http://schemas.microsoft.com/office/drawing/2014/main" val="2938871080"/>
                    </a:ext>
                  </a:extLst>
                </a:gridCol>
                <a:gridCol w="228600">
                  <a:extLst>
                    <a:ext uri="{9D8B030D-6E8A-4147-A177-3AD203B41FA5}">
                      <a16:colId xmlns:a16="http://schemas.microsoft.com/office/drawing/2014/main" val="3437501269"/>
                    </a:ext>
                  </a:extLst>
                </a:gridCol>
                <a:gridCol w="228600">
                  <a:extLst>
                    <a:ext uri="{9D8B030D-6E8A-4147-A177-3AD203B41FA5}">
                      <a16:colId xmlns:a16="http://schemas.microsoft.com/office/drawing/2014/main" val="1581505856"/>
                    </a:ext>
                  </a:extLst>
                </a:gridCol>
                <a:gridCol w="228600">
                  <a:extLst>
                    <a:ext uri="{9D8B030D-6E8A-4147-A177-3AD203B41FA5}">
                      <a16:colId xmlns:a16="http://schemas.microsoft.com/office/drawing/2014/main" val="3563679723"/>
                    </a:ext>
                  </a:extLst>
                </a:gridCol>
                <a:gridCol w="228600">
                  <a:extLst>
                    <a:ext uri="{9D8B030D-6E8A-4147-A177-3AD203B41FA5}">
                      <a16:colId xmlns:a16="http://schemas.microsoft.com/office/drawing/2014/main" val="306241888"/>
                    </a:ext>
                  </a:extLst>
                </a:gridCol>
                <a:gridCol w="228600">
                  <a:extLst>
                    <a:ext uri="{9D8B030D-6E8A-4147-A177-3AD203B41FA5}">
                      <a16:colId xmlns:a16="http://schemas.microsoft.com/office/drawing/2014/main" val="2777839994"/>
                    </a:ext>
                  </a:extLst>
                </a:gridCol>
                <a:gridCol w="228600">
                  <a:extLst>
                    <a:ext uri="{9D8B030D-6E8A-4147-A177-3AD203B41FA5}">
                      <a16:colId xmlns:a16="http://schemas.microsoft.com/office/drawing/2014/main" val="426798061"/>
                    </a:ext>
                  </a:extLst>
                </a:gridCol>
                <a:gridCol w="228600">
                  <a:extLst>
                    <a:ext uri="{9D8B030D-6E8A-4147-A177-3AD203B41FA5}">
                      <a16:colId xmlns:a16="http://schemas.microsoft.com/office/drawing/2014/main" val="677684482"/>
                    </a:ext>
                  </a:extLst>
                </a:gridCol>
                <a:gridCol w="228600">
                  <a:extLst>
                    <a:ext uri="{9D8B030D-6E8A-4147-A177-3AD203B41FA5}">
                      <a16:colId xmlns:a16="http://schemas.microsoft.com/office/drawing/2014/main" val="22719878"/>
                    </a:ext>
                  </a:extLst>
                </a:gridCol>
                <a:gridCol w="228600">
                  <a:extLst>
                    <a:ext uri="{9D8B030D-6E8A-4147-A177-3AD203B41FA5}">
                      <a16:colId xmlns:a16="http://schemas.microsoft.com/office/drawing/2014/main" val="440822790"/>
                    </a:ext>
                  </a:extLst>
                </a:gridCol>
                <a:gridCol w="228600">
                  <a:extLst>
                    <a:ext uri="{9D8B030D-6E8A-4147-A177-3AD203B41FA5}">
                      <a16:colId xmlns:a16="http://schemas.microsoft.com/office/drawing/2014/main" val="1358487430"/>
                    </a:ext>
                  </a:extLst>
                </a:gridCol>
                <a:gridCol w="228600">
                  <a:extLst>
                    <a:ext uri="{9D8B030D-6E8A-4147-A177-3AD203B41FA5}">
                      <a16:colId xmlns:a16="http://schemas.microsoft.com/office/drawing/2014/main" val="3330545359"/>
                    </a:ext>
                  </a:extLst>
                </a:gridCol>
                <a:gridCol w="228600">
                  <a:extLst>
                    <a:ext uri="{9D8B030D-6E8A-4147-A177-3AD203B41FA5}">
                      <a16:colId xmlns:a16="http://schemas.microsoft.com/office/drawing/2014/main" val="776542498"/>
                    </a:ext>
                  </a:extLst>
                </a:gridCol>
                <a:gridCol w="228600">
                  <a:extLst>
                    <a:ext uri="{9D8B030D-6E8A-4147-A177-3AD203B41FA5}">
                      <a16:colId xmlns:a16="http://schemas.microsoft.com/office/drawing/2014/main" val="2510391601"/>
                    </a:ext>
                  </a:extLst>
                </a:gridCol>
                <a:gridCol w="228600">
                  <a:extLst>
                    <a:ext uri="{9D8B030D-6E8A-4147-A177-3AD203B41FA5}">
                      <a16:colId xmlns:a16="http://schemas.microsoft.com/office/drawing/2014/main" val="1083182400"/>
                    </a:ext>
                  </a:extLst>
                </a:gridCol>
                <a:gridCol w="228600">
                  <a:extLst>
                    <a:ext uri="{9D8B030D-6E8A-4147-A177-3AD203B41FA5}">
                      <a16:colId xmlns:a16="http://schemas.microsoft.com/office/drawing/2014/main" val="1107024403"/>
                    </a:ext>
                  </a:extLst>
                </a:gridCol>
                <a:gridCol w="228600">
                  <a:extLst>
                    <a:ext uri="{9D8B030D-6E8A-4147-A177-3AD203B41FA5}">
                      <a16:colId xmlns:a16="http://schemas.microsoft.com/office/drawing/2014/main" val="3088229772"/>
                    </a:ext>
                  </a:extLst>
                </a:gridCol>
                <a:gridCol w="228600">
                  <a:extLst>
                    <a:ext uri="{9D8B030D-6E8A-4147-A177-3AD203B41FA5}">
                      <a16:colId xmlns:a16="http://schemas.microsoft.com/office/drawing/2014/main" val="4031253252"/>
                    </a:ext>
                  </a:extLst>
                </a:gridCol>
                <a:gridCol w="228600">
                  <a:extLst>
                    <a:ext uri="{9D8B030D-6E8A-4147-A177-3AD203B41FA5}">
                      <a16:colId xmlns:a16="http://schemas.microsoft.com/office/drawing/2014/main" val="3381365383"/>
                    </a:ext>
                  </a:extLst>
                </a:gridCol>
                <a:gridCol w="228600">
                  <a:extLst>
                    <a:ext uri="{9D8B030D-6E8A-4147-A177-3AD203B41FA5}">
                      <a16:colId xmlns:a16="http://schemas.microsoft.com/office/drawing/2014/main" val="1460786223"/>
                    </a:ext>
                  </a:extLst>
                </a:gridCol>
                <a:gridCol w="228600">
                  <a:extLst>
                    <a:ext uri="{9D8B030D-6E8A-4147-A177-3AD203B41FA5}">
                      <a16:colId xmlns:a16="http://schemas.microsoft.com/office/drawing/2014/main" val="1067816525"/>
                    </a:ext>
                  </a:extLst>
                </a:gridCol>
                <a:gridCol w="228600">
                  <a:extLst>
                    <a:ext uri="{9D8B030D-6E8A-4147-A177-3AD203B41FA5}">
                      <a16:colId xmlns:a16="http://schemas.microsoft.com/office/drawing/2014/main" val="3492431988"/>
                    </a:ext>
                  </a:extLst>
                </a:gridCol>
                <a:gridCol w="228600">
                  <a:extLst>
                    <a:ext uri="{9D8B030D-6E8A-4147-A177-3AD203B41FA5}">
                      <a16:colId xmlns:a16="http://schemas.microsoft.com/office/drawing/2014/main" val="1958223854"/>
                    </a:ext>
                  </a:extLst>
                </a:gridCol>
                <a:gridCol w="228600">
                  <a:extLst>
                    <a:ext uri="{9D8B030D-6E8A-4147-A177-3AD203B41FA5}">
                      <a16:colId xmlns:a16="http://schemas.microsoft.com/office/drawing/2014/main" val="1091414029"/>
                    </a:ext>
                  </a:extLst>
                </a:gridCol>
                <a:gridCol w="228600">
                  <a:extLst>
                    <a:ext uri="{9D8B030D-6E8A-4147-A177-3AD203B41FA5}">
                      <a16:colId xmlns:a16="http://schemas.microsoft.com/office/drawing/2014/main" val="3053086235"/>
                    </a:ext>
                  </a:extLst>
                </a:gridCol>
                <a:gridCol w="228600">
                  <a:extLst>
                    <a:ext uri="{9D8B030D-6E8A-4147-A177-3AD203B41FA5}">
                      <a16:colId xmlns:a16="http://schemas.microsoft.com/office/drawing/2014/main" val="3745520615"/>
                    </a:ext>
                  </a:extLst>
                </a:gridCol>
                <a:gridCol w="228600">
                  <a:extLst>
                    <a:ext uri="{9D8B030D-6E8A-4147-A177-3AD203B41FA5}">
                      <a16:colId xmlns:a16="http://schemas.microsoft.com/office/drawing/2014/main" val="451644312"/>
                    </a:ext>
                  </a:extLst>
                </a:gridCol>
                <a:gridCol w="228600">
                  <a:extLst>
                    <a:ext uri="{9D8B030D-6E8A-4147-A177-3AD203B41FA5}">
                      <a16:colId xmlns:a16="http://schemas.microsoft.com/office/drawing/2014/main" val="989214913"/>
                    </a:ext>
                  </a:extLst>
                </a:gridCol>
                <a:gridCol w="228600">
                  <a:extLst>
                    <a:ext uri="{9D8B030D-6E8A-4147-A177-3AD203B41FA5}">
                      <a16:colId xmlns:a16="http://schemas.microsoft.com/office/drawing/2014/main" val="3684979022"/>
                    </a:ext>
                  </a:extLst>
                </a:gridCol>
                <a:gridCol w="228600">
                  <a:extLst>
                    <a:ext uri="{9D8B030D-6E8A-4147-A177-3AD203B41FA5}">
                      <a16:colId xmlns:a16="http://schemas.microsoft.com/office/drawing/2014/main" val="1244092984"/>
                    </a:ext>
                  </a:extLst>
                </a:gridCol>
                <a:gridCol w="228600">
                  <a:extLst>
                    <a:ext uri="{9D8B030D-6E8A-4147-A177-3AD203B41FA5}">
                      <a16:colId xmlns:a16="http://schemas.microsoft.com/office/drawing/2014/main" val="2696358480"/>
                    </a:ext>
                  </a:extLst>
                </a:gridCol>
                <a:gridCol w="228600">
                  <a:extLst>
                    <a:ext uri="{9D8B030D-6E8A-4147-A177-3AD203B41FA5}">
                      <a16:colId xmlns:a16="http://schemas.microsoft.com/office/drawing/2014/main" val="336230872"/>
                    </a:ext>
                  </a:extLst>
                </a:gridCol>
                <a:gridCol w="228600">
                  <a:extLst>
                    <a:ext uri="{9D8B030D-6E8A-4147-A177-3AD203B41FA5}">
                      <a16:colId xmlns:a16="http://schemas.microsoft.com/office/drawing/2014/main" val="2013161630"/>
                    </a:ext>
                  </a:extLst>
                </a:gridCol>
                <a:gridCol w="228600">
                  <a:extLst>
                    <a:ext uri="{9D8B030D-6E8A-4147-A177-3AD203B41FA5}">
                      <a16:colId xmlns:a16="http://schemas.microsoft.com/office/drawing/2014/main" val="2682697179"/>
                    </a:ext>
                  </a:extLst>
                </a:gridCol>
              </a:tblGrid>
              <a:tr h="190500">
                <a:tc>
                  <a:txBody>
                    <a:bodyPr/>
                    <a:lstStyle/>
                    <a:p>
                      <a:pPr algn="ctr" fontAlgn="ctr"/>
                      <a:r>
                        <a:rPr lang="en-US" sz="1100" b="0" i="0" u="none" strike="noStrike">
                          <a:solidFill>
                            <a:srgbClr val="000000"/>
                          </a:solidFill>
                          <a:effectLst/>
                          <a:latin typeface="Calibri" panose="020F0502020204030204" pitchFamily="34" charset="0"/>
                        </a:rPr>
                        <a:t>Bit#</a:t>
                      </a:r>
                    </a:p>
                  </a:txBody>
                  <a:tcPr marL="7620" marR="7620" marT="762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39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5026976"/>
                  </a:ext>
                </a:extLst>
              </a:tr>
              <a:tr h="190500">
                <a:tc>
                  <a:txBody>
                    <a:bodyPr/>
                    <a:lstStyle/>
                    <a:p>
                      <a:pPr algn="ctr" fontAlgn="ctr"/>
                      <a:r>
                        <a:rPr lang="en-US" sz="1100" b="0" i="0" u="none" strike="noStrike">
                          <a:solidFill>
                            <a:srgbClr val="FF0000"/>
                          </a:solidFill>
                          <a:effectLst/>
                          <a:latin typeface="Calibri" panose="020F0502020204030204" pitchFamily="34" charset="0"/>
                        </a:rPr>
                        <a:t>data</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n-US" sz="1100" b="0" i="0" u="none" strike="noStrike">
                          <a:solidFill>
                            <a:srgbClr val="000000"/>
                          </a:solidFill>
                          <a:effectLst/>
                          <a:latin typeface="Calibri" panose="020F0502020204030204" pitchFamily="34" charset="0"/>
                        </a:rPr>
                        <a:t>EA, 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Col, 4b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row, 4b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Col, 4b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row, 4b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12">
                  <a:txBody>
                    <a:bodyPr/>
                    <a:lstStyle/>
                    <a:p>
                      <a:pPr algn="ctr" fontAlgn="ctr"/>
                      <a:r>
                        <a:rPr lang="en-US" sz="1100" b="0" i="0" u="none" strike="noStrike">
                          <a:solidFill>
                            <a:srgbClr val="000000"/>
                          </a:solidFill>
                          <a:effectLst/>
                          <a:latin typeface="Calibri" panose="020F0502020204030204" pitchFamily="34" charset="0"/>
                        </a:rPr>
                        <a:t>BCID, 12b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9">
                  <a:txBody>
                    <a:bodyPr/>
                    <a:lstStyle/>
                    <a:p>
                      <a:pPr algn="ctr" fontAlgn="ctr"/>
                      <a:r>
                        <a:rPr lang="en-US" sz="1100" b="0" i="0" u="none" strike="noStrike">
                          <a:solidFill>
                            <a:srgbClr val="000000"/>
                          </a:solidFill>
                          <a:effectLst/>
                          <a:latin typeface="Calibri" panose="020F0502020204030204" pitchFamily="34" charset="0"/>
                        </a:rPr>
                        <a:t>counter, 9b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301880070"/>
                  </a:ext>
                </a:extLst>
              </a:tr>
              <a:tr h="190500">
                <a:tc>
                  <a:txBody>
                    <a:bodyPr/>
                    <a:lstStyle/>
                    <a:p>
                      <a:pPr algn="ctr" fontAlgn="ctr"/>
                      <a:r>
                        <a:rPr lang="en-US" sz="1100" b="0" i="0" u="none" strike="noStrike">
                          <a:solidFill>
                            <a:srgbClr val="000000"/>
                          </a:solidFill>
                          <a:effectLst/>
                          <a:latin typeface="Calibri" panose="020F0502020204030204" pitchFamily="34" charset="0"/>
                        </a:rPr>
                        <a:t>bin</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extLst>
                  <a:ext uri="{0D108BD9-81ED-4DB2-BD59-A6C34878D82A}">
                    <a16:rowId xmlns:a16="http://schemas.microsoft.com/office/drawing/2014/main" val="2242410785"/>
                  </a:ext>
                </a:extLst>
              </a:tr>
              <a:tr h="190500">
                <a:tc>
                  <a:txBody>
                    <a:bodyPr/>
                    <a:lstStyle/>
                    <a:p>
                      <a:pPr algn="ctr" fontAlgn="ctr"/>
                      <a:r>
                        <a:rPr lang="en-US" sz="1100" b="0" i="0" u="none" strike="noStrike">
                          <a:solidFill>
                            <a:srgbClr val="000000"/>
                          </a:solidFill>
                          <a:effectLst/>
                          <a:latin typeface="Calibri" panose="020F0502020204030204" pitchFamily="34" charset="0"/>
                        </a:rPr>
                        <a:t>hex</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E</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E</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E</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dirty="0">
                          <a:solidFill>
                            <a:srgbClr val="000000"/>
                          </a:solidFill>
                          <a:effectLst/>
                          <a:latin typeface="Calibri" panose="020F0502020204030204" pitchFamily="34" charset="0"/>
                        </a:rPr>
                        <a:t>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75584510"/>
                  </a:ext>
                </a:extLst>
              </a:tr>
            </a:tbl>
          </a:graphicData>
        </a:graphic>
      </p:graphicFrame>
      <p:cxnSp>
        <p:nvCxnSpPr>
          <p:cNvPr id="55" name="Straight Arrow Connector 54">
            <a:extLst>
              <a:ext uri="{FF2B5EF4-FFF2-40B4-BE49-F238E27FC236}">
                <a16:creationId xmlns:a16="http://schemas.microsoft.com/office/drawing/2014/main" id="{1082E6BF-1460-49CE-B878-5275CED474C4}"/>
              </a:ext>
            </a:extLst>
          </p:cNvPr>
          <p:cNvCxnSpPr>
            <a:cxnSpLocks/>
            <a:endCxn id="7" idx="0"/>
          </p:cNvCxnSpPr>
          <p:nvPr/>
        </p:nvCxnSpPr>
        <p:spPr>
          <a:xfrm flipH="1">
            <a:off x="4902200" y="4097867"/>
            <a:ext cx="1617133" cy="11183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D81514C8-323B-44DB-BC0F-A3CD98592169}"/>
              </a:ext>
            </a:extLst>
          </p:cNvPr>
          <p:cNvSpPr txBox="1"/>
          <p:nvPr/>
        </p:nvSpPr>
        <p:spPr>
          <a:xfrm>
            <a:off x="10155767" y="5217160"/>
            <a:ext cx="1088375" cy="954107"/>
          </a:xfrm>
          <a:prstGeom prst="rect">
            <a:avLst/>
          </a:prstGeom>
          <a:noFill/>
        </p:spPr>
        <p:txBody>
          <a:bodyPr wrap="none" rtlCol="0">
            <a:spAutoFit/>
          </a:bodyPr>
          <a:lstStyle/>
          <a:p>
            <a:r>
              <a:rPr lang="en-US" sz="1400" dirty="0"/>
              <a:t>Column 15</a:t>
            </a:r>
          </a:p>
          <a:p>
            <a:r>
              <a:rPr lang="en-US" sz="1400" dirty="0"/>
              <a:t>Row 0</a:t>
            </a:r>
          </a:p>
          <a:p>
            <a:r>
              <a:rPr lang="en-US" sz="1400" dirty="0"/>
              <a:t>BCID 2127</a:t>
            </a:r>
          </a:p>
          <a:p>
            <a:r>
              <a:rPr lang="en-US" sz="1400" dirty="0"/>
              <a:t>Counter 155</a:t>
            </a:r>
          </a:p>
        </p:txBody>
      </p:sp>
      <p:sp>
        <p:nvSpPr>
          <p:cNvPr id="3" name="Slide Number Placeholder 2">
            <a:extLst>
              <a:ext uri="{FF2B5EF4-FFF2-40B4-BE49-F238E27FC236}">
                <a16:creationId xmlns:a16="http://schemas.microsoft.com/office/drawing/2014/main" id="{88A3B08E-6B22-48D9-BCB7-AD445C8EAE5D}"/>
              </a:ext>
            </a:extLst>
          </p:cNvPr>
          <p:cNvSpPr>
            <a:spLocks noGrp="1"/>
          </p:cNvSpPr>
          <p:nvPr>
            <p:ph type="sldNum" sz="quarter" idx="12"/>
          </p:nvPr>
        </p:nvSpPr>
        <p:spPr/>
        <p:txBody>
          <a:bodyPr/>
          <a:lstStyle/>
          <a:p>
            <a:fld id="{185D4038-2A86-4E43-A7B8-CBE08654D32D}" type="slidenum">
              <a:rPr lang="en-US" smtClean="0"/>
              <a:t>26</a:t>
            </a:fld>
            <a:endParaRPr lang="en-US"/>
          </a:p>
        </p:txBody>
      </p:sp>
      <p:sp>
        <p:nvSpPr>
          <p:cNvPr id="4" name="Date Placeholder 3">
            <a:extLst>
              <a:ext uri="{FF2B5EF4-FFF2-40B4-BE49-F238E27FC236}">
                <a16:creationId xmlns:a16="http://schemas.microsoft.com/office/drawing/2014/main" id="{81D2D586-3ADC-0B34-B57B-5F3B44251F9F}"/>
              </a:ext>
            </a:extLst>
          </p:cNvPr>
          <p:cNvSpPr>
            <a:spLocks noGrp="1"/>
          </p:cNvSpPr>
          <p:nvPr>
            <p:ph type="dt" sz="half" idx="10"/>
          </p:nvPr>
        </p:nvSpPr>
        <p:spPr/>
        <p:txBody>
          <a:bodyPr/>
          <a:lstStyle/>
          <a:p>
            <a:r>
              <a:rPr lang="en-US"/>
              <a:t>Sept. 2022</a:t>
            </a:r>
          </a:p>
        </p:txBody>
      </p:sp>
      <p:sp>
        <p:nvSpPr>
          <p:cNvPr id="5" name="Footer Placeholder 4">
            <a:extLst>
              <a:ext uri="{FF2B5EF4-FFF2-40B4-BE49-F238E27FC236}">
                <a16:creationId xmlns:a16="http://schemas.microsoft.com/office/drawing/2014/main" id="{1A3DA82A-588F-32BB-19F6-1E3B145631E4}"/>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1662167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2">
            <a:extLst>
              <a:ext uri="{FF2B5EF4-FFF2-40B4-BE49-F238E27FC236}">
                <a16:creationId xmlns:a16="http://schemas.microsoft.com/office/drawing/2014/main" id="{CBDD2EBE-8824-4A88-A766-97B8C96795B3}"/>
              </a:ext>
            </a:extLst>
          </p:cNvPr>
          <p:cNvPicPr>
            <a:picLocks noChangeAspect="1"/>
          </p:cNvPicPr>
          <p:nvPr/>
        </p:nvPicPr>
        <p:blipFill>
          <a:blip r:embed="rId2"/>
          <a:stretch>
            <a:fillRect/>
          </a:stretch>
        </p:blipFill>
        <p:spPr>
          <a:xfrm>
            <a:off x="0" y="1908026"/>
            <a:ext cx="12188952" cy="2191950"/>
          </a:xfrm>
          <a:prstGeom prst="rect">
            <a:avLst/>
          </a:prstGeom>
          <a:noFill/>
          <a:ln>
            <a:noFill/>
          </a:ln>
        </p:spPr>
      </p:pic>
      <p:sp>
        <p:nvSpPr>
          <p:cNvPr id="2" name="Title 1">
            <a:extLst>
              <a:ext uri="{FF2B5EF4-FFF2-40B4-BE49-F238E27FC236}">
                <a16:creationId xmlns:a16="http://schemas.microsoft.com/office/drawing/2014/main" id="{AB46908E-3D55-1443-AE34-FA460CAFB38C}"/>
              </a:ext>
            </a:extLst>
          </p:cNvPr>
          <p:cNvSpPr>
            <a:spLocks noGrp="1"/>
          </p:cNvSpPr>
          <p:nvPr>
            <p:ph type="title"/>
          </p:nvPr>
        </p:nvSpPr>
        <p:spPr>
          <a:xfrm>
            <a:off x="0" y="0"/>
            <a:ext cx="12192000" cy="703385"/>
          </a:xfrm>
          <a:solidFill>
            <a:schemeClr val="accent1"/>
          </a:solidFill>
        </p:spPr>
        <p:txBody>
          <a:bodyPr>
            <a:normAutofit/>
          </a:bodyPr>
          <a:lstStyle/>
          <a:p>
            <a:pPr algn="ctr"/>
            <a:r>
              <a:rPr lang="en-US" dirty="0"/>
              <a:t>Frame trailers</a:t>
            </a:r>
          </a:p>
        </p:txBody>
      </p:sp>
      <p:cxnSp>
        <p:nvCxnSpPr>
          <p:cNvPr id="13" name="Straight Arrow Connector 12">
            <a:extLst>
              <a:ext uri="{FF2B5EF4-FFF2-40B4-BE49-F238E27FC236}">
                <a16:creationId xmlns:a16="http://schemas.microsoft.com/office/drawing/2014/main" id="{DDBD481D-EF7F-45F4-AA77-7FFC771AC0EA}"/>
              </a:ext>
            </a:extLst>
          </p:cNvPr>
          <p:cNvCxnSpPr>
            <a:cxnSpLocks/>
            <a:stCxn id="49" idx="0"/>
          </p:cNvCxnSpPr>
          <p:nvPr/>
        </p:nvCxnSpPr>
        <p:spPr>
          <a:xfrm flipV="1">
            <a:off x="3657153" y="1609884"/>
            <a:ext cx="1245047" cy="24139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C594024C-ED47-4263-98E2-D16005244B02}"/>
              </a:ext>
            </a:extLst>
          </p:cNvPr>
          <p:cNvSpPr txBox="1"/>
          <p:nvPr/>
        </p:nvSpPr>
        <p:spPr>
          <a:xfrm>
            <a:off x="9977120" y="914400"/>
            <a:ext cx="2106923" cy="738664"/>
          </a:xfrm>
          <a:prstGeom prst="rect">
            <a:avLst/>
          </a:prstGeom>
          <a:noFill/>
        </p:spPr>
        <p:txBody>
          <a:bodyPr wrap="none" rtlCol="0">
            <a:spAutoFit/>
          </a:bodyPr>
          <a:lstStyle/>
          <a:p>
            <a:r>
              <a:rPr lang="en-US" sz="1400" dirty="0"/>
              <a:t>Chip ID 17’H1ABCD</a:t>
            </a:r>
          </a:p>
          <a:p>
            <a:r>
              <a:rPr lang="en-US" sz="1400" dirty="0"/>
              <a:t>Status 0 (no error, not full)</a:t>
            </a:r>
          </a:p>
          <a:p>
            <a:r>
              <a:rPr lang="en-US" sz="1400" dirty="0"/>
              <a:t># of hits 0</a:t>
            </a:r>
          </a:p>
        </p:txBody>
      </p:sp>
      <p:cxnSp>
        <p:nvCxnSpPr>
          <p:cNvPr id="35" name="Straight Arrow Connector 34">
            <a:extLst>
              <a:ext uri="{FF2B5EF4-FFF2-40B4-BE49-F238E27FC236}">
                <a16:creationId xmlns:a16="http://schemas.microsoft.com/office/drawing/2014/main" id="{EACAB13E-5B44-4243-A326-A764F1B9466A}"/>
              </a:ext>
            </a:extLst>
          </p:cNvPr>
          <p:cNvCxnSpPr>
            <a:cxnSpLocks/>
            <a:stCxn id="51" idx="0"/>
          </p:cNvCxnSpPr>
          <p:nvPr/>
        </p:nvCxnSpPr>
        <p:spPr>
          <a:xfrm flipH="1">
            <a:off x="6094476" y="4023875"/>
            <a:ext cx="1013764" cy="18030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9FF2EBD2-625C-4A90-B180-B5E3D1EE36F8}"/>
              </a:ext>
            </a:extLst>
          </p:cNvPr>
          <p:cNvSpPr/>
          <p:nvPr/>
        </p:nvSpPr>
        <p:spPr>
          <a:xfrm>
            <a:off x="2783416"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609027AC-EED0-4EEB-81AA-458B02CE913B}"/>
              </a:ext>
            </a:extLst>
          </p:cNvPr>
          <p:cNvSpPr/>
          <p:nvPr/>
        </p:nvSpPr>
        <p:spPr>
          <a:xfrm>
            <a:off x="3345391" y="3995020"/>
            <a:ext cx="595842" cy="94379"/>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3BE41908-99BC-4823-84AC-26646D60B3B4}"/>
              </a:ext>
            </a:extLst>
          </p:cNvPr>
          <p:cNvSpPr/>
          <p:nvPr/>
        </p:nvSpPr>
        <p:spPr>
          <a:xfrm>
            <a:off x="3952874"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E5343B18-484C-439F-9F2C-675CFEBBCF82}"/>
              </a:ext>
            </a:extLst>
          </p:cNvPr>
          <p:cNvSpPr/>
          <p:nvPr/>
        </p:nvSpPr>
        <p:spPr>
          <a:xfrm>
            <a:off x="4525433" y="3995020"/>
            <a:ext cx="579967" cy="85912"/>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704BF8E1-D43E-4E1F-A2E0-8E0CDF18AA7C}"/>
              </a:ext>
            </a:extLst>
          </p:cNvPr>
          <p:cNvSpPr/>
          <p:nvPr/>
        </p:nvSpPr>
        <p:spPr>
          <a:xfrm>
            <a:off x="5675841" y="3995020"/>
            <a:ext cx="1165226" cy="94377"/>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B8B0A141-AB5B-4981-85C0-84FB55C03978}"/>
              </a:ext>
            </a:extLst>
          </p:cNvPr>
          <p:cNvSpPr/>
          <p:nvPr/>
        </p:nvSpPr>
        <p:spPr>
          <a:xfrm>
            <a:off x="6847546" y="3995020"/>
            <a:ext cx="577722" cy="98611"/>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0056C1F7-5AF7-43D6-BCC8-CE957A62D91F}"/>
              </a:ext>
            </a:extLst>
          </p:cNvPr>
          <p:cNvSpPr txBox="1"/>
          <p:nvPr/>
        </p:nvSpPr>
        <p:spPr>
          <a:xfrm>
            <a:off x="2748906" y="4023875"/>
            <a:ext cx="604653" cy="261610"/>
          </a:xfrm>
          <a:prstGeom prst="rect">
            <a:avLst/>
          </a:prstGeom>
          <a:noFill/>
        </p:spPr>
        <p:txBody>
          <a:bodyPr wrap="none" rtlCol="0">
            <a:spAutoFit/>
          </a:bodyPr>
          <a:lstStyle/>
          <a:p>
            <a:r>
              <a:rPr lang="en-US" sz="1100" dirty="0"/>
              <a:t>Header</a:t>
            </a:r>
          </a:p>
        </p:txBody>
      </p:sp>
      <p:sp>
        <p:nvSpPr>
          <p:cNvPr id="48" name="Rectangle 47">
            <a:extLst>
              <a:ext uri="{FF2B5EF4-FFF2-40B4-BE49-F238E27FC236}">
                <a16:creationId xmlns:a16="http://schemas.microsoft.com/office/drawing/2014/main" id="{EB352ED6-8791-4CEB-8923-9FD8FE040ED7}"/>
              </a:ext>
            </a:extLst>
          </p:cNvPr>
          <p:cNvSpPr/>
          <p:nvPr/>
        </p:nvSpPr>
        <p:spPr>
          <a:xfrm>
            <a:off x="5115201"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E4C01975-DB39-4364-B52A-C426BB80BBD0}"/>
              </a:ext>
            </a:extLst>
          </p:cNvPr>
          <p:cNvSpPr txBox="1"/>
          <p:nvPr/>
        </p:nvSpPr>
        <p:spPr>
          <a:xfrm>
            <a:off x="3379673" y="4023875"/>
            <a:ext cx="554960" cy="261610"/>
          </a:xfrm>
          <a:prstGeom prst="rect">
            <a:avLst/>
          </a:prstGeom>
          <a:noFill/>
        </p:spPr>
        <p:txBody>
          <a:bodyPr wrap="none" rtlCol="0">
            <a:spAutoFit/>
          </a:bodyPr>
          <a:lstStyle/>
          <a:p>
            <a:r>
              <a:rPr lang="en-US" sz="1100" dirty="0"/>
              <a:t>Trailer</a:t>
            </a:r>
          </a:p>
        </p:txBody>
      </p:sp>
      <p:sp>
        <p:nvSpPr>
          <p:cNvPr id="50" name="TextBox 49">
            <a:extLst>
              <a:ext uri="{FF2B5EF4-FFF2-40B4-BE49-F238E27FC236}">
                <a16:creationId xmlns:a16="http://schemas.microsoft.com/office/drawing/2014/main" id="{81E5AAF1-548A-4951-9785-454E9614F929}"/>
              </a:ext>
            </a:extLst>
          </p:cNvPr>
          <p:cNvSpPr txBox="1"/>
          <p:nvPr/>
        </p:nvSpPr>
        <p:spPr>
          <a:xfrm>
            <a:off x="6068760" y="4023875"/>
            <a:ext cx="452368" cy="261610"/>
          </a:xfrm>
          <a:prstGeom prst="rect">
            <a:avLst/>
          </a:prstGeom>
          <a:noFill/>
        </p:spPr>
        <p:txBody>
          <a:bodyPr wrap="none" rtlCol="0">
            <a:spAutoFit/>
          </a:bodyPr>
          <a:lstStyle/>
          <a:p>
            <a:r>
              <a:rPr lang="en-US" sz="1100" dirty="0"/>
              <a:t>Data</a:t>
            </a:r>
          </a:p>
        </p:txBody>
      </p:sp>
      <p:sp>
        <p:nvSpPr>
          <p:cNvPr id="51" name="TextBox 50">
            <a:extLst>
              <a:ext uri="{FF2B5EF4-FFF2-40B4-BE49-F238E27FC236}">
                <a16:creationId xmlns:a16="http://schemas.microsoft.com/office/drawing/2014/main" id="{DE7AD425-3CDC-4AEB-B771-AD57AB8D7AFE}"/>
              </a:ext>
            </a:extLst>
          </p:cNvPr>
          <p:cNvSpPr txBox="1"/>
          <p:nvPr/>
        </p:nvSpPr>
        <p:spPr>
          <a:xfrm>
            <a:off x="6830760" y="4023875"/>
            <a:ext cx="554960" cy="261610"/>
          </a:xfrm>
          <a:prstGeom prst="rect">
            <a:avLst/>
          </a:prstGeom>
          <a:noFill/>
        </p:spPr>
        <p:txBody>
          <a:bodyPr wrap="none" rtlCol="0">
            <a:spAutoFit/>
          </a:bodyPr>
          <a:lstStyle/>
          <a:p>
            <a:r>
              <a:rPr lang="en-US" sz="1100" dirty="0"/>
              <a:t>Trailer</a:t>
            </a:r>
          </a:p>
        </p:txBody>
      </p:sp>
      <p:sp>
        <p:nvSpPr>
          <p:cNvPr id="52" name="TextBox 51">
            <a:extLst>
              <a:ext uri="{FF2B5EF4-FFF2-40B4-BE49-F238E27FC236}">
                <a16:creationId xmlns:a16="http://schemas.microsoft.com/office/drawing/2014/main" id="{B0AD1392-2A8D-4E6A-9220-40AA017C5927}"/>
              </a:ext>
            </a:extLst>
          </p:cNvPr>
          <p:cNvSpPr txBox="1"/>
          <p:nvPr/>
        </p:nvSpPr>
        <p:spPr>
          <a:xfrm>
            <a:off x="9523712" y="4023875"/>
            <a:ext cx="465192" cy="261610"/>
          </a:xfrm>
          <a:prstGeom prst="rect">
            <a:avLst/>
          </a:prstGeom>
          <a:noFill/>
        </p:spPr>
        <p:txBody>
          <a:bodyPr wrap="none" rtlCol="0">
            <a:spAutoFit/>
          </a:bodyPr>
          <a:lstStyle/>
          <a:p>
            <a:r>
              <a:rPr lang="en-US" sz="1100" dirty="0"/>
              <a:t>Filler</a:t>
            </a:r>
          </a:p>
        </p:txBody>
      </p:sp>
      <p:sp>
        <p:nvSpPr>
          <p:cNvPr id="53" name="TextBox 52">
            <a:extLst>
              <a:ext uri="{FF2B5EF4-FFF2-40B4-BE49-F238E27FC236}">
                <a16:creationId xmlns:a16="http://schemas.microsoft.com/office/drawing/2014/main" id="{CEE24868-BA89-4650-ABD6-13A761D0AB04}"/>
              </a:ext>
            </a:extLst>
          </p:cNvPr>
          <p:cNvSpPr txBox="1"/>
          <p:nvPr/>
        </p:nvSpPr>
        <p:spPr>
          <a:xfrm>
            <a:off x="3921539" y="4023875"/>
            <a:ext cx="604653" cy="261610"/>
          </a:xfrm>
          <a:prstGeom prst="rect">
            <a:avLst/>
          </a:prstGeom>
          <a:noFill/>
        </p:spPr>
        <p:txBody>
          <a:bodyPr wrap="none" rtlCol="0">
            <a:spAutoFit/>
          </a:bodyPr>
          <a:lstStyle/>
          <a:p>
            <a:r>
              <a:rPr lang="en-US" sz="1100" dirty="0"/>
              <a:t>Header</a:t>
            </a:r>
          </a:p>
        </p:txBody>
      </p:sp>
      <p:sp>
        <p:nvSpPr>
          <p:cNvPr id="54" name="TextBox 53">
            <a:extLst>
              <a:ext uri="{FF2B5EF4-FFF2-40B4-BE49-F238E27FC236}">
                <a16:creationId xmlns:a16="http://schemas.microsoft.com/office/drawing/2014/main" id="{08381475-10FA-4687-8161-C07C08B00530}"/>
              </a:ext>
            </a:extLst>
          </p:cNvPr>
          <p:cNvSpPr txBox="1"/>
          <p:nvPr/>
        </p:nvSpPr>
        <p:spPr>
          <a:xfrm>
            <a:off x="4526906" y="4023875"/>
            <a:ext cx="554960" cy="261610"/>
          </a:xfrm>
          <a:prstGeom prst="rect">
            <a:avLst/>
          </a:prstGeom>
          <a:noFill/>
        </p:spPr>
        <p:txBody>
          <a:bodyPr wrap="none" rtlCol="0">
            <a:spAutoFit/>
          </a:bodyPr>
          <a:lstStyle/>
          <a:p>
            <a:r>
              <a:rPr lang="en-US" sz="1100" dirty="0"/>
              <a:t>Trailer</a:t>
            </a:r>
          </a:p>
        </p:txBody>
      </p:sp>
      <p:sp>
        <p:nvSpPr>
          <p:cNvPr id="55" name="TextBox 54">
            <a:extLst>
              <a:ext uri="{FF2B5EF4-FFF2-40B4-BE49-F238E27FC236}">
                <a16:creationId xmlns:a16="http://schemas.microsoft.com/office/drawing/2014/main" id="{6E60B01C-9CA4-4240-A946-11E9F32A81E2}"/>
              </a:ext>
            </a:extLst>
          </p:cNvPr>
          <p:cNvSpPr txBox="1"/>
          <p:nvPr/>
        </p:nvSpPr>
        <p:spPr>
          <a:xfrm>
            <a:off x="5094173" y="4023875"/>
            <a:ext cx="604653" cy="261610"/>
          </a:xfrm>
          <a:prstGeom prst="rect">
            <a:avLst/>
          </a:prstGeom>
          <a:noFill/>
        </p:spPr>
        <p:txBody>
          <a:bodyPr wrap="none" rtlCol="0">
            <a:spAutoFit/>
          </a:bodyPr>
          <a:lstStyle/>
          <a:p>
            <a:r>
              <a:rPr lang="en-US" sz="1100" dirty="0"/>
              <a:t>Header</a:t>
            </a:r>
          </a:p>
        </p:txBody>
      </p:sp>
      <p:sp>
        <p:nvSpPr>
          <p:cNvPr id="56" name="Rectangle 55">
            <a:extLst>
              <a:ext uri="{FF2B5EF4-FFF2-40B4-BE49-F238E27FC236}">
                <a16:creationId xmlns:a16="http://schemas.microsoft.com/office/drawing/2014/main" id="{1153D071-B58B-4545-A910-973802B4DF44}"/>
              </a:ext>
            </a:extLst>
          </p:cNvPr>
          <p:cNvSpPr/>
          <p:nvPr/>
        </p:nvSpPr>
        <p:spPr>
          <a:xfrm>
            <a:off x="7419045" y="3995020"/>
            <a:ext cx="4679821" cy="90144"/>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Left Brace 56">
            <a:extLst>
              <a:ext uri="{FF2B5EF4-FFF2-40B4-BE49-F238E27FC236}">
                <a16:creationId xmlns:a16="http://schemas.microsoft.com/office/drawing/2014/main" id="{74ED41F4-D96B-4591-BC1C-B4FE6B65AFA8}"/>
              </a:ext>
            </a:extLst>
          </p:cNvPr>
          <p:cNvSpPr/>
          <p:nvPr/>
        </p:nvSpPr>
        <p:spPr>
          <a:xfrm rot="16200000">
            <a:off x="3212042" y="3819525"/>
            <a:ext cx="304800" cy="1153583"/>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Left Brace 57">
            <a:extLst>
              <a:ext uri="{FF2B5EF4-FFF2-40B4-BE49-F238E27FC236}">
                <a16:creationId xmlns:a16="http://schemas.microsoft.com/office/drawing/2014/main" id="{CDB74847-E804-4713-A0FF-95C6AB674BC1}"/>
              </a:ext>
            </a:extLst>
          </p:cNvPr>
          <p:cNvSpPr/>
          <p:nvPr/>
        </p:nvSpPr>
        <p:spPr>
          <a:xfrm rot="16200000">
            <a:off x="4380444" y="3836458"/>
            <a:ext cx="304800" cy="1119718"/>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Left Brace 58">
            <a:extLst>
              <a:ext uri="{FF2B5EF4-FFF2-40B4-BE49-F238E27FC236}">
                <a16:creationId xmlns:a16="http://schemas.microsoft.com/office/drawing/2014/main" id="{F64AD7FF-A2B4-4BFE-9F7E-E438BE580DA9}"/>
              </a:ext>
            </a:extLst>
          </p:cNvPr>
          <p:cNvSpPr/>
          <p:nvPr/>
        </p:nvSpPr>
        <p:spPr>
          <a:xfrm rot="16200000">
            <a:off x="6122461" y="3250142"/>
            <a:ext cx="304800" cy="2292350"/>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3" name="Table 2">
            <a:extLst>
              <a:ext uri="{FF2B5EF4-FFF2-40B4-BE49-F238E27FC236}">
                <a16:creationId xmlns:a16="http://schemas.microsoft.com/office/drawing/2014/main" id="{C3E8BA72-2244-42DE-8D9E-F4BF51FAC49B}"/>
              </a:ext>
            </a:extLst>
          </p:cNvPr>
          <p:cNvGraphicFramePr>
            <a:graphicFrameLocks noGrp="1"/>
          </p:cNvGraphicFramePr>
          <p:nvPr>
            <p:extLst>
              <p:ext uri="{D42A27DB-BD31-4B8C-83A1-F6EECF244321}">
                <p14:modId xmlns:p14="http://schemas.microsoft.com/office/powerpoint/2010/main" val="255736624"/>
              </p:ext>
            </p:extLst>
          </p:nvPr>
        </p:nvGraphicFramePr>
        <p:xfrm>
          <a:off x="0" y="889794"/>
          <a:ext cx="9804400" cy="762000"/>
        </p:xfrm>
        <a:graphic>
          <a:graphicData uri="http://schemas.openxmlformats.org/drawingml/2006/table">
            <a:tbl>
              <a:tblPr/>
              <a:tblGrid>
                <a:gridCol w="660400">
                  <a:extLst>
                    <a:ext uri="{9D8B030D-6E8A-4147-A177-3AD203B41FA5}">
                      <a16:colId xmlns:a16="http://schemas.microsoft.com/office/drawing/2014/main" val="3318506160"/>
                    </a:ext>
                  </a:extLst>
                </a:gridCol>
                <a:gridCol w="228600">
                  <a:extLst>
                    <a:ext uri="{9D8B030D-6E8A-4147-A177-3AD203B41FA5}">
                      <a16:colId xmlns:a16="http://schemas.microsoft.com/office/drawing/2014/main" val="330503321"/>
                    </a:ext>
                  </a:extLst>
                </a:gridCol>
                <a:gridCol w="228600">
                  <a:extLst>
                    <a:ext uri="{9D8B030D-6E8A-4147-A177-3AD203B41FA5}">
                      <a16:colId xmlns:a16="http://schemas.microsoft.com/office/drawing/2014/main" val="3163939825"/>
                    </a:ext>
                  </a:extLst>
                </a:gridCol>
                <a:gridCol w="228600">
                  <a:extLst>
                    <a:ext uri="{9D8B030D-6E8A-4147-A177-3AD203B41FA5}">
                      <a16:colId xmlns:a16="http://schemas.microsoft.com/office/drawing/2014/main" val="3944089200"/>
                    </a:ext>
                  </a:extLst>
                </a:gridCol>
                <a:gridCol w="228600">
                  <a:extLst>
                    <a:ext uri="{9D8B030D-6E8A-4147-A177-3AD203B41FA5}">
                      <a16:colId xmlns:a16="http://schemas.microsoft.com/office/drawing/2014/main" val="2745337186"/>
                    </a:ext>
                  </a:extLst>
                </a:gridCol>
                <a:gridCol w="228600">
                  <a:extLst>
                    <a:ext uri="{9D8B030D-6E8A-4147-A177-3AD203B41FA5}">
                      <a16:colId xmlns:a16="http://schemas.microsoft.com/office/drawing/2014/main" val="1720084127"/>
                    </a:ext>
                  </a:extLst>
                </a:gridCol>
                <a:gridCol w="228600">
                  <a:extLst>
                    <a:ext uri="{9D8B030D-6E8A-4147-A177-3AD203B41FA5}">
                      <a16:colId xmlns:a16="http://schemas.microsoft.com/office/drawing/2014/main" val="3518095136"/>
                    </a:ext>
                  </a:extLst>
                </a:gridCol>
                <a:gridCol w="228600">
                  <a:extLst>
                    <a:ext uri="{9D8B030D-6E8A-4147-A177-3AD203B41FA5}">
                      <a16:colId xmlns:a16="http://schemas.microsoft.com/office/drawing/2014/main" val="2774444571"/>
                    </a:ext>
                  </a:extLst>
                </a:gridCol>
                <a:gridCol w="228600">
                  <a:extLst>
                    <a:ext uri="{9D8B030D-6E8A-4147-A177-3AD203B41FA5}">
                      <a16:colId xmlns:a16="http://schemas.microsoft.com/office/drawing/2014/main" val="235836717"/>
                    </a:ext>
                  </a:extLst>
                </a:gridCol>
                <a:gridCol w="228600">
                  <a:extLst>
                    <a:ext uri="{9D8B030D-6E8A-4147-A177-3AD203B41FA5}">
                      <a16:colId xmlns:a16="http://schemas.microsoft.com/office/drawing/2014/main" val="1857634026"/>
                    </a:ext>
                  </a:extLst>
                </a:gridCol>
                <a:gridCol w="228600">
                  <a:extLst>
                    <a:ext uri="{9D8B030D-6E8A-4147-A177-3AD203B41FA5}">
                      <a16:colId xmlns:a16="http://schemas.microsoft.com/office/drawing/2014/main" val="2594585594"/>
                    </a:ext>
                  </a:extLst>
                </a:gridCol>
                <a:gridCol w="228600">
                  <a:extLst>
                    <a:ext uri="{9D8B030D-6E8A-4147-A177-3AD203B41FA5}">
                      <a16:colId xmlns:a16="http://schemas.microsoft.com/office/drawing/2014/main" val="2105893547"/>
                    </a:ext>
                  </a:extLst>
                </a:gridCol>
                <a:gridCol w="228600">
                  <a:extLst>
                    <a:ext uri="{9D8B030D-6E8A-4147-A177-3AD203B41FA5}">
                      <a16:colId xmlns:a16="http://schemas.microsoft.com/office/drawing/2014/main" val="519355252"/>
                    </a:ext>
                  </a:extLst>
                </a:gridCol>
                <a:gridCol w="228600">
                  <a:extLst>
                    <a:ext uri="{9D8B030D-6E8A-4147-A177-3AD203B41FA5}">
                      <a16:colId xmlns:a16="http://schemas.microsoft.com/office/drawing/2014/main" val="1197946119"/>
                    </a:ext>
                  </a:extLst>
                </a:gridCol>
                <a:gridCol w="228600">
                  <a:extLst>
                    <a:ext uri="{9D8B030D-6E8A-4147-A177-3AD203B41FA5}">
                      <a16:colId xmlns:a16="http://schemas.microsoft.com/office/drawing/2014/main" val="1118638923"/>
                    </a:ext>
                  </a:extLst>
                </a:gridCol>
                <a:gridCol w="228600">
                  <a:extLst>
                    <a:ext uri="{9D8B030D-6E8A-4147-A177-3AD203B41FA5}">
                      <a16:colId xmlns:a16="http://schemas.microsoft.com/office/drawing/2014/main" val="2217795678"/>
                    </a:ext>
                  </a:extLst>
                </a:gridCol>
                <a:gridCol w="228600">
                  <a:extLst>
                    <a:ext uri="{9D8B030D-6E8A-4147-A177-3AD203B41FA5}">
                      <a16:colId xmlns:a16="http://schemas.microsoft.com/office/drawing/2014/main" val="4013423034"/>
                    </a:ext>
                  </a:extLst>
                </a:gridCol>
                <a:gridCol w="228600">
                  <a:extLst>
                    <a:ext uri="{9D8B030D-6E8A-4147-A177-3AD203B41FA5}">
                      <a16:colId xmlns:a16="http://schemas.microsoft.com/office/drawing/2014/main" val="378003822"/>
                    </a:ext>
                  </a:extLst>
                </a:gridCol>
                <a:gridCol w="228600">
                  <a:extLst>
                    <a:ext uri="{9D8B030D-6E8A-4147-A177-3AD203B41FA5}">
                      <a16:colId xmlns:a16="http://schemas.microsoft.com/office/drawing/2014/main" val="3259445789"/>
                    </a:ext>
                  </a:extLst>
                </a:gridCol>
                <a:gridCol w="228600">
                  <a:extLst>
                    <a:ext uri="{9D8B030D-6E8A-4147-A177-3AD203B41FA5}">
                      <a16:colId xmlns:a16="http://schemas.microsoft.com/office/drawing/2014/main" val="1862350667"/>
                    </a:ext>
                  </a:extLst>
                </a:gridCol>
                <a:gridCol w="228600">
                  <a:extLst>
                    <a:ext uri="{9D8B030D-6E8A-4147-A177-3AD203B41FA5}">
                      <a16:colId xmlns:a16="http://schemas.microsoft.com/office/drawing/2014/main" val="3562306948"/>
                    </a:ext>
                  </a:extLst>
                </a:gridCol>
                <a:gridCol w="228600">
                  <a:extLst>
                    <a:ext uri="{9D8B030D-6E8A-4147-A177-3AD203B41FA5}">
                      <a16:colId xmlns:a16="http://schemas.microsoft.com/office/drawing/2014/main" val="3156283209"/>
                    </a:ext>
                  </a:extLst>
                </a:gridCol>
                <a:gridCol w="228600">
                  <a:extLst>
                    <a:ext uri="{9D8B030D-6E8A-4147-A177-3AD203B41FA5}">
                      <a16:colId xmlns:a16="http://schemas.microsoft.com/office/drawing/2014/main" val="380815891"/>
                    </a:ext>
                  </a:extLst>
                </a:gridCol>
                <a:gridCol w="228600">
                  <a:extLst>
                    <a:ext uri="{9D8B030D-6E8A-4147-A177-3AD203B41FA5}">
                      <a16:colId xmlns:a16="http://schemas.microsoft.com/office/drawing/2014/main" val="2176527635"/>
                    </a:ext>
                  </a:extLst>
                </a:gridCol>
                <a:gridCol w="228600">
                  <a:extLst>
                    <a:ext uri="{9D8B030D-6E8A-4147-A177-3AD203B41FA5}">
                      <a16:colId xmlns:a16="http://schemas.microsoft.com/office/drawing/2014/main" val="2643707667"/>
                    </a:ext>
                  </a:extLst>
                </a:gridCol>
                <a:gridCol w="228600">
                  <a:extLst>
                    <a:ext uri="{9D8B030D-6E8A-4147-A177-3AD203B41FA5}">
                      <a16:colId xmlns:a16="http://schemas.microsoft.com/office/drawing/2014/main" val="1357003397"/>
                    </a:ext>
                  </a:extLst>
                </a:gridCol>
                <a:gridCol w="228600">
                  <a:extLst>
                    <a:ext uri="{9D8B030D-6E8A-4147-A177-3AD203B41FA5}">
                      <a16:colId xmlns:a16="http://schemas.microsoft.com/office/drawing/2014/main" val="4164821244"/>
                    </a:ext>
                  </a:extLst>
                </a:gridCol>
                <a:gridCol w="228600">
                  <a:extLst>
                    <a:ext uri="{9D8B030D-6E8A-4147-A177-3AD203B41FA5}">
                      <a16:colId xmlns:a16="http://schemas.microsoft.com/office/drawing/2014/main" val="1215588421"/>
                    </a:ext>
                  </a:extLst>
                </a:gridCol>
                <a:gridCol w="228600">
                  <a:extLst>
                    <a:ext uri="{9D8B030D-6E8A-4147-A177-3AD203B41FA5}">
                      <a16:colId xmlns:a16="http://schemas.microsoft.com/office/drawing/2014/main" val="2634553091"/>
                    </a:ext>
                  </a:extLst>
                </a:gridCol>
                <a:gridCol w="228600">
                  <a:extLst>
                    <a:ext uri="{9D8B030D-6E8A-4147-A177-3AD203B41FA5}">
                      <a16:colId xmlns:a16="http://schemas.microsoft.com/office/drawing/2014/main" val="1697859777"/>
                    </a:ext>
                  </a:extLst>
                </a:gridCol>
                <a:gridCol w="228600">
                  <a:extLst>
                    <a:ext uri="{9D8B030D-6E8A-4147-A177-3AD203B41FA5}">
                      <a16:colId xmlns:a16="http://schemas.microsoft.com/office/drawing/2014/main" val="3558362366"/>
                    </a:ext>
                  </a:extLst>
                </a:gridCol>
                <a:gridCol w="228600">
                  <a:extLst>
                    <a:ext uri="{9D8B030D-6E8A-4147-A177-3AD203B41FA5}">
                      <a16:colId xmlns:a16="http://schemas.microsoft.com/office/drawing/2014/main" val="3134317795"/>
                    </a:ext>
                  </a:extLst>
                </a:gridCol>
                <a:gridCol w="228600">
                  <a:extLst>
                    <a:ext uri="{9D8B030D-6E8A-4147-A177-3AD203B41FA5}">
                      <a16:colId xmlns:a16="http://schemas.microsoft.com/office/drawing/2014/main" val="3182051727"/>
                    </a:ext>
                  </a:extLst>
                </a:gridCol>
                <a:gridCol w="228600">
                  <a:extLst>
                    <a:ext uri="{9D8B030D-6E8A-4147-A177-3AD203B41FA5}">
                      <a16:colId xmlns:a16="http://schemas.microsoft.com/office/drawing/2014/main" val="2150172599"/>
                    </a:ext>
                  </a:extLst>
                </a:gridCol>
                <a:gridCol w="228600">
                  <a:extLst>
                    <a:ext uri="{9D8B030D-6E8A-4147-A177-3AD203B41FA5}">
                      <a16:colId xmlns:a16="http://schemas.microsoft.com/office/drawing/2014/main" val="1077386894"/>
                    </a:ext>
                  </a:extLst>
                </a:gridCol>
                <a:gridCol w="228600">
                  <a:extLst>
                    <a:ext uri="{9D8B030D-6E8A-4147-A177-3AD203B41FA5}">
                      <a16:colId xmlns:a16="http://schemas.microsoft.com/office/drawing/2014/main" val="1800375211"/>
                    </a:ext>
                  </a:extLst>
                </a:gridCol>
                <a:gridCol w="228600">
                  <a:extLst>
                    <a:ext uri="{9D8B030D-6E8A-4147-A177-3AD203B41FA5}">
                      <a16:colId xmlns:a16="http://schemas.microsoft.com/office/drawing/2014/main" val="1031476097"/>
                    </a:ext>
                  </a:extLst>
                </a:gridCol>
                <a:gridCol w="228600">
                  <a:extLst>
                    <a:ext uri="{9D8B030D-6E8A-4147-A177-3AD203B41FA5}">
                      <a16:colId xmlns:a16="http://schemas.microsoft.com/office/drawing/2014/main" val="2072299577"/>
                    </a:ext>
                  </a:extLst>
                </a:gridCol>
                <a:gridCol w="228600">
                  <a:extLst>
                    <a:ext uri="{9D8B030D-6E8A-4147-A177-3AD203B41FA5}">
                      <a16:colId xmlns:a16="http://schemas.microsoft.com/office/drawing/2014/main" val="3125437508"/>
                    </a:ext>
                  </a:extLst>
                </a:gridCol>
                <a:gridCol w="228600">
                  <a:extLst>
                    <a:ext uri="{9D8B030D-6E8A-4147-A177-3AD203B41FA5}">
                      <a16:colId xmlns:a16="http://schemas.microsoft.com/office/drawing/2014/main" val="443562514"/>
                    </a:ext>
                  </a:extLst>
                </a:gridCol>
                <a:gridCol w="228600">
                  <a:extLst>
                    <a:ext uri="{9D8B030D-6E8A-4147-A177-3AD203B41FA5}">
                      <a16:colId xmlns:a16="http://schemas.microsoft.com/office/drawing/2014/main" val="1639161926"/>
                    </a:ext>
                  </a:extLst>
                </a:gridCol>
              </a:tblGrid>
              <a:tr h="190500">
                <a:tc>
                  <a:txBody>
                    <a:bodyPr/>
                    <a:lstStyle/>
                    <a:p>
                      <a:pPr algn="ctr" fontAlgn="ctr"/>
                      <a:r>
                        <a:rPr lang="en-US" sz="1100" b="0" i="0" u="none" strike="noStrike">
                          <a:solidFill>
                            <a:srgbClr val="000000"/>
                          </a:solidFill>
                          <a:effectLst/>
                          <a:latin typeface="Calibri" panose="020F0502020204030204" pitchFamily="34" charset="0"/>
                        </a:rPr>
                        <a:t>Bit#</a:t>
                      </a:r>
                    </a:p>
                  </a:txBody>
                  <a:tcPr marL="7620" marR="7620" marT="762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39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53519"/>
                  </a:ext>
                </a:extLst>
              </a:tr>
              <a:tr h="190500">
                <a:tc>
                  <a:txBody>
                    <a:bodyPr/>
                    <a:lstStyle/>
                    <a:p>
                      <a:pPr algn="ctr" fontAlgn="ctr"/>
                      <a:r>
                        <a:rPr lang="en-US" sz="1100" b="0" i="0" u="none" strike="noStrike">
                          <a:solidFill>
                            <a:srgbClr val="FF0000"/>
                          </a:solidFill>
                          <a:effectLst/>
                          <a:latin typeface="Calibri" panose="020F0502020204030204" pitchFamily="34" charset="0"/>
                        </a:rPr>
                        <a:t>trailer</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7">
                  <a:txBody>
                    <a:bodyPr/>
                    <a:lstStyle/>
                    <a:p>
                      <a:pPr algn="ctr" fontAlgn="ctr"/>
                      <a:r>
                        <a:rPr lang="en-US" sz="1100" b="0" i="0" u="none" strike="noStrike">
                          <a:solidFill>
                            <a:srgbClr val="000000"/>
                          </a:solidFill>
                          <a:effectLst/>
                          <a:latin typeface="Calibri" panose="020F0502020204030204" pitchFamily="34" charset="0"/>
                        </a:rPr>
                        <a:t>Chip ID loaded from e-fuses, 17b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fontAlgn="ctr"/>
                      <a:r>
                        <a:rPr lang="en-US" sz="1100" b="0" i="0" u="none" strike="noStrike">
                          <a:solidFill>
                            <a:srgbClr val="000000"/>
                          </a:solidFill>
                          <a:effectLst/>
                          <a:latin typeface="Calibri" panose="020F0502020204030204" pitchFamily="34" charset="0"/>
                        </a:rPr>
                        <a:t>Status, 6b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8">
                  <a:txBody>
                    <a:bodyPr/>
                    <a:lstStyle/>
                    <a:p>
                      <a:pPr algn="ctr" fontAlgn="ctr"/>
                      <a:r>
                        <a:rPr lang="en-US" sz="1100" b="0" i="0" u="none" strike="noStrike">
                          <a:solidFill>
                            <a:srgbClr val="000000"/>
                          </a:solidFill>
                          <a:effectLst/>
                          <a:latin typeface="Calibri" panose="020F0502020204030204" pitchFamily="34" charset="0"/>
                        </a:rPr>
                        <a:t># of Hits, 8b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8">
                  <a:txBody>
                    <a:bodyPr/>
                    <a:lstStyle/>
                    <a:p>
                      <a:pPr algn="ctr" fontAlgn="ctr"/>
                      <a:r>
                        <a:rPr lang="en-US" sz="1100" b="0" i="0" u="none" strike="noStrike">
                          <a:solidFill>
                            <a:srgbClr val="000000"/>
                          </a:solidFill>
                          <a:effectLst/>
                          <a:latin typeface="Calibri" panose="020F0502020204030204" pitchFamily="34" charset="0"/>
                        </a:rPr>
                        <a:t>CRC, 8b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41441144"/>
                  </a:ext>
                </a:extLst>
              </a:tr>
              <a:tr h="190500">
                <a:tc>
                  <a:txBody>
                    <a:bodyPr/>
                    <a:lstStyle/>
                    <a:p>
                      <a:pPr algn="ctr" fontAlgn="ctr"/>
                      <a:r>
                        <a:rPr lang="en-US" sz="1100" b="0" i="0" u="none" strike="noStrike">
                          <a:solidFill>
                            <a:srgbClr val="000000"/>
                          </a:solidFill>
                          <a:effectLst/>
                          <a:latin typeface="Calibri" panose="020F0502020204030204" pitchFamily="34" charset="0"/>
                        </a:rPr>
                        <a:t>bin</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extLst>
                  <a:ext uri="{0D108BD9-81ED-4DB2-BD59-A6C34878D82A}">
                    <a16:rowId xmlns:a16="http://schemas.microsoft.com/office/drawing/2014/main" val="2310273236"/>
                  </a:ext>
                </a:extLst>
              </a:tr>
              <a:tr h="190500">
                <a:tc>
                  <a:txBody>
                    <a:bodyPr/>
                    <a:lstStyle/>
                    <a:p>
                      <a:pPr algn="ctr" fontAlgn="ctr"/>
                      <a:r>
                        <a:rPr lang="en-US" sz="1100" b="0" i="0" u="none" strike="noStrike">
                          <a:solidFill>
                            <a:srgbClr val="000000"/>
                          </a:solidFill>
                          <a:effectLst/>
                          <a:latin typeface="Calibri" panose="020F0502020204030204" pitchFamily="34" charset="0"/>
                        </a:rPr>
                        <a:t>hex</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en-US" sz="1100" b="0" i="0" u="none" strike="noStrike">
                          <a:solidFill>
                            <a:srgbClr val="000000"/>
                          </a:solidFill>
                          <a:effectLst/>
                          <a:latin typeface="Calibri" panose="020F0502020204030204" pitchFamily="34" charset="0"/>
                        </a:rPr>
                        <a:t>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A</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F</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4</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dirty="0">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03680677"/>
                  </a:ext>
                </a:extLst>
              </a:tr>
            </a:tbl>
          </a:graphicData>
        </a:graphic>
      </p:graphicFrame>
      <p:graphicFrame>
        <p:nvGraphicFramePr>
          <p:cNvPr id="6" name="Table 5">
            <a:extLst>
              <a:ext uri="{FF2B5EF4-FFF2-40B4-BE49-F238E27FC236}">
                <a16:creationId xmlns:a16="http://schemas.microsoft.com/office/drawing/2014/main" id="{DDD646AB-5BF9-4DE0-9A21-31A370C5ACA6}"/>
              </a:ext>
            </a:extLst>
          </p:cNvPr>
          <p:cNvGraphicFramePr>
            <a:graphicFrameLocks noGrp="1"/>
          </p:cNvGraphicFramePr>
          <p:nvPr>
            <p:extLst>
              <p:ext uri="{D42A27DB-BD31-4B8C-83A1-F6EECF244321}">
                <p14:modId xmlns:p14="http://schemas.microsoft.com/office/powerpoint/2010/main" val="2946477251"/>
              </p:ext>
            </p:extLst>
          </p:nvPr>
        </p:nvGraphicFramePr>
        <p:xfrm>
          <a:off x="0" y="5914760"/>
          <a:ext cx="9804400" cy="762000"/>
        </p:xfrm>
        <a:graphic>
          <a:graphicData uri="http://schemas.openxmlformats.org/drawingml/2006/table">
            <a:tbl>
              <a:tblPr/>
              <a:tblGrid>
                <a:gridCol w="660400">
                  <a:extLst>
                    <a:ext uri="{9D8B030D-6E8A-4147-A177-3AD203B41FA5}">
                      <a16:colId xmlns:a16="http://schemas.microsoft.com/office/drawing/2014/main" val="3609253249"/>
                    </a:ext>
                  </a:extLst>
                </a:gridCol>
                <a:gridCol w="228600">
                  <a:extLst>
                    <a:ext uri="{9D8B030D-6E8A-4147-A177-3AD203B41FA5}">
                      <a16:colId xmlns:a16="http://schemas.microsoft.com/office/drawing/2014/main" val="3390545564"/>
                    </a:ext>
                  </a:extLst>
                </a:gridCol>
                <a:gridCol w="228600">
                  <a:extLst>
                    <a:ext uri="{9D8B030D-6E8A-4147-A177-3AD203B41FA5}">
                      <a16:colId xmlns:a16="http://schemas.microsoft.com/office/drawing/2014/main" val="579965304"/>
                    </a:ext>
                  </a:extLst>
                </a:gridCol>
                <a:gridCol w="228600">
                  <a:extLst>
                    <a:ext uri="{9D8B030D-6E8A-4147-A177-3AD203B41FA5}">
                      <a16:colId xmlns:a16="http://schemas.microsoft.com/office/drawing/2014/main" val="2823346129"/>
                    </a:ext>
                  </a:extLst>
                </a:gridCol>
                <a:gridCol w="228600">
                  <a:extLst>
                    <a:ext uri="{9D8B030D-6E8A-4147-A177-3AD203B41FA5}">
                      <a16:colId xmlns:a16="http://schemas.microsoft.com/office/drawing/2014/main" val="3642362597"/>
                    </a:ext>
                  </a:extLst>
                </a:gridCol>
                <a:gridCol w="228600">
                  <a:extLst>
                    <a:ext uri="{9D8B030D-6E8A-4147-A177-3AD203B41FA5}">
                      <a16:colId xmlns:a16="http://schemas.microsoft.com/office/drawing/2014/main" val="2201065118"/>
                    </a:ext>
                  </a:extLst>
                </a:gridCol>
                <a:gridCol w="228600">
                  <a:extLst>
                    <a:ext uri="{9D8B030D-6E8A-4147-A177-3AD203B41FA5}">
                      <a16:colId xmlns:a16="http://schemas.microsoft.com/office/drawing/2014/main" val="3530354636"/>
                    </a:ext>
                  </a:extLst>
                </a:gridCol>
                <a:gridCol w="228600">
                  <a:extLst>
                    <a:ext uri="{9D8B030D-6E8A-4147-A177-3AD203B41FA5}">
                      <a16:colId xmlns:a16="http://schemas.microsoft.com/office/drawing/2014/main" val="2981319316"/>
                    </a:ext>
                  </a:extLst>
                </a:gridCol>
                <a:gridCol w="228600">
                  <a:extLst>
                    <a:ext uri="{9D8B030D-6E8A-4147-A177-3AD203B41FA5}">
                      <a16:colId xmlns:a16="http://schemas.microsoft.com/office/drawing/2014/main" val="1129412759"/>
                    </a:ext>
                  </a:extLst>
                </a:gridCol>
                <a:gridCol w="228600">
                  <a:extLst>
                    <a:ext uri="{9D8B030D-6E8A-4147-A177-3AD203B41FA5}">
                      <a16:colId xmlns:a16="http://schemas.microsoft.com/office/drawing/2014/main" val="1629790122"/>
                    </a:ext>
                  </a:extLst>
                </a:gridCol>
                <a:gridCol w="228600">
                  <a:extLst>
                    <a:ext uri="{9D8B030D-6E8A-4147-A177-3AD203B41FA5}">
                      <a16:colId xmlns:a16="http://schemas.microsoft.com/office/drawing/2014/main" val="4292146515"/>
                    </a:ext>
                  </a:extLst>
                </a:gridCol>
                <a:gridCol w="228600">
                  <a:extLst>
                    <a:ext uri="{9D8B030D-6E8A-4147-A177-3AD203B41FA5}">
                      <a16:colId xmlns:a16="http://schemas.microsoft.com/office/drawing/2014/main" val="578887675"/>
                    </a:ext>
                  </a:extLst>
                </a:gridCol>
                <a:gridCol w="228600">
                  <a:extLst>
                    <a:ext uri="{9D8B030D-6E8A-4147-A177-3AD203B41FA5}">
                      <a16:colId xmlns:a16="http://schemas.microsoft.com/office/drawing/2014/main" val="1485589795"/>
                    </a:ext>
                  </a:extLst>
                </a:gridCol>
                <a:gridCol w="228600">
                  <a:extLst>
                    <a:ext uri="{9D8B030D-6E8A-4147-A177-3AD203B41FA5}">
                      <a16:colId xmlns:a16="http://schemas.microsoft.com/office/drawing/2014/main" val="762485003"/>
                    </a:ext>
                  </a:extLst>
                </a:gridCol>
                <a:gridCol w="228600">
                  <a:extLst>
                    <a:ext uri="{9D8B030D-6E8A-4147-A177-3AD203B41FA5}">
                      <a16:colId xmlns:a16="http://schemas.microsoft.com/office/drawing/2014/main" val="1844446128"/>
                    </a:ext>
                  </a:extLst>
                </a:gridCol>
                <a:gridCol w="228600">
                  <a:extLst>
                    <a:ext uri="{9D8B030D-6E8A-4147-A177-3AD203B41FA5}">
                      <a16:colId xmlns:a16="http://schemas.microsoft.com/office/drawing/2014/main" val="1371895453"/>
                    </a:ext>
                  </a:extLst>
                </a:gridCol>
                <a:gridCol w="228600">
                  <a:extLst>
                    <a:ext uri="{9D8B030D-6E8A-4147-A177-3AD203B41FA5}">
                      <a16:colId xmlns:a16="http://schemas.microsoft.com/office/drawing/2014/main" val="358185095"/>
                    </a:ext>
                  </a:extLst>
                </a:gridCol>
                <a:gridCol w="228600">
                  <a:extLst>
                    <a:ext uri="{9D8B030D-6E8A-4147-A177-3AD203B41FA5}">
                      <a16:colId xmlns:a16="http://schemas.microsoft.com/office/drawing/2014/main" val="2536398924"/>
                    </a:ext>
                  </a:extLst>
                </a:gridCol>
                <a:gridCol w="228600">
                  <a:extLst>
                    <a:ext uri="{9D8B030D-6E8A-4147-A177-3AD203B41FA5}">
                      <a16:colId xmlns:a16="http://schemas.microsoft.com/office/drawing/2014/main" val="2001090806"/>
                    </a:ext>
                  </a:extLst>
                </a:gridCol>
                <a:gridCol w="228600">
                  <a:extLst>
                    <a:ext uri="{9D8B030D-6E8A-4147-A177-3AD203B41FA5}">
                      <a16:colId xmlns:a16="http://schemas.microsoft.com/office/drawing/2014/main" val="723026109"/>
                    </a:ext>
                  </a:extLst>
                </a:gridCol>
                <a:gridCol w="228600">
                  <a:extLst>
                    <a:ext uri="{9D8B030D-6E8A-4147-A177-3AD203B41FA5}">
                      <a16:colId xmlns:a16="http://schemas.microsoft.com/office/drawing/2014/main" val="305566039"/>
                    </a:ext>
                  </a:extLst>
                </a:gridCol>
                <a:gridCol w="228600">
                  <a:extLst>
                    <a:ext uri="{9D8B030D-6E8A-4147-A177-3AD203B41FA5}">
                      <a16:colId xmlns:a16="http://schemas.microsoft.com/office/drawing/2014/main" val="2443638412"/>
                    </a:ext>
                  </a:extLst>
                </a:gridCol>
                <a:gridCol w="228600">
                  <a:extLst>
                    <a:ext uri="{9D8B030D-6E8A-4147-A177-3AD203B41FA5}">
                      <a16:colId xmlns:a16="http://schemas.microsoft.com/office/drawing/2014/main" val="1887415652"/>
                    </a:ext>
                  </a:extLst>
                </a:gridCol>
                <a:gridCol w="228600">
                  <a:extLst>
                    <a:ext uri="{9D8B030D-6E8A-4147-A177-3AD203B41FA5}">
                      <a16:colId xmlns:a16="http://schemas.microsoft.com/office/drawing/2014/main" val="3323394322"/>
                    </a:ext>
                  </a:extLst>
                </a:gridCol>
                <a:gridCol w="228600">
                  <a:extLst>
                    <a:ext uri="{9D8B030D-6E8A-4147-A177-3AD203B41FA5}">
                      <a16:colId xmlns:a16="http://schemas.microsoft.com/office/drawing/2014/main" val="109460141"/>
                    </a:ext>
                  </a:extLst>
                </a:gridCol>
                <a:gridCol w="228600">
                  <a:extLst>
                    <a:ext uri="{9D8B030D-6E8A-4147-A177-3AD203B41FA5}">
                      <a16:colId xmlns:a16="http://schemas.microsoft.com/office/drawing/2014/main" val="3776271968"/>
                    </a:ext>
                  </a:extLst>
                </a:gridCol>
                <a:gridCol w="228600">
                  <a:extLst>
                    <a:ext uri="{9D8B030D-6E8A-4147-A177-3AD203B41FA5}">
                      <a16:colId xmlns:a16="http://schemas.microsoft.com/office/drawing/2014/main" val="2515990164"/>
                    </a:ext>
                  </a:extLst>
                </a:gridCol>
                <a:gridCol w="228600">
                  <a:extLst>
                    <a:ext uri="{9D8B030D-6E8A-4147-A177-3AD203B41FA5}">
                      <a16:colId xmlns:a16="http://schemas.microsoft.com/office/drawing/2014/main" val="3365521288"/>
                    </a:ext>
                  </a:extLst>
                </a:gridCol>
                <a:gridCol w="228600">
                  <a:extLst>
                    <a:ext uri="{9D8B030D-6E8A-4147-A177-3AD203B41FA5}">
                      <a16:colId xmlns:a16="http://schemas.microsoft.com/office/drawing/2014/main" val="3049664900"/>
                    </a:ext>
                  </a:extLst>
                </a:gridCol>
                <a:gridCol w="228600">
                  <a:extLst>
                    <a:ext uri="{9D8B030D-6E8A-4147-A177-3AD203B41FA5}">
                      <a16:colId xmlns:a16="http://schemas.microsoft.com/office/drawing/2014/main" val="1971826853"/>
                    </a:ext>
                  </a:extLst>
                </a:gridCol>
                <a:gridCol w="228600">
                  <a:extLst>
                    <a:ext uri="{9D8B030D-6E8A-4147-A177-3AD203B41FA5}">
                      <a16:colId xmlns:a16="http://schemas.microsoft.com/office/drawing/2014/main" val="963306769"/>
                    </a:ext>
                  </a:extLst>
                </a:gridCol>
                <a:gridCol w="228600">
                  <a:extLst>
                    <a:ext uri="{9D8B030D-6E8A-4147-A177-3AD203B41FA5}">
                      <a16:colId xmlns:a16="http://schemas.microsoft.com/office/drawing/2014/main" val="3785610256"/>
                    </a:ext>
                  </a:extLst>
                </a:gridCol>
                <a:gridCol w="228600">
                  <a:extLst>
                    <a:ext uri="{9D8B030D-6E8A-4147-A177-3AD203B41FA5}">
                      <a16:colId xmlns:a16="http://schemas.microsoft.com/office/drawing/2014/main" val="2925168424"/>
                    </a:ext>
                  </a:extLst>
                </a:gridCol>
                <a:gridCol w="228600">
                  <a:extLst>
                    <a:ext uri="{9D8B030D-6E8A-4147-A177-3AD203B41FA5}">
                      <a16:colId xmlns:a16="http://schemas.microsoft.com/office/drawing/2014/main" val="3525663242"/>
                    </a:ext>
                  </a:extLst>
                </a:gridCol>
                <a:gridCol w="228600">
                  <a:extLst>
                    <a:ext uri="{9D8B030D-6E8A-4147-A177-3AD203B41FA5}">
                      <a16:colId xmlns:a16="http://schemas.microsoft.com/office/drawing/2014/main" val="402071382"/>
                    </a:ext>
                  </a:extLst>
                </a:gridCol>
                <a:gridCol w="228600">
                  <a:extLst>
                    <a:ext uri="{9D8B030D-6E8A-4147-A177-3AD203B41FA5}">
                      <a16:colId xmlns:a16="http://schemas.microsoft.com/office/drawing/2014/main" val="580557685"/>
                    </a:ext>
                  </a:extLst>
                </a:gridCol>
                <a:gridCol w="228600">
                  <a:extLst>
                    <a:ext uri="{9D8B030D-6E8A-4147-A177-3AD203B41FA5}">
                      <a16:colId xmlns:a16="http://schemas.microsoft.com/office/drawing/2014/main" val="1630797418"/>
                    </a:ext>
                  </a:extLst>
                </a:gridCol>
                <a:gridCol w="228600">
                  <a:extLst>
                    <a:ext uri="{9D8B030D-6E8A-4147-A177-3AD203B41FA5}">
                      <a16:colId xmlns:a16="http://schemas.microsoft.com/office/drawing/2014/main" val="1415773746"/>
                    </a:ext>
                  </a:extLst>
                </a:gridCol>
                <a:gridCol w="228600">
                  <a:extLst>
                    <a:ext uri="{9D8B030D-6E8A-4147-A177-3AD203B41FA5}">
                      <a16:colId xmlns:a16="http://schemas.microsoft.com/office/drawing/2014/main" val="2773863218"/>
                    </a:ext>
                  </a:extLst>
                </a:gridCol>
                <a:gridCol w="228600">
                  <a:extLst>
                    <a:ext uri="{9D8B030D-6E8A-4147-A177-3AD203B41FA5}">
                      <a16:colId xmlns:a16="http://schemas.microsoft.com/office/drawing/2014/main" val="3857895547"/>
                    </a:ext>
                  </a:extLst>
                </a:gridCol>
                <a:gridCol w="228600">
                  <a:extLst>
                    <a:ext uri="{9D8B030D-6E8A-4147-A177-3AD203B41FA5}">
                      <a16:colId xmlns:a16="http://schemas.microsoft.com/office/drawing/2014/main" val="1577288115"/>
                    </a:ext>
                  </a:extLst>
                </a:gridCol>
              </a:tblGrid>
              <a:tr h="190500">
                <a:tc>
                  <a:txBody>
                    <a:bodyPr/>
                    <a:lstStyle/>
                    <a:p>
                      <a:pPr algn="ctr" fontAlgn="ctr"/>
                      <a:r>
                        <a:rPr lang="en-US" sz="1100" b="0" i="0" u="none" strike="noStrike">
                          <a:solidFill>
                            <a:srgbClr val="000000"/>
                          </a:solidFill>
                          <a:effectLst/>
                          <a:latin typeface="Calibri" panose="020F0502020204030204" pitchFamily="34" charset="0"/>
                        </a:rPr>
                        <a:t>Bit#</a:t>
                      </a:r>
                    </a:p>
                  </a:txBody>
                  <a:tcPr marL="7620" marR="7620" marT="762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39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7125490"/>
                  </a:ext>
                </a:extLst>
              </a:tr>
              <a:tr h="190500">
                <a:tc>
                  <a:txBody>
                    <a:bodyPr/>
                    <a:lstStyle/>
                    <a:p>
                      <a:pPr algn="ctr" fontAlgn="ctr"/>
                      <a:r>
                        <a:rPr lang="en-US" sz="1100" b="0" i="0" u="none" strike="noStrike">
                          <a:solidFill>
                            <a:srgbClr val="FF0000"/>
                          </a:solidFill>
                          <a:effectLst/>
                          <a:latin typeface="Calibri" panose="020F0502020204030204" pitchFamily="34" charset="0"/>
                        </a:rPr>
                        <a:t>trailer</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7">
                  <a:txBody>
                    <a:bodyPr/>
                    <a:lstStyle/>
                    <a:p>
                      <a:pPr algn="ctr" fontAlgn="ctr"/>
                      <a:r>
                        <a:rPr lang="en-US" sz="1100" b="0" i="0" u="none" strike="noStrike">
                          <a:solidFill>
                            <a:srgbClr val="000000"/>
                          </a:solidFill>
                          <a:effectLst/>
                          <a:latin typeface="Calibri" panose="020F0502020204030204" pitchFamily="34" charset="0"/>
                        </a:rPr>
                        <a:t>Chip ID loaded from e-fuses, 17b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6">
                  <a:txBody>
                    <a:bodyPr/>
                    <a:lstStyle/>
                    <a:p>
                      <a:pPr algn="ctr" fontAlgn="ctr"/>
                      <a:r>
                        <a:rPr lang="en-US" sz="1100" b="0" i="0" u="none" strike="noStrike">
                          <a:solidFill>
                            <a:srgbClr val="000000"/>
                          </a:solidFill>
                          <a:effectLst/>
                          <a:latin typeface="Calibri" panose="020F0502020204030204" pitchFamily="34" charset="0"/>
                        </a:rPr>
                        <a:t>Status, 6b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8">
                  <a:txBody>
                    <a:bodyPr/>
                    <a:lstStyle/>
                    <a:p>
                      <a:pPr algn="ctr" fontAlgn="ctr"/>
                      <a:r>
                        <a:rPr lang="en-US" sz="1100" b="0" i="0" u="none" strike="noStrike">
                          <a:solidFill>
                            <a:srgbClr val="000000"/>
                          </a:solidFill>
                          <a:effectLst/>
                          <a:latin typeface="Calibri" panose="020F0502020204030204" pitchFamily="34" charset="0"/>
                        </a:rPr>
                        <a:t># of Hits, 8b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8">
                  <a:txBody>
                    <a:bodyPr/>
                    <a:lstStyle/>
                    <a:p>
                      <a:pPr algn="ctr" fontAlgn="ctr"/>
                      <a:r>
                        <a:rPr lang="en-US" sz="1100" b="0" i="0" u="none" strike="noStrike">
                          <a:solidFill>
                            <a:srgbClr val="000000"/>
                          </a:solidFill>
                          <a:effectLst/>
                          <a:latin typeface="Calibri" panose="020F0502020204030204" pitchFamily="34" charset="0"/>
                        </a:rPr>
                        <a:t>CRC, 8b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73479116"/>
                  </a:ext>
                </a:extLst>
              </a:tr>
              <a:tr h="190500">
                <a:tc>
                  <a:txBody>
                    <a:bodyPr/>
                    <a:lstStyle/>
                    <a:p>
                      <a:pPr algn="ctr" fontAlgn="ctr"/>
                      <a:r>
                        <a:rPr lang="en-US" sz="1100" b="0" i="0" u="none" strike="noStrike">
                          <a:solidFill>
                            <a:srgbClr val="000000"/>
                          </a:solidFill>
                          <a:effectLst/>
                          <a:latin typeface="Calibri" panose="020F0502020204030204" pitchFamily="34" charset="0"/>
                        </a:rPr>
                        <a:t>bin</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extLst>
                  <a:ext uri="{0D108BD9-81ED-4DB2-BD59-A6C34878D82A}">
                    <a16:rowId xmlns:a16="http://schemas.microsoft.com/office/drawing/2014/main" val="1745160485"/>
                  </a:ext>
                </a:extLst>
              </a:tr>
              <a:tr h="190500">
                <a:tc>
                  <a:txBody>
                    <a:bodyPr/>
                    <a:lstStyle/>
                    <a:p>
                      <a:pPr algn="ctr" fontAlgn="ctr"/>
                      <a:r>
                        <a:rPr lang="en-US" sz="1100" b="0" i="0" u="none" strike="noStrike">
                          <a:solidFill>
                            <a:srgbClr val="000000"/>
                          </a:solidFill>
                          <a:effectLst/>
                          <a:latin typeface="Calibri" panose="020F0502020204030204" pitchFamily="34" charset="0"/>
                        </a:rPr>
                        <a:t>hex</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en-US" sz="1100" b="0" i="0" u="none" strike="noStrike">
                          <a:solidFill>
                            <a:srgbClr val="000000"/>
                          </a:solidFill>
                          <a:effectLst/>
                          <a:latin typeface="Calibri" panose="020F0502020204030204" pitchFamily="34" charset="0"/>
                        </a:rPr>
                        <a:t>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A</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F</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4</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2</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dirty="0">
                          <a:solidFill>
                            <a:srgbClr val="000000"/>
                          </a:solidFill>
                          <a:effectLst/>
                          <a:latin typeface="Calibri" panose="020F0502020204030204" pitchFamily="34" charset="0"/>
                        </a:rPr>
                        <a:t>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842195836"/>
                  </a:ext>
                </a:extLst>
              </a:tr>
            </a:tbl>
          </a:graphicData>
        </a:graphic>
      </p:graphicFrame>
      <p:sp>
        <p:nvSpPr>
          <p:cNvPr id="60" name="TextBox 59">
            <a:extLst>
              <a:ext uri="{FF2B5EF4-FFF2-40B4-BE49-F238E27FC236}">
                <a16:creationId xmlns:a16="http://schemas.microsoft.com/office/drawing/2014/main" id="{EA663E35-F33B-4035-960E-9E4C40D047BD}"/>
              </a:ext>
            </a:extLst>
          </p:cNvPr>
          <p:cNvSpPr txBox="1"/>
          <p:nvPr/>
        </p:nvSpPr>
        <p:spPr>
          <a:xfrm>
            <a:off x="9909387" y="6011333"/>
            <a:ext cx="2106923" cy="738664"/>
          </a:xfrm>
          <a:prstGeom prst="rect">
            <a:avLst/>
          </a:prstGeom>
          <a:noFill/>
        </p:spPr>
        <p:txBody>
          <a:bodyPr wrap="none" rtlCol="0">
            <a:spAutoFit/>
          </a:bodyPr>
          <a:lstStyle/>
          <a:p>
            <a:r>
              <a:rPr lang="en-US" sz="1400" dirty="0"/>
              <a:t>Chip ID 17’H1ABCD</a:t>
            </a:r>
          </a:p>
          <a:p>
            <a:r>
              <a:rPr lang="en-US" sz="1400" dirty="0"/>
              <a:t>Status 0 (no error, not full)</a:t>
            </a:r>
          </a:p>
          <a:p>
            <a:r>
              <a:rPr lang="en-US" sz="1400" dirty="0"/>
              <a:t># of hits 2</a:t>
            </a:r>
          </a:p>
        </p:txBody>
      </p:sp>
      <p:sp>
        <p:nvSpPr>
          <p:cNvPr id="5" name="Slide Number Placeholder 4">
            <a:extLst>
              <a:ext uri="{FF2B5EF4-FFF2-40B4-BE49-F238E27FC236}">
                <a16:creationId xmlns:a16="http://schemas.microsoft.com/office/drawing/2014/main" id="{46397A87-1F0F-4D65-9256-491791B715D4}"/>
              </a:ext>
            </a:extLst>
          </p:cNvPr>
          <p:cNvSpPr>
            <a:spLocks noGrp="1"/>
          </p:cNvSpPr>
          <p:nvPr>
            <p:ph type="sldNum" sz="quarter" idx="12"/>
          </p:nvPr>
        </p:nvSpPr>
        <p:spPr/>
        <p:txBody>
          <a:bodyPr/>
          <a:lstStyle/>
          <a:p>
            <a:fld id="{185D4038-2A86-4E43-A7B8-CBE08654D32D}" type="slidenum">
              <a:rPr lang="en-US" smtClean="0"/>
              <a:t>27</a:t>
            </a:fld>
            <a:endParaRPr lang="en-US"/>
          </a:p>
        </p:txBody>
      </p:sp>
      <p:sp>
        <p:nvSpPr>
          <p:cNvPr id="4" name="Date Placeholder 3">
            <a:extLst>
              <a:ext uri="{FF2B5EF4-FFF2-40B4-BE49-F238E27FC236}">
                <a16:creationId xmlns:a16="http://schemas.microsoft.com/office/drawing/2014/main" id="{9BA53D63-FB5E-DB14-ABDF-82D2C23A866D}"/>
              </a:ext>
            </a:extLst>
          </p:cNvPr>
          <p:cNvSpPr>
            <a:spLocks noGrp="1"/>
          </p:cNvSpPr>
          <p:nvPr>
            <p:ph type="dt" sz="half" idx="10"/>
          </p:nvPr>
        </p:nvSpPr>
        <p:spPr/>
        <p:txBody>
          <a:bodyPr/>
          <a:lstStyle/>
          <a:p>
            <a:r>
              <a:rPr lang="en-US"/>
              <a:t>Sept. 2022</a:t>
            </a:r>
          </a:p>
        </p:txBody>
      </p:sp>
      <p:sp>
        <p:nvSpPr>
          <p:cNvPr id="7" name="Footer Placeholder 6">
            <a:extLst>
              <a:ext uri="{FF2B5EF4-FFF2-40B4-BE49-F238E27FC236}">
                <a16:creationId xmlns:a16="http://schemas.microsoft.com/office/drawing/2014/main" id="{84374BA7-DAF7-A05A-19D7-EED93F221C52}"/>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36342511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图片 2">
            <a:extLst>
              <a:ext uri="{FF2B5EF4-FFF2-40B4-BE49-F238E27FC236}">
                <a16:creationId xmlns:a16="http://schemas.microsoft.com/office/drawing/2014/main" id="{56490B5C-67E5-4996-B227-3C028681F07A}"/>
              </a:ext>
            </a:extLst>
          </p:cNvPr>
          <p:cNvPicPr>
            <a:picLocks noChangeAspect="1"/>
          </p:cNvPicPr>
          <p:nvPr/>
        </p:nvPicPr>
        <p:blipFill>
          <a:blip r:embed="rId2"/>
          <a:stretch>
            <a:fillRect/>
          </a:stretch>
        </p:blipFill>
        <p:spPr>
          <a:xfrm>
            <a:off x="0" y="1908026"/>
            <a:ext cx="12188952" cy="2191950"/>
          </a:xfrm>
          <a:prstGeom prst="rect">
            <a:avLst/>
          </a:prstGeom>
          <a:noFill/>
          <a:ln>
            <a:noFill/>
          </a:ln>
        </p:spPr>
      </p:pic>
      <p:sp>
        <p:nvSpPr>
          <p:cNvPr id="2" name="Title 1">
            <a:extLst>
              <a:ext uri="{FF2B5EF4-FFF2-40B4-BE49-F238E27FC236}">
                <a16:creationId xmlns:a16="http://schemas.microsoft.com/office/drawing/2014/main" id="{AB46908E-3D55-1443-AE34-FA460CAFB38C}"/>
              </a:ext>
            </a:extLst>
          </p:cNvPr>
          <p:cNvSpPr>
            <a:spLocks noGrp="1"/>
          </p:cNvSpPr>
          <p:nvPr>
            <p:ph type="title"/>
          </p:nvPr>
        </p:nvSpPr>
        <p:spPr>
          <a:xfrm>
            <a:off x="0" y="0"/>
            <a:ext cx="12192000" cy="703385"/>
          </a:xfrm>
          <a:solidFill>
            <a:schemeClr val="accent1"/>
          </a:solidFill>
        </p:spPr>
        <p:txBody>
          <a:bodyPr>
            <a:normAutofit/>
          </a:bodyPr>
          <a:lstStyle/>
          <a:p>
            <a:pPr algn="ctr"/>
            <a:r>
              <a:rPr lang="en-US" dirty="0"/>
              <a:t>Frame fillers</a:t>
            </a:r>
          </a:p>
        </p:txBody>
      </p:sp>
      <p:cxnSp>
        <p:nvCxnSpPr>
          <p:cNvPr id="13" name="Straight Arrow Connector 12">
            <a:extLst>
              <a:ext uri="{FF2B5EF4-FFF2-40B4-BE49-F238E27FC236}">
                <a16:creationId xmlns:a16="http://schemas.microsoft.com/office/drawing/2014/main" id="{DDBD481D-EF7F-45F4-AA77-7FFC771AC0EA}"/>
              </a:ext>
            </a:extLst>
          </p:cNvPr>
          <p:cNvCxnSpPr>
            <a:cxnSpLocks/>
            <a:endCxn id="3" idx="2"/>
          </p:cNvCxnSpPr>
          <p:nvPr/>
        </p:nvCxnSpPr>
        <p:spPr>
          <a:xfrm flipH="1" flipV="1">
            <a:off x="4902200" y="1681428"/>
            <a:ext cx="2777067" cy="23106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C594024C-ED47-4263-98E2-D16005244B02}"/>
              </a:ext>
            </a:extLst>
          </p:cNvPr>
          <p:cNvSpPr txBox="1"/>
          <p:nvPr/>
        </p:nvSpPr>
        <p:spPr>
          <a:xfrm>
            <a:off x="9982200" y="990600"/>
            <a:ext cx="1787862" cy="738664"/>
          </a:xfrm>
          <a:prstGeom prst="rect">
            <a:avLst/>
          </a:prstGeom>
          <a:noFill/>
        </p:spPr>
        <p:txBody>
          <a:bodyPr wrap="none" rtlCol="0">
            <a:spAutoFit/>
          </a:bodyPr>
          <a:lstStyle/>
          <a:p>
            <a:r>
              <a:rPr lang="en-US" sz="1400" dirty="0"/>
              <a:t>RT L1 counter 100</a:t>
            </a:r>
          </a:p>
          <a:p>
            <a:r>
              <a:rPr lang="en-US" sz="1400" dirty="0"/>
              <a:t>EBS 00 (L1buffer &lt; 32)</a:t>
            </a:r>
          </a:p>
          <a:p>
            <a:r>
              <a:rPr lang="en-US" sz="1400" dirty="0"/>
              <a:t>RT BCID 2144</a:t>
            </a:r>
          </a:p>
        </p:txBody>
      </p:sp>
      <p:cxnSp>
        <p:nvCxnSpPr>
          <p:cNvPr id="35" name="Straight Arrow Connector 34">
            <a:extLst>
              <a:ext uri="{FF2B5EF4-FFF2-40B4-BE49-F238E27FC236}">
                <a16:creationId xmlns:a16="http://schemas.microsoft.com/office/drawing/2014/main" id="{EACAB13E-5B44-4243-A326-A764F1B9466A}"/>
              </a:ext>
            </a:extLst>
          </p:cNvPr>
          <p:cNvCxnSpPr>
            <a:cxnSpLocks/>
            <a:endCxn id="7" idx="0"/>
          </p:cNvCxnSpPr>
          <p:nvPr/>
        </p:nvCxnSpPr>
        <p:spPr>
          <a:xfrm flipH="1">
            <a:off x="4902200" y="4085167"/>
            <a:ext cx="3445933" cy="125386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582EEFE3-65BD-45AE-88A8-5D455F30CFB6}"/>
              </a:ext>
            </a:extLst>
          </p:cNvPr>
          <p:cNvSpPr txBox="1"/>
          <p:nvPr/>
        </p:nvSpPr>
        <p:spPr>
          <a:xfrm>
            <a:off x="9862820" y="5449147"/>
            <a:ext cx="1787862" cy="738664"/>
          </a:xfrm>
          <a:prstGeom prst="rect">
            <a:avLst/>
          </a:prstGeom>
          <a:noFill/>
        </p:spPr>
        <p:txBody>
          <a:bodyPr wrap="none" rtlCol="0">
            <a:spAutoFit/>
          </a:bodyPr>
          <a:lstStyle/>
          <a:p>
            <a:r>
              <a:rPr lang="en-US" sz="1400" dirty="0"/>
              <a:t>RT L1 counter 100</a:t>
            </a:r>
          </a:p>
          <a:p>
            <a:r>
              <a:rPr lang="en-US" sz="1400" dirty="0"/>
              <a:t>EBS 00 (L1buffer &lt; 32)</a:t>
            </a:r>
          </a:p>
          <a:p>
            <a:r>
              <a:rPr lang="en-US" sz="1400" dirty="0"/>
              <a:t>RT BCID 2149</a:t>
            </a:r>
          </a:p>
        </p:txBody>
      </p:sp>
      <p:sp>
        <p:nvSpPr>
          <p:cNvPr id="39" name="Rectangle 38">
            <a:extLst>
              <a:ext uri="{FF2B5EF4-FFF2-40B4-BE49-F238E27FC236}">
                <a16:creationId xmlns:a16="http://schemas.microsoft.com/office/drawing/2014/main" id="{0E2C3230-6B55-4D2C-8598-A2AB8B6A7D0D}"/>
              </a:ext>
            </a:extLst>
          </p:cNvPr>
          <p:cNvSpPr/>
          <p:nvPr/>
        </p:nvSpPr>
        <p:spPr>
          <a:xfrm>
            <a:off x="2783416"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28667C7C-5CBB-4A9F-8E5B-1D6443C2E771}"/>
              </a:ext>
            </a:extLst>
          </p:cNvPr>
          <p:cNvSpPr/>
          <p:nvPr/>
        </p:nvSpPr>
        <p:spPr>
          <a:xfrm>
            <a:off x="3345391" y="3995020"/>
            <a:ext cx="595842" cy="94379"/>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CDA38535-98C4-4487-B067-F65594C3C461}"/>
              </a:ext>
            </a:extLst>
          </p:cNvPr>
          <p:cNvSpPr/>
          <p:nvPr/>
        </p:nvSpPr>
        <p:spPr>
          <a:xfrm>
            <a:off x="3952874"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18DC0B39-9A17-4351-B8D1-7BBF8ECF7527}"/>
              </a:ext>
            </a:extLst>
          </p:cNvPr>
          <p:cNvSpPr/>
          <p:nvPr/>
        </p:nvSpPr>
        <p:spPr>
          <a:xfrm>
            <a:off x="4525433" y="3995020"/>
            <a:ext cx="579967" cy="85912"/>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C60391B8-D64D-4C60-A413-B15DAA00D645}"/>
              </a:ext>
            </a:extLst>
          </p:cNvPr>
          <p:cNvSpPr/>
          <p:nvPr/>
        </p:nvSpPr>
        <p:spPr>
          <a:xfrm>
            <a:off x="5675841" y="3995020"/>
            <a:ext cx="1165226" cy="94377"/>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F99748A1-C600-4AEF-9D8F-6C2FDA5ABA4F}"/>
              </a:ext>
            </a:extLst>
          </p:cNvPr>
          <p:cNvSpPr/>
          <p:nvPr/>
        </p:nvSpPr>
        <p:spPr>
          <a:xfrm>
            <a:off x="6847546" y="3995020"/>
            <a:ext cx="577722" cy="98611"/>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B4F3BC5-BEEC-418B-B12F-A69B3D2CDDF4}"/>
              </a:ext>
            </a:extLst>
          </p:cNvPr>
          <p:cNvSpPr txBox="1"/>
          <p:nvPr/>
        </p:nvSpPr>
        <p:spPr>
          <a:xfrm>
            <a:off x="2748906" y="4023875"/>
            <a:ext cx="604653" cy="261610"/>
          </a:xfrm>
          <a:prstGeom prst="rect">
            <a:avLst/>
          </a:prstGeom>
          <a:noFill/>
        </p:spPr>
        <p:txBody>
          <a:bodyPr wrap="none" rtlCol="0">
            <a:spAutoFit/>
          </a:bodyPr>
          <a:lstStyle/>
          <a:p>
            <a:r>
              <a:rPr lang="en-US" sz="1100" dirty="0"/>
              <a:t>Header</a:t>
            </a:r>
          </a:p>
        </p:txBody>
      </p:sp>
      <p:sp>
        <p:nvSpPr>
          <p:cNvPr id="46" name="Rectangle 45">
            <a:extLst>
              <a:ext uri="{FF2B5EF4-FFF2-40B4-BE49-F238E27FC236}">
                <a16:creationId xmlns:a16="http://schemas.microsoft.com/office/drawing/2014/main" id="{09F7CB1C-8162-4826-ABDD-E0C80916A90B}"/>
              </a:ext>
            </a:extLst>
          </p:cNvPr>
          <p:cNvSpPr/>
          <p:nvPr/>
        </p:nvSpPr>
        <p:spPr>
          <a:xfrm>
            <a:off x="5115201" y="3995020"/>
            <a:ext cx="568325" cy="9144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5532A08F-5EBD-45AF-86CA-5B27399591D4}"/>
              </a:ext>
            </a:extLst>
          </p:cNvPr>
          <p:cNvSpPr txBox="1"/>
          <p:nvPr/>
        </p:nvSpPr>
        <p:spPr>
          <a:xfrm>
            <a:off x="3379673" y="4023875"/>
            <a:ext cx="554960" cy="261610"/>
          </a:xfrm>
          <a:prstGeom prst="rect">
            <a:avLst/>
          </a:prstGeom>
          <a:noFill/>
        </p:spPr>
        <p:txBody>
          <a:bodyPr wrap="none" rtlCol="0">
            <a:spAutoFit/>
          </a:bodyPr>
          <a:lstStyle/>
          <a:p>
            <a:r>
              <a:rPr lang="en-US" sz="1100" dirty="0"/>
              <a:t>Trailer</a:t>
            </a:r>
          </a:p>
        </p:txBody>
      </p:sp>
      <p:sp>
        <p:nvSpPr>
          <p:cNvPr id="48" name="TextBox 47">
            <a:extLst>
              <a:ext uri="{FF2B5EF4-FFF2-40B4-BE49-F238E27FC236}">
                <a16:creationId xmlns:a16="http://schemas.microsoft.com/office/drawing/2014/main" id="{7073F6F5-5920-4F60-BEE3-BB35F0B1CC05}"/>
              </a:ext>
            </a:extLst>
          </p:cNvPr>
          <p:cNvSpPr txBox="1"/>
          <p:nvPr/>
        </p:nvSpPr>
        <p:spPr>
          <a:xfrm>
            <a:off x="6068760" y="4023875"/>
            <a:ext cx="452368" cy="261610"/>
          </a:xfrm>
          <a:prstGeom prst="rect">
            <a:avLst/>
          </a:prstGeom>
          <a:noFill/>
        </p:spPr>
        <p:txBody>
          <a:bodyPr wrap="none" rtlCol="0">
            <a:spAutoFit/>
          </a:bodyPr>
          <a:lstStyle/>
          <a:p>
            <a:r>
              <a:rPr lang="en-US" sz="1100" dirty="0"/>
              <a:t>Data</a:t>
            </a:r>
          </a:p>
        </p:txBody>
      </p:sp>
      <p:sp>
        <p:nvSpPr>
          <p:cNvPr id="49" name="TextBox 48">
            <a:extLst>
              <a:ext uri="{FF2B5EF4-FFF2-40B4-BE49-F238E27FC236}">
                <a16:creationId xmlns:a16="http://schemas.microsoft.com/office/drawing/2014/main" id="{90A6D421-68B3-4B5E-B56F-DE15CE53CC05}"/>
              </a:ext>
            </a:extLst>
          </p:cNvPr>
          <p:cNvSpPr txBox="1"/>
          <p:nvPr/>
        </p:nvSpPr>
        <p:spPr>
          <a:xfrm>
            <a:off x="6830760" y="4023875"/>
            <a:ext cx="554960" cy="261610"/>
          </a:xfrm>
          <a:prstGeom prst="rect">
            <a:avLst/>
          </a:prstGeom>
          <a:noFill/>
        </p:spPr>
        <p:txBody>
          <a:bodyPr wrap="none" rtlCol="0">
            <a:spAutoFit/>
          </a:bodyPr>
          <a:lstStyle/>
          <a:p>
            <a:r>
              <a:rPr lang="en-US" sz="1100" dirty="0"/>
              <a:t>Trailer</a:t>
            </a:r>
          </a:p>
        </p:txBody>
      </p:sp>
      <p:sp>
        <p:nvSpPr>
          <p:cNvPr id="50" name="TextBox 49">
            <a:extLst>
              <a:ext uri="{FF2B5EF4-FFF2-40B4-BE49-F238E27FC236}">
                <a16:creationId xmlns:a16="http://schemas.microsoft.com/office/drawing/2014/main" id="{11850868-9E27-4CC2-8881-3A803A200848}"/>
              </a:ext>
            </a:extLst>
          </p:cNvPr>
          <p:cNvSpPr txBox="1"/>
          <p:nvPr/>
        </p:nvSpPr>
        <p:spPr>
          <a:xfrm>
            <a:off x="9523712" y="4023875"/>
            <a:ext cx="465192" cy="261610"/>
          </a:xfrm>
          <a:prstGeom prst="rect">
            <a:avLst/>
          </a:prstGeom>
          <a:noFill/>
        </p:spPr>
        <p:txBody>
          <a:bodyPr wrap="none" rtlCol="0">
            <a:spAutoFit/>
          </a:bodyPr>
          <a:lstStyle/>
          <a:p>
            <a:r>
              <a:rPr lang="en-US" sz="1100" dirty="0"/>
              <a:t>Filler</a:t>
            </a:r>
          </a:p>
        </p:txBody>
      </p:sp>
      <p:sp>
        <p:nvSpPr>
          <p:cNvPr id="51" name="TextBox 50">
            <a:extLst>
              <a:ext uri="{FF2B5EF4-FFF2-40B4-BE49-F238E27FC236}">
                <a16:creationId xmlns:a16="http://schemas.microsoft.com/office/drawing/2014/main" id="{8829264C-7DB6-4B5E-B828-2DCA079BD5F1}"/>
              </a:ext>
            </a:extLst>
          </p:cNvPr>
          <p:cNvSpPr txBox="1"/>
          <p:nvPr/>
        </p:nvSpPr>
        <p:spPr>
          <a:xfrm>
            <a:off x="3921539" y="4023875"/>
            <a:ext cx="604653" cy="261610"/>
          </a:xfrm>
          <a:prstGeom prst="rect">
            <a:avLst/>
          </a:prstGeom>
          <a:noFill/>
        </p:spPr>
        <p:txBody>
          <a:bodyPr wrap="none" rtlCol="0">
            <a:spAutoFit/>
          </a:bodyPr>
          <a:lstStyle/>
          <a:p>
            <a:r>
              <a:rPr lang="en-US" sz="1100" dirty="0"/>
              <a:t>Header</a:t>
            </a:r>
          </a:p>
        </p:txBody>
      </p:sp>
      <p:sp>
        <p:nvSpPr>
          <p:cNvPr id="52" name="TextBox 51">
            <a:extLst>
              <a:ext uri="{FF2B5EF4-FFF2-40B4-BE49-F238E27FC236}">
                <a16:creationId xmlns:a16="http://schemas.microsoft.com/office/drawing/2014/main" id="{CCE7C4FD-F510-4E4D-ABDB-2766804A6E63}"/>
              </a:ext>
            </a:extLst>
          </p:cNvPr>
          <p:cNvSpPr txBox="1"/>
          <p:nvPr/>
        </p:nvSpPr>
        <p:spPr>
          <a:xfrm>
            <a:off x="4526906" y="4023875"/>
            <a:ext cx="554960" cy="261610"/>
          </a:xfrm>
          <a:prstGeom prst="rect">
            <a:avLst/>
          </a:prstGeom>
          <a:noFill/>
        </p:spPr>
        <p:txBody>
          <a:bodyPr wrap="none" rtlCol="0">
            <a:spAutoFit/>
          </a:bodyPr>
          <a:lstStyle/>
          <a:p>
            <a:r>
              <a:rPr lang="en-US" sz="1100" dirty="0"/>
              <a:t>Trailer</a:t>
            </a:r>
          </a:p>
        </p:txBody>
      </p:sp>
      <p:sp>
        <p:nvSpPr>
          <p:cNvPr id="53" name="TextBox 52">
            <a:extLst>
              <a:ext uri="{FF2B5EF4-FFF2-40B4-BE49-F238E27FC236}">
                <a16:creationId xmlns:a16="http://schemas.microsoft.com/office/drawing/2014/main" id="{F8EB0F01-C76E-4EAF-BC68-04A9AA8369C1}"/>
              </a:ext>
            </a:extLst>
          </p:cNvPr>
          <p:cNvSpPr txBox="1"/>
          <p:nvPr/>
        </p:nvSpPr>
        <p:spPr>
          <a:xfrm>
            <a:off x="5094173" y="4023875"/>
            <a:ext cx="604653" cy="261610"/>
          </a:xfrm>
          <a:prstGeom prst="rect">
            <a:avLst/>
          </a:prstGeom>
          <a:noFill/>
        </p:spPr>
        <p:txBody>
          <a:bodyPr wrap="none" rtlCol="0">
            <a:spAutoFit/>
          </a:bodyPr>
          <a:lstStyle/>
          <a:p>
            <a:r>
              <a:rPr lang="en-US" sz="1100" dirty="0"/>
              <a:t>Header</a:t>
            </a:r>
          </a:p>
        </p:txBody>
      </p:sp>
      <p:sp>
        <p:nvSpPr>
          <p:cNvPr id="54" name="Rectangle 53">
            <a:extLst>
              <a:ext uri="{FF2B5EF4-FFF2-40B4-BE49-F238E27FC236}">
                <a16:creationId xmlns:a16="http://schemas.microsoft.com/office/drawing/2014/main" id="{E9DFA7C1-F638-45CE-8D6E-BFBF177EBD9C}"/>
              </a:ext>
            </a:extLst>
          </p:cNvPr>
          <p:cNvSpPr/>
          <p:nvPr/>
        </p:nvSpPr>
        <p:spPr>
          <a:xfrm>
            <a:off x="7419045" y="3995020"/>
            <a:ext cx="4679821" cy="90144"/>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Left Brace 54">
            <a:extLst>
              <a:ext uri="{FF2B5EF4-FFF2-40B4-BE49-F238E27FC236}">
                <a16:creationId xmlns:a16="http://schemas.microsoft.com/office/drawing/2014/main" id="{331BC802-E18A-442F-8F37-8417C492281E}"/>
              </a:ext>
            </a:extLst>
          </p:cNvPr>
          <p:cNvSpPr/>
          <p:nvPr/>
        </p:nvSpPr>
        <p:spPr>
          <a:xfrm rot="16200000">
            <a:off x="3212042" y="3819525"/>
            <a:ext cx="304800" cy="1153583"/>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Left Brace 55">
            <a:extLst>
              <a:ext uri="{FF2B5EF4-FFF2-40B4-BE49-F238E27FC236}">
                <a16:creationId xmlns:a16="http://schemas.microsoft.com/office/drawing/2014/main" id="{3D7CE39F-D87B-4578-B152-2702FEED54F5}"/>
              </a:ext>
            </a:extLst>
          </p:cNvPr>
          <p:cNvSpPr/>
          <p:nvPr/>
        </p:nvSpPr>
        <p:spPr>
          <a:xfrm rot="16200000">
            <a:off x="4380444" y="3836458"/>
            <a:ext cx="304800" cy="1119718"/>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Left Brace 56">
            <a:extLst>
              <a:ext uri="{FF2B5EF4-FFF2-40B4-BE49-F238E27FC236}">
                <a16:creationId xmlns:a16="http://schemas.microsoft.com/office/drawing/2014/main" id="{EF0CEE12-950B-4B40-8297-FFB68CC70746}"/>
              </a:ext>
            </a:extLst>
          </p:cNvPr>
          <p:cNvSpPr/>
          <p:nvPr/>
        </p:nvSpPr>
        <p:spPr>
          <a:xfrm rot="16200000">
            <a:off x="6122461" y="3250142"/>
            <a:ext cx="304800" cy="2292350"/>
          </a:xfrm>
          <a:prstGeom prst="leftBrace">
            <a:avLst/>
          </a:prstGeom>
          <a:ln w="127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3" name="Table 2">
            <a:extLst>
              <a:ext uri="{FF2B5EF4-FFF2-40B4-BE49-F238E27FC236}">
                <a16:creationId xmlns:a16="http://schemas.microsoft.com/office/drawing/2014/main" id="{F0EEF471-79DB-44DD-BD7D-9890AC432D65}"/>
              </a:ext>
            </a:extLst>
          </p:cNvPr>
          <p:cNvGraphicFramePr>
            <a:graphicFrameLocks noGrp="1"/>
          </p:cNvGraphicFramePr>
          <p:nvPr>
            <p:extLst>
              <p:ext uri="{D42A27DB-BD31-4B8C-83A1-F6EECF244321}">
                <p14:modId xmlns:p14="http://schemas.microsoft.com/office/powerpoint/2010/main" val="932482954"/>
              </p:ext>
            </p:extLst>
          </p:nvPr>
        </p:nvGraphicFramePr>
        <p:xfrm>
          <a:off x="0" y="919428"/>
          <a:ext cx="9804400" cy="762000"/>
        </p:xfrm>
        <a:graphic>
          <a:graphicData uri="http://schemas.openxmlformats.org/drawingml/2006/table">
            <a:tbl>
              <a:tblPr/>
              <a:tblGrid>
                <a:gridCol w="660400">
                  <a:extLst>
                    <a:ext uri="{9D8B030D-6E8A-4147-A177-3AD203B41FA5}">
                      <a16:colId xmlns:a16="http://schemas.microsoft.com/office/drawing/2014/main" val="2062195903"/>
                    </a:ext>
                  </a:extLst>
                </a:gridCol>
                <a:gridCol w="228600">
                  <a:extLst>
                    <a:ext uri="{9D8B030D-6E8A-4147-A177-3AD203B41FA5}">
                      <a16:colId xmlns:a16="http://schemas.microsoft.com/office/drawing/2014/main" val="564894527"/>
                    </a:ext>
                  </a:extLst>
                </a:gridCol>
                <a:gridCol w="228600">
                  <a:extLst>
                    <a:ext uri="{9D8B030D-6E8A-4147-A177-3AD203B41FA5}">
                      <a16:colId xmlns:a16="http://schemas.microsoft.com/office/drawing/2014/main" val="783237966"/>
                    </a:ext>
                  </a:extLst>
                </a:gridCol>
                <a:gridCol w="228600">
                  <a:extLst>
                    <a:ext uri="{9D8B030D-6E8A-4147-A177-3AD203B41FA5}">
                      <a16:colId xmlns:a16="http://schemas.microsoft.com/office/drawing/2014/main" val="607653531"/>
                    </a:ext>
                  </a:extLst>
                </a:gridCol>
                <a:gridCol w="228600">
                  <a:extLst>
                    <a:ext uri="{9D8B030D-6E8A-4147-A177-3AD203B41FA5}">
                      <a16:colId xmlns:a16="http://schemas.microsoft.com/office/drawing/2014/main" val="3712264509"/>
                    </a:ext>
                  </a:extLst>
                </a:gridCol>
                <a:gridCol w="228600">
                  <a:extLst>
                    <a:ext uri="{9D8B030D-6E8A-4147-A177-3AD203B41FA5}">
                      <a16:colId xmlns:a16="http://schemas.microsoft.com/office/drawing/2014/main" val="3796050951"/>
                    </a:ext>
                  </a:extLst>
                </a:gridCol>
                <a:gridCol w="228600">
                  <a:extLst>
                    <a:ext uri="{9D8B030D-6E8A-4147-A177-3AD203B41FA5}">
                      <a16:colId xmlns:a16="http://schemas.microsoft.com/office/drawing/2014/main" val="1254462621"/>
                    </a:ext>
                  </a:extLst>
                </a:gridCol>
                <a:gridCol w="228600">
                  <a:extLst>
                    <a:ext uri="{9D8B030D-6E8A-4147-A177-3AD203B41FA5}">
                      <a16:colId xmlns:a16="http://schemas.microsoft.com/office/drawing/2014/main" val="2715178245"/>
                    </a:ext>
                  </a:extLst>
                </a:gridCol>
                <a:gridCol w="228600">
                  <a:extLst>
                    <a:ext uri="{9D8B030D-6E8A-4147-A177-3AD203B41FA5}">
                      <a16:colId xmlns:a16="http://schemas.microsoft.com/office/drawing/2014/main" val="310436950"/>
                    </a:ext>
                  </a:extLst>
                </a:gridCol>
                <a:gridCol w="228600">
                  <a:extLst>
                    <a:ext uri="{9D8B030D-6E8A-4147-A177-3AD203B41FA5}">
                      <a16:colId xmlns:a16="http://schemas.microsoft.com/office/drawing/2014/main" val="4223354574"/>
                    </a:ext>
                  </a:extLst>
                </a:gridCol>
                <a:gridCol w="228600">
                  <a:extLst>
                    <a:ext uri="{9D8B030D-6E8A-4147-A177-3AD203B41FA5}">
                      <a16:colId xmlns:a16="http://schemas.microsoft.com/office/drawing/2014/main" val="1900879800"/>
                    </a:ext>
                  </a:extLst>
                </a:gridCol>
                <a:gridCol w="228600">
                  <a:extLst>
                    <a:ext uri="{9D8B030D-6E8A-4147-A177-3AD203B41FA5}">
                      <a16:colId xmlns:a16="http://schemas.microsoft.com/office/drawing/2014/main" val="1888698649"/>
                    </a:ext>
                  </a:extLst>
                </a:gridCol>
                <a:gridCol w="228600">
                  <a:extLst>
                    <a:ext uri="{9D8B030D-6E8A-4147-A177-3AD203B41FA5}">
                      <a16:colId xmlns:a16="http://schemas.microsoft.com/office/drawing/2014/main" val="2203185439"/>
                    </a:ext>
                  </a:extLst>
                </a:gridCol>
                <a:gridCol w="228600">
                  <a:extLst>
                    <a:ext uri="{9D8B030D-6E8A-4147-A177-3AD203B41FA5}">
                      <a16:colId xmlns:a16="http://schemas.microsoft.com/office/drawing/2014/main" val="3921876384"/>
                    </a:ext>
                  </a:extLst>
                </a:gridCol>
                <a:gridCol w="228600">
                  <a:extLst>
                    <a:ext uri="{9D8B030D-6E8A-4147-A177-3AD203B41FA5}">
                      <a16:colId xmlns:a16="http://schemas.microsoft.com/office/drawing/2014/main" val="2828798381"/>
                    </a:ext>
                  </a:extLst>
                </a:gridCol>
                <a:gridCol w="228600">
                  <a:extLst>
                    <a:ext uri="{9D8B030D-6E8A-4147-A177-3AD203B41FA5}">
                      <a16:colId xmlns:a16="http://schemas.microsoft.com/office/drawing/2014/main" val="426549538"/>
                    </a:ext>
                  </a:extLst>
                </a:gridCol>
                <a:gridCol w="228600">
                  <a:extLst>
                    <a:ext uri="{9D8B030D-6E8A-4147-A177-3AD203B41FA5}">
                      <a16:colId xmlns:a16="http://schemas.microsoft.com/office/drawing/2014/main" val="228219195"/>
                    </a:ext>
                  </a:extLst>
                </a:gridCol>
                <a:gridCol w="228600">
                  <a:extLst>
                    <a:ext uri="{9D8B030D-6E8A-4147-A177-3AD203B41FA5}">
                      <a16:colId xmlns:a16="http://schemas.microsoft.com/office/drawing/2014/main" val="1817837126"/>
                    </a:ext>
                  </a:extLst>
                </a:gridCol>
                <a:gridCol w="228600">
                  <a:extLst>
                    <a:ext uri="{9D8B030D-6E8A-4147-A177-3AD203B41FA5}">
                      <a16:colId xmlns:a16="http://schemas.microsoft.com/office/drawing/2014/main" val="2677846818"/>
                    </a:ext>
                  </a:extLst>
                </a:gridCol>
                <a:gridCol w="228600">
                  <a:extLst>
                    <a:ext uri="{9D8B030D-6E8A-4147-A177-3AD203B41FA5}">
                      <a16:colId xmlns:a16="http://schemas.microsoft.com/office/drawing/2014/main" val="672321482"/>
                    </a:ext>
                  </a:extLst>
                </a:gridCol>
                <a:gridCol w="228600">
                  <a:extLst>
                    <a:ext uri="{9D8B030D-6E8A-4147-A177-3AD203B41FA5}">
                      <a16:colId xmlns:a16="http://schemas.microsoft.com/office/drawing/2014/main" val="2320763754"/>
                    </a:ext>
                  </a:extLst>
                </a:gridCol>
                <a:gridCol w="228600">
                  <a:extLst>
                    <a:ext uri="{9D8B030D-6E8A-4147-A177-3AD203B41FA5}">
                      <a16:colId xmlns:a16="http://schemas.microsoft.com/office/drawing/2014/main" val="1815164465"/>
                    </a:ext>
                  </a:extLst>
                </a:gridCol>
                <a:gridCol w="228600">
                  <a:extLst>
                    <a:ext uri="{9D8B030D-6E8A-4147-A177-3AD203B41FA5}">
                      <a16:colId xmlns:a16="http://schemas.microsoft.com/office/drawing/2014/main" val="132171513"/>
                    </a:ext>
                  </a:extLst>
                </a:gridCol>
                <a:gridCol w="228600">
                  <a:extLst>
                    <a:ext uri="{9D8B030D-6E8A-4147-A177-3AD203B41FA5}">
                      <a16:colId xmlns:a16="http://schemas.microsoft.com/office/drawing/2014/main" val="1367451052"/>
                    </a:ext>
                  </a:extLst>
                </a:gridCol>
                <a:gridCol w="228600">
                  <a:extLst>
                    <a:ext uri="{9D8B030D-6E8A-4147-A177-3AD203B41FA5}">
                      <a16:colId xmlns:a16="http://schemas.microsoft.com/office/drawing/2014/main" val="3799813676"/>
                    </a:ext>
                  </a:extLst>
                </a:gridCol>
                <a:gridCol w="228600">
                  <a:extLst>
                    <a:ext uri="{9D8B030D-6E8A-4147-A177-3AD203B41FA5}">
                      <a16:colId xmlns:a16="http://schemas.microsoft.com/office/drawing/2014/main" val="744090333"/>
                    </a:ext>
                  </a:extLst>
                </a:gridCol>
                <a:gridCol w="228600">
                  <a:extLst>
                    <a:ext uri="{9D8B030D-6E8A-4147-A177-3AD203B41FA5}">
                      <a16:colId xmlns:a16="http://schemas.microsoft.com/office/drawing/2014/main" val="2195526694"/>
                    </a:ext>
                  </a:extLst>
                </a:gridCol>
                <a:gridCol w="228600">
                  <a:extLst>
                    <a:ext uri="{9D8B030D-6E8A-4147-A177-3AD203B41FA5}">
                      <a16:colId xmlns:a16="http://schemas.microsoft.com/office/drawing/2014/main" val="4154154265"/>
                    </a:ext>
                  </a:extLst>
                </a:gridCol>
                <a:gridCol w="228600">
                  <a:extLst>
                    <a:ext uri="{9D8B030D-6E8A-4147-A177-3AD203B41FA5}">
                      <a16:colId xmlns:a16="http://schemas.microsoft.com/office/drawing/2014/main" val="2376589918"/>
                    </a:ext>
                  </a:extLst>
                </a:gridCol>
                <a:gridCol w="228600">
                  <a:extLst>
                    <a:ext uri="{9D8B030D-6E8A-4147-A177-3AD203B41FA5}">
                      <a16:colId xmlns:a16="http://schemas.microsoft.com/office/drawing/2014/main" val="3834538643"/>
                    </a:ext>
                  </a:extLst>
                </a:gridCol>
                <a:gridCol w="228600">
                  <a:extLst>
                    <a:ext uri="{9D8B030D-6E8A-4147-A177-3AD203B41FA5}">
                      <a16:colId xmlns:a16="http://schemas.microsoft.com/office/drawing/2014/main" val="3805840475"/>
                    </a:ext>
                  </a:extLst>
                </a:gridCol>
                <a:gridCol w="228600">
                  <a:extLst>
                    <a:ext uri="{9D8B030D-6E8A-4147-A177-3AD203B41FA5}">
                      <a16:colId xmlns:a16="http://schemas.microsoft.com/office/drawing/2014/main" val="994845706"/>
                    </a:ext>
                  </a:extLst>
                </a:gridCol>
                <a:gridCol w="228600">
                  <a:extLst>
                    <a:ext uri="{9D8B030D-6E8A-4147-A177-3AD203B41FA5}">
                      <a16:colId xmlns:a16="http://schemas.microsoft.com/office/drawing/2014/main" val="1679266504"/>
                    </a:ext>
                  </a:extLst>
                </a:gridCol>
                <a:gridCol w="228600">
                  <a:extLst>
                    <a:ext uri="{9D8B030D-6E8A-4147-A177-3AD203B41FA5}">
                      <a16:colId xmlns:a16="http://schemas.microsoft.com/office/drawing/2014/main" val="3020834224"/>
                    </a:ext>
                  </a:extLst>
                </a:gridCol>
                <a:gridCol w="228600">
                  <a:extLst>
                    <a:ext uri="{9D8B030D-6E8A-4147-A177-3AD203B41FA5}">
                      <a16:colId xmlns:a16="http://schemas.microsoft.com/office/drawing/2014/main" val="1295966666"/>
                    </a:ext>
                  </a:extLst>
                </a:gridCol>
                <a:gridCol w="228600">
                  <a:extLst>
                    <a:ext uri="{9D8B030D-6E8A-4147-A177-3AD203B41FA5}">
                      <a16:colId xmlns:a16="http://schemas.microsoft.com/office/drawing/2014/main" val="3144495953"/>
                    </a:ext>
                  </a:extLst>
                </a:gridCol>
                <a:gridCol w="228600">
                  <a:extLst>
                    <a:ext uri="{9D8B030D-6E8A-4147-A177-3AD203B41FA5}">
                      <a16:colId xmlns:a16="http://schemas.microsoft.com/office/drawing/2014/main" val="1110816837"/>
                    </a:ext>
                  </a:extLst>
                </a:gridCol>
                <a:gridCol w="228600">
                  <a:extLst>
                    <a:ext uri="{9D8B030D-6E8A-4147-A177-3AD203B41FA5}">
                      <a16:colId xmlns:a16="http://schemas.microsoft.com/office/drawing/2014/main" val="3237403951"/>
                    </a:ext>
                  </a:extLst>
                </a:gridCol>
                <a:gridCol w="228600">
                  <a:extLst>
                    <a:ext uri="{9D8B030D-6E8A-4147-A177-3AD203B41FA5}">
                      <a16:colId xmlns:a16="http://schemas.microsoft.com/office/drawing/2014/main" val="1087703003"/>
                    </a:ext>
                  </a:extLst>
                </a:gridCol>
                <a:gridCol w="228600">
                  <a:extLst>
                    <a:ext uri="{9D8B030D-6E8A-4147-A177-3AD203B41FA5}">
                      <a16:colId xmlns:a16="http://schemas.microsoft.com/office/drawing/2014/main" val="3469248386"/>
                    </a:ext>
                  </a:extLst>
                </a:gridCol>
                <a:gridCol w="228600">
                  <a:extLst>
                    <a:ext uri="{9D8B030D-6E8A-4147-A177-3AD203B41FA5}">
                      <a16:colId xmlns:a16="http://schemas.microsoft.com/office/drawing/2014/main" val="2645907580"/>
                    </a:ext>
                  </a:extLst>
                </a:gridCol>
              </a:tblGrid>
              <a:tr h="190500">
                <a:tc>
                  <a:txBody>
                    <a:bodyPr/>
                    <a:lstStyle/>
                    <a:p>
                      <a:pPr algn="ctr" fontAlgn="ctr"/>
                      <a:r>
                        <a:rPr lang="en-US" sz="1100" b="0" i="0" u="none" strike="noStrike">
                          <a:solidFill>
                            <a:srgbClr val="000000"/>
                          </a:solidFill>
                          <a:effectLst/>
                          <a:latin typeface="Calibri" panose="020F0502020204030204" pitchFamily="34" charset="0"/>
                        </a:rPr>
                        <a:t>Bit#</a:t>
                      </a:r>
                    </a:p>
                  </a:txBody>
                  <a:tcPr marL="7620" marR="7620" marT="762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39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6491430"/>
                  </a:ext>
                </a:extLst>
              </a:tr>
              <a:tr h="190500">
                <a:tc>
                  <a:txBody>
                    <a:bodyPr/>
                    <a:lstStyle/>
                    <a:p>
                      <a:pPr algn="ctr" fontAlgn="ctr"/>
                      <a:r>
                        <a:rPr lang="en-US" sz="1100" b="0" i="0" u="none" strike="noStrike">
                          <a:solidFill>
                            <a:srgbClr val="FF0000"/>
                          </a:solidFill>
                          <a:effectLst/>
                          <a:latin typeface="Calibri" panose="020F0502020204030204" pitchFamily="34" charset="0"/>
                        </a:rPr>
                        <a:t>filler</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5">
                  <a:txBody>
                    <a:bodyPr/>
                    <a:lstStyle/>
                    <a:p>
                      <a:pPr algn="ctr" fontAlgn="ctr"/>
                      <a:r>
                        <a:rPr lang="en-US" sz="1100" b="0" i="0" u="none" strike="noStrike">
                          <a:solidFill>
                            <a:srgbClr val="000000"/>
                          </a:solidFill>
                          <a:effectLst/>
                          <a:latin typeface="Calibri" panose="020F0502020204030204" pitchFamily="34" charset="0"/>
                        </a:rPr>
                        <a:t>15'H3C5C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fontAlgn="ctr"/>
                      <a:r>
                        <a:rPr lang="en-US" sz="1100" b="0" i="0" u="none" strike="noStrike">
                          <a:solidFill>
                            <a:srgbClr val="000000"/>
                          </a:solidFill>
                          <a:effectLst/>
                          <a:latin typeface="Calibri" panose="020F0502020204030204" pitchFamily="34" charset="0"/>
                        </a:rPr>
                        <a:t>2'B10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8">
                  <a:txBody>
                    <a:bodyPr/>
                    <a:lstStyle/>
                    <a:p>
                      <a:pPr algn="ctr" fontAlgn="ctr"/>
                      <a:r>
                        <a:rPr lang="en-US" sz="1100" b="0" i="0" u="none" strike="noStrike">
                          <a:solidFill>
                            <a:srgbClr val="000000"/>
                          </a:solidFill>
                          <a:effectLst/>
                          <a:latin typeface="Calibri" panose="020F0502020204030204" pitchFamily="34" charset="0"/>
                        </a:rPr>
                        <a:t>RT L1counter, 8b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fontAlgn="ctr"/>
                      <a:r>
                        <a:rPr lang="en-US" sz="1100" b="0" i="0" u="none" strike="noStrike">
                          <a:solidFill>
                            <a:srgbClr val="000000"/>
                          </a:solidFill>
                          <a:effectLst/>
                          <a:latin typeface="Calibri" panose="020F0502020204030204" pitchFamily="34" charset="0"/>
                        </a:rPr>
                        <a:t>EBS, 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12">
                  <a:txBody>
                    <a:bodyPr/>
                    <a:lstStyle/>
                    <a:p>
                      <a:pPr algn="ctr" fontAlgn="ctr"/>
                      <a:r>
                        <a:rPr lang="en-US" sz="1100" b="0" i="0" u="none" strike="noStrike">
                          <a:solidFill>
                            <a:srgbClr val="000000"/>
                          </a:solidFill>
                          <a:effectLst/>
                          <a:latin typeface="Calibri" panose="020F0502020204030204" pitchFamily="34" charset="0"/>
                        </a:rPr>
                        <a:t>RT BCID, 12b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68818646"/>
                  </a:ext>
                </a:extLst>
              </a:tr>
              <a:tr h="190500">
                <a:tc>
                  <a:txBody>
                    <a:bodyPr/>
                    <a:lstStyle/>
                    <a:p>
                      <a:pPr algn="ctr" fontAlgn="ctr"/>
                      <a:r>
                        <a:rPr lang="en-US" sz="1100" b="0" i="0" u="none" strike="noStrike">
                          <a:solidFill>
                            <a:srgbClr val="000000"/>
                          </a:solidFill>
                          <a:effectLst/>
                          <a:latin typeface="Calibri" panose="020F0502020204030204" pitchFamily="34" charset="0"/>
                        </a:rPr>
                        <a:t>bin</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146883211"/>
                  </a:ext>
                </a:extLst>
              </a:tr>
              <a:tr h="190500">
                <a:tc>
                  <a:txBody>
                    <a:bodyPr/>
                    <a:lstStyle/>
                    <a:p>
                      <a:pPr algn="ctr" fontAlgn="ctr"/>
                      <a:r>
                        <a:rPr lang="en-US" sz="1100" b="0" i="0" u="none" strike="noStrike">
                          <a:solidFill>
                            <a:srgbClr val="000000"/>
                          </a:solidFill>
                          <a:effectLst/>
                          <a:latin typeface="Calibri" panose="020F0502020204030204" pitchFamily="34" charset="0"/>
                        </a:rPr>
                        <a:t>hex</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dirty="0">
                          <a:solidFill>
                            <a:srgbClr val="000000"/>
                          </a:solidFill>
                          <a:effectLst/>
                          <a:latin typeface="Calibri" panose="020F0502020204030204" pitchFamily="34" charset="0"/>
                        </a:rPr>
                        <a:t>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dirty="0">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616066665"/>
                  </a:ext>
                </a:extLst>
              </a:tr>
            </a:tbl>
          </a:graphicData>
        </a:graphic>
      </p:graphicFrame>
      <p:graphicFrame>
        <p:nvGraphicFramePr>
          <p:cNvPr id="7" name="Table 6">
            <a:extLst>
              <a:ext uri="{FF2B5EF4-FFF2-40B4-BE49-F238E27FC236}">
                <a16:creationId xmlns:a16="http://schemas.microsoft.com/office/drawing/2014/main" id="{628B2BE3-F071-456C-B7C4-A97208ED1BFA}"/>
              </a:ext>
            </a:extLst>
          </p:cNvPr>
          <p:cNvGraphicFramePr>
            <a:graphicFrameLocks noGrp="1"/>
          </p:cNvGraphicFramePr>
          <p:nvPr>
            <p:extLst>
              <p:ext uri="{D42A27DB-BD31-4B8C-83A1-F6EECF244321}">
                <p14:modId xmlns:p14="http://schemas.microsoft.com/office/powerpoint/2010/main" val="1718798144"/>
              </p:ext>
            </p:extLst>
          </p:nvPr>
        </p:nvGraphicFramePr>
        <p:xfrm>
          <a:off x="0" y="5339027"/>
          <a:ext cx="9804400" cy="762000"/>
        </p:xfrm>
        <a:graphic>
          <a:graphicData uri="http://schemas.openxmlformats.org/drawingml/2006/table">
            <a:tbl>
              <a:tblPr/>
              <a:tblGrid>
                <a:gridCol w="660400">
                  <a:extLst>
                    <a:ext uri="{9D8B030D-6E8A-4147-A177-3AD203B41FA5}">
                      <a16:colId xmlns:a16="http://schemas.microsoft.com/office/drawing/2014/main" val="1149942741"/>
                    </a:ext>
                  </a:extLst>
                </a:gridCol>
                <a:gridCol w="228600">
                  <a:extLst>
                    <a:ext uri="{9D8B030D-6E8A-4147-A177-3AD203B41FA5}">
                      <a16:colId xmlns:a16="http://schemas.microsoft.com/office/drawing/2014/main" val="3520018122"/>
                    </a:ext>
                  </a:extLst>
                </a:gridCol>
                <a:gridCol w="228600">
                  <a:extLst>
                    <a:ext uri="{9D8B030D-6E8A-4147-A177-3AD203B41FA5}">
                      <a16:colId xmlns:a16="http://schemas.microsoft.com/office/drawing/2014/main" val="357048643"/>
                    </a:ext>
                  </a:extLst>
                </a:gridCol>
                <a:gridCol w="228600">
                  <a:extLst>
                    <a:ext uri="{9D8B030D-6E8A-4147-A177-3AD203B41FA5}">
                      <a16:colId xmlns:a16="http://schemas.microsoft.com/office/drawing/2014/main" val="3938527483"/>
                    </a:ext>
                  </a:extLst>
                </a:gridCol>
                <a:gridCol w="228600">
                  <a:extLst>
                    <a:ext uri="{9D8B030D-6E8A-4147-A177-3AD203B41FA5}">
                      <a16:colId xmlns:a16="http://schemas.microsoft.com/office/drawing/2014/main" val="1776731555"/>
                    </a:ext>
                  </a:extLst>
                </a:gridCol>
                <a:gridCol w="228600">
                  <a:extLst>
                    <a:ext uri="{9D8B030D-6E8A-4147-A177-3AD203B41FA5}">
                      <a16:colId xmlns:a16="http://schemas.microsoft.com/office/drawing/2014/main" val="1289961682"/>
                    </a:ext>
                  </a:extLst>
                </a:gridCol>
                <a:gridCol w="228600">
                  <a:extLst>
                    <a:ext uri="{9D8B030D-6E8A-4147-A177-3AD203B41FA5}">
                      <a16:colId xmlns:a16="http://schemas.microsoft.com/office/drawing/2014/main" val="3859517824"/>
                    </a:ext>
                  </a:extLst>
                </a:gridCol>
                <a:gridCol w="228600">
                  <a:extLst>
                    <a:ext uri="{9D8B030D-6E8A-4147-A177-3AD203B41FA5}">
                      <a16:colId xmlns:a16="http://schemas.microsoft.com/office/drawing/2014/main" val="881522857"/>
                    </a:ext>
                  </a:extLst>
                </a:gridCol>
                <a:gridCol w="228600">
                  <a:extLst>
                    <a:ext uri="{9D8B030D-6E8A-4147-A177-3AD203B41FA5}">
                      <a16:colId xmlns:a16="http://schemas.microsoft.com/office/drawing/2014/main" val="4157321838"/>
                    </a:ext>
                  </a:extLst>
                </a:gridCol>
                <a:gridCol w="228600">
                  <a:extLst>
                    <a:ext uri="{9D8B030D-6E8A-4147-A177-3AD203B41FA5}">
                      <a16:colId xmlns:a16="http://schemas.microsoft.com/office/drawing/2014/main" val="2720356760"/>
                    </a:ext>
                  </a:extLst>
                </a:gridCol>
                <a:gridCol w="228600">
                  <a:extLst>
                    <a:ext uri="{9D8B030D-6E8A-4147-A177-3AD203B41FA5}">
                      <a16:colId xmlns:a16="http://schemas.microsoft.com/office/drawing/2014/main" val="3678569315"/>
                    </a:ext>
                  </a:extLst>
                </a:gridCol>
                <a:gridCol w="228600">
                  <a:extLst>
                    <a:ext uri="{9D8B030D-6E8A-4147-A177-3AD203B41FA5}">
                      <a16:colId xmlns:a16="http://schemas.microsoft.com/office/drawing/2014/main" val="2429214812"/>
                    </a:ext>
                  </a:extLst>
                </a:gridCol>
                <a:gridCol w="228600">
                  <a:extLst>
                    <a:ext uri="{9D8B030D-6E8A-4147-A177-3AD203B41FA5}">
                      <a16:colId xmlns:a16="http://schemas.microsoft.com/office/drawing/2014/main" val="2457300515"/>
                    </a:ext>
                  </a:extLst>
                </a:gridCol>
                <a:gridCol w="228600">
                  <a:extLst>
                    <a:ext uri="{9D8B030D-6E8A-4147-A177-3AD203B41FA5}">
                      <a16:colId xmlns:a16="http://schemas.microsoft.com/office/drawing/2014/main" val="503238035"/>
                    </a:ext>
                  </a:extLst>
                </a:gridCol>
                <a:gridCol w="228600">
                  <a:extLst>
                    <a:ext uri="{9D8B030D-6E8A-4147-A177-3AD203B41FA5}">
                      <a16:colId xmlns:a16="http://schemas.microsoft.com/office/drawing/2014/main" val="2368913997"/>
                    </a:ext>
                  </a:extLst>
                </a:gridCol>
                <a:gridCol w="228600">
                  <a:extLst>
                    <a:ext uri="{9D8B030D-6E8A-4147-A177-3AD203B41FA5}">
                      <a16:colId xmlns:a16="http://schemas.microsoft.com/office/drawing/2014/main" val="3383770628"/>
                    </a:ext>
                  </a:extLst>
                </a:gridCol>
                <a:gridCol w="228600">
                  <a:extLst>
                    <a:ext uri="{9D8B030D-6E8A-4147-A177-3AD203B41FA5}">
                      <a16:colId xmlns:a16="http://schemas.microsoft.com/office/drawing/2014/main" val="418001026"/>
                    </a:ext>
                  </a:extLst>
                </a:gridCol>
                <a:gridCol w="228600">
                  <a:extLst>
                    <a:ext uri="{9D8B030D-6E8A-4147-A177-3AD203B41FA5}">
                      <a16:colId xmlns:a16="http://schemas.microsoft.com/office/drawing/2014/main" val="3971548913"/>
                    </a:ext>
                  </a:extLst>
                </a:gridCol>
                <a:gridCol w="228600">
                  <a:extLst>
                    <a:ext uri="{9D8B030D-6E8A-4147-A177-3AD203B41FA5}">
                      <a16:colId xmlns:a16="http://schemas.microsoft.com/office/drawing/2014/main" val="2650714579"/>
                    </a:ext>
                  </a:extLst>
                </a:gridCol>
                <a:gridCol w="228600">
                  <a:extLst>
                    <a:ext uri="{9D8B030D-6E8A-4147-A177-3AD203B41FA5}">
                      <a16:colId xmlns:a16="http://schemas.microsoft.com/office/drawing/2014/main" val="3540796557"/>
                    </a:ext>
                  </a:extLst>
                </a:gridCol>
                <a:gridCol w="228600">
                  <a:extLst>
                    <a:ext uri="{9D8B030D-6E8A-4147-A177-3AD203B41FA5}">
                      <a16:colId xmlns:a16="http://schemas.microsoft.com/office/drawing/2014/main" val="2199769063"/>
                    </a:ext>
                  </a:extLst>
                </a:gridCol>
                <a:gridCol w="228600">
                  <a:extLst>
                    <a:ext uri="{9D8B030D-6E8A-4147-A177-3AD203B41FA5}">
                      <a16:colId xmlns:a16="http://schemas.microsoft.com/office/drawing/2014/main" val="227094615"/>
                    </a:ext>
                  </a:extLst>
                </a:gridCol>
                <a:gridCol w="228600">
                  <a:extLst>
                    <a:ext uri="{9D8B030D-6E8A-4147-A177-3AD203B41FA5}">
                      <a16:colId xmlns:a16="http://schemas.microsoft.com/office/drawing/2014/main" val="1727881188"/>
                    </a:ext>
                  </a:extLst>
                </a:gridCol>
                <a:gridCol w="228600">
                  <a:extLst>
                    <a:ext uri="{9D8B030D-6E8A-4147-A177-3AD203B41FA5}">
                      <a16:colId xmlns:a16="http://schemas.microsoft.com/office/drawing/2014/main" val="1674216804"/>
                    </a:ext>
                  </a:extLst>
                </a:gridCol>
                <a:gridCol w="228600">
                  <a:extLst>
                    <a:ext uri="{9D8B030D-6E8A-4147-A177-3AD203B41FA5}">
                      <a16:colId xmlns:a16="http://schemas.microsoft.com/office/drawing/2014/main" val="2367551623"/>
                    </a:ext>
                  </a:extLst>
                </a:gridCol>
                <a:gridCol w="228600">
                  <a:extLst>
                    <a:ext uri="{9D8B030D-6E8A-4147-A177-3AD203B41FA5}">
                      <a16:colId xmlns:a16="http://schemas.microsoft.com/office/drawing/2014/main" val="1049561695"/>
                    </a:ext>
                  </a:extLst>
                </a:gridCol>
                <a:gridCol w="228600">
                  <a:extLst>
                    <a:ext uri="{9D8B030D-6E8A-4147-A177-3AD203B41FA5}">
                      <a16:colId xmlns:a16="http://schemas.microsoft.com/office/drawing/2014/main" val="2507548179"/>
                    </a:ext>
                  </a:extLst>
                </a:gridCol>
                <a:gridCol w="228600">
                  <a:extLst>
                    <a:ext uri="{9D8B030D-6E8A-4147-A177-3AD203B41FA5}">
                      <a16:colId xmlns:a16="http://schemas.microsoft.com/office/drawing/2014/main" val="899754911"/>
                    </a:ext>
                  </a:extLst>
                </a:gridCol>
                <a:gridCol w="228600">
                  <a:extLst>
                    <a:ext uri="{9D8B030D-6E8A-4147-A177-3AD203B41FA5}">
                      <a16:colId xmlns:a16="http://schemas.microsoft.com/office/drawing/2014/main" val="2521372627"/>
                    </a:ext>
                  </a:extLst>
                </a:gridCol>
                <a:gridCol w="228600">
                  <a:extLst>
                    <a:ext uri="{9D8B030D-6E8A-4147-A177-3AD203B41FA5}">
                      <a16:colId xmlns:a16="http://schemas.microsoft.com/office/drawing/2014/main" val="2354460261"/>
                    </a:ext>
                  </a:extLst>
                </a:gridCol>
                <a:gridCol w="228600">
                  <a:extLst>
                    <a:ext uri="{9D8B030D-6E8A-4147-A177-3AD203B41FA5}">
                      <a16:colId xmlns:a16="http://schemas.microsoft.com/office/drawing/2014/main" val="721234628"/>
                    </a:ext>
                  </a:extLst>
                </a:gridCol>
                <a:gridCol w="228600">
                  <a:extLst>
                    <a:ext uri="{9D8B030D-6E8A-4147-A177-3AD203B41FA5}">
                      <a16:colId xmlns:a16="http://schemas.microsoft.com/office/drawing/2014/main" val="1232054933"/>
                    </a:ext>
                  </a:extLst>
                </a:gridCol>
                <a:gridCol w="228600">
                  <a:extLst>
                    <a:ext uri="{9D8B030D-6E8A-4147-A177-3AD203B41FA5}">
                      <a16:colId xmlns:a16="http://schemas.microsoft.com/office/drawing/2014/main" val="2185882486"/>
                    </a:ext>
                  </a:extLst>
                </a:gridCol>
                <a:gridCol w="228600">
                  <a:extLst>
                    <a:ext uri="{9D8B030D-6E8A-4147-A177-3AD203B41FA5}">
                      <a16:colId xmlns:a16="http://schemas.microsoft.com/office/drawing/2014/main" val="2278181594"/>
                    </a:ext>
                  </a:extLst>
                </a:gridCol>
                <a:gridCol w="228600">
                  <a:extLst>
                    <a:ext uri="{9D8B030D-6E8A-4147-A177-3AD203B41FA5}">
                      <a16:colId xmlns:a16="http://schemas.microsoft.com/office/drawing/2014/main" val="675293364"/>
                    </a:ext>
                  </a:extLst>
                </a:gridCol>
                <a:gridCol w="228600">
                  <a:extLst>
                    <a:ext uri="{9D8B030D-6E8A-4147-A177-3AD203B41FA5}">
                      <a16:colId xmlns:a16="http://schemas.microsoft.com/office/drawing/2014/main" val="1140727969"/>
                    </a:ext>
                  </a:extLst>
                </a:gridCol>
                <a:gridCol w="228600">
                  <a:extLst>
                    <a:ext uri="{9D8B030D-6E8A-4147-A177-3AD203B41FA5}">
                      <a16:colId xmlns:a16="http://schemas.microsoft.com/office/drawing/2014/main" val="3895997410"/>
                    </a:ext>
                  </a:extLst>
                </a:gridCol>
                <a:gridCol w="228600">
                  <a:extLst>
                    <a:ext uri="{9D8B030D-6E8A-4147-A177-3AD203B41FA5}">
                      <a16:colId xmlns:a16="http://schemas.microsoft.com/office/drawing/2014/main" val="3019169697"/>
                    </a:ext>
                  </a:extLst>
                </a:gridCol>
                <a:gridCol w="228600">
                  <a:extLst>
                    <a:ext uri="{9D8B030D-6E8A-4147-A177-3AD203B41FA5}">
                      <a16:colId xmlns:a16="http://schemas.microsoft.com/office/drawing/2014/main" val="1935702499"/>
                    </a:ext>
                  </a:extLst>
                </a:gridCol>
                <a:gridCol w="228600">
                  <a:extLst>
                    <a:ext uri="{9D8B030D-6E8A-4147-A177-3AD203B41FA5}">
                      <a16:colId xmlns:a16="http://schemas.microsoft.com/office/drawing/2014/main" val="237277476"/>
                    </a:ext>
                  </a:extLst>
                </a:gridCol>
                <a:gridCol w="228600">
                  <a:extLst>
                    <a:ext uri="{9D8B030D-6E8A-4147-A177-3AD203B41FA5}">
                      <a16:colId xmlns:a16="http://schemas.microsoft.com/office/drawing/2014/main" val="3766742043"/>
                    </a:ext>
                  </a:extLst>
                </a:gridCol>
              </a:tblGrid>
              <a:tr h="190500">
                <a:tc>
                  <a:txBody>
                    <a:bodyPr/>
                    <a:lstStyle/>
                    <a:p>
                      <a:pPr algn="ctr" fontAlgn="ctr"/>
                      <a:r>
                        <a:rPr lang="en-US" sz="1100" b="0" i="0" u="none" strike="noStrike">
                          <a:solidFill>
                            <a:srgbClr val="000000"/>
                          </a:solidFill>
                          <a:effectLst/>
                          <a:latin typeface="Calibri" panose="020F0502020204030204" pitchFamily="34" charset="0"/>
                        </a:rPr>
                        <a:t>Bit#</a:t>
                      </a:r>
                    </a:p>
                  </a:txBody>
                  <a:tcPr marL="7620" marR="7620" marT="7620" marB="0" anchor="ctr">
                    <a:lnL>
                      <a:noFill/>
                    </a:lnL>
                    <a:lnR>
                      <a:noFill/>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39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7</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6</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4</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2</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2716606"/>
                  </a:ext>
                </a:extLst>
              </a:tr>
              <a:tr h="190500">
                <a:tc>
                  <a:txBody>
                    <a:bodyPr/>
                    <a:lstStyle/>
                    <a:p>
                      <a:pPr algn="ctr" fontAlgn="ctr"/>
                      <a:r>
                        <a:rPr lang="en-US" sz="1100" b="0" i="0" u="none" strike="noStrike">
                          <a:solidFill>
                            <a:srgbClr val="FF0000"/>
                          </a:solidFill>
                          <a:effectLst/>
                          <a:latin typeface="Calibri" panose="020F0502020204030204" pitchFamily="34" charset="0"/>
                        </a:rPr>
                        <a:t>filler</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5">
                  <a:txBody>
                    <a:bodyPr/>
                    <a:lstStyle/>
                    <a:p>
                      <a:pPr algn="ctr" fontAlgn="ctr"/>
                      <a:r>
                        <a:rPr lang="en-US" sz="1100" b="0" i="0" u="none" strike="noStrike">
                          <a:solidFill>
                            <a:srgbClr val="000000"/>
                          </a:solidFill>
                          <a:effectLst/>
                          <a:latin typeface="Calibri" panose="020F0502020204030204" pitchFamily="34" charset="0"/>
                        </a:rPr>
                        <a:t>15'H3C5C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fontAlgn="ctr"/>
                      <a:r>
                        <a:rPr lang="en-US" sz="1100" b="0" i="0" u="none" strike="noStrike">
                          <a:solidFill>
                            <a:srgbClr val="000000"/>
                          </a:solidFill>
                          <a:effectLst/>
                          <a:latin typeface="Calibri" panose="020F0502020204030204" pitchFamily="34" charset="0"/>
                        </a:rPr>
                        <a:t>2'B10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8">
                  <a:txBody>
                    <a:bodyPr/>
                    <a:lstStyle/>
                    <a:p>
                      <a:pPr algn="ctr" fontAlgn="ctr"/>
                      <a:r>
                        <a:rPr lang="en-US" sz="1100" b="0" i="0" u="none" strike="noStrike">
                          <a:solidFill>
                            <a:srgbClr val="000000"/>
                          </a:solidFill>
                          <a:effectLst/>
                          <a:latin typeface="Calibri" panose="020F0502020204030204" pitchFamily="34" charset="0"/>
                        </a:rPr>
                        <a:t>RT L1counter, 8b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fontAlgn="ctr"/>
                      <a:r>
                        <a:rPr lang="en-US" sz="1100" b="0" i="0" u="none" strike="noStrike">
                          <a:solidFill>
                            <a:srgbClr val="000000"/>
                          </a:solidFill>
                          <a:effectLst/>
                          <a:latin typeface="Calibri" panose="020F0502020204030204" pitchFamily="34" charset="0"/>
                        </a:rPr>
                        <a:t>EBS, 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gridSpan="12">
                  <a:txBody>
                    <a:bodyPr/>
                    <a:lstStyle/>
                    <a:p>
                      <a:pPr algn="ctr" fontAlgn="ctr"/>
                      <a:r>
                        <a:rPr lang="en-US" sz="1100" b="0" i="0" u="none" strike="noStrike">
                          <a:solidFill>
                            <a:srgbClr val="000000"/>
                          </a:solidFill>
                          <a:effectLst/>
                          <a:latin typeface="Calibri" panose="020F0502020204030204" pitchFamily="34" charset="0"/>
                        </a:rPr>
                        <a:t>RT BCID, 12b</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04916951"/>
                  </a:ext>
                </a:extLst>
              </a:tr>
              <a:tr h="190500">
                <a:tc>
                  <a:txBody>
                    <a:bodyPr/>
                    <a:lstStyle/>
                    <a:p>
                      <a:pPr algn="ctr" fontAlgn="ctr"/>
                      <a:r>
                        <a:rPr lang="en-US" sz="1100" b="0" i="0" u="none" strike="noStrike">
                          <a:solidFill>
                            <a:srgbClr val="000000"/>
                          </a:solidFill>
                          <a:effectLst/>
                          <a:latin typeface="Calibri" panose="020F0502020204030204" pitchFamily="34" charset="0"/>
                        </a:rPr>
                        <a:t>bin</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DCDB"/>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tc>
                  <a:txBody>
                    <a:bodyPr/>
                    <a:lstStyle/>
                    <a:p>
                      <a:pPr algn="ctr" fontAlgn="ctr"/>
                      <a:r>
                        <a:rPr lang="en-US" sz="1100" b="0" i="0" u="none" strike="noStrike">
                          <a:solidFill>
                            <a:srgbClr val="000000"/>
                          </a:solidFill>
                          <a:effectLst/>
                          <a:latin typeface="Calibri" panose="020F0502020204030204" pitchFamily="34" charset="0"/>
                        </a:rPr>
                        <a:t>1</a:t>
                      </a:r>
                    </a:p>
                  </a:txBody>
                  <a:tcPr marL="7620" marR="7620" marT="7620"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70C0"/>
                    </a:solidFill>
                  </a:tcPr>
                </a:tc>
                <a:extLst>
                  <a:ext uri="{0D108BD9-81ED-4DB2-BD59-A6C34878D82A}">
                    <a16:rowId xmlns:a16="http://schemas.microsoft.com/office/drawing/2014/main" val="966731384"/>
                  </a:ext>
                </a:extLst>
              </a:tr>
              <a:tr h="190500">
                <a:tc>
                  <a:txBody>
                    <a:bodyPr/>
                    <a:lstStyle/>
                    <a:p>
                      <a:pPr algn="ctr" fontAlgn="ctr"/>
                      <a:r>
                        <a:rPr lang="en-US" sz="1100" b="0" i="0" u="none" strike="noStrike">
                          <a:solidFill>
                            <a:srgbClr val="000000"/>
                          </a:solidFill>
                          <a:effectLst/>
                          <a:latin typeface="Calibri" panose="020F0502020204030204" pitchFamily="34" charset="0"/>
                        </a:rPr>
                        <a:t>hex</a:t>
                      </a:r>
                    </a:p>
                  </a:txBody>
                  <a:tcPr marL="7620" marR="7620" marT="7620" marB="0" anchor="ctr">
                    <a:lnL>
                      <a:noFill/>
                    </a:lnL>
                    <a:lnR w="12700" cap="flat" cmpd="sng" algn="ctr">
                      <a:solidFill>
                        <a:srgbClr val="000000"/>
                      </a:solidFill>
                      <a:prstDash val="solid"/>
                      <a:round/>
                      <a:headEnd type="none" w="med" len="med"/>
                      <a:tailEnd type="none" w="med" len="med"/>
                    </a:lnR>
                    <a:lnT>
                      <a:noFill/>
                    </a:lnT>
                    <a:lnB>
                      <a:noFill/>
                    </a:lnB>
                  </a:tcPr>
                </a:tc>
                <a:tc gridSpan="4">
                  <a:txBody>
                    <a:bodyPr/>
                    <a:lstStyle/>
                    <a:p>
                      <a:pPr algn="ctr" fontAlgn="ctr"/>
                      <a:r>
                        <a:rPr lang="en-US" sz="1100" b="0" i="0" u="none" strike="noStrike">
                          <a:solidFill>
                            <a:srgbClr val="000000"/>
                          </a:solidFill>
                          <a:effectLst/>
                          <a:latin typeface="Calibri" panose="020F0502020204030204" pitchFamily="34" charset="0"/>
                        </a:rPr>
                        <a:t>3</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5</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C</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9</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0</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8</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a:solidFill>
                            <a:srgbClr val="000000"/>
                          </a:solidFill>
                          <a:effectLst/>
                          <a:latin typeface="Calibri" panose="020F0502020204030204" pitchFamily="34" charset="0"/>
                        </a:rPr>
                        <a:t>6</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algn="ctr" fontAlgn="ctr"/>
                      <a:r>
                        <a:rPr lang="en-US" sz="1100" b="0" i="0" u="none" strike="noStrike" dirty="0">
                          <a:solidFill>
                            <a:srgbClr val="000000"/>
                          </a:solidFill>
                          <a:effectLst/>
                          <a:latin typeface="Calibri" panose="020F0502020204030204" pitchFamily="34" charset="0"/>
                        </a:rPr>
                        <a:t>5</a:t>
                      </a:r>
                    </a:p>
                  </a:txBody>
                  <a:tcPr marL="7620" marR="7620" marT="762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86606372"/>
                  </a:ext>
                </a:extLst>
              </a:tr>
            </a:tbl>
          </a:graphicData>
        </a:graphic>
      </p:graphicFrame>
      <p:sp>
        <p:nvSpPr>
          <p:cNvPr id="5" name="Slide Number Placeholder 4">
            <a:extLst>
              <a:ext uri="{FF2B5EF4-FFF2-40B4-BE49-F238E27FC236}">
                <a16:creationId xmlns:a16="http://schemas.microsoft.com/office/drawing/2014/main" id="{E42CF564-B9EF-42E9-998C-9C146194D163}"/>
              </a:ext>
            </a:extLst>
          </p:cNvPr>
          <p:cNvSpPr>
            <a:spLocks noGrp="1"/>
          </p:cNvSpPr>
          <p:nvPr>
            <p:ph type="sldNum" sz="quarter" idx="12"/>
          </p:nvPr>
        </p:nvSpPr>
        <p:spPr/>
        <p:txBody>
          <a:bodyPr/>
          <a:lstStyle/>
          <a:p>
            <a:fld id="{185D4038-2A86-4E43-A7B8-CBE08654D32D}" type="slidenum">
              <a:rPr lang="en-US" smtClean="0"/>
              <a:t>28</a:t>
            </a:fld>
            <a:endParaRPr lang="en-US" dirty="0"/>
          </a:p>
        </p:txBody>
      </p:sp>
      <p:sp>
        <p:nvSpPr>
          <p:cNvPr id="4" name="Date Placeholder 3">
            <a:extLst>
              <a:ext uri="{FF2B5EF4-FFF2-40B4-BE49-F238E27FC236}">
                <a16:creationId xmlns:a16="http://schemas.microsoft.com/office/drawing/2014/main" id="{4C98720C-4A9E-E0F2-A8C0-9C94E388672F}"/>
              </a:ext>
            </a:extLst>
          </p:cNvPr>
          <p:cNvSpPr>
            <a:spLocks noGrp="1"/>
          </p:cNvSpPr>
          <p:nvPr>
            <p:ph type="dt" sz="half" idx="10"/>
          </p:nvPr>
        </p:nvSpPr>
        <p:spPr/>
        <p:txBody>
          <a:bodyPr/>
          <a:lstStyle/>
          <a:p>
            <a:r>
              <a:rPr lang="en-US"/>
              <a:t>Sept. 2022</a:t>
            </a:r>
          </a:p>
        </p:txBody>
      </p:sp>
      <p:sp>
        <p:nvSpPr>
          <p:cNvPr id="6" name="Footer Placeholder 5">
            <a:extLst>
              <a:ext uri="{FF2B5EF4-FFF2-40B4-BE49-F238E27FC236}">
                <a16:creationId xmlns:a16="http://schemas.microsoft.com/office/drawing/2014/main" id="{6EAADAD8-2364-A78C-859A-97B95DF90527}"/>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29383854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540B539-5DCE-6D3D-52B1-DDEBA5ABB354}"/>
              </a:ext>
            </a:extLst>
          </p:cNvPr>
          <p:cNvPicPr>
            <a:picLocks noChangeAspect="1"/>
          </p:cNvPicPr>
          <p:nvPr/>
        </p:nvPicPr>
        <p:blipFill rotWithShape="1">
          <a:blip r:embed="rId2"/>
          <a:srcRect t="23935" b="1"/>
          <a:stretch/>
        </p:blipFill>
        <p:spPr>
          <a:xfrm>
            <a:off x="0" y="1800711"/>
            <a:ext cx="6526700" cy="3563811"/>
          </a:xfrm>
          <a:prstGeom prst="rect">
            <a:avLst/>
          </a:prstGeom>
        </p:spPr>
      </p:pic>
      <p:sp>
        <p:nvSpPr>
          <p:cNvPr id="4" name="Slide Number Placeholder 3">
            <a:extLst>
              <a:ext uri="{FF2B5EF4-FFF2-40B4-BE49-F238E27FC236}">
                <a16:creationId xmlns:a16="http://schemas.microsoft.com/office/drawing/2014/main" id="{BD21ED5E-5964-A066-C6B5-479C5A85A2D1}"/>
              </a:ext>
            </a:extLst>
          </p:cNvPr>
          <p:cNvSpPr>
            <a:spLocks noGrp="1"/>
          </p:cNvSpPr>
          <p:nvPr>
            <p:ph type="sldNum" sz="quarter" idx="12"/>
          </p:nvPr>
        </p:nvSpPr>
        <p:spPr/>
        <p:txBody>
          <a:bodyPr/>
          <a:lstStyle/>
          <a:p>
            <a:fld id="{185D4038-2A86-4E43-A7B8-CBE08654D32D}" type="slidenum">
              <a:rPr lang="en-US" smtClean="0"/>
              <a:t>3</a:t>
            </a:fld>
            <a:endParaRPr lang="en-US"/>
          </a:p>
        </p:txBody>
      </p:sp>
      <p:sp>
        <p:nvSpPr>
          <p:cNvPr id="7" name="Title 1">
            <a:extLst>
              <a:ext uri="{FF2B5EF4-FFF2-40B4-BE49-F238E27FC236}">
                <a16:creationId xmlns:a16="http://schemas.microsoft.com/office/drawing/2014/main" id="{8E2F9CC3-1FE2-5BAF-0CD3-EA77A178385C}"/>
              </a:ext>
            </a:extLst>
          </p:cNvPr>
          <p:cNvSpPr txBox="1">
            <a:spLocks/>
          </p:cNvSpPr>
          <p:nvPr/>
        </p:nvSpPr>
        <p:spPr>
          <a:xfrm>
            <a:off x="0" y="-19287"/>
            <a:ext cx="12191999" cy="914400"/>
          </a:xfrm>
          <a:prstGeom prst="rect">
            <a:avLst/>
          </a:prstGeom>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altLang="zh-CN" dirty="0"/>
              <a:t>Introduction of CMS MTD ETL</a:t>
            </a:r>
          </a:p>
        </p:txBody>
      </p:sp>
      <p:sp>
        <p:nvSpPr>
          <p:cNvPr id="2" name="Date Placeholder 1">
            <a:extLst>
              <a:ext uri="{FF2B5EF4-FFF2-40B4-BE49-F238E27FC236}">
                <a16:creationId xmlns:a16="http://schemas.microsoft.com/office/drawing/2014/main" id="{C6781E10-61FC-5763-2D03-F5E9E9755E38}"/>
              </a:ext>
            </a:extLst>
          </p:cNvPr>
          <p:cNvSpPr>
            <a:spLocks noGrp="1"/>
          </p:cNvSpPr>
          <p:nvPr>
            <p:ph type="dt" sz="half" idx="10"/>
          </p:nvPr>
        </p:nvSpPr>
        <p:spPr/>
        <p:txBody>
          <a:bodyPr/>
          <a:lstStyle/>
          <a:p>
            <a:r>
              <a:rPr lang="en-US"/>
              <a:t>Sept. 2022</a:t>
            </a:r>
          </a:p>
        </p:txBody>
      </p:sp>
      <p:sp>
        <p:nvSpPr>
          <p:cNvPr id="6" name="Footer Placeholder 5">
            <a:extLst>
              <a:ext uri="{FF2B5EF4-FFF2-40B4-BE49-F238E27FC236}">
                <a16:creationId xmlns:a16="http://schemas.microsoft.com/office/drawing/2014/main" id="{27A653BE-7AC5-8A6A-A8E2-1D54D5F994ED}"/>
              </a:ext>
            </a:extLst>
          </p:cNvPr>
          <p:cNvSpPr>
            <a:spLocks noGrp="1"/>
          </p:cNvSpPr>
          <p:nvPr>
            <p:ph type="ftr" sz="quarter" idx="11"/>
          </p:nvPr>
        </p:nvSpPr>
        <p:spPr/>
        <p:txBody>
          <a:bodyPr/>
          <a:lstStyle/>
          <a:p>
            <a:r>
              <a:rPr lang="en-US" dirty="0"/>
              <a:t>ETRCO Emulator</a:t>
            </a:r>
          </a:p>
        </p:txBody>
      </p:sp>
      <p:sp>
        <p:nvSpPr>
          <p:cNvPr id="11" name="TextBox 10">
            <a:extLst>
              <a:ext uri="{FF2B5EF4-FFF2-40B4-BE49-F238E27FC236}">
                <a16:creationId xmlns:a16="http://schemas.microsoft.com/office/drawing/2014/main" id="{C006FA21-4C3F-5E48-6FFC-7D309CA746C9}"/>
              </a:ext>
            </a:extLst>
          </p:cNvPr>
          <p:cNvSpPr txBox="1"/>
          <p:nvPr/>
        </p:nvSpPr>
        <p:spPr>
          <a:xfrm>
            <a:off x="6717888" y="1640572"/>
            <a:ext cx="5375788" cy="3970318"/>
          </a:xfrm>
          <a:prstGeom prst="rect">
            <a:avLst/>
          </a:prstGeom>
          <a:noFill/>
        </p:spPr>
        <p:txBody>
          <a:bodyPr wrap="square">
            <a:spAutoFit/>
          </a:bodyPr>
          <a:lstStyle/>
          <a:p>
            <a:pPr marL="285750" indent="-285750">
              <a:buFont typeface="Arial" panose="020B0604020202020204" pitchFamily="34" charset="0"/>
              <a:buChar char="•"/>
            </a:pPr>
            <a:r>
              <a:rPr lang="en-US" dirty="0"/>
              <a:t>The CMS </a:t>
            </a:r>
            <a:r>
              <a:rPr lang="en-US" b="1" dirty="0"/>
              <a:t>MIP Timing Detector (MTD)</a:t>
            </a:r>
            <a:r>
              <a:rPr lang="en-US" dirty="0"/>
              <a:t>, including Barrel Layer (BTL) and </a:t>
            </a:r>
            <a:r>
              <a:rPr lang="en-US" b="1" dirty="0"/>
              <a:t>Endcap-Timing Layer (ETL)</a:t>
            </a:r>
            <a:r>
              <a:rPr lang="en-US" dirty="0"/>
              <a:t>, is under development for the HL-LHC upgrade. </a:t>
            </a:r>
          </a:p>
          <a:p>
            <a:pPr marL="285750" indent="-285750">
              <a:buFont typeface="Arial" panose="020B0604020202020204" pitchFamily="34" charset="0"/>
              <a:buChar char="•"/>
            </a:pPr>
            <a:r>
              <a:rPr lang="en-US" dirty="0"/>
              <a:t>Two ETL disks per endcap will be mounted. </a:t>
            </a:r>
          </a:p>
          <a:p>
            <a:pPr marL="628650" lvl="1" indent="-285750">
              <a:buFont typeface="Arial" panose="020B0604020202020204" pitchFamily="34" charset="0"/>
              <a:buChar char="•"/>
            </a:pPr>
            <a:r>
              <a:rPr lang="en-US" dirty="0"/>
              <a:t>About 3 m from the interaction point</a:t>
            </a:r>
          </a:p>
          <a:p>
            <a:pPr marL="628650" lvl="1" indent="-285750">
              <a:buFont typeface="Arial" panose="020B0604020202020204" pitchFamily="34" charset="0"/>
              <a:buChar char="•"/>
            </a:pPr>
            <a:r>
              <a:rPr lang="en-US" dirty="0"/>
              <a:t>315 &lt; r &lt; 1200 mm</a:t>
            </a:r>
          </a:p>
          <a:p>
            <a:pPr marL="628650" lvl="1" indent="-285750">
              <a:buFont typeface="Arial" panose="020B0604020202020204" pitchFamily="34" charset="0"/>
              <a:buChar char="•"/>
            </a:pPr>
            <a:r>
              <a:rPr lang="en-US" dirty="0"/>
              <a:t>Surface ~ 14 m</a:t>
            </a:r>
            <a:r>
              <a:rPr lang="en-US" baseline="30000" dirty="0"/>
              <a:t>2</a:t>
            </a:r>
            <a:r>
              <a:rPr lang="en-US" dirty="0"/>
              <a:t>; ~ 9 M channels </a:t>
            </a:r>
          </a:p>
          <a:p>
            <a:pPr marL="285750" indent="-285750">
              <a:buFont typeface="Arial" panose="020B0604020202020204" pitchFamily="34" charset="0"/>
              <a:buChar char="•"/>
            </a:pPr>
            <a:r>
              <a:rPr lang="en-US" dirty="0"/>
              <a:t>ETLs use Low-Gain Avalanche Detector (LGADs)</a:t>
            </a:r>
          </a:p>
          <a:p>
            <a:pPr marL="628650" lvl="1" indent="-285750">
              <a:buFont typeface="Arial" panose="020B0604020202020204" pitchFamily="34" charset="0"/>
              <a:buChar char="•"/>
            </a:pPr>
            <a:r>
              <a:rPr lang="en-US" dirty="0"/>
              <a:t>Each LAGD has 16 ✕ 16 pixels</a:t>
            </a:r>
          </a:p>
          <a:p>
            <a:pPr marL="628650" lvl="1" indent="-285750">
              <a:buFont typeface="Arial" panose="020B0604020202020204" pitchFamily="34" charset="0"/>
              <a:buChar char="•"/>
            </a:pPr>
            <a:r>
              <a:rPr lang="en-US" dirty="0"/>
              <a:t>Each pixel is 1.3 mm ✕ 1.3 mm </a:t>
            </a:r>
          </a:p>
          <a:p>
            <a:pPr marL="628650" lvl="1" indent="-285750">
              <a:buFont typeface="Arial" panose="020B0604020202020204" pitchFamily="34" charset="0"/>
              <a:buChar char="•"/>
            </a:pPr>
            <a:r>
              <a:rPr lang="en-US" dirty="0"/>
              <a:t>An LGAD is bump-bonded to a readout ASIC called ETROC (see next slide)</a:t>
            </a:r>
          </a:p>
          <a:p>
            <a:pPr marL="628650" lvl="1" indent="-285750">
              <a:buFont typeface="Arial" panose="020B0604020202020204" pitchFamily="34" charset="0"/>
              <a:buChar char="•"/>
            </a:pPr>
            <a:r>
              <a:rPr lang="en-US" dirty="0"/>
              <a:t>Each ETROC reads out 16 ✕ 16 pixels</a:t>
            </a:r>
          </a:p>
          <a:p>
            <a:pPr marL="628650" lvl="1" indent="-285750">
              <a:buFont typeface="Arial" panose="020B0604020202020204" pitchFamily="34" charset="0"/>
              <a:buChar char="•"/>
            </a:pPr>
            <a:r>
              <a:rPr lang="en-US" dirty="0"/>
              <a:t>2 hits per track, 50 ps res. per hit, 35 ps per track</a:t>
            </a:r>
          </a:p>
        </p:txBody>
      </p:sp>
    </p:spTree>
    <p:extLst>
      <p:ext uri="{BB962C8B-B14F-4D97-AF65-F5344CB8AC3E}">
        <p14:creationId xmlns:p14="http://schemas.microsoft.com/office/powerpoint/2010/main" val="30253562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223450" y="1041578"/>
            <a:ext cx="4522435" cy="4889710"/>
          </a:xfrm>
        </p:spPr>
        <p:txBody>
          <a:bodyPr>
            <a:normAutofit fontScale="85000" lnSpcReduction="20000"/>
          </a:bodyPr>
          <a:lstStyle/>
          <a:p>
            <a:r>
              <a:rPr lang="en-US" dirty="0"/>
              <a:t>An </a:t>
            </a:r>
            <a:r>
              <a:rPr lang="en-US" b="1" dirty="0"/>
              <a:t>Endcap Timing Read-Out Chip (ETROC)</a:t>
            </a:r>
            <a:r>
              <a:rPr lang="en-US" dirty="0"/>
              <a:t> [1] is being developed for the CMS MIP Timing Detector (MTD) </a:t>
            </a:r>
          </a:p>
          <a:p>
            <a:r>
              <a:rPr lang="en-US" dirty="0"/>
              <a:t>Each pixel has a Trans-Impedance Amplifier (pre-amplifier), a discriminator whose threshold can be programmed with a Digital-to-Analog Converter (DAC), a Time-to-Digital Converter (TDC) [2], and buffers. </a:t>
            </a:r>
          </a:p>
          <a:p>
            <a:r>
              <a:rPr lang="en-US" dirty="0"/>
              <a:t>The global readout logic circuit has a Phase-Locked Loop (PLL), a fast command decoder, a digital readout logic circuit, and an I2C target module. </a:t>
            </a:r>
          </a:p>
          <a:p>
            <a:endParaRPr lang="en-US" sz="2400" dirty="0"/>
          </a:p>
        </p:txBody>
      </p:sp>
      <p:sp>
        <p:nvSpPr>
          <p:cNvPr id="18" name="Title 1">
            <a:extLst>
              <a:ext uri="{FF2B5EF4-FFF2-40B4-BE49-F238E27FC236}">
                <a16:creationId xmlns:a16="http://schemas.microsoft.com/office/drawing/2014/main" id="{41F0D561-CFBF-45B5-9F26-794779494D49}"/>
              </a:ext>
            </a:extLst>
          </p:cNvPr>
          <p:cNvSpPr txBox="1">
            <a:spLocks/>
          </p:cNvSpPr>
          <p:nvPr/>
        </p:nvSpPr>
        <p:spPr>
          <a:xfrm>
            <a:off x="6781800" y="-19287"/>
            <a:ext cx="5410199" cy="914400"/>
          </a:xfrm>
          <a:prstGeom prst="rect">
            <a:avLst/>
          </a:prstGeom>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altLang="zh-CN" dirty="0"/>
              <a:t>Introduction of ETROC</a:t>
            </a:r>
          </a:p>
        </p:txBody>
      </p:sp>
      <p:sp>
        <p:nvSpPr>
          <p:cNvPr id="2" name="Slide Number Placeholder 1">
            <a:extLst>
              <a:ext uri="{FF2B5EF4-FFF2-40B4-BE49-F238E27FC236}">
                <a16:creationId xmlns:a16="http://schemas.microsoft.com/office/drawing/2014/main" id="{2D681CAC-A91C-40B0-A922-F15B31CC92B9}"/>
              </a:ext>
            </a:extLst>
          </p:cNvPr>
          <p:cNvSpPr>
            <a:spLocks noGrp="1"/>
          </p:cNvSpPr>
          <p:nvPr>
            <p:ph type="sldNum" sz="quarter" idx="12"/>
          </p:nvPr>
        </p:nvSpPr>
        <p:spPr/>
        <p:txBody>
          <a:bodyPr/>
          <a:lstStyle/>
          <a:p>
            <a:fld id="{185D4038-2A86-4E43-A7B8-CBE08654D32D}" type="slidenum">
              <a:rPr lang="en-US" smtClean="0"/>
              <a:t>4</a:t>
            </a:fld>
            <a:endParaRPr lang="en-US"/>
          </a:p>
        </p:txBody>
      </p:sp>
      <p:cxnSp>
        <p:nvCxnSpPr>
          <p:cNvPr id="4" name="Straight Arrow Connector 3">
            <a:extLst>
              <a:ext uri="{FF2B5EF4-FFF2-40B4-BE49-F238E27FC236}">
                <a16:creationId xmlns:a16="http://schemas.microsoft.com/office/drawing/2014/main" id="{CC3C8150-AA08-9157-F980-0BF4395BD480}"/>
              </a:ext>
            </a:extLst>
          </p:cNvPr>
          <p:cNvCxnSpPr>
            <a:cxnSpLocks/>
          </p:cNvCxnSpPr>
          <p:nvPr/>
        </p:nvCxnSpPr>
        <p:spPr>
          <a:xfrm>
            <a:off x="363010" y="5059680"/>
            <a:ext cx="0" cy="1391920"/>
          </a:xfrm>
          <a:prstGeom prst="straightConnector1">
            <a:avLst/>
          </a:prstGeom>
          <a:ln w="952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54992C5B-BF74-ADC5-9CCA-B7DE7613DE44}"/>
              </a:ext>
            </a:extLst>
          </p:cNvPr>
          <p:cNvCxnSpPr>
            <a:cxnSpLocks/>
            <a:stCxn id="102" idx="4"/>
          </p:cNvCxnSpPr>
          <p:nvPr/>
        </p:nvCxnSpPr>
        <p:spPr>
          <a:xfrm>
            <a:off x="6615014" y="1543023"/>
            <a:ext cx="0" cy="265933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C99FC0D4-5E29-9DA3-57DF-B82320EEAB1D}"/>
              </a:ext>
            </a:extLst>
          </p:cNvPr>
          <p:cNvGrpSpPr/>
          <p:nvPr/>
        </p:nvGrpSpPr>
        <p:grpSpPr>
          <a:xfrm>
            <a:off x="3639892" y="5335820"/>
            <a:ext cx="1135489" cy="1522180"/>
            <a:chOff x="3642008" y="5335820"/>
            <a:chExt cx="1135489" cy="1522180"/>
          </a:xfrm>
        </p:grpSpPr>
        <p:sp>
          <p:nvSpPr>
            <p:cNvPr id="8" name="Rectangle 7">
              <a:extLst>
                <a:ext uri="{FF2B5EF4-FFF2-40B4-BE49-F238E27FC236}">
                  <a16:creationId xmlns:a16="http://schemas.microsoft.com/office/drawing/2014/main" id="{72B65E9B-C96A-E8FE-9D01-C79749ABE0C6}"/>
                </a:ext>
              </a:extLst>
            </p:cNvPr>
            <p:cNvSpPr/>
            <p:nvPr/>
          </p:nvSpPr>
          <p:spPr>
            <a:xfrm>
              <a:off x="3712966" y="5335820"/>
              <a:ext cx="90424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en-US" sz="1600" dirty="0">
                  <a:solidFill>
                    <a:schemeClr val="tx1"/>
                  </a:solidFill>
                </a:rPr>
                <a:t>Readout logic</a:t>
              </a:r>
            </a:p>
          </p:txBody>
        </p:sp>
        <p:grpSp>
          <p:nvGrpSpPr>
            <p:cNvPr id="10" name="Group 9">
              <a:extLst>
                <a:ext uri="{FF2B5EF4-FFF2-40B4-BE49-F238E27FC236}">
                  <a16:creationId xmlns:a16="http://schemas.microsoft.com/office/drawing/2014/main" id="{474134BE-A010-B7DA-1142-FFF4C1AD4AA1}"/>
                </a:ext>
              </a:extLst>
            </p:cNvPr>
            <p:cNvGrpSpPr/>
            <p:nvPr/>
          </p:nvGrpSpPr>
          <p:grpSpPr>
            <a:xfrm>
              <a:off x="3814566" y="6045384"/>
              <a:ext cx="172720" cy="524510"/>
              <a:chOff x="3967480" y="3540760"/>
              <a:chExt cx="172720" cy="524510"/>
            </a:xfrm>
          </p:grpSpPr>
          <p:cxnSp>
            <p:nvCxnSpPr>
              <p:cNvPr id="22" name="Straight Arrow Connector 21">
                <a:extLst>
                  <a:ext uri="{FF2B5EF4-FFF2-40B4-BE49-F238E27FC236}">
                    <a16:creationId xmlns:a16="http://schemas.microsoft.com/office/drawing/2014/main" id="{A21C8938-35B4-C80C-3F50-AF3B29302BDB}"/>
                  </a:ext>
                </a:extLst>
              </p:cNvPr>
              <p:cNvCxnSpPr>
                <a:cxnSpLocks/>
              </p:cNvCxnSpPr>
              <p:nvPr/>
            </p:nvCxnSpPr>
            <p:spPr>
              <a:xfrm>
                <a:off x="3991264" y="3590925"/>
                <a:ext cx="0" cy="474345"/>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Isosceles Triangle 7">
                <a:extLst>
                  <a:ext uri="{FF2B5EF4-FFF2-40B4-BE49-F238E27FC236}">
                    <a16:creationId xmlns:a16="http://schemas.microsoft.com/office/drawing/2014/main" id="{A02809EB-1D02-6D04-9F2B-241E958E153E}"/>
                  </a:ext>
                </a:extLst>
              </p:cNvPr>
              <p:cNvSpPr/>
              <p:nvPr/>
            </p:nvSpPr>
            <p:spPr>
              <a:xfrm rot="10800000">
                <a:off x="3967480" y="3540760"/>
                <a:ext cx="172720" cy="18288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6931A5E5-513B-88BA-0629-E2B6FA1D0C9B}"/>
                  </a:ext>
                </a:extLst>
              </p:cNvPr>
              <p:cNvSpPr/>
              <p:nvPr/>
            </p:nvSpPr>
            <p:spPr>
              <a:xfrm>
                <a:off x="4089400" y="3632200"/>
                <a:ext cx="45720" cy="4572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Straight Arrow Connector 24">
                <a:extLst>
                  <a:ext uri="{FF2B5EF4-FFF2-40B4-BE49-F238E27FC236}">
                    <a16:creationId xmlns:a16="http://schemas.microsoft.com/office/drawing/2014/main" id="{44562B98-CAC0-3D87-3810-4F70DE617B5B}"/>
                  </a:ext>
                </a:extLst>
              </p:cNvPr>
              <p:cNvCxnSpPr>
                <a:cxnSpLocks/>
              </p:cNvCxnSpPr>
              <p:nvPr/>
            </p:nvCxnSpPr>
            <p:spPr>
              <a:xfrm>
                <a:off x="4113184" y="3682350"/>
                <a:ext cx="0" cy="38292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 name="Group 10">
              <a:extLst>
                <a:ext uri="{FF2B5EF4-FFF2-40B4-BE49-F238E27FC236}">
                  <a16:creationId xmlns:a16="http://schemas.microsoft.com/office/drawing/2014/main" id="{CB43C3C7-1183-F166-ADC1-B181420FC862}"/>
                </a:ext>
              </a:extLst>
            </p:cNvPr>
            <p:cNvGrpSpPr/>
            <p:nvPr/>
          </p:nvGrpSpPr>
          <p:grpSpPr>
            <a:xfrm>
              <a:off x="4412736" y="6045384"/>
              <a:ext cx="172720" cy="524510"/>
              <a:chOff x="3967480" y="3540760"/>
              <a:chExt cx="172720" cy="524510"/>
            </a:xfrm>
          </p:grpSpPr>
          <p:cxnSp>
            <p:nvCxnSpPr>
              <p:cNvPr id="16" name="Straight Arrow Connector 15">
                <a:extLst>
                  <a:ext uri="{FF2B5EF4-FFF2-40B4-BE49-F238E27FC236}">
                    <a16:creationId xmlns:a16="http://schemas.microsoft.com/office/drawing/2014/main" id="{424F2F83-098A-646A-3A91-ED67C8EB5811}"/>
                  </a:ext>
                </a:extLst>
              </p:cNvPr>
              <p:cNvCxnSpPr>
                <a:cxnSpLocks/>
              </p:cNvCxnSpPr>
              <p:nvPr/>
            </p:nvCxnSpPr>
            <p:spPr>
              <a:xfrm>
                <a:off x="3991264" y="3590925"/>
                <a:ext cx="0" cy="474345"/>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Isosceles Triangle 17">
                <a:extLst>
                  <a:ext uri="{FF2B5EF4-FFF2-40B4-BE49-F238E27FC236}">
                    <a16:creationId xmlns:a16="http://schemas.microsoft.com/office/drawing/2014/main" id="{A5E9B218-CF77-F838-92D8-4D0A13DC2804}"/>
                  </a:ext>
                </a:extLst>
              </p:cNvPr>
              <p:cNvSpPr/>
              <p:nvPr/>
            </p:nvSpPr>
            <p:spPr>
              <a:xfrm rot="10800000">
                <a:off x="3967480" y="3540760"/>
                <a:ext cx="172720" cy="182880"/>
              </a:xfrm>
              <a:prstGeom prst="triangl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55E93B09-CA94-A04E-41AB-5FA557575304}"/>
                  </a:ext>
                </a:extLst>
              </p:cNvPr>
              <p:cNvSpPr/>
              <p:nvPr/>
            </p:nvSpPr>
            <p:spPr>
              <a:xfrm>
                <a:off x="4089400" y="3632200"/>
                <a:ext cx="45720" cy="4572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6540F6AC-4CC3-1B02-25DF-ACF21B83C25E}"/>
                  </a:ext>
                </a:extLst>
              </p:cNvPr>
              <p:cNvCxnSpPr>
                <a:cxnSpLocks/>
              </p:cNvCxnSpPr>
              <p:nvPr/>
            </p:nvCxnSpPr>
            <p:spPr>
              <a:xfrm>
                <a:off x="4113184" y="3682350"/>
                <a:ext cx="0" cy="38292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2" name="Straight Arrow Connector 11">
              <a:extLst>
                <a:ext uri="{FF2B5EF4-FFF2-40B4-BE49-F238E27FC236}">
                  <a16:creationId xmlns:a16="http://schemas.microsoft.com/office/drawing/2014/main" id="{67210A53-EE07-FF83-D4A5-FD491C682A9D}"/>
                </a:ext>
              </a:extLst>
            </p:cNvPr>
            <p:cNvCxnSpPr>
              <a:cxnSpLocks/>
            </p:cNvCxnSpPr>
            <p:nvPr/>
          </p:nvCxnSpPr>
          <p:spPr>
            <a:xfrm>
              <a:off x="3900926" y="5784272"/>
              <a:ext cx="0" cy="245745"/>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7546A74-143F-B796-F916-6DF71126B164}"/>
                </a:ext>
              </a:extLst>
            </p:cNvPr>
            <p:cNvCxnSpPr>
              <a:cxnSpLocks/>
            </p:cNvCxnSpPr>
            <p:nvPr/>
          </p:nvCxnSpPr>
          <p:spPr>
            <a:xfrm>
              <a:off x="4499096" y="5784272"/>
              <a:ext cx="0" cy="245745"/>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E1AF59A2-2C59-940C-0A7B-F10EF7D2A473}"/>
                </a:ext>
              </a:extLst>
            </p:cNvPr>
            <p:cNvSpPr txBox="1"/>
            <p:nvPr/>
          </p:nvSpPr>
          <p:spPr>
            <a:xfrm>
              <a:off x="3642008" y="6519446"/>
              <a:ext cx="534121" cy="338554"/>
            </a:xfrm>
            <a:prstGeom prst="rect">
              <a:avLst/>
            </a:prstGeom>
            <a:noFill/>
          </p:spPr>
          <p:txBody>
            <a:bodyPr wrap="none" rtlCol="0">
              <a:spAutoFit/>
            </a:bodyPr>
            <a:lstStyle/>
            <a:p>
              <a:r>
                <a:rPr lang="en-US" sz="1600" dirty="0"/>
                <a:t>DOL</a:t>
              </a:r>
            </a:p>
          </p:txBody>
        </p:sp>
        <p:sp>
          <p:nvSpPr>
            <p:cNvPr id="15" name="TextBox 14">
              <a:extLst>
                <a:ext uri="{FF2B5EF4-FFF2-40B4-BE49-F238E27FC236}">
                  <a16:creationId xmlns:a16="http://schemas.microsoft.com/office/drawing/2014/main" id="{48A9E81A-C776-6F8C-4D43-833CB36C3C81}"/>
                </a:ext>
              </a:extLst>
            </p:cNvPr>
            <p:cNvSpPr txBox="1"/>
            <p:nvPr/>
          </p:nvSpPr>
          <p:spPr>
            <a:xfrm>
              <a:off x="4217728" y="6519446"/>
              <a:ext cx="559769" cy="338554"/>
            </a:xfrm>
            <a:prstGeom prst="rect">
              <a:avLst/>
            </a:prstGeom>
            <a:noFill/>
          </p:spPr>
          <p:txBody>
            <a:bodyPr wrap="none" rtlCol="0">
              <a:spAutoFit/>
            </a:bodyPr>
            <a:lstStyle/>
            <a:p>
              <a:r>
                <a:rPr lang="en-US" sz="1600" dirty="0"/>
                <a:t>DOR</a:t>
              </a:r>
            </a:p>
          </p:txBody>
        </p:sp>
      </p:grpSp>
      <p:grpSp>
        <p:nvGrpSpPr>
          <p:cNvPr id="26" name="Group 25">
            <a:extLst>
              <a:ext uri="{FF2B5EF4-FFF2-40B4-BE49-F238E27FC236}">
                <a16:creationId xmlns:a16="http://schemas.microsoft.com/office/drawing/2014/main" id="{8456A18E-7D2D-97F4-7C4B-6339FBE1B68D}"/>
              </a:ext>
            </a:extLst>
          </p:cNvPr>
          <p:cNvGrpSpPr/>
          <p:nvPr/>
        </p:nvGrpSpPr>
        <p:grpSpPr>
          <a:xfrm>
            <a:off x="1879866" y="5335820"/>
            <a:ext cx="1401992" cy="1522180"/>
            <a:chOff x="1782454" y="5335820"/>
            <a:chExt cx="1401992" cy="1522180"/>
          </a:xfrm>
        </p:grpSpPr>
        <p:sp>
          <p:nvSpPr>
            <p:cNvPr id="27" name="Rectangle 26">
              <a:extLst>
                <a:ext uri="{FF2B5EF4-FFF2-40B4-BE49-F238E27FC236}">
                  <a16:creationId xmlns:a16="http://schemas.microsoft.com/office/drawing/2014/main" id="{FC7BA57B-9F57-CC9C-F793-532B6D5535B5}"/>
                </a:ext>
              </a:extLst>
            </p:cNvPr>
            <p:cNvSpPr/>
            <p:nvPr/>
          </p:nvSpPr>
          <p:spPr>
            <a:xfrm>
              <a:off x="1782454" y="5335820"/>
              <a:ext cx="1401992"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Fast command decoder</a:t>
              </a:r>
            </a:p>
          </p:txBody>
        </p:sp>
        <p:cxnSp>
          <p:nvCxnSpPr>
            <p:cNvPr id="28" name="Straight Arrow Connector 27">
              <a:extLst>
                <a:ext uri="{FF2B5EF4-FFF2-40B4-BE49-F238E27FC236}">
                  <a16:creationId xmlns:a16="http://schemas.microsoft.com/office/drawing/2014/main" id="{48655A25-8E68-F8ED-F763-4FC6B2524A54}"/>
                </a:ext>
              </a:extLst>
            </p:cNvPr>
            <p:cNvCxnSpPr>
              <a:cxnSpLocks/>
            </p:cNvCxnSpPr>
            <p:nvPr/>
          </p:nvCxnSpPr>
          <p:spPr>
            <a:xfrm>
              <a:off x="2430018" y="6211754"/>
              <a:ext cx="0" cy="345948"/>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9" name="Isosceles Triangle 25">
              <a:extLst>
                <a:ext uri="{FF2B5EF4-FFF2-40B4-BE49-F238E27FC236}">
                  <a16:creationId xmlns:a16="http://schemas.microsoft.com/office/drawing/2014/main" id="{721A653C-5101-CC78-0502-A8E4642CF3EC}"/>
                </a:ext>
              </a:extLst>
            </p:cNvPr>
            <p:cNvSpPr/>
            <p:nvPr/>
          </p:nvSpPr>
          <p:spPr>
            <a:xfrm>
              <a:off x="2397090" y="6033192"/>
              <a:ext cx="172720" cy="182880"/>
            </a:xfrm>
            <a:prstGeom prst="triangle">
              <a:avLst/>
            </a:prstGeom>
            <a:noFill/>
            <a:ln w="952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22581E99-E8AF-1AB4-E098-5478EDDE420F}"/>
                </a:ext>
              </a:extLst>
            </p:cNvPr>
            <p:cNvSpPr/>
            <p:nvPr/>
          </p:nvSpPr>
          <p:spPr>
            <a:xfrm>
              <a:off x="2528154" y="6218612"/>
              <a:ext cx="45720" cy="45720"/>
            </a:xfrm>
            <a:prstGeom prst="ellipse">
              <a:avLst/>
            </a:prstGeom>
            <a:noFill/>
            <a:ln w="952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Arrow Connector 30">
              <a:extLst>
                <a:ext uri="{FF2B5EF4-FFF2-40B4-BE49-F238E27FC236}">
                  <a16:creationId xmlns:a16="http://schemas.microsoft.com/office/drawing/2014/main" id="{9DE762FD-C137-30B5-428B-78F5D664EC5E}"/>
                </a:ext>
              </a:extLst>
            </p:cNvPr>
            <p:cNvCxnSpPr>
              <a:cxnSpLocks/>
              <a:stCxn id="30" idx="4"/>
            </p:cNvCxnSpPr>
            <p:nvPr/>
          </p:nvCxnSpPr>
          <p:spPr>
            <a:xfrm>
              <a:off x="2551014" y="6264332"/>
              <a:ext cx="924" cy="293370"/>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6353BBB1-76E4-BBA2-FC4F-8AED4EB6F6DA}"/>
                </a:ext>
              </a:extLst>
            </p:cNvPr>
            <p:cNvCxnSpPr>
              <a:cxnSpLocks/>
            </p:cNvCxnSpPr>
            <p:nvPr/>
          </p:nvCxnSpPr>
          <p:spPr>
            <a:xfrm>
              <a:off x="2483450" y="5784272"/>
              <a:ext cx="0" cy="245745"/>
            </a:xfrm>
            <a:prstGeom prst="straightConnector1">
              <a:avLst/>
            </a:prstGeom>
            <a:ln w="952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EC4D9285-E2B0-2068-96DD-EB7343D88FF6}"/>
                </a:ext>
              </a:extLst>
            </p:cNvPr>
            <p:cNvSpPr txBox="1"/>
            <p:nvPr/>
          </p:nvSpPr>
          <p:spPr>
            <a:xfrm>
              <a:off x="2290224" y="6519446"/>
              <a:ext cx="386452" cy="338554"/>
            </a:xfrm>
            <a:prstGeom prst="rect">
              <a:avLst/>
            </a:prstGeom>
            <a:noFill/>
          </p:spPr>
          <p:txBody>
            <a:bodyPr wrap="none" rtlCol="0">
              <a:spAutoFit/>
            </a:bodyPr>
            <a:lstStyle/>
            <a:p>
              <a:r>
                <a:rPr lang="en-US" sz="1600" dirty="0"/>
                <a:t>FC</a:t>
              </a:r>
            </a:p>
          </p:txBody>
        </p:sp>
      </p:grpSp>
      <p:grpSp>
        <p:nvGrpSpPr>
          <p:cNvPr id="34" name="Group 33">
            <a:extLst>
              <a:ext uri="{FF2B5EF4-FFF2-40B4-BE49-F238E27FC236}">
                <a16:creationId xmlns:a16="http://schemas.microsoft.com/office/drawing/2014/main" id="{C30553B0-7A74-FD01-F87D-06ECB7F9EA12}"/>
              </a:ext>
            </a:extLst>
          </p:cNvPr>
          <p:cNvGrpSpPr/>
          <p:nvPr/>
        </p:nvGrpSpPr>
        <p:grpSpPr>
          <a:xfrm>
            <a:off x="825808" y="5335820"/>
            <a:ext cx="696024" cy="1522180"/>
            <a:chOff x="825808" y="5335820"/>
            <a:chExt cx="696024" cy="1522180"/>
          </a:xfrm>
        </p:grpSpPr>
        <p:sp>
          <p:nvSpPr>
            <p:cNvPr id="35" name="Rectangle 34">
              <a:extLst>
                <a:ext uri="{FF2B5EF4-FFF2-40B4-BE49-F238E27FC236}">
                  <a16:creationId xmlns:a16="http://schemas.microsoft.com/office/drawing/2014/main" id="{2E3888F9-EB35-0D2D-600C-C69E941F2E6A}"/>
                </a:ext>
              </a:extLst>
            </p:cNvPr>
            <p:cNvSpPr/>
            <p:nvPr/>
          </p:nvSpPr>
          <p:spPr>
            <a:xfrm>
              <a:off x="902084" y="5335820"/>
              <a:ext cx="543472"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PLL</a:t>
              </a:r>
            </a:p>
          </p:txBody>
        </p:sp>
        <p:cxnSp>
          <p:nvCxnSpPr>
            <p:cNvPr id="36" name="Straight Arrow Connector 35">
              <a:extLst>
                <a:ext uri="{FF2B5EF4-FFF2-40B4-BE49-F238E27FC236}">
                  <a16:creationId xmlns:a16="http://schemas.microsoft.com/office/drawing/2014/main" id="{243416CE-5C70-862B-4BB2-AF860FCF3085}"/>
                </a:ext>
              </a:extLst>
            </p:cNvPr>
            <p:cNvCxnSpPr>
              <a:cxnSpLocks/>
            </p:cNvCxnSpPr>
            <p:nvPr/>
          </p:nvCxnSpPr>
          <p:spPr>
            <a:xfrm>
              <a:off x="1087218" y="6216834"/>
              <a:ext cx="0" cy="345948"/>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Isosceles Triangle 35">
              <a:extLst>
                <a:ext uri="{FF2B5EF4-FFF2-40B4-BE49-F238E27FC236}">
                  <a16:creationId xmlns:a16="http://schemas.microsoft.com/office/drawing/2014/main" id="{C283DC08-2F71-0D8E-4F62-DEEBB959AB17}"/>
                </a:ext>
              </a:extLst>
            </p:cNvPr>
            <p:cNvSpPr/>
            <p:nvPr/>
          </p:nvSpPr>
          <p:spPr>
            <a:xfrm>
              <a:off x="1062060" y="6038272"/>
              <a:ext cx="172720" cy="182880"/>
            </a:xfrm>
            <a:prstGeom prst="triangle">
              <a:avLst/>
            </a:prstGeom>
            <a:noFill/>
            <a:ln w="952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04B1A305-3088-3469-ADE8-57C55F7B2794}"/>
                </a:ext>
              </a:extLst>
            </p:cNvPr>
            <p:cNvSpPr/>
            <p:nvPr/>
          </p:nvSpPr>
          <p:spPr>
            <a:xfrm>
              <a:off x="1185354" y="6223692"/>
              <a:ext cx="45720" cy="45720"/>
            </a:xfrm>
            <a:prstGeom prst="ellipse">
              <a:avLst/>
            </a:prstGeom>
            <a:noFill/>
            <a:ln w="952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9" name="Straight Arrow Connector 38">
              <a:extLst>
                <a:ext uri="{FF2B5EF4-FFF2-40B4-BE49-F238E27FC236}">
                  <a16:creationId xmlns:a16="http://schemas.microsoft.com/office/drawing/2014/main" id="{402FF163-2DD2-A5F8-C114-82A63571BCBF}"/>
                </a:ext>
              </a:extLst>
            </p:cNvPr>
            <p:cNvCxnSpPr>
              <a:cxnSpLocks/>
              <a:stCxn id="38" idx="4"/>
            </p:cNvCxnSpPr>
            <p:nvPr/>
          </p:nvCxnSpPr>
          <p:spPr>
            <a:xfrm>
              <a:off x="1208214" y="6269412"/>
              <a:ext cx="924" cy="293370"/>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19279DB4-542D-DFC1-16E2-D462191A4596}"/>
                </a:ext>
              </a:extLst>
            </p:cNvPr>
            <p:cNvCxnSpPr>
              <a:cxnSpLocks/>
            </p:cNvCxnSpPr>
            <p:nvPr/>
          </p:nvCxnSpPr>
          <p:spPr>
            <a:xfrm>
              <a:off x="1173820" y="5784272"/>
              <a:ext cx="0" cy="245745"/>
            </a:xfrm>
            <a:prstGeom prst="straightConnector1">
              <a:avLst/>
            </a:prstGeom>
            <a:ln w="952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E9E8E7D9-0EEB-7C2E-127E-4AC6659E368F}"/>
                </a:ext>
              </a:extLst>
            </p:cNvPr>
            <p:cNvSpPr txBox="1"/>
            <p:nvPr/>
          </p:nvSpPr>
          <p:spPr>
            <a:xfrm>
              <a:off x="825808" y="6519446"/>
              <a:ext cx="696024" cy="338554"/>
            </a:xfrm>
            <a:prstGeom prst="rect">
              <a:avLst/>
            </a:prstGeom>
            <a:noFill/>
          </p:spPr>
          <p:txBody>
            <a:bodyPr wrap="none" rtlCol="0">
              <a:spAutoFit/>
            </a:bodyPr>
            <a:lstStyle/>
            <a:p>
              <a:r>
                <a:rPr lang="en-US" sz="1600" dirty="0"/>
                <a:t>CLK40</a:t>
              </a:r>
            </a:p>
          </p:txBody>
        </p:sp>
      </p:grpSp>
      <p:sp>
        <p:nvSpPr>
          <p:cNvPr id="42" name="Rectangle 41">
            <a:extLst>
              <a:ext uri="{FF2B5EF4-FFF2-40B4-BE49-F238E27FC236}">
                <a16:creationId xmlns:a16="http://schemas.microsoft.com/office/drawing/2014/main" id="{1AC0A0D5-4B16-D6EE-2C98-10E2E5D425BC}"/>
              </a:ext>
            </a:extLst>
          </p:cNvPr>
          <p:cNvSpPr/>
          <p:nvPr/>
        </p:nvSpPr>
        <p:spPr>
          <a:xfrm>
            <a:off x="427574" y="5046260"/>
            <a:ext cx="6194552" cy="138647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3" name="TextBox 42">
            <a:extLst>
              <a:ext uri="{FF2B5EF4-FFF2-40B4-BE49-F238E27FC236}">
                <a16:creationId xmlns:a16="http://schemas.microsoft.com/office/drawing/2014/main" id="{80F27161-B76E-541C-DE7B-18561309B8A4}"/>
              </a:ext>
            </a:extLst>
          </p:cNvPr>
          <p:cNvSpPr txBox="1"/>
          <p:nvPr/>
        </p:nvSpPr>
        <p:spPr>
          <a:xfrm>
            <a:off x="0" y="5394426"/>
            <a:ext cx="430887" cy="725520"/>
          </a:xfrm>
          <a:prstGeom prst="rect">
            <a:avLst/>
          </a:prstGeom>
          <a:noFill/>
        </p:spPr>
        <p:txBody>
          <a:bodyPr vert="vert270" wrap="none" rtlCol="0">
            <a:spAutoFit/>
          </a:bodyPr>
          <a:lstStyle/>
          <a:p>
            <a:r>
              <a:rPr lang="en-US" sz="1600" dirty="0"/>
              <a:t>1.2 mm</a:t>
            </a:r>
          </a:p>
        </p:txBody>
      </p:sp>
      <p:graphicFrame>
        <p:nvGraphicFramePr>
          <p:cNvPr id="44" name="Table 56">
            <a:extLst>
              <a:ext uri="{FF2B5EF4-FFF2-40B4-BE49-F238E27FC236}">
                <a16:creationId xmlns:a16="http://schemas.microsoft.com/office/drawing/2014/main" id="{6AA6E3F6-E2CE-9867-EA2D-81717BCBED54}"/>
              </a:ext>
            </a:extLst>
          </p:cNvPr>
          <p:cNvGraphicFramePr>
            <a:graphicFrameLocks noGrp="1"/>
          </p:cNvGraphicFramePr>
          <p:nvPr>
            <p:extLst>
              <p:ext uri="{D42A27DB-BD31-4B8C-83A1-F6EECF244321}">
                <p14:modId xmlns:p14="http://schemas.microsoft.com/office/powerpoint/2010/main" val="4140376344"/>
              </p:ext>
            </p:extLst>
          </p:nvPr>
        </p:nvGraphicFramePr>
        <p:xfrm>
          <a:off x="422494" y="579120"/>
          <a:ext cx="6189472" cy="274320"/>
        </p:xfrm>
        <a:graphic>
          <a:graphicData uri="http://schemas.openxmlformats.org/drawingml/2006/table">
            <a:tbl>
              <a:tblPr firstRow="1" bandRow="1">
                <a:tableStyleId>{5C22544A-7EE6-4342-B048-85BDC9FD1C3A}</a:tableStyleId>
              </a:tblPr>
              <a:tblGrid>
                <a:gridCol w="386842">
                  <a:extLst>
                    <a:ext uri="{9D8B030D-6E8A-4147-A177-3AD203B41FA5}">
                      <a16:colId xmlns:a16="http://schemas.microsoft.com/office/drawing/2014/main" val="4232958178"/>
                    </a:ext>
                  </a:extLst>
                </a:gridCol>
                <a:gridCol w="386842">
                  <a:extLst>
                    <a:ext uri="{9D8B030D-6E8A-4147-A177-3AD203B41FA5}">
                      <a16:colId xmlns:a16="http://schemas.microsoft.com/office/drawing/2014/main" val="357034747"/>
                    </a:ext>
                  </a:extLst>
                </a:gridCol>
                <a:gridCol w="386842">
                  <a:extLst>
                    <a:ext uri="{9D8B030D-6E8A-4147-A177-3AD203B41FA5}">
                      <a16:colId xmlns:a16="http://schemas.microsoft.com/office/drawing/2014/main" val="615591283"/>
                    </a:ext>
                  </a:extLst>
                </a:gridCol>
                <a:gridCol w="386842">
                  <a:extLst>
                    <a:ext uri="{9D8B030D-6E8A-4147-A177-3AD203B41FA5}">
                      <a16:colId xmlns:a16="http://schemas.microsoft.com/office/drawing/2014/main" val="1435629791"/>
                    </a:ext>
                  </a:extLst>
                </a:gridCol>
                <a:gridCol w="386842">
                  <a:extLst>
                    <a:ext uri="{9D8B030D-6E8A-4147-A177-3AD203B41FA5}">
                      <a16:colId xmlns:a16="http://schemas.microsoft.com/office/drawing/2014/main" val="3202283862"/>
                    </a:ext>
                  </a:extLst>
                </a:gridCol>
                <a:gridCol w="386842">
                  <a:extLst>
                    <a:ext uri="{9D8B030D-6E8A-4147-A177-3AD203B41FA5}">
                      <a16:colId xmlns:a16="http://schemas.microsoft.com/office/drawing/2014/main" val="982431125"/>
                    </a:ext>
                  </a:extLst>
                </a:gridCol>
                <a:gridCol w="386842">
                  <a:extLst>
                    <a:ext uri="{9D8B030D-6E8A-4147-A177-3AD203B41FA5}">
                      <a16:colId xmlns:a16="http://schemas.microsoft.com/office/drawing/2014/main" val="567402650"/>
                    </a:ext>
                  </a:extLst>
                </a:gridCol>
                <a:gridCol w="386842">
                  <a:extLst>
                    <a:ext uri="{9D8B030D-6E8A-4147-A177-3AD203B41FA5}">
                      <a16:colId xmlns:a16="http://schemas.microsoft.com/office/drawing/2014/main" val="4289676549"/>
                    </a:ext>
                  </a:extLst>
                </a:gridCol>
                <a:gridCol w="386842">
                  <a:extLst>
                    <a:ext uri="{9D8B030D-6E8A-4147-A177-3AD203B41FA5}">
                      <a16:colId xmlns:a16="http://schemas.microsoft.com/office/drawing/2014/main" val="1616234492"/>
                    </a:ext>
                  </a:extLst>
                </a:gridCol>
                <a:gridCol w="386842">
                  <a:extLst>
                    <a:ext uri="{9D8B030D-6E8A-4147-A177-3AD203B41FA5}">
                      <a16:colId xmlns:a16="http://schemas.microsoft.com/office/drawing/2014/main" val="920922443"/>
                    </a:ext>
                  </a:extLst>
                </a:gridCol>
                <a:gridCol w="386842">
                  <a:extLst>
                    <a:ext uri="{9D8B030D-6E8A-4147-A177-3AD203B41FA5}">
                      <a16:colId xmlns:a16="http://schemas.microsoft.com/office/drawing/2014/main" val="1835929691"/>
                    </a:ext>
                  </a:extLst>
                </a:gridCol>
                <a:gridCol w="386842">
                  <a:extLst>
                    <a:ext uri="{9D8B030D-6E8A-4147-A177-3AD203B41FA5}">
                      <a16:colId xmlns:a16="http://schemas.microsoft.com/office/drawing/2014/main" val="660888996"/>
                    </a:ext>
                  </a:extLst>
                </a:gridCol>
                <a:gridCol w="386842">
                  <a:extLst>
                    <a:ext uri="{9D8B030D-6E8A-4147-A177-3AD203B41FA5}">
                      <a16:colId xmlns:a16="http://schemas.microsoft.com/office/drawing/2014/main" val="956967543"/>
                    </a:ext>
                  </a:extLst>
                </a:gridCol>
                <a:gridCol w="386842">
                  <a:extLst>
                    <a:ext uri="{9D8B030D-6E8A-4147-A177-3AD203B41FA5}">
                      <a16:colId xmlns:a16="http://schemas.microsoft.com/office/drawing/2014/main" val="2878855170"/>
                    </a:ext>
                  </a:extLst>
                </a:gridCol>
                <a:gridCol w="386842">
                  <a:extLst>
                    <a:ext uri="{9D8B030D-6E8A-4147-A177-3AD203B41FA5}">
                      <a16:colId xmlns:a16="http://schemas.microsoft.com/office/drawing/2014/main" val="3572050255"/>
                    </a:ext>
                  </a:extLst>
                </a:gridCol>
                <a:gridCol w="386842">
                  <a:extLst>
                    <a:ext uri="{9D8B030D-6E8A-4147-A177-3AD203B41FA5}">
                      <a16:colId xmlns:a16="http://schemas.microsoft.com/office/drawing/2014/main" val="3235694232"/>
                    </a:ext>
                  </a:extLst>
                </a:gridCol>
              </a:tblGrid>
              <a:tr h="274320">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9828161"/>
                  </a:ext>
                </a:extLst>
              </a:tr>
            </a:tbl>
          </a:graphicData>
        </a:graphic>
      </p:graphicFrame>
      <p:graphicFrame>
        <p:nvGraphicFramePr>
          <p:cNvPr id="45" name="Table 56">
            <a:extLst>
              <a:ext uri="{FF2B5EF4-FFF2-40B4-BE49-F238E27FC236}">
                <a16:creationId xmlns:a16="http://schemas.microsoft.com/office/drawing/2014/main" id="{0D3017D9-6016-36AB-57B5-701B3B101986}"/>
              </a:ext>
            </a:extLst>
          </p:cNvPr>
          <p:cNvGraphicFramePr>
            <a:graphicFrameLocks noGrp="1"/>
          </p:cNvGraphicFramePr>
          <p:nvPr>
            <p:extLst>
              <p:ext uri="{D42A27DB-BD31-4B8C-83A1-F6EECF244321}">
                <p14:modId xmlns:p14="http://schemas.microsoft.com/office/powerpoint/2010/main" val="1542132034"/>
              </p:ext>
            </p:extLst>
          </p:nvPr>
        </p:nvGraphicFramePr>
        <p:xfrm>
          <a:off x="427574" y="4196080"/>
          <a:ext cx="6199632" cy="822960"/>
        </p:xfrm>
        <a:graphic>
          <a:graphicData uri="http://schemas.openxmlformats.org/drawingml/2006/table">
            <a:tbl>
              <a:tblPr firstRow="1" bandRow="1">
                <a:tableStyleId>{5C22544A-7EE6-4342-B048-85BDC9FD1C3A}</a:tableStyleId>
              </a:tblPr>
              <a:tblGrid>
                <a:gridCol w="387477">
                  <a:extLst>
                    <a:ext uri="{9D8B030D-6E8A-4147-A177-3AD203B41FA5}">
                      <a16:colId xmlns:a16="http://schemas.microsoft.com/office/drawing/2014/main" val="4232958178"/>
                    </a:ext>
                  </a:extLst>
                </a:gridCol>
                <a:gridCol w="387477">
                  <a:extLst>
                    <a:ext uri="{9D8B030D-6E8A-4147-A177-3AD203B41FA5}">
                      <a16:colId xmlns:a16="http://schemas.microsoft.com/office/drawing/2014/main" val="357034747"/>
                    </a:ext>
                  </a:extLst>
                </a:gridCol>
                <a:gridCol w="387477">
                  <a:extLst>
                    <a:ext uri="{9D8B030D-6E8A-4147-A177-3AD203B41FA5}">
                      <a16:colId xmlns:a16="http://schemas.microsoft.com/office/drawing/2014/main" val="615591283"/>
                    </a:ext>
                  </a:extLst>
                </a:gridCol>
                <a:gridCol w="387477">
                  <a:extLst>
                    <a:ext uri="{9D8B030D-6E8A-4147-A177-3AD203B41FA5}">
                      <a16:colId xmlns:a16="http://schemas.microsoft.com/office/drawing/2014/main" val="1435629791"/>
                    </a:ext>
                  </a:extLst>
                </a:gridCol>
                <a:gridCol w="387477">
                  <a:extLst>
                    <a:ext uri="{9D8B030D-6E8A-4147-A177-3AD203B41FA5}">
                      <a16:colId xmlns:a16="http://schemas.microsoft.com/office/drawing/2014/main" val="3202283862"/>
                    </a:ext>
                  </a:extLst>
                </a:gridCol>
                <a:gridCol w="387477">
                  <a:extLst>
                    <a:ext uri="{9D8B030D-6E8A-4147-A177-3AD203B41FA5}">
                      <a16:colId xmlns:a16="http://schemas.microsoft.com/office/drawing/2014/main" val="982431125"/>
                    </a:ext>
                  </a:extLst>
                </a:gridCol>
                <a:gridCol w="387477">
                  <a:extLst>
                    <a:ext uri="{9D8B030D-6E8A-4147-A177-3AD203B41FA5}">
                      <a16:colId xmlns:a16="http://schemas.microsoft.com/office/drawing/2014/main" val="567402650"/>
                    </a:ext>
                  </a:extLst>
                </a:gridCol>
                <a:gridCol w="387477">
                  <a:extLst>
                    <a:ext uri="{9D8B030D-6E8A-4147-A177-3AD203B41FA5}">
                      <a16:colId xmlns:a16="http://schemas.microsoft.com/office/drawing/2014/main" val="4289676549"/>
                    </a:ext>
                  </a:extLst>
                </a:gridCol>
                <a:gridCol w="387477">
                  <a:extLst>
                    <a:ext uri="{9D8B030D-6E8A-4147-A177-3AD203B41FA5}">
                      <a16:colId xmlns:a16="http://schemas.microsoft.com/office/drawing/2014/main" val="1616234492"/>
                    </a:ext>
                  </a:extLst>
                </a:gridCol>
                <a:gridCol w="387477">
                  <a:extLst>
                    <a:ext uri="{9D8B030D-6E8A-4147-A177-3AD203B41FA5}">
                      <a16:colId xmlns:a16="http://schemas.microsoft.com/office/drawing/2014/main" val="920922443"/>
                    </a:ext>
                  </a:extLst>
                </a:gridCol>
                <a:gridCol w="387477">
                  <a:extLst>
                    <a:ext uri="{9D8B030D-6E8A-4147-A177-3AD203B41FA5}">
                      <a16:colId xmlns:a16="http://schemas.microsoft.com/office/drawing/2014/main" val="1835929691"/>
                    </a:ext>
                  </a:extLst>
                </a:gridCol>
                <a:gridCol w="387477">
                  <a:extLst>
                    <a:ext uri="{9D8B030D-6E8A-4147-A177-3AD203B41FA5}">
                      <a16:colId xmlns:a16="http://schemas.microsoft.com/office/drawing/2014/main" val="660888996"/>
                    </a:ext>
                  </a:extLst>
                </a:gridCol>
                <a:gridCol w="387477">
                  <a:extLst>
                    <a:ext uri="{9D8B030D-6E8A-4147-A177-3AD203B41FA5}">
                      <a16:colId xmlns:a16="http://schemas.microsoft.com/office/drawing/2014/main" val="956967543"/>
                    </a:ext>
                  </a:extLst>
                </a:gridCol>
                <a:gridCol w="387477">
                  <a:extLst>
                    <a:ext uri="{9D8B030D-6E8A-4147-A177-3AD203B41FA5}">
                      <a16:colId xmlns:a16="http://schemas.microsoft.com/office/drawing/2014/main" val="2878855170"/>
                    </a:ext>
                  </a:extLst>
                </a:gridCol>
                <a:gridCol w="387477">
                  <a:extLst>
                    <a:ext uri="{9D8B030D-6E8A-4147-A177-3AD203B41FA5}">
                      <a16:colId xmlns:a16="http://schemas.microsoft.com/office/drawing/2014/main" val="3572050255"/>
                    </a:ext>
                  </a:extLst>
                </a:gridCol>
                <a:gridCol w="387477">
                  <a:extLst>
                    <a:ext uri="{9D8B030D-6E8A-4147-A177-3AD203B41FA5}">
                      <a16:colId xmlns:a16="http://schemas.microsoft.com/office/drawing/2014/main" val="3235694232"/>
                    </a:ext>
                  </a:extLst>
                </a:gridCol>
              </a:tblGrid>
              <a:tr h="27432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9828161"/>
                  </a:ext>
                </a:extLst>
              </a:tr>
              <a:tr h="274320">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80649532"/>
                  </a:ext>
                </a:extLst>
              </a:tr>
              <a:tr h="274320">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76920099"/>
                  </a:ext>
                </a:extLst>
              </a:tr>
            </a:tbl>
          </a:graphicData>
        </a:graphic>
      </p:graphicFrame>
      <p:sp>
        <p:nvSpPr>
          <p:cNvPr id="46" name="Hexagon 45">
            <a:extLst>
              <a:ext uri="{FF2B5EF4-FFF2-40B4-BE49-F238E27FC236}">
                <a16:creationId xmlns:a16="http://schemas.microsoft.com/office/drawing/2014/main" id="{AD1D4A1B-3EBB-8800-8324-C3A477454AB9}"/>
              </a:ext>
            </a:extLst>
          </p:cNvPr>
          <p:cNvSpPr/>
          <p:nvPr/>
        </p:nvSpPr>
        <p:spPr>
          <a:xfrm>
            <a:off x="1056986" y="2571172"/>
            <a:ext cx="274320" cy="274320"/>
          </a:xfrm>
          <a:prstGeom prst="hexagon">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p:txBody>
      </p:sp>
      <p:sp>
        <p:nvSpPr>
          <p:cNvPr id="47" name="TextBox 46">
            <a:extLst>
              <a:ext uri="{FF2B5EF4-FFF2-40B4-BE49-F238E27FC236}">
                <a16:creationId xmlns:a16="http://schemas.microsoft.com/office/drawing/2014/main" id="{90AD1EB7-CA72-3949-F685-574D769AEF9E}"/>
              </a:ext>
            </a:extLst>
          </p:cNvPr>
          <p:cNvSpPr txBox="1"/>
          <p:nvPr/>
        </p:nvSpPr>
        <p:spPr>
          <a:xfrm>
            <a:off x="716788" y="2793266"/>
            <a:ext cx="1034257" cy="338554"/>
          </a:xfrm>
          <a:prstGeom prst="rect">
            <a:avLst/>
          </a:prstGeom>
          <a:noFill/>
        </p:spPr>
        <p:txBody>
          <a:bodyPr wrap="none" rtlCol="0">
            <a:spAutoFit/>
          </a:bodyPr>
          <a:lstStyle/>
          <a:p>
            <a:r>
              <a:rPr lang="en-US" sz="1600" dirty="0"/>
              <a:t>Bump pad</a:t>
            </a:r>
          </a:p>
        </p:txBody>
      </p:sp>
      <p:grpSp>
        <p:nvGrpSpPr>
          <p:cNvPr id="48" name="Group 47">
            <a:extLst>
              <a:ext uri="{FF2B5EF4-FFF2-40B4-BE49-F238E27FC236}">
                <a16:creationId xmlns:a16="http://schemas.microsoft.com/office/drawing/2014/main" id="{9199E769-7149-26FA-5111-CC808F27AA7A}"/>
              </a:ext>
            </a:extLst>
          </p:cNvPr>
          <p:cNvGrpSpPr/>
          <p:nvPr/>
        </p:nvGrpSpPr>
        <p:grpSpPr>
          <a:xfrm>
            <a:off x="2101088" y="2479732"/>
            <a:ext cx="457200" cy="457200"/>
            <a:chOff x="3642522" y="2609272"/>
            <a:chExt cx="499246" cy="457200"/>
          </a:xfrm>
        </p:grpSpPr>
        <p:sp>
          <p:nvSpPr>
            <p:cNvPr id="49" name="TextBox 48">
              <a:extLst>
                <a:ext uri="{FF2B5EF4-FFF2-40B4-BE49-F238E27FC236}">
                  <a16:creationId xmlns:a16="http://schemas.microsoft.com/office/drawing/2014/main" id="{95EC3C05-572D-F8EB-3569-05111CC657C4}"/>
                </a:ext>
              </a:extLst>
            </p:cNvPr>
            <p:cNvSpPr txBox="1"/>
            <p:nvPr/>
          </p:nvSpPr>
          <p:spPr>
            <a:xfrm>
              <a:off x="3642522" y="2668595"/>
              <a:ext cx="430184" cy="338554"/>
            </a:xfrm>
            <a:prstGeom prst="rect">
              <a:avLst/>
            </a:prstGeom>
            <a:noFill/>
          </p:spPr>
          <p:txBody>
            <a:bodyPr wrap="none" rtlCol="0">
              <a:spAutoFit/>
            </a:bodyPr>
            <a:lstStyle/>
            <a:p>
              <a:r>
                <a:rPr lang="en-US" sz="1600" dirty="0"/>
                <a:t>PA</a:t>
              </a:r>
            </a:p>
          </p:txBody>
        </p:sp>
        <p:sp>
          <p:nvSpPr>
            <p:cNvPr id="50" name="Isosceles Triangle 69">
              <a:extLst>
                <a:ext uri="{FF2B5EF4-FFF2-40B4-BE49-F238E27FC236}">
                  <a16:creationId xmlns:a16="http://schemas.microsoft.com/office/drawing/2014/main" id="{27714B17-995B-8671-8D6B-20266AA735D6}"/>
                </a:ext>
              </a:extLst>
            </p:cNvPr>
            <p:cNvSpPr/>
            <p:nvPr/>
          </p:nvSpPr>
          <p:spPr>
            <a:xfrm rot="5400000">
              <a:off x="3684568" y="2609272"/>
              <a:ext cx="457200" cy="457200"/>
            </a:xfrm>
            <a:prstGeom prst="triangle">
              <a:avLst/>
            </a:prstGeom>
            <a:noFill/>
            <a:ln w="952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cxnSp>
        <p:nvCxnSpPr>
          <p:cNvPr id="51" name="Straight Connector 50">
            <a:extLst>
              <a:ext uri="{FF2B5EF4-FFF2-40B4-BE49-F238E27FC236}">
                <a16:creationId xmlns:a16="http://schemas.microsoft.com/office/drawing/2014/main" id="{73C1878D-C5AF-2614-99DF-43F7640EFE97}"/>
              </a:ext>
            </a:extLst>
          </p:cNvPr>
          <p:cNvCxnSpPr>
            <a:cxnSpLocks/>
          </p:cNvCxnSpPr>
          <p:nvPr/>
        </p:nvCxnSpPr>
        <p:spPr>
          <a:xfrm flipV="1">
            <a:off x="1331306" y="2708332"/>
            <a:ext cx="807882"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Connector: Elbow 74">
            <a:extLst>
              <a:ext uri="{FF2B5EF4-FFF2-40B4-BE49-F238E27FC236}">
                <a16:creationId xmlns:a16="http://schemas.microsoft.com/office/drawing/2014/main" id="{1DBAB5A4-9E70-8597-4F5B-F3E505F70328}"/>
              </a:ext>
            </a:extLst>
          </p:cNvPr>
          <p:cNvCxnSpPr>
            <a:cxnSpLocks/>
          </p:cNvCxnSpPr>
          <p:nvPr/>
        </p:nvCxnSpPr>
        <p:spPr>
          <a:xfrm rot="16200000" flipH="1">
            <a:off x="1706910" y="2427286"/>
            <a:ext cx="567054" cy="1"/>
          </a:xfrm>
          <a:prstGeom prst="bentConnector3">
            <a:avLst>
              <a:gd name="adj1" fmla="val 50000"/>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D613DC0D-BFBE-8B0B-ADED-B9DB0CB7227B}"/>
              </a:ext>
            </a:extLst>
          </p:cNvPr>
          <p:cNvSpPr txBox="1"/>
          <p:nvPr/>
        </p:nvSpPr>
        <p:spPr>
          <a:xfrm>
            <a:off x="2756408" y="2249495"/>
            <a:ext cx="1304460" cy="338554"/>
          </a:xfrm>
          <a:prstGeom prst="rect">
            <a:avLst/>
          </a:prstGeom>
          <a:noFill/>
        </p:spPr>
        <p:txBody>
          <a:bodyPr wrap="none" rtlCol="0">
            <a:spAutoFit/>
          </a:bodyPr>
          <a:lstStyle/>
          <a:p>
            <a:r>
              <a:rPr lang="en-US" sz="1600" dirty="0"/>
              <a:t>Discriminator</a:t>
            </a:r>
          </a:p>
        </p:txBody>
      </p:sp>
      <p:sp>
        <p:nvSpPr>
          <p:cNvPr id="54" name="Isosceles Triangle 79">
            <a:extLst>
              <a:ext uri="{FF2B5EF4-FFF2-40B4-BE49-F238E27FC236}">
                <a16:creationId xmlns:a16="http://schemas.microsoft.com/office/drawing/2014/main" id="{A2AECE9C-A5BB-6974-3BE0-8A8E1EAA93AA}"/>
              </a:ext>
            </a:extLst>
          </p:cNvPr>
          <p:cNvSpPr/>
          <p:nvPr/>
        </p:nvSpPr>
        <p:spPr>
          <a:xfrm rot="5400000">
            <a:off x="2966160" y="2598044"/>
            <a:ext cx="457200" cy="418695"/>
          </a:xfrm>
          <a:prstGeom prst="triangle">
            <a:avLst/>
          </a:prstGeom>
          <a:noFill/>
          <a:ln w="9525">
            <a:solidFill>
              <a:schemeClr val="tx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5" name="Straight Connector 54">
            <a:extLst>
              <a:ext uri="{FF2B5EF4-FFF2-40B4-BE49-F238E27FC236}">
                <a16:creationId xmlns:a16="http://schemas.microsoft.com/office/drawing/2014/main" id="{1529964F-A3A8-6409-8C21-9A68CFA7518B}"/>
              </a:ext>
            </a:extLst>
          </p:cNvPr>
          <p:cNvCxnSpPr>
            <a:cxnSpLocks/>
            <a:stCxn id="50" idx="0"/>
          </p:cNvCxnSpPr>
          <p:nvPr/>
        </p:nvCxnSpPr>
        <p:spPr>
          <a:xfrm>
            <a:off x="2558288" y="2708332"/>
            <a:ext cx="42655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TextBox 55">
            <a:extLst>
              <a:ext uri="{FF2B5EF4-FFF2-40B4-BE49-F238E27FC236}">
                <a16:creationId xmlns:a16="http://schemas.microsoft.com/office/drawing/2014/main" id="{481AE8F9-4B5A-A07B-E287-2E1EDD2EDAF7}"/>
              </a:ext>
            </a:extLst>
          </p:cNvPr>
          <p:cNvSpPr txBox="1"/>
          <p:nvPr/>
        </p:nvSpPr>
        <p:spPr>
          <a:xfrm>
            <a:off x="764886" y="2195314"/>
            <a:ext cx="1158240" cy="338554"/>
          </a:xfrm>
          <a:prstGeom prst="rect">
            <a:avLst/>
          </a:prstGeom>
          <a:noFill/>
        </p:spPr>
        <p:txBody>
          <a:bodyPr wrap="square">
            <a:spAutoFit/>
          </a:bodyPr>
          <a:lstStyle/>
          <a:p>
            <a:pPr algn="ctr"/>
            <a:r>
              <a:rPr lang="en-US" sz="1600" dirty="0">
                <a:solidFill>
                  <a:schemeClr val="tx1"/>
                </a:solidFill>
              </a:rPr>
              <a:t>Q injector</a:t>
            </a:r>
          </a:p>
        </p:txBody>
      </p:sp>
      <p:grpSp>
        <p:nvGrpSpPr>
          <p:cNvPr id="57" name="Group 56">
            <a:extLst>
              <a:ext uri="{FF2B5EF4-FFF2-40B4-BE49-F238E27FC236}">
                <a16:creationId xmlns:a16="http://schemas.microsoft.com/office/drawing/2014/main" id="{6E51C822-C63F-B4D1-502B-187CEE208FE4}"/>
              </a:ext>
            </a:extLst>
          </p:cNvPr>
          <p:cNvGrpSpPr/>
          <p:nvPr/>
        </p:nvGrpSpPr>
        <p:grpSpPr>
          <a:xfrm>
            <a:off x="907380" y="1985264"/>
            <a:ext cx="1081532" cy="297180"/>
            <a:chOff x="7871968" y="2026920"/>
            <a:chExt cx="1081532" cy="297180"/>
          </a:xfrm>
        </p:grpSpPr>
        <p:cxnSp>
          <p:nvCxnSpPr>
            <p:cNvPr id="58" name="Straight Connector 57">
              <a:extLst>
                <a:ext uri="{FF2B5EF4-FFF2-40B4-BE49-F238E27FC236}">
                  <a16:creationId xmlns:a16="http://schemas.microsoft.com/office/drawing/2014/main" id="{5D9AB196-7931-08FE-2590-3271C68D48E8}"/>
                </a:ext>
              </a:extLst>
            </p:cNvPr>
            <p:cNvCxnSpPr>
              <a:cxnSpLocks/>
            </p:cNvCxnSpPr>
            <p:nvPr/>
          </p:nvCxnSpPr>
          <p:spPr>
            <a:xfrm>
              <a:off x="8122920" y="2049780"/>
              <a:ext cx="0" cy="27432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9AD98257-1ACD-5073-9661-BD0EE1CD7308}"/>
                </a:ext>
              </a:extLst>
            </p:cNvPr>
            <p:cNvCxnSpPr>
              <a:cxnSpLocks/>
            </p:cNvCxnSpPr>
            <p:nvPr/>
          </p:nvCxnSpPr>
          <p:spPr>
            <a:xfrm>
              <a:off x="8183880" y="2049780"/>
              <a:ext cx="0" cy="27432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ABB3C3FE-F901-194B-9944-449398CE9A04}"/>
                </a:ext>
              </a:extLst>
            </p:cNvPr>
            <p:cNvCxnSpPr>
              <a:cxnSpLocks/>
            </p:cNvCxnSpPr>
            <p:nvPr/>
          </p:nvCxnSpPr>
          <p:spPr>
            <a:xfrm>
              <a:off x="7871968" y="2186940"/>
              <a:ext cx="25146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3C2D5F94-7C91-84A6-8629-D890D50A3F6D}"/>
                </a:ext>
              </a:extLst>
            </p:cNvPr>
            <p:cNvCxnSpPr>
              <a:cxnSpLocks/>
            </p:cNvCxnSpPr>
            <p:nvPr/>
          </p:nvCxnSpPr>
          <p:spPr>
            <a:xfrm>
              <a:off x="8191500" y="2186940"/>
              <a:ext cx="25146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Oval 61">
              <a:extLst>
                <a:ext uri="{FF2B5EF4-FFF2-40B4-BE49-F238E27FC236}">
                  <a16:creationId xmlns:a16="http://schemas.microsoft.com/office/drawing/2014/main" id="{8934489D-F05A-3958-CD32-3C30CFD8923A}"/>
                </a:ext>
              </a:extLst>
            </p:cNvPr>
            <p:cNvSpPr/>
            <p:nvPr/>
          </p:nvSpPr>
          <p:spPr>
            <a:xfrm>
              <a:off x="8450580" y="2156460"/>
              <a:ext cx="60960" cy="6096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C4517E52-AC17-9F64-3D5A-4EF9F7C2AE97}"/>
                </a:ext>
              </a:extLst>
            </p:cNvPr>
            <p:cNvSpPr/>
            <p:nvPr/>
          </p:nvSpPr>
          <p:spPr>
            <a:xfrm>
              <a:off x="8633460" y="2156460"/>
              <a:ext cx="60960" cy="60960"/>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4" name="Straight Connector 63">
              <a:extLst>
                <a:ext uri="{FF2B5EF4-FFF2-40B4-BE49-F238E27FC236}">
                  <a16:creationId xmlns:a16="http://schemas.microsoft.com/office/drawing/2014/main" id="{3F414813-0F7F-C54F-C438-7717C3427A37}"/>
                </a:ext>
              </a:extLst>
            </p:cNvPr>
            <p:cNvCxnSpPr>
              <a:cxnSpLocks/>
            </p:cNvCxnSpPr>
            <p:nvPr/>
          </p:nvCxnSpPr>
          <p:spPr>
            <a:xfrm flipV="1">
              <a:off x="8493252" y="2026920"/>
              <a:ext cx="167640" cy="1371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8D7AD704-60E5-9821-CE84-D2463451600A}"/>
                </a:ext>
              </a:extLst>
            </p:cNvPr>
            <p:cNvCxnSpPr>
              <a:cxnSpLocks/>
            </p:cNvCxnSpPr>
            <p:nvPr/>
          </p:nvCxnSpPr>
          <p:spPr>
            <a:xfrm>
              <a:off x="8702040" y="2186940"/>
              <a:ext cx="25146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6" name="Group 65">
            <a:extLst>
              <a:ext uri="{FF2B5EF4-FFF2-40B4-BE49-F238E27FC236}">
                <a16:creationId xmlns:a16="http://schemas.microsoft.com/office/drawing/2014/main" id="{24EDBF37-650A-BA16-F020-C676161A1B84}"/>
              </a:ext>
            </a:extLst>
          </p:cNvPr>
          <p:cNvGrpSpPr/>
          <p:nvPr/>
        </p:nvGrpSpPr>
        <p:grpSpPr>
          <a:xfrm>
            <a:off x="2125056" y="3074670"/>
            <a:ext cx="454025" cy="365760"/>
            <a:chOff x="6573520" y="2194560"/>
            <a:chExt cx="454025" cy="365760"/>
          </a:xfrm>
        </p:grpSpPr>
        <p:cxnSp>
          <p:nvCxnSpPr>
            <p:cNvPr id="67" name="Straight Connector 66">
              <a:extLst>
                <a:ext uri="{FF2B5EF4-FFF2-40B4-BE49-F238E27FC236}">
                  <a16:creationId xmlns:a16="http://schemas.microsoft.com/office/drawing/2014/main" id="{60C00DF3-CBC6-EDE4-558B-2B4CA3EB5F2E}"/>
                </a:ext>
              </a:extLst>
            </p:cNvPr>
            <p:cNvCxnSpPr/>
            <p:nvPr/>
          </p:nvCxnSpPr>
          <p:spPr>
            <a:xfrm>
              <a:off x="6578600" y="2194560"/>
              <a:ext cx="0" cy="3657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F0D2C9D0-A6C6-7AFE-D14B-A784A9E66237}"/>
                </a:ext>
              </a:extLst>
            </p:cNvPr>
            <p:cNvCxnSpPr>
              <a:cxnSpLocks/>
            </p:cNvCxnSpPr>
            <p:nvPr/>
          </p:nvCxnSpPr>
          <p:spPr>
            <a:xfrm flipH="1">
              <a:off x="6573520" y="2194560"/>
              <a:ext cx="2743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AF27B4A2-A7C4-4790-D9B5-265F899DF4E4}"/>
                </a:ext>
              </a:extLst>
            </p:cNvPr>
            <p:cNvCxnSpPr>
              <a:cxnSpLocks/>
            </p:cNvCxnSpPr>
            <p:nvPr/>
          </p:nvCxnSpPr>
          <p:spPr>
            <a:xfrm flipH="1">
              <a:off x="6576695" y="2559685"/>
              <a:ext cx="2743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430A1B3F-B162-E6ED-7F4D-B2F36DF73296}"/>
                </a:ext>
              </a:extLst>
            </p:cNvPr>
            <p:cNvCxnSpPr>
              <a:cxnSpLocks/>
            </p:cNvCxnSpPr>
            <p:nvPr/>
          </p:nvCxnSpPr>
          <p:spPr>
            <a:xfrm>
              <a:off x="6844665" y="2196464"/>
              <a:ext cx="182880" cy="1828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EB419CFE-3161-9D1B-556F-B7E94C7DE14C}"/>
                </a:ext>
              </a:extLst>
            </p:cNvPr>
            <p:cNvCxnSpPr>
              <a:cxnSpLocks/>
            </p:cNvCxnSpPr>
            <p:nvPr/>
          </p:nvCxnSpPr>
          <p:spPr>
            <a:xfrm flipV="1">
              <a:off x="6844665" y="2376805"/>
              <a:ext cx="181033" cy="1828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2" name="Connector: Elbow 112">
            <a:extLst>
              <a:ext uri="{FF2B5EF4-FFF2-40B4-BE49-F238E27FC236}">
                <a16:creationId xmlns:a16="http://schemas.microsoft.com/office/drawing/2014/main" id="{ABF92032-4D54-CB75-5282-85034D94A891}"/>
              </a:ext>
            </a:extLst>
          </p:cNvPr>
          <p:cNvCxnSpPr>
            <a:cxnSpLocks/>
          </p:cNvCxnSpPr>
          <p:nvPr/>
        </p:nvCxnSpPr>
        <p:spPr>
          <a:xfrm flipV="1">
            <a:off x="2577176" y="2908357"/>
            <a:ext cx="402522" cy="351098"/>
          </a:xfrm>
          <a:prstGeom prst="bentConnector3">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3905F504-9FCF-8679-1213-703E30E114D2}"/>
              </a:ext>
            </a:extLst>
          </p:cNvPr>
          <p:cNvSpPr txBox="1"/>
          <p:nvPr/>
        </p:nvSpPr>
        <p:spPr>
          <a:xfrm>
            <a:off x="2037588" y="3077746"/>
            <a:ext cx="534442" cy="338554"/>
          </a:xfrm>
          <a:prstGeom prst="rect">
            <a:avLst/>
          </a:prstGeom>
          <a:noFill/>
        </p:spPr>
        <p:txBody>
          <a:bodyPr wrap="none" rtlCol="0">
            <a:spAutoFit/>
          </a:bodyPr>
          <a:lstStyle/>
          <a:p>
            <a:r>
              <a:rPr lang="en-US" sz="1600" dirty="0"/>
              <a:t>DAC</a:t>
            </a:r>
          </a:p>
        </p:txBody>
      </p:sp>
      <p:grpSp>
        <p:nvGrpSpPr>
          <p:cNvPr id="74" name="Group 73">
            <a:extLst>
              <a:ext uri="{FF2B5EF4-FFF2-40B4-BE49-F238E27FC236}">
                <a16:creationId xmlns:a16="http://schemas.microsoft.com/office/drawing/2014/main" id="{2A08D64E-0082-E01F-D68B-EEF386BB2CBB}"/>
              </a:ext>
            </a:extLst>
          </p:cNvPr>
          <p:cNvGrpSpPr/>
          <p:nvPr/>
        </p:nvGrpSpPr>
        <p:grpSpPr>
          <a:xfrm rot="10800000">
            <a:off x="3816696" y="2622550"/>
            <a:ext cx="454025" cy="365760"/>
            <a:chOff x="6573520" y="2194560"/>
            <a:chExt cx="454025" cy="365760"/>
          </a:xfrm>
        </p:grpSpPr>
        <p:cxnSp>
          <p:nvCxnSpPr>
            <p:cNvPr id="75" name="Straight Connector 74">
              <a:extLst>
                <a:ext uri="{FF2B5EF4-FFF2-40B4-BE49-F238E27FC236}">
                  <a16:creationId xmlns:a16="http://schemas.microsoft.com/office/drawing/2014/main" id="{0EA940C8-ED4A-A7BB-CC38-D8E5FF2A96F0}"/>
                </a:ext>
              </a:extLst>
            </p:cNvPr>
            <p:cNvCxnSpPr/>
            <p:nvPr/>
          </p:nvCxnSpPr>
          <p:spPr>
            <a:xfrm>
              <a:off x="6578600" y="2194560"/>
              <a:ext cx="0" cy="36576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6FB4898B-A9EB-9C70-61DE-ADB93D59D8B2}"/>
                </a:ext>
              </a:extLst>
            </p:cNvPr>
            <p:cNvCxnSpPr>
              <a:cxnSpLocks/>
            </p:cNvCxnSpPr>
            <p:nvPr/>
          </p:nvCxnSpPr>
          <p:spPr>
            <a:xfrm flipH="1">
              <a:off x="6573520" y="2194560"/>
              <a:ext cx="2743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1C116AC5-3A6A-6932-4C46-43D611E66504}"/>
                </a:ext>
              </a:extLst>
            </p:cNvPr>
            <p:cNvCxnSpPr>
              <a:cxnSpLocks/>
            </p:cNvCxnSpPr>
            <p:nvPr/>
          </p:nvCxnSpPr>
          <p:spPr>
            <a:xfrm flipH="1">
              <a:off x="6576695" y="2559685"/>
              <a:ext cx="27432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37FB33EB-6B12-AB3D-BFDF-1EB348968878}"/>
                </a:ext>
              </a:extLst>
            </p:cNvPr>
            <p:cNvCxnSpPr>
              <a:cxnSpLocks/>
            </p:cNvCxnSpPr>
            <p:nvPr/>
          </p:nvCxnSpPr>
          <p:spPr>
            <a:xfrm>
              <a:off x="6844665" y="2196464"/>
              <a:ext cx="182880" cy="1828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D2C67365-0B5E-8BFC-59CB-5B10837DE46C}"/>
                </a:ext>
              </a:extLst>
            </p:cNvPr>
            <p:cNvCxnSpPr>
              <a:cxnSpLocks/>
            </p:cNvCxnSpPr>
            <p:nvPr/>
          </p:nvCxnSpPr>
          <p:spPr>
            <a:xfrm flipV="1">
              <a:off x="6844665" y="2376805"/>
              <a:ext cx="181033" cy="18288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0" name="TextBox 79">
            <a:extLst>
              <a:ext uri="{FF2B5EF4-FFF2-40B4-BE49-F238E27FC236}">
                <a16:creationId xmlns:a16="http://schemas.microsoft.com/office/drawing/2014/main" id="{60929313-ADF4-89E3-420D-6A90F9D6D426}"/>
              </a:ext>
            </a:extLst>
          </p:cNvPr>
          <p:cNvSpPr txBox="1"/>
          <p:nvPr/>
        </p:nvSpPr>
        <p:spPr>
          <a:xfrm>
            <a:off x="3820668" y="2645946"/>
            <a:ext cx="519694" cy="338554"/>
          </a:xfrm>
          <a:prstGeom prst="rect">
            <a:avLst/>
          </a:prstGeom>
          <a:noFill/>
          <a:ln w="9525">
            <a:noFill/>
          </a:ln>
        </p:spPr>
        <p:txBody>
          <a:bodyPr wrap="none" rtlCol="0">
            <a:spAutoFit/>
          </a:bodyPr>
          <a:lstStyle/>
          <a:p>
            <a:r>
              <a:rPr lang="en-US" sz="1600" dirty="0"/>
              <a:t>TDC</a:t>
            </a:r>
          </a:p>
        </p:txBody>
      </p:sp>
      <p:cxnSp>
        <p:nvCxnSpPr>
          <p:cNvPr id="81" name="Straight Connector 80">
            <a:extLst>
              <a:ext uri="{FF2B5EF4-FFF2-40B4-BE49-F238E27FC236}">
                <a16:creationId xmlns:a16="http://schemas.microsoft.com/office/drawing/2014/main" id="{74859C7A-5BB7-739C-DB0D-C5939CB8A161}"/>
              </a:ext>
            </a:extLst>
          </p:cNvPr>
          <p:cNvCxnSpPr>
            <a:cxnSpLocks/>
          </p:cNvCxnSpPr>
          <p:nvPr/>
        </p:nvCxnSpPr>
        <p:spPr>
          <a:xfrm>
            <a:off x="3396488" y="2809932"/>
            <a:ext cx="426558"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82" name="Rectangle 81">
            <a:extLst>
              <a:ext uri="{FF2B5EF4-FFF2-40B4-BE49-F238E27FC236}">
                <a16:creationId xmlns:a16="http://schemas.microsoft.com/office/drawing/2014/main" id="{B7E0EE18-6BA4-A7DA-8667-D33DB435D5E4}"/>
              </a:ext>
            </a:extLst>
          </p:cNvPr>
          <p:cNvSpPr/>
          <p:nvPr/>
        </p:nvSpPr>
        <p:spPr>
          <a:xfrm>
            <a:off x="2116166" y="3527340"/>
            <a:ext cx="2174240" cy="3657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Test pattern gen</a:t>
            </a:r>
          </a:p>
        </p:txBody>
      </p:sp>
      <p:sp>
        <p:nvSpPr>
          <p:cNvPr id="83" name="Rectangle 82">
            <a:extLst>
              <a:ext uri="{FF2B5EF4-FFF2-40B4-BE49-F238E27FC236}">
                <a16:creationId xmlns:a16="http://schemas.microsoft.com/office/drawing/2014/main" id="{5126372E-A3D0-BCA2-53A5-6A5B88DCC39C}"/>
              </a:ext>
            </a:extLst>
          </p:cNvPr>
          <p:cNvSpPr/>
          <p:nvPr/>
        </p:nvSpPr>
        <p:spPr>
          <a:xfrm>
            <a:off x="5362286" y="2997200"/>
            <a:ext cx="482600" cy="4826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err="1">
                <a:solidFill>
                  <a:schemeClr val="tx1"/>
                </a:solidFill>
              </a:rPr>
              <a:t>Buf</a:t>
            </a:r>
            <a:endParaRPr lang="en-US" sz="1600" dirty="0">
              <a:solidFill>
                <a:schemeClr val="tx1"/>
              </a:solidFill>
            </a:endParaRPr>
          </a:p>
        </p:txBody>
      </p:sp>
      <p:sp>
        <p:nvSpPr>
          <p:cNvPr id="84" name="Trapezoid 83">
            <a:extLst>
              <a:ext uri="{FF2B5EF4-FFF2-40B4-BE49-F238E27FC236}">
                <a16:creationId xmlns:a16="http://schemas.microsoft.com/office/drawing/2014/main" id="{74689429-03C8-0436-CAA8-C6113C6F2DF9}"/>
              </a:ext>
            </a:extLst>
          </p:cNvPr>
          <p:cNvSpPr/>
          <p:nvPr/>
        </p:nvSpPr>
        <p:spPr>
          <a:xfrm rot="5400000">
            <a:off x="4191346" y="3030220"/>
            <a:ext cx="1315720" cy="457200"/>
          </a:xfrm>
          <a:prstGeom prst="trapezoid">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a:extLst>
              <a:ext uri="{FF2B5EF4-FFF2-40B4-BE49-F238E27FC236}">
                <a16:creationId xmlns:a16="http://schemas.microsoft.com/office/drawing/2014/main" id="{B85D93FD-C0D8-AD33-67B8-E89AAC1C421C}"/>
              </a:ext>
            </a:extLst>
          </p:cNvPr>
          <p:cNvSpPr txBox="1"/>
          <p:nvPr/>
        </p:nvSpPr>
        <p:spPr>
          <a:xfrm>
            <a:off x="4544568" y="3069223"/>
            <a:ext cx="596638" cy="338554"/>
          </a:xfrm>
          <a:prstGeom prst="rect">
            <a:avLst/>
          </a:prstGeom>
          <a:noFill/>
        </p:spPr>
        <p:txBody>
          <a:bodyPr wrap="none" rtlCol="0">
            <a:spAutoFit/>
          </a:bodyPr>
          <a:lstStyle/>
          <a:p>
            <a:r>
              <a:rPr lang="en-US" sz="1600" dirty="0"/>
              <a:t>MUX</a:t>
            </a:r>
          </a:p>
        </p:txBody>
      </p:sp>
      <p:cxnSp>
        <p:nvCxnSpPr>
          <p:cNvPr id="86" name="Straight Arrow Connector 85">
            <a:extLst>
              <a:ext uri="{FF2B5EF4-FFF2-40B4-BE49-F238E27FC236}">
                <a16:creationId xmlns:a16="http://schemas.microsoft.com/office/drawing/2014/main" id="{D7AED4A7-8941-2162-BD4F-E42F073D4C06}"/>
              </a:ext>
            </a:extLst>
          </p:cNvPr>
          <p:cNvCxnSpPr>
            <a:cxnSpLocks/>
          </p:cNvCxnSpPr>
          <p:nvPr/>
        </p:nvCxnSpPr>
        <p:spPr>
          <a:xfrm>
            <a:off x="5072726" y="3238500"/>
            <a:ext cx="299720"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1CA6FDEA-9AD4-1E93-5596-9DB47008C917}"/>
              </a:ext>
            </a:extLst>
          </p:cNvPr>
          <p:cNvCxnSpPr>
            <a:cxnSpLocks/>
          </p:cNvCxnSpPr>
          <p:nvPr/>
        </p:nvCxnSpPr>
        <p:spPr>
          <a:xfrm>
            <a:off x="4270086" y="2783840"/>
            <a:ext cx="350520"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C02BC267-8F55-3651-D3AD-4C08AECE9DA7}"/>
              </a:ext>
            </a:extLst>
          </p:cNvPr>
          <p:cNvCxnSpPr>
            <a:cxnSpLocks/>
          </p:cNvCxnSpPr>
          <p:nvPr/>
        </p:nvCxnSpPr>
        <p:spPr>
          <a:xfrm>
            <a:off x="4290406" y="3713480"/>
            <a:ext cx="335280"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120CBDD6-30C0-DDF5-5528-1E623A6B840A}"/>
              </a:ext>
            </a:extLst>
          </p:cNvPr>
          <p:cNvCxnSpPr>
            <a:cxnSpLocks/>
          </p:cNvCxnSpPr>
          <p:nvPr/>
        </p:nvCxnSpPr>
        <p:spPr>
          <a:xfrm>
            <a:off x="5844886" y="3238500"/>
            <a:ext cx="299720" cy="0"/>
          </a:xfrm>
          <a:prstGeom prst="straightConnector1">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0" name="Rectangle: Rounded Corners 149">
            <a:extLst>
              <a:ext uri="{FF2B5EF4-FFF2-40B4-BE49-F238E27FC236}">
                <a16:creationId xmlns:a16="http://schemas.microsoft.com/office/drawing/2014/main" id="{F448C670-55BE-358C-4799-355E5D2F7AA0}"/>
              </a:ext>
            </a:extLst>
          </p:cNvPr>
          <p:cNvSpPr/>
          <p:nvPr/>
        </p:nvSpPr>
        <p:spPr>
          <a:xfrm>
            <a:off x="734406" y="1925320"/>
            <a:ext cx="5450840" cy="208788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1" name="Straight Connector 90">
            <a:extLst>
              <a:ext uri="{FF2B5EF4-FFF2-40B4-BE49-F238E27FC236}">
                <a16:creationId xmlns:a16="http://schemas.microsoft.com/office/drawing/2014/main" id="{84DFF736-F844-0191-17A3-F5FB394C77E1}"/>
              </a:ext>
            </a:extLst>
          </p:cNvPr>
          <p:cNvCxnSpPr>
            <a:cxnSpLocks/>
          </p:cNvCxnSpPr>
          <p:nvPr/>
        </p:nvCxnSpPr>
        <p:spPr>
          <a:xfrm flipV="1">
            <a:off x="429606" y="2189480"/>
            <a:ext cx="304800" cy="2006600"/>
          </a:xfrm>
          <a:prstGeom prst="line">
            <a:avLst/>
          </a:prstGeom>
          <a:ln w="9525">
            <a:solidFill>
              <a:schemeClr val="tx1"/>
            </a:solidFill>
            <a:prstDash val="lgDash"/>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8F18A66-4C7D-3E2A-01F4-5172EA4C612D}"/>
              </a:ext>
            </a:extLst>
          </p:cNvPr>
          <p:cNvCxnSpPr>
            <a:cxnSpLocks/>
          </p:cNvCxnSpPr>
          <p:nvPr/>
        </p:nvCxnSpPr>
        <p:spPr>
          <a:xfrm flipV="1">
            <a:off x="805526" y="4023360"/>
            <a:ext cx="238760" cy="182880"/>
          </a:xfrm>
          <a:prstGeom prst="line">
            <a:avLst/>
          </a:prstGeom>
          <a:ln w="9525">
            <a:solidFill>
              <a:schemeClr val="tx1"/>
            </a:solidFill>
            <a:prstDash val="lgDash"/>
          </a:ln>
        </p:spPr>
        <p:style>
          <a:lnRef idx="1">
            <a:schemeClr val="accent1"/>
          </a:lnRef>
          <a:fillRef idx="0">
            <a:schemeClr val="accent1"/>
          </a:fillRef>
          <a:effectRef idx="0">
            <a:schemeClr val="accent1"/>
          </a:effectRef>
          <a:fontRef idx="minor">
            <a:schemeClr val="tx1"/>
          </a:fontRef>
        </p:style>
      </p:cxnSp>
      <p:sp>
        <p:nvSpPr>
          <p:cNvPr id="93" name="Rectangle 92">
            <a:extLst>
              <a:ext uri="{FF2B5EF4-FFF2-40B4-BE49-F238E27FC236}">
                <a16:creationId xmlns:a16="http://schemas.microsoft.com/office/drawing/2014/main" id="{44D09CAC-79D3-1C25-8F2F-4D4EF0E6CC28}"/>
              </a:ext>
            </a:extLst>
          </p:cNvPr>
          <p:cNvSpPr/>
          <p:nvPr/>
        </p:nvSpPr>
        <p:spPr>
          <a:xfrm>
            <a:off x="434686" y="4211320"/>
            <a:ext cx="370840" cy="24384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Arrow Connector 93">
            <a:extLst>
              <a:ext uri="{FF2B5EF4-FFF2-40B4-BE49-F238E27FC236}">
                <a16:creationId xmlns:a16="http://schemas.microsoft.com/office/drawing/2014/main" id="{950820A2-A272-2254-8A87-EE9E36E5E10C}"/>
              </a:ext>
            </a:extLst>
          </p:cNvPr>
          <p:cNvCxnSpPr>
            <a:cxnSpLocks/>
            <a:stCxn id="102" idx="0"/>
          </p:cNvCxnSpPr>
          <p:nvPr/>
        </p:nvCxnSpPr>
        <p:spPr>
          <a:xfrm>
            <a:off x="424526" y="1529055"/>
            <a:ext cx="0" cy="2729185"/>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C661408A-CB7E-CD6A-6ECE-CB7A1389A954}"/>
              </a:ext>
            </a:extLst>
          </p:cNvPr>
          <p:cNvCxnSpPr>
            <a:cxnSpLocks/>
          </p:cNvCxnSpPr>
          <p:nvPr/>
        </p:nvCxnSpPr>
        <p:spPr>
          <a:xfrm>
            <a:off x="347770" y="579120"/>
            <a:ext cx="0" cy="4465320"/>
          </a:xfrm>
          <a:prstGeom prst="straightConnector1">
            <a:avLst/>
          </a:prstGeom>
          <a:ln w="952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6" name="TextBox 95">
            <a:extLst>
              <a:ext uri="{FF2B5EF4-FFF2-40B4-BE49-F238E27FC236}">
                <a16:creationId xmlns:a16="http://schemas.microsoft.com/office/drawing/2014/main" id="{34055B12-A3DE-F828-1DD5-BBCF8F1E9749}"/>
              </a:ext>
            </a:extLst>
          </p:cNvPr>
          <p:cNvSpPr txBox="1"/>
          <p:nvPr/>
        </p:nvSpPr>
        <p:spPr>
          <a:xfrm>
            <a:off x="0" y="1888088"/>
            <a:ext cx="430887" cy="1585178"/>
          </a:xfrm>
          <a:prstGeom prst="rect">
            <a:avLst/>
          </a:prstGeom>
          <a:noFill/>
        </p:spPr>
        <p:txBody>
          <a:bodyPr vert="vert270" wrap="none" rtlCol="0">
            <a:spAutoFit/>
          </a:bodyPr>
          <a:lstStyle/>
          <a:p>
            <a:r>
              <a:rPr lang="en-US" sz="1600" dirty="0"/>
              <a:t>16 rows, 20.8 mm</a:t>
            </a:r>
          </a:p>
        </p:txBody>
      </p:sp>
      <p:sp>
        <p:nvSpPr>
          <p:cNvPr id="97" name="TextBox 96">
            <a:extLst>
              <a:ext uri="{FF2B5EF4-FFF2-40B4-BE49-F238E27FC236}">
                <a16:creationId xmlns:a16="http://schemas.microsoft.com/office/drawing/2014/main" id="{B4DEA92B-5100-1189-B6E1-12EDC8EFC7EC}"/>
              </a:ext>
            </a:extLst>
          </p:cNvPr>
          <p:cNvSpPr txBox="1"/>
          <p:nvPr/>
        </p:nvSpPr>
        <p:spPr>
          <a:xfrm>
            <a:off x="2534920" y="196448"/>
            <a:ext cx="1973489" cy="338554"/>
          </a:xfrm>
          <a:prstGeom prst="rect">
            <a:avLst/>
          </a:prstGeom>
          <a:noFill/>
        </p:spPr>
        <p:txBody>
          <a:bodyPr vert="horz" wrap="none" rtlCol="0">
            <a:spAutoFit/>
          </a:bodyPr>
          <a:lstStyle/>
          <a:p>
            <a:r>
              <a:rPr lang="en-US" sz="1600" dirty="0"/>
              <a:t>16 columns, 20.8 mm</a:t>
            </a:r>
          </a:p>
        </p:txBody>
      </p:sp>
      <p:cxnSp>
        <p:nvCxnSpPr>
          <p:cNvPr id="98" name="Straight Arrow Connector 97">
            <a:extLst>
              <a:ext uri="{FF2B5EF4-FFF2-40B4-BE49-F238E27FC236}">
                <a16:creationId xmlns:a16="http://schemas.microsoft.com/office/drawing/2014/main" id="{6B126D39-5A3E-2B70-5E2B-133560298685}"/>
              </a:ext>
            </a:extLst>
          </p:cNvPr>
          <p:cNvCxnSpPr>
            <a:cxnSpLocks/>
          </p:cNvCxnSpPr>
          <p:nvPr/>
        </p:nvCxnSpPr>
        <p:spPr>
          <a:xfrm>
            <a:off x="429606" y="492760"/>
            <a:ext cx="6182360" cy="0"/>
          </a:xfrm>
          <a:prstGeom prst="straightConnector1">
            <a:avLst/>
          </a:prstGeom>
          <a:ln w="952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D3B8ACE8-D767-C2E2-973F-783B5A273E5E}"/>
              </a:ext>
            </a:extLst>
          </p:cNvPr>
          <p:cNvCxnSpPr>
            <a:cxnSpLocks/>
            <a:endCxn id="101" idx="0"/>
          </p:cNvCxnSpPr>
          <p:nvPr/>
        </p:nvCxnSpPr>
        <p:spPr>
          <a:xfrm>
            <a:off x="419446" y="838200"/>
            <a:ext cx="0" cy="373337"/>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B085B22B-C9C2-9884-C044-79857E7DA0E5}"/>
              </a:ext>
            </a:extLst>
          </p:cNvPr>
          <p:cNvCxnSpPr>
            <a:cxnSpLocks/>
            <a:endCxn id="101" idx="4"/>
          </p:cNvCxnSpPr>
          <p:nvPr/>
        </p:nvCxnSpPr>
        <p:spPr>
          <a:xfrm flipH="1">
            <a:off x="6609934" y="848360"/>
            <a:ext cx="5026" cy="376616"/>
          </a:xfrm>
          <a:prstGeom prst="straightConnector1">
            <a:avLst/>
          </a:prstGeom>
          <a:ln w="9525">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01" name="Freeform: Shape 194">
            <a:extLst>
              <a:ext uri="{FF2B5EF4-FFF2-40B4-BE49-F238E27FC236}">
                <a16:creationId xmlns:a16="http://schemas.microsoft.com/office/drawing/2014/main" id="{42E244B4-3B57-DEE6-5AFB-194119629F63}"/>
              </a:ext>
            </a:extLst>
          </p:cNvPr>
          <p:cNvSpPr/>
          <p:nvPr/>
        </p:nvSpPr>
        <p:spPr>
          <a:xfrm>
            <a:off x="419446" y="888996"/>
            <a:ext cx="6190488" cy="645164"/>
          </a:xfrm>
          <a:custGeom>
            <a:avLst/>
            <a:gdLst>
              <a:gd name="connsiteX0" fmla="*/ 0 w 6202680"/>
              <a:gd name="connsiteY0" fmla="*/ 121924 h 243879"/>
              <a:gd name="connsiteX1" fmla="*/ 1391920 w 6202680"/>
              <a:gd name="connsiteY1" fmla="*/ 4 h 243879"/>
              <a:gd name="connsiteX2" fmla="*/ 3042920 w 6202680"/>
              <a:gd name="connsiteY2" fmla="*/ 116844 h 243879"/>
              <a:gd name="connsiteX3" fmla="*/ 4714240 w 6202680"/>
              <a:gd name="connsiteY3" fmla="*/ 243844 h 243879"/>
              <a:gd name="connsiteX4" fmla="*/ 6202680 w 6202680"/>
              <a:gd name="connsiteY4" fmla="*/ 127004 h 2438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02680" h="243879">
                <a:moveTo>
                  <a:pt x="0" y="121924"/>
                </a:moveTo>
                <a:cubicBezTo>
                  <a:pt x="442383" y="61387"/>
                  <a:pt x="884767" y="851"/>
                  <a:pt x="1391920" y="4"/>
                </a:cubicBezTo>
                <a:cubicBezTo>
                  <a:pt x="1899073" y="-843"/>
                  <a:pt x="3042920" y="116844"/>
                  <a:pt x="3042920" y="116844"/>
                </a:cubicBezTo>
                <a:cubicBezTo>
                  <a:pt x="3596640" y="157484"/>
                  <a:pt x="4187613" y="242151"/>
                  <a:pt x="4714240" y="243844"/>
                </a:cubicBezTo>
                <a:cubicBezTo>
                  <a:pt x="5240867" y="245537"/>
                  <a:pt x="5721773" y="186270"/>
                  <a:pt x="6202680" y="127004"/>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Freeform: Shape 195">
            <a:extLst>
              <a:ext uri="{FF2B5EF4-FFF2-40B4-BE49-F238E27FC236}">
                <a16:creationId xmlns:a16="http://schemas.microsoft.com/office/drawing/2014/main" id="{2DBC9000-3CAA-FF01-5668-63A4B4E624D7}"/>
              </a:ext>
            </a:extLst>
          </p:cNvPr>
          <p:cNvSpPr/>
          <p:nvPr/>
        </p:nvSpPr>
        <p:spPr>
          <a:xfrm>
            <a:off x="424526" y="1193800"/>
            <a:ext cx="6190488" cy="670595"/>
          </a:xfrm>
          <a:custGeom>
            <a:avLst/>
            <a:gdLst>
              <a:gd name="connsiteX0" fmla="*/ 0 w 6202680"/>
              <a:gd name="connsiteY0" fmla="*/ 121924 h 243879"/>
              <a:gd name="connsiteX1" fmla="*/ 1391920 w 6202680"/>
              <a:gd name="connsiteY1" fmla="*/ 4 h 243879"/>
              <a:gd name="connsiteX2" fmla="*/ 3042920 w 6202680"/>
              <a:gd name="connsiteY2" fmla="*/ 116844 h 243879"/>
              <a:gd name="connsiteX3" fmla="*/ 4714240 w 6202680"/>
              <a:gd name="connsiteY3" fmla="*/ 243844 h 243879"/>
              <a:gd name="connsiteX4" fmla="*/ 6202680 w 6202680"/>
              <a:gd name="connsiteY4" fmla="*/ 127004 h 2438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02680" h="243879">
                <a:moveTo>
                  <a:pt x="0" y="121924"/>
                </a:moveTo>
                <a:cubicBezTo>
                  <a:pt x="442383" y="61387"/>
                  <a:pt x="884767" y="851"/>
                  <a:pt x="1391920" y="4"/>
                </a:cubicBezTo>
                <a:cubicBezTo>
                  <a:pt x="1899073" y="-843"/>
                  <a:pt x="3042920" y="116844"/>
                  <a:pt x="3042920" y="116844"/>
                </a:cubicBezTo>
                <a:cubicBezTo>
                  <a:pt x="3596640" y="157484"/>
                  <a:pt x="4187613" y="242151"/>
                  <a:pt x="4714240" y="243844"/>
                </a:cubicBezTo>
                <a:cubicBezTo>
                  <a:pt x="5240867" y="245537"/>
                  <a:pt x="5721773" y="186270"/>
                  <a:pt x="6202680" y="127004"/>
                </a:cubicBezTo>
              </a:path>
            </a:pathLst>
          </a:cu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3" name="Group 102">
            <a:extLst>
              <a:ext uri="{FF2B5EF4-FFF2-40B4-BE49-F238E27FC236}">
                <a16:creationId xmlns:a16="http://schemas.microsoft.com/office/drawing/2014/main" id="{E3CB7E64-5F90-9706-1375-FFBC765A108C}"/>
              </a:ext>
            </a:extLst>
          </p:cNvPr>
          <p:cNvGrpSpPr/>
          <p:nvPr/>
        </p:nvGrpSpPr>
        <p:grpSpPr>
          <a:xfrm>
            <a:off x="5133414" y="5335820"/>
            <a:ext cx="1117512" cy="1522180"/>
            <a:chOff x="5133414" y="5335820"/>
            <a:chExt cx="1117512" cy="1522180"/>
          </a:xfrm>
        </p:grpSpPr>
        <p:sp>
          <p:nvSpPr>
            <p:cNvPr id="104" name="Rectangle 103">
              <a:extLst>
                <a:ext uri="{FF2B5EF4-FFF2-40B4-BE49-F238E27FC236}">
                  <a16:creationId xmlns:a16="http://schemas.microsoft.com/office/drawing/2014/main" id="{45F933A1-12BE-E3C4-FD63-D993BA42B341}"/>
                </a:ext>
              </a:extLst>
            </p:cNvPr>
            <p:cNvSpPr/>
            <p:nvPr/>
          </p:nvSpPr>
          <p:spPr>
            <a:xfrm>
              <a:off x="5133414" y="5335820"/>
              <a:ext cx="1117512"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I2C target</a:t>
              </a:r>
            </a:p>
          </p:txBody>
        </p:sp>
        <p:sp>
          <p:nvSpPr>
            <p:cNvPr id="105" name="TextBox 104">
              <a:extLst>
                <a:ext uri="{FF2B5EF4-FFF2-40B4-BE49-F238E27FC236}">
                  <a16:creationId xmlns:a16="http://schemas.microsoft.com/office/drawing/2014/main" id="{6BB744F3-B0A7-ECDF-D916-A29F52D64B6A}"/>
                </a:ext>
              </a:extLst>
            </p:cNvPr>
            <p:cNvSpPr txBox="1"/>
            <p:nvPr/>
          </p:nvSpPr>
          <p:spPr>
            <a:xfrm>
              <a:off x="5467589" y="6519446"/>
              <a:ext cx="449162" cy="338554"/>
            </a:xfrm>
            <a:prstGeom prst="rect">
              <a:avLst/>
            </a:prstGeom>
            <a:noFill/>
          </p:spPr>
          <p:txBody>
            <a:bodyPr wrap="none" rtlCol="0">
              <a:spAutoFit/>
            </a:bodyPr>
            <a:lstStyle/>
            <a:p>
              <a:r>
                <a:rPr lang="en-US" sz="1600" dirty="0"/>
                <a:t>I2C</a:t>
              </a:r>
            </a:p>
          </p:txBody>
        </p:sp>
        <p:cxnSp>
          <p:nvCxnSpPr>
            <p:cNvPr id="106" name="Straight Arrow Connector 105">
              <a:extLst>
                <a:ext uri="{FF2B5EF4-FFF2-40B4-BE49-F238E27FC236}">
                  <a16:creationId xmlns:a16="http://schemas.microsoft.com/office/drawing/2014/main" id="{F156359E-E843-4F6B-1960-DCC3A1763A1C}"/>
                </a:ext>
              </a:extLst>
            </p:cNvPr>
            <p:cNvCxnSpPr>
              <a:cxnSpLocks/>
            </p:cNvCxnSpPr>
            <p:nvPr/>
          </p:nvCxnSpPr>
          <p:spPr>
            <a:xfrm>
              <a:off x="5654994" y="5797296"/>
              <a:ext cx="0" cy="758952"/>
            </a:xfrm>
            <a:prstGeom prst="straightConnector1">
              <a:avLst/>
            </a:prstGeom>
            <a:ln w="952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32732B89-1527-D728-E6C3-49341EDFF6FA}"/>
                </a:ext>
              </a:extLst>
            </p:cNvPr>
            <p:cNvCxnSpPr>
              <a:cxnSpLocks/>
            </p:cNvCxnSpPr>
            <p:nvPr/>
          </p:nvCxnSpPr>
          <p:spPr>
            <a:xfrm>
              <a:off x="5775990" y="5797296"/>
              <a:ext cx="924" cy="758952"/>
            </a:xfrm>
            <a:prstGeom prst="straightConnector1">
              <a:avLst/>
            </a:prstGeom>
            <a:ln w="952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5" name="Date Placeholder 4">
            <a:extLst>
              <a:ext uri="{FF2B5EF4-FFF2-40B4-BE49-F238E27FC236}">
                <a16:creationId xmlns:a16="http://schemas.microsoft.com/office/drawing/2014/main" id="{C58C7337-6D70-A306-DDE7-E01077BE059D}"/>
              </a:ext>
            </a:extLst>
          </p:cNvPr>
          <p:cNvSpPr>
            <a:spLocks noGrp="1"/>
          </p:cNvSpPr>
          <p:nvPr>
            <p:ph type="dt" sz="half" idx="10"/>
          </p:nvPr>
        </p:nvSpPr>
        <p:spPr/>
        <p:txBody>
          <a:bodyPr/>
          <a:lstStyle/>
          <a:p>
            <a:r>
              <a:rPr lang="en-US"/>
              <a:t>Sept. 2022</a:t>
            </a:r>
          </a:p>
        </p:txBody>
      </p:sp>
      <p:sp>
        <p:nvSpPr>
          <p:cNvPr id="9" name="Footer Placeholder 8">
            <a:extLst>
              <a:ext uri="{FF2B5EF4-FFF2-40B4-BE49-F238E27FC236}">
                <a16:creationId xmlns:a16="http://schemas.microsoft.com/office/drawing/2014/main" id="{DA698557-F168-42ED-D77B-B90DB994D46C}"/>
              </a:ext>
            </a:extLst>
          </p:cNvPr>
          <p:cNvSpPr>
            <a:spLocks noGrp="1"/>
          </p:cNvSpPr>
          <p:nvPr>
            <p:ph type="ftr" sz="quarter" idx="11"/>
          </p:nvPr>
        </p:nvSpPr>
        <p:spPr/>
        <p:txBody>
          <a:bodyPr/>
          <a:lstStyle/>
          <a:p>
            <a:r>
              <a:rPr lang="en-US"/>
              <a:t>ETRCO Emulator</a:t>
            </a:r>
          </a:p>
        </p:txBody>
      </p:sp>
      <p:sp>
        <p:nvSpPr>
          <p:cNvPr id="108" name="TextBox 107">
            <a:extLst>
              <a:ext uri="{FF2B5EF4-FFF2-40B4-BE49-F238E27FC236}">
                <a16:creationId xmlns:a16="http://schemas.microsoft.com/office/drawing/2014/main" id="{695E7A35-18CB-DD04-127F-4509E15FC007}"/>
              </a:ext>
            </a:extLst>
          </p:cNvPr>
          <p:cNvSpPr txBox="1"/>
          <p:nvPr/>
        </p:nvSpPr>
        <p:spPr>
          <a:xfrm>
            <a:off x="7314334" y="6004908"/>
            <a:ext cx="4187001" cy="523220"/>
          </a:xfrm>
          <a:prstGeom prst="rect">
            <a:avLst/>
          </a:prstGeom>
          <a:noFill/>
          <a:ln>
            <a:noFill/>
          </a:ln>
        </p:spPr>
        <p:txBody>
          <a:bodyPr wrap="square">
            <a:spAutoFit/>
          </a:bodyPr>
          <a:lstStyle/>
          <a:p>
            <a:r>
              <a:rPr lang="en-US" sz="1400" dirty="0"/>
              <a:t>[1] Ted Liu’s talk on ETROC on Sep. 20, 2:20 PM</a:t>
            </a:r>
          </a:p>
          <a:p>
            <a:r>
              <a:rPr lang="en-US" sz="1400" dirty="0"/>
              <a:t>[2] </a:t>
            </a:r>
            <a:r>
              <a:rPr lang="en-US" sz="1400" dirty="0" err="1"/>
              <a:t>Jinyuan</a:t>
            </a:r>
            <a:r>
              <a:rPr lang="en-US" sz="1400" dirty="0"/>
              <a:t> Wu’s talk on TDC on Sep. 22, 11:20 AM</a:t>
            </a:r>
          </a:p>
        </p:txBody>
      </p:sp>
    </p:spTree>
    <p:extLst>
      <p:ext uri="{BB962C8B-B14F-4D97-AF65-F5344CB8AC3E}">
        <p14:creationId xmlns:p14="http://schemas.microsoft.com/office/powerpoint/2010/main" val="1381849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617CA4E-9D3D-8743-B2C5-9FDABFC2AD9C}"/>
              </a:ext>
            </a:extLst>
          </p:cNvPr>
          <p:cNvSpPr txBox="1">
            <a:spLocks/>
          </p:cNvSpPr>
          <p:nvPr/>
        </p:nvSpPr>
        <p:spPr>
          <a:xfrm>
            <a:off x="0" y="-19287"/>
            <a:ext cx="12192000" cy="800683"/>
          </a:xfrm>
          <a:prstGeom prst="rect">
            <a:avLst/>
          </a:prstGeom>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altLang="zh-CN" dirty="0"/>
              <a:t>Motivation of ETROC Emulator</a:t>
            </a:r>
          </a:p>
        </p:txBody>
      </p:sp>
      <p:sp>
        <p:nvSpPr>
          <p:cNvPr id="2" name="Slide Number Placeholder 1">
            <a:extLst>
              <a:ext uri="{FF2B5EF4-FFF2-40B4-BE49-F238E27FC236}">
                <a16:creationId xmlns:a16="http://schemas.microsoft.com/office/drawing/2014/main" id="{19016A44-0711-4D6B-A9F3-2203B3123D59}"/>
              </a:ext>
            </a:extLst>
          </p:cNvPr>
          <p:cNvSpPr>
            <a:spLocks noGrp="1"/>
          </p:cNvSpPr>
          <p:nvPr>
            <p:ph type="sldNum" sz="quarter" idx="12"/>
          </p:nvPr>
        </p:nvSpPr>
        <p:spPr/>
        <p:txBody>
          <a:bodyPr/>
          <a:lstStyle/>
          <a:p>
            <a:fld id="{185D4038-2A86-4E43-A7B8-CBE08654D32D}" type="slidenum">
              <a:rPr lang="en-US" smtClean="0"/>
              <a:t>5</a:t>
            </a:fld>
            <a:endParaRPr lang="en-US"/>
          </a:p>
        </p:txBody>
      </p:sp>
      <p:sp>
        <p:nvSpPr>
          <p:cNvPr id="3" name="Rectangle 2">
            <a:extLst>
              <a:ext uri="{FF2B5EF4-FFF2-40B4-BE49-F238E27FC236}">
                <a16:creationId xmlns:a16="http://schemas.microsoft.com/office/drawing/2014/main" id="{160BCD3F-4DF3-214C-F85F-899C9804113C}"/>
              </a:ext>
            </a:extLst>
          </p:cNvPr>
          <p:cNvSpPr/>
          <p:nvPr/>
        </p:nvSpPr>
        <p:spPr>
          <a:xfrm>
            <a:off x="3703320" y="3916680"/>
            <a:ext cx="525780" cy="185166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solidFill>
                  <a:schemeClr val="tx1"/>
                </a:solidFill>
              </a:rPr>
              <a:t>Power board</a:t>
            </a:r>
          </a:p>
        </p:txBody>
      </p:sp>
      <p:cxnSp>
        <p:nvCxnSpPr>
          <p:cNvPr id="6" name="Straight Arrow Connector 5">
            <a:extLst>
              <a:ext uri="{FF2B5EF4-FFF2-40B4-BE49-F238E27FC236}">
                <a16:creationId xmlns:a16="http://schemas.microsoft.com/office/drawing/2014/main" id="{89BB635D-96A6-9ABD-40DA-FBB15D1CDAB0}"/>
              </a:ext>
            </a:extLst>
          </p:cNvPr>
          <p:cNvCxnSpPr>
            <a:cxnSpLocks/>
            <a:endCxn id="8" idx="1"/>
          </p:cNvCxnSpPr>
          <p:nvPr/>
        </p:nvCxnSpPr>
        <p:spPr>
          <a:xfrm>
            <a:off x="1554476" y="4402962"/>
            <a:ext cx="524391" cy="0"/>
          </a:xfrm>
          <a:prstGeom prst="straightConnector1">
            <a:avLst/>
          </a:prstGeom>
          <a:ln>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1D3CF36A-CE18-FC40-DEED-B012272605F4}"/>
              </a:ext>
            </a:extLst>
          </p:cNvPr>
          <p:cNvSpPr txBox="1"/>
          <p:nvPr/>
        </p:nvSpPr>
        <p:spPr>
          <a:xfrm>
            <a:off x="1985664" y="927678"/>
            <a:ext cx="1424941" cy="646331"/>
          </a:xfrm>
          <a:prstGeom prst="rect">
            <a:avLst/>
          </a:prstGeom>
          <a:noFill/>
          <a:ln w="28575">
            <a:noFill/>
          </a:ln>
        </p:spPr>
        <p:txBody>
          <a:bodyPr wrap="square" rtlCol="0">
            <a:spAutoFit/>
          </a:bodyPr>
          <a:lstStyle/>
          <a:p>
            <a:pPr algn="ctr"/>
            <a:r>
              <a:rPr lang="en-US" b="1" dirty="0">
                <a:solidFill>
                  <a:srgbClr val="0070C0"/>
                </a:solidFill>
              </a:rPr>
              <a:t>ETROC emulator</a:t>
            </a:r>
          </a:p>
        </p:txBody>
      </p:sp>
      <p:sp>
        <p:nvSpPr>
          <p:cNvPr id="8" name="Rectangle 7">
            <a:extLst>
              <a:ext uri="{FF2B5EF4-FFF2-40B4-BE49-F238E27FC236}">
                <a16:creationId xmlns:a16="http://schemas.microsoft.com/office/drawing/2014/main" id="{DF59AE6A-D01B-B677-A405-EADB7E25A351}"/>
              </a:ext>
            </a:extLst>
          </p:cNvPr>
          <p:cNvSpPr/>
          <p:nvPr/>
        </p:nvSpPr>
        <p:spPr>
          <a:xfrm>
            <a:off x="2078867" y="3924300"/>
            <a:ext cx="457200" cy="9573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solidFill>
                  <a:schemeClr val="tx1"/>
                </a:solidFill>
              </a:rPr>
              <a:t>lpGBT1</a:t>
            </a:r>
          </a:p>
        </p:txBody>
      </p:sp>
      <p:sp>
        <p:nvSpPr>
          <p:cNvPr id="9" name="Rectangle 8">
            <a:extLst>
              <a:ext uri="{FF2B5EF4-FFF2-40B4-BE49-F238E27FC236}">
                <a16:creationId xmlns:a16="http://schemas.microsoft.com/office/drawing/2014/main" id="{DBBCBCAC-ED19-4B8B-1697-F08AA9E000CF}"/>
              </a:ext>
            </a:extLst>
          </p:cNvPr>
          <p:cNvSpPr/>
          <p:nvPr/>
        </p:nvSpPr>
        <p:spPr>
          <a:xfrm>
            <a:off x="2309159" y="1720340"/>
            <a:ext cx="886691" cy="365760"/>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70C0"/>
                </a:solidFill>
              </a:rPr>
              <a:t>FPGA</a:t>
            </a:r>
          </a:p>
        </p:txBody>
      </p:sp>
      <p:sp>
        <p:nvSpPr>
          <p:cNvPr id="10" name="Rectangle 9">
            <a:extLst>
              <a:ext uri="{FF2B5EF4-FFF2-40B4-BE49-F238E27FC236}">
                <a16:creationId xmlns:a16="http://schemas.microsoft.com/office/drawing/2014/main" id="{298BDD67-2382-CAF6-CB8A-795DC38E9675}"/>
              </a:ext>
            </a:extLst>
          </p:cNvPr>
          <p:cNvSpPr/>
          <p:nvPr/>
        </p:nvSpPr>
        <p:spPr>
          <a:xfrm>
            <a:off x="1989812" y="942918"/>
            <a:ext cx="1436034" cy="1264414"/>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70C0"/>
              </a:solidFill>
            </a:endParaRPr>
          </a:p>
        </p:txBody>
      </p:sp>
      <p:sp>
        <p:nvSpPr>
          <p:cNvPr id="11" name="Rectangle 10">
            <a:extLst>
              <a:ext uri="{FF2B5EF4-FFF2-40B4-BE49-F238E27FC236}">
                <a16:creationId xmlns:a16="http://schemas.microsoft.com/office/drawing/2014/main" id="{03795224-8F71-88EB-7750-6E95FEE4FB82}"/>
              </a:ext>
            </a:extLst>
          </p:cNvPr>
          <p:cNvSpPr/>
          <p:nvPr/>
        </p:nvSpPr>
        <p:spPr>
          <a:xfrm>
            <a:off x="1043940" y="5257798"/>
            <a:ext cx="153162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VTRx+</a:t>
            </a:r>
          </a:p>
        </p:txBody>
      </p:sp>
      <p:sp>
        <p:nvSpPr>
          <p:cNvPr id="12" name="Rectangle 11">
            <a:extLst>
              <a:ext uri="{FF2B5EF4-FFF2-40B4-BE49-F238E27FC236}">
                <a16:creationId xmlns:a16="http://schemas.microsoft.com/office/drawing/2014/main" id="{C3ED7454-D0C4-F61E-E740-ADB95A68DB6E}"/>
              </a:ext>
            </a:extLst>
          </p:cNvPr>
          <p:cNvSpPr/>
          <p:nvPr/>
        </p:nvSpPr>
        <p:spPr>
          <a:xfrm>
            <a:off x="1073027" y="3924300"/>
            <a:ext cx="457200" cy="9573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solidFill>
                  <a:schemeClr val="tx1"/>
                </a:solidFill>
              </a:rPr>
              <a:t>lpGBT2</a:t>
            </a:r>
          </a:p>
        </p:txBody>
      </p:sp>
      <p:sp>
        <p:nvSpPr>
          <p:cNvPr id="13" name="Rectangle 12">
            <a:extLst>
              <a:ext uri="{FF2B5EF4-FFF2-40B4-BE49-F238E27FC236}">
                <a16:creationId xmlns:a16="http://schemas.microsoft.com/office/drawing/2014/main" id="{9E5B9919-1E72-BF7D-485D-2DF79FE89402}"/>
              </a:ext>
            </a:extLst>
          </p:cNvPr>
          <p:cNvSpPr/>
          <p:nvPr/>
        </p:nvSpPr>
        <p:spPr>
          <a:xfrm>
            <a:off x="3084707" y="3924300"/>
            <a:ext cx="457200" cy="95732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solidFill>
                  <a:schemeClr val="tx1"/>
                </a:solidFill>
              </a:rPr>
              <a:t>GBT SCA</a:t>
            </a:r>
          </a:p>
        </p:txBody>
      </p:sp>
      <p:cxnSp>
        <p:nvCxnSpPr>
          <p:cNvPr id="14" name="Straight Arrow Connector 13">
            <a:extLst>
              <a:ext uri="{FF2B5EF4-FFF2-40B4-BE49-F238E27FC236}">
                <a16:creationId xmlns:a16="http://schemas.microsoft.com/office/drawing/2014/main" id="{E6C75A2C-543A-F766-CBD8-C192671A33DD}"/>
              </a:ext>
            </a:extLst>
          </p:cNvPr>
          <p:cNvCxnSpPr>
            <a:cxnSpLocks/>
          </p:cNvCxnSpPr>
          <p:nvPr/>
        </p:nvCxnSpPr>
        <p:spPr>
          <a:xfrm flipV="1">
            <a:off x="2506976" y="4871933"/>
            <a:ext cx="0" cy="3657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3C6023A4-60AF-1CCB-5564-74ED63E578DE}"/>
              </a:ext>
            </a:extLst>
          </p:cNvPr>
          <p:cNvCxnSpPr>
            <a:cxnSpLocks/>
          </p:cNvCxnSpPr>
          <p:nvPr/>
        </p:nvCxnSpPr>
        <p:spPr>
          <a:xfrm>
            <a:off x="2194555" y="4892040"/>
            <a:ext cx="0" cy="3657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91B642F8-2B45-AA99-5264-EC763ECA78EB}"/>
              </a:ext>
            </a:extLst>
          </p:cNvPr>
          <p:cNvCxnSpPr>
            <a:cxnSpLocks/>
          </p:cNvCxnSpPr>
          <p:nvPr/>
        </p:nvCxnSpPr>
        <p:spPr>
          <a:xfrm>
            <a:off x="1330724" y="5715000"/>
            <a:ext cx="0" cy="66751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C77F5E2-85E5-49CA-24BE-0966310FD3CB}"/>
              </a:ext>
            </a:extLst>
          </p:cNvPr>
          <p:cNvCxnSpPr>
            <a:cxnSpLocks/>
          </p:cNvCxnSpPr>
          <p:nvPr/>
        </p:nvCxnSpPr>
        <p:spPr>
          <a:xfrm flipV="1">
            <a:off x="2506976" y="5715000"/>
            <a:ext cx="0" cy="66751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7127DEE-FD61-1B06-BB62-1047330FB46C}"/>
              </a:ext>
            </a:extLst>
          </p:cNvPr>
          <p:cNvCxnSpPr>
            <a:cxnSpLocks/>
          </p:cNvCxnSpPr>
          <p:nvPr/>
        </p:nvCxnSpPr>
        <p:spPr>
          <a:xfrm>
            <a:off x="2194555" y="5715000"/>
            <a:ext cx="0" cy="66751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FB1AB8A-03B3-7F93-1FDB-D0A2407899A6}"/>
              </a:ext>
            </a:extLst>
          </p:cNvPr>
          <p:cNvCxnSpPr>
            <a:cxnSpLocks/>
          </p:cNvCxnSpPr>
          <p:nvPr/>
        </p:nvCxnSpPr>
        <p:spPr>
          <a:xfrm flipH="1">
            <a:off x="2545080" y="4402962"/>
            <a:ext cx="54864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1C8D2008-F5DC-4E7B-E222-4D015191C2AE}"/>
              </a:ext>
            </a:extLst>
          </p:cNvPr>
          <p:cNvSpPr txBox="1"/>
          <p:nvPr/>
        </p:nvSpPr>
        <p:spPr>
          <a:xfrm>
            <a:off x="2643438" y="4069887"/>
            <a:ext cx="417615" cy="369332"/>
          </a:xfrm>
          <a:prstGeom prst="rect">
            <a:avLst/>
          </a:prstGeom>
          <a:noFill/>
        </p:spPr>
        <p:txBody>
          <a:bodyPr wrap="none" rtlCol="0">
            <a:spAutoFit/>
          </a:bodyPr>
          <a:lstStyle/>
          <a:p>
            <a:r>
              <a:rPr lang="en-US" dirty="0"/>
              <a:t>EC</a:t>
            </a:r>
          </a:p>
        </p:txBody>
      </p:sp>
      <p:sp>
        <p:nvSpPr>
          <p:cNvPr id="22" name="TextBox 21">
            <a:extLst>
              <a:ext uri="{FF2B5EF4-FFF2-40B4-BE49-F238E27FC236}">
                <a16:creationId xmlns:a16="http://schemas.microsoft.com/office/drawing/2014/main" id="{0028D19B-7144-9AB4-9FA6-03C3B5BA2775}"/>
              </a:ext>
            </a:extLst>
          </p:cNvPr>
          <p:cNvSpPr txBox="1"/>
          <p:nvPr/>
        </p:nvSpPr>
        <p:spPr>
          <a:xfrm>
            <a:off x="1569704" y="4043036"/>
            <a:ext cx="526106" cy="369332"/>
          </a:xfrm>
          <a:prstGeom prst="rect">
            <a:avLst/>
          </a:prstGeom>
          <a:noFill/>
        </p:spPr>
        <p:txBody>
          <a:bodyPr wrap="none" rtlCol="0">
            <a:spAutoFit/>
          </a:bodyPr>
          <a:lstStyle/>
          <a:p>
            <a:r>
              <a:rPr lang="en-US" dirty="0"/>
              <a:t>CLK</a:t>
            </a:r>
          </a:p>
        </p:txBody>
      </p:sp>
      <p:sp>
        <p:nvSpPr>
          <p:cNvPr id="23" name="Rectangle 22">
            <a:extLst>
              <a:ext uri="{FF2B5EF4-FFF2-40B4-BE49-F238E27FC236}">
                <a16:creationId xmlns:a16="http://schemas.microsoft.com/office/drawing/2014/main" id="{95BFFF25-37B5-01B4-24E1-EB5A16A44F5E}"/>
              </a:ext>
            </a:extLst>
          </p:cNvPr>
          <p:cNvSpPr/>
          <p:nvPr/>
        </p:nvSpPr>
        <p:spPr>
          <a:xfrm>
            <a:off x="935179" y="3390900"/>
            <a:ext cx="3461561" cy="249693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4" name="TextBox 23">
            <a:extLst>
              <a:ext uri="{FF2B5EF4-FFF2-40B4-BE49-F238E27FC236}">
                <a16:creationId xmlns:a16="http://schemas.microsoft.com/office/drawing/2014/main" id="{E999D237-FC62-2283-87E1-B3D0CF18BA2C}"/>
              </a:ext>
            </a:extLst>
          </p:cNvPr>
          <p:cNvSpPr txBox="1"/>
          <p:nvPr/>
        </p:nvSpPr>
        <p:spPr>
          <a:xfrm>
            <a:off x="1724885" y="3464060"/>
            <a:ext cx="1784149" cy="369332"/>
          </a:xfrm>
          <a:prstGeom prst="rect">
            <a:avLst/>
          </a:prstGeom>
          <a:noFill/>
        </p:spPr>
        <p:txBody>
          <a:bodyPr wrap="square" rtlCol="0">
            <a:spAutoFit/>
          </a:bodyPr>
          <a:lstStyle/>
          <a:p>
            <a:pPr algn="ctr"/>
            <a:r>
              <a:rPr lang="en-US" b="1" dirty="0"/>
              <a:t>Readout board</a:t>
            </a:r>
          </a:p>
        </p:txBody>
      </p:sp>
      <p:sp>
        <p:nvSpPr>
          <p:cNvPr id="26" name="Rectangle 25">
            <a:extLst>
              <a:ext uri="{FF2B5EF4-FFF2-40B4-BE49-F238E27FC236}">
                <a16:creationId xmlns:a16="http://schemas.microsoft.com/office/drawing/2014/main" id="{1A171896-AAF6-C23F-9620-EE3AFBD75682}"/>
              </a:ext>
            </a:extLst>
          </p:cNvPr>
          <p:cNvSpPr/>
          <p:nvPr/>
        </p:nvSpPr>
        <p:spPr>
          <a:xfrm>
            <a:off x="929641" y="6400800"/>
            <a:ext cx="3497580" cy="4572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DAQ</a:t>
            </a:r>
          </a:p>
        </p:txBody>
      </p:sp>
      <p:sp>
        <p:nvSpPr>
          <p:cNvPr id="27" name="Oval 26">
            <a:extLst>
              <a:ext uri="{FF2B5EF4-FFF2-40B4-BE49-F238E27FC236}">
                <a16:creationId xmlns:a16="http://schemas.microsoft.com/office/drawing/2014/main" id="{F5264906-34DE-B19C-2A6A-D06276EFFE80}"/>
              </a:ext>
            </a:extLst>
          </p:cNvPr>
          <p:cNvSpPr/>
          <p:nvPr/>
        </p:nvSpPr>
        <p:spPr>
          <a:xfrm>
            <a:off x="1153504" y="6024037"/>
            <a:ext cx="182500" cy="1825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ABA9819B-9E93-9915-4BAE-3D5AE061BFD6}"/>
              </a:ext>
            </a:extLst>
          </p:cNvPr>
          <p:cNvSpPr/>
          <p:nvPr/>
        </p:nvSpPr>
        <p:spPr>
          <a:xfrm>
            <a:off x="2326984" y="6024037"/>
            <a:ext cx="182500" cy="1825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9FF3C77D-337C-BDE2-96C9-349069988DF3}"/>
              </a:ext>
            </a:extLst>
          </p:cNvPr>
          <p:cNvSpPr/>
          <p:nvPr/>
        </p:nvSpPr>
        <p:spPr>
          <a:xfrm>
            <a:off x="2014564" y="6024037"/>
            <a:ext cx="182500" cy="1825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8538E895-7FDF-9DB5-1861-1C837C750881}"/>
              </a:ext>
            </a:extLst>
          </p:cNvPr>
          <p:cNvSpPr txBox="1"/>
          <p:nvPr/>
        </p:nvSpPr>
        <p:spPr>
          <a:xfrm>
            <a:off x="2506701" y="5910726"/>
            <a:ext cx="711285" cy="369332"/>
          </a:xfrm>
          <a:prstGeom prst="rect">
            <a:avLst/>
          </a:prstGeom>
          <a:noFill/>
          <a:ln>
            <a:noFill/>
          </a:ln>
        </p:spPr>
        <p:txBody>
          <a:bodyPr wrap="none" rtlCol="0">
            <a:spAutoFit/>
          </a:bodyPr>
          <a:lstStyle/>
          <a:p>
            <a:r>
              <a:rPr lang="en-US" dirty="0"/>
              <a:t>fibers</a:t>
            </a:r>
          </a:p>
        </p:txBody>
      </p:sp>
      <p:cxnSp>
        <p:nvCxnSpPr>
          <p:cNvPr id="31" name="Straight Arrow Connector 30">
            <a:extLst>
              <a:ext uri="{FF2B5EF4-FFF2-40B4-BE49-F238E27FC236}">
                <a16:creationId xmlns:a16="http://schemas.microsoft.com/office/drawing/2014/main" id="{077FEED9-8EAB-36C3-0701-69C6EEF6CE0D}"/>
              </a:ext>
            </a:extLst>
          </p:cNvPr>
          <p:cNvCxnSpPr>
            <a:cxnSpLocks/>
          </p:cNvCxnSpPr>
          <p:nvPr/>
        </p:nvCxnSpPr>
        <p:spPr>
          <a:xfrm>
            <a:off x="1330724" y="4892040"/>
            <a:ext cx="0" cy="3657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Content Placeholder 2">
            <a:extLst>
              <a:ext uri="{FF2B5EF4-FFF2-40B4-BE49-F238E27FC236}">
                <a16:creationId xmlns:a16="http://schemas.microsoft.com/office/drawing/2014/main" id="{F84C43E5-095D-E21E-53EE-1E5AEE93D0CD}"/>
              </a:ext>
            </a:extLst>
          </p:cNvPr>
          <p:cNvSpPr txBox="1">
            <a:spLocks/>
          </p:cNvSpPr>
          <p:nvPr/>
        </p:nvSpPr>
        <p:spPr>
          <a:xfrm>
            <a:off x="5075300" y="1021462"/>
            <a:ext cx="6691200" cy="558886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Multiple ETROCs are connected to a readout board. </a:t>
            </a:r>
          </a:p>
          <a:p>
            <a:r>
              <a:rPr lang="en-US" sz="2000" dirty="0"/>
              <a:t>Each readout board consists of a VTRx+ module, two lpGBT chips, and a GBT SCA. </a:t>
            </a:r>
          </a:p>
          <a:p>
            <a:r>
              <a:rPr lang="en-US" sz="2000" dirty="0"/>
              <a:t>Using optical fibers, the VTRx+ module communicates with the off-detector Data Acquisition (DAQ) board. </a:t>
            </a:r>
          </a:p>
          <a:p>
            <a:r>
              <a:rPr lang="en-US" sz="2000" dirty="0"/>
              <a:t>The 1</a:t>
            </a:r>
            <a:r>
              <a:rPr lang="en-US" sz="2000" baseline="30000" dirty="0"/>
              <a:t>st</a:t>
            </a:r>
            <a:r>
              <a:rPr lang="en-US" sz="2000" dirty="0"/>
              <a:t> lpGBT recovers clocks and fast commands for the ETROCs, while both lpGBT chips transmit the data from ETROCs to the DAQ board. </a:t>
            </a:r>
          </a:p>
          <a:p>
            <a:r>
              <a:rPr lang="en-US" sz="2000" dirty="0"/>
              <a:t>The GBT SCA provides slow control of the ETROCs. </a:t>
            </a:r>
          </a:p>
          <a:p>
            <a:r>
              <a:rPr lang="en-US" sz="2000" dirty="0"/>
              <a:t>A power board is mounted to the readout board to provide supply voltages. </a:t>
            </a:r>
          </a:p>
          <a:p>
            <a:r>
              <a:rPr lang="en-US" sz="2000" b="1" dirty="0"/>
              <a:t>The ETROC emulator would allow us</a:t>
            </a:r>
          </a:p>
          <a:p>
            <a:pPr lvl="1" indent="-457200">
              <a:spcBef>
                <a:spcPts val="0"/>
              </a:spcBef>
              <a:buFont typeface="+mj-lt"/>
              <a:buAutoNum type="arabicParenR"/>
            </a:pPr>
            <a:r>
              <a:rPr lang="en-US" sz="2000" b="1" i="0" u="none" strike="noStrike" dirty="0">
                <a:solidFill>
                  <a:srgbClr val="000000"/>
                </a:solidFill>
                <a:effectLst/>
                <a:latin typeface="Calibri" panose="020F0502020204030204" pitchFamily="34" charset="0"/>
              </a:rPr>
              <a:t>Verify ETROC digital design in an FPGA</a:t>
            </a:r>
          </a:p>
          <a:p>
            <a:pPr lvl="1" indent="-457200">
              <a:spcBef>
                <a:spcPts val="0"/>
              </a:spcBef>
              <a:buFont typeface="+mj-lt"/>
              <a:buAutoNum type="arabicParenR"/>
            </a:pPr>
            <a:r>
              <a:rPr lang="en-US" sz="2000" b="1" i="0" u="none" strike="noStrike" dirty="0">
                <a:solidFill>
                  <a:srgbClr val="000000"/>
                </a:solidFill>
                <a:effectLst/>
                <a:latin typeface="Calibri" panose="020F0502020204030204" pitchFamily="34" charset="0"/>
              </a:rPr>
              <a:t>Decouple system development from the ETROC development</a:t>
            </a:r>
          </a:p>
          <a:p>
            <a:pPr lvl="1" indent="-457200">
              <a:spcBef>
                <a:spcPts val="0"/>
              </a:spcBef>
              <a:buFont typeface="+mj-lt"/>
              <a:buAutoNum type="arabicParenR"/>
            </a:pPr>
            <a:r>
              <a:rPr lang="en-US" sz="2000" b="1" i="0" u="none" strike="noStrike" dirty="0">
                <a:solidFill>
                  <a:srgbClr val="000000"/>
                </a:solidFill>
                <a:effectLst/>
                <a:latin typeface="Calibri" panose="020F0502020204030204" pitchFamily="34" charset="0"/>
              </a:rPr>
              <a:t>Optimize system development at an earlier stage</a:t>
            </a:r>
          </a:p>
          <a:p>
            <a:endParaRPr lang="en-US" sz="2000" b="1" dirty="0"/>
          </a:p>
          <a:p>
            <a:endParaRPr lang="en-US" sz="2000" dirty="0"/>
          </a:p>
        </p:txBody>
      </p:sp>
      <p:sp>
        <p:nvSpPr>
          <p:cNvPr id="5" name="Punched Tape 29">
            <a:extLst>
              <a:ext uri="{FF2B5EF4-FFF2-40B4-BE49-F238E27FC236}">
                <a16:creationId xmlns:a16="http://schemas.microsoft.com/office/drawing/2014/main" id="{75EEEA1E-9689-8396-C3DC-0FA9BA4B9290}"/>
              </a:ext>
            </a:extLst>
          </p:cNvPr>
          <p:cNvSpPr/>
          <p:nvPr/>
        </p:nvSpPr>
        <p:spPr>
          <a:xfrm rot="5400000">
            <a:off x="3282057" y="2351245"/>
            <a:ext cx="1165860" cy="898211"/>
          </a:xfrm>
          <a:prstGeom prst="flowChartPunchedTap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unched Tape 29">
            <a:extLst>
              <a:ext uri="{FF2B5EF4-FFF2-40B4-BE49-F238E27FC236}">
                <a16:creationId xmlns:a16="http://schemas.microsoft.com/office/drawing/2014/main" id="{A672BBE5-158E-B191-5E19-A2E671307CD0}"/>
              </a:ext>
            </a:extLst>
          </p:cNvPr>
          <p:cNvSpPr/>
          <p:nvPr/>
        </p:nvSpPr>
        <p:spPr>
          <a:xfrm rot="5400000">
            <a:off x="2156641" y="2351246"/>
            <a:ext cx="1165860" cy="898211"/>
          </a:xfrm>
          <a:prstGeom prst="flowChartPunchedTap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Punched Tape 29">
            <a:extLst>
              <a:ext uri="{FF2B5EF4-FFF2-40B4-BE49-F238E27FC236}">
                <a16:creationId xmlns:a16="http://schemas.microsoft.com/office/drawing/2014/main" id="{E492050A-35BE-D954-873D-F6037FFCD353}"/>
              </a:ext>
            </a:extLst>
          </p:cNvPr>
          <p:cNvSpPr/>
          <p:nvPr/>
        </p:nvSpPr>
        <p:spPr>
          <a:xfrm rot="5400000">
            <a:off x="749873" y="2362970"/>
            <a:ext cx="1165860" cy="898211"/>
          </a:xfrm>
          <a:prstGeom prst="flowChartPunchedTape">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Date Placeholder 24">
            <a:extLst>
              <a:ext uri="{FF2B5EF4-FFF2-40B4-BE49-F238E27FC236}">
                <a16:creationId xmlns:a16="http://schemas.microsoft.com/office/drawing/2014/main" id="{82EFF71F-8056-2591-9AF7-F558FA4E5C9B}"/>
              </a:ext>
            </a:extLst>
          </p:cNvPr>
          <p:cNvSpPr>
            <a:spLocks noGrp="1"/>
          </p:cNvSpPr>
          <p:nvPr>
            <p:ph type="dt" sz="half" idx="10"/>
          </p:nvPr>
        </p:nvSpPr>
        <p:spPr/>
        <p:txBody>
          <a:bodyPr/>
          <a:lstStyle/>
          <a:p>
            <a:r>
              <a:rPr lang="en-US"/>
              <a:t>Sept. 2022</a:t>
            </a:r>
          </a:p>
        </p:txBody>
      </p:sp>
      <p:sp>
        <p:nvSpPr>
          <p:cNvPr id="34" name="Footer Placeholder 33">
            <a:extLst>
              <a:ext uri="{FF2B5EF4-FFF2-40B4-BE49-F238E27FC236}">
                <a16:creationId xmlns:a16="http://schemas.microsoft.com/office/drawing/2014/main" id="{8BBCEC0E-2DB5-FB77-52F4-2116465281B1}"/>
              </a:ext>
            </a:extLst>
          </p:cNvPr>
          <p:cNvSpPr>
            <a:spLocks noGrp="1"/>
          </p:cNvSpPr>
          <p:nvPr>
            <p:ph type="ftr" sz="quarter" idx="11"/>
          </p:nvPr>
        </p:nvSpPr>
        <p:spPr/>
        <p:txBody>
          <a:bodyPr/>
          <a:lstStyle/>
          <a:p>
            <a:r>
              <a:rPr lang="en-US"/>
              <a:t>ETRCO Emulator</a:t>
            </a:r>
          </a:p>
        </p:txBody>
      </p:sp>
      <p:sp>
        <p:nvSpPr>
          <p:cNvPr id="35" name="TextBox 34">
            <a:extLst>
              <a:ext uri="{FF2B5EF4-FFF2-40B4-BE49-F238E27FC236}">
                <a16:creationId xmlns:a16="http://schemas.microsoft.com/office/drawing/2014/main" id="{A313951D-6896-161D-D63A-6640F972DDB1}"/>
              </a:ext>
            </a:extLst>
          </p:cNvPr>
          <p:cNvSpPr txBox="1"/>
          <p:nvPr/>
        </p:nvSpPr>
        <p:spPr>
          <a:xfrm>
            <a:off x="309264" y="851478"/>
            <a:ext cx="1424941" cy="646331"/>
          </a:xfrm>
          <a:prstGeom prst="rect">
            <a:avLst/>
          </a:prstGeom>
          <a:noFill/>
          <a:ln>
            <a:noFill/>
            <a:prstDash val="dash"/>
          </a:ln>
        </p:spPr>
        <p:txBody>
          <a:bodyPr wrap="square" rtlCol="0">
            <a:spAutoFit/>
          </a:bodyPr>
          <a:lstStyle/>
          <a:p>
            <a:pPr algn="ctr"/>
            <a:r>
              <a:rPr lang="en-US" b="1" dirty="0">
                <a:solidFill>
                  <a:schemeClr val="bg1">
                    <a:lumMod val="65000"/>
                  </a:schemeClr>
                </a:solidFill>
              </a:rPr>
              <a:t>ETROC Module</a:t>
            </a:r>
          </a:p>
        </p:txBody>
      </p:sp>
      <p:sp>
        <p:nvSpPr>
          <p:cNvPr id="36" name="Rectangle 35">
            <a:extLst>
              <a:ext uri="{FF2B5EF4-FFF2-40B4-BE49-F238E27FC236}">
                <a16:creationId xmlns:a16="http://schemas.microsoft.com/office/drawing/2014/main" id="{E4B956FC-FDF7-EE2E-57CF-498FA10F5FA0}"/>
              </a:ext>
            </a:extLst>
          </p:cNvPr>
          <p:cNvSpPr/>
          <p:nvPr/>
        </p:nvSpPr>
        <p:spPr>
          <a:xfrm>
            <a:off x="632759" y="1528289"/>
            <a:ext cx="886691" cy="566283"/>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lumMod val="65000"/>
                  </a:schemeClr>
                </a:solidFill>
              </a:rPr>
              <a:t>ETROC</a:t>
            </a:r>
          </a:p>
          <a:p>
            <a:pPr algn="ctr"/>
            <a:r>
              <a:rPr lang="en-US" dirty="0">
                <a:solidFill>
                  <a:schemeClr val="bg1">
                    <a:lumMod val="65000"/>
                  </a:schemeClr>
                </a:solidFill>
              </a:rPr>
              <a:t>ASIC</a:t>
            </a:r>
          </a:p>
        </p:txBody>
      </p:sp>
      <p:sp>
        <p:nvSpPr>
          <p:cNvPr id="37" name="Rectangle 36">
            <a:extLst>
              <a:ext uri="{FF2B5EF4-FFF2-40B4-BE49-F238E27FC236}">
                <a16:creationId xmlns:a16="http://schemas.microsoft.com/office/drawing/2014/main" id="{0DEF6597-9E4A-5D67-EC8F-CEABC554D5AF}"/>
              </a:ext>
            </a:extLst>
          </p:cNvPr>
          <p:cNvSpPr/>
          <p:nvPr/>
        </p:nvSpPr>
        <p:spPr>
          <a:xfrm>
            <a:off x="313412" y="866718"/>
            <a:ext cx="1436034" cy="1264414"/>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65000"/>
                </a:schemeClr>
              </a:solidFill>
            </a:endParaRPr>
          </a:p>
        </p:txBody>
      </p:sp>
    </p:spTree>
    <p:extLst>
      <p:ext uri="{BB962C8B-B14F-4D97-AF65-F5344CB8AC3E}">
        <p14:creationId xmlns:p14="http://schemas.microsoft.com/office/powerpoint/2010/main" val="3409429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Title 1">
            <a:extLst>
              <a:ext uri="{FF2B5EF4-FFF2-40B4-BE49-F238E27FC236}">
                <a16:creationId xmlns:a16="http://schemas.microsoft.com/office/drawing/2014/main" id="{00D18533-5669-E242-9E15-76AC00311B8B}"/>
              </a:ext>
            </a:extLst>
          </p:cNvPr>
          <p:cNvSpPr txBox="1">
            <a:spLocks/>
          </p:cNvSpPr>
          <p:nvPr/>
        </p:nvSpPr>
        <p:spPr>
          <a:xfrm>
            <a:off x="0" y="-19287"/>
            <a:ext cx="12192000" cy="800683"/>
          </a:xfrm>
          <a:prstGeom prst="rect">
            <a:avLst/>
          </a:prstGeom>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dirty="0"/>
              <a:t>Block diagram of ETROC Emulator</a:t>
            </a:r>
          </a:p>
        </p:txBody>
      </p:sp>
      <p:sp>
        <p:nvSpPr>
          <p:cNvPr id="113" name="TextBox 112">
            <a:extLst>
              <a:ext uri="{FF2B5EF4-FFF2-40B4-BE49-F238E27FC236}">
                <a16:creationId xmlns:a16="http://schemas.microsoft.com/office/drawing/2014/main" id="{2A537260-2323-0546-8B34-49D064807608}"/>
              </a:ext>
            </a:extLst>
          </p:cNvPr>
          <p:cNvSpPr txBox="1"/>
          <p:nvPr/>
        </p:nvSpPr>
        <p:spPr>
          <a:xfrm>
            <a:off x="235626" y="936486"/>
            <a:ext cx="7777113" cy="5551021"/>
          </a:xfrm>
          <a:prstGeom prst="rect">
            <a:avLst/>
          </a:prstGeom>
          <a:solidFill>
            <a:schemeClr val="accent2">
              <a:lumMod val="20000"/>
              <a:lumOff val="80000"/>
            </a:schemeClr>
          </a:solidFill>
          <a:ln>
            <a:solidFill>
              <a:schemeClr val="tx1"/>
            </a:solidFill>
          </a:ln>
        </p:spPr>
        <p:txBody>
          <a:bodyPr wrap="square" rtlCol="0" anchor="ctr">
            <a:noAutofit/>
          </a:bodyPr>
          <a:lstStyle/>
          <a:p>
            <a:pPr algn="ctr"/>
            <a:endParaRPr lang="en-US" dirty="0"/>
          </a:p>
        </p:txBody>
      </p:sp>
      <p:sp>
        <p:nvSpPr>
          <p:cNvPr id="114" name="TextBox 113">
            <a:extLst>
              <a:ext uri="{FF2B5EF4-FFF2-40B4-BE49-F238E27FC236}">
                <a16:creationId xmlns:a16="http://schemas.microsoft.com/office/drawing/2014/main" id="{85914CCC-37F2-4546-9305-72B2BC16AA4E}"/>
              </a:ext>
            </a:extLst>
          </p:cNvPr>
          <p:cNvSpPr txBox="1"/>
          <p:nvPr/>
        </p:nvSpPr>
        <p:spPr>
          <a:xfrm>
            <a:off x="1815310" y="1006180"/>
            <a:ext cx="4520504" cy="4393061"/>
          </a:xfrm>
          <a:prstGeom prst="rect">
            <a:avLst/>
          </a:prstGeom>
          <a:solidFill>
            <a:schemeClr val="accent5">
              <a:lumMod val="20000"/>
              <a:lumOff val="80000"/>
            </a:schemeClr>
          </a:solidFill>
          <a:ln>
            <a:solidFill>
              <a:schemeClr val="tx1"/>
            </a:solidFill>
          </a:ln>
        </p:spPr>
        <p:txBody>
          <a:bodyPr wrap="square" rtlCol="0" anchor="ctr">
            <a:noAutofit/>
          </a:bodyPr>
          <a:lstStyle/>
          <a:p>
            <a:pPr algn="ctr"/>
            <a:endParaRPr lang="en-US" dirty="0"/>
          </a:p>
        </p:txBody>
      </p:sp>
      <p:sp>
        <p:nvSpPr>
          <p:cNvPr id="117" name="TextBox 116">
            <a:extLst>
              <a:ext uri="{FF2B5EF4-FFF2-40B4-BE49-F238E27FC236}">
                <a16:creationId xmlns:a16="http://schemas.microsoft.com/office/drawing/2014/main" id="{0ED41150-A81F-6649-8EEB-1F4F81216C43}"/>
              </a:ext>
            </a:extLst>
          </p:cNvPr>
          <p:cNvSpPr txBox="1"/>
          <p:nvPr/>
        </p:nvSpPr>
        <p:spPr>
          <a:xfrm>
            <a:off x="4596137" y="3038625"/>
            <a:ext cx="580644" cy="484633"/>
          </a:xfrm>
          <a:prstGeom prst="rect">
            <a:avLst/>
          </a:prstGeom>
          <a:noFill/>
          <a:ln>
            <a:solidFill>
              <a:schemeClr val="tx1"/>
            </a:solidFill>
          </a:ln>
        </p:spPr>
        <p:txBody>
          <a:bodyPr wrap="square" rtlCol="0" anchor="ctr">
            <a:noAutofit/>
          </a:bodyPr>
          <a:lstStyle/>
          <a:p>
            <a:pPr algn="ctr"/>
            <a:r>
              <a:rPr lang="en-US" dirty="0"/>
              <a:t>PLL</a:t>
            </a:r>
          </a:p>
        </p:txBody>
      </p:sp>
      <p:sp>
        <p:nvSpPr>
          <p:cNvPr id="118" name="TextBox 117">
            <a:extLst>
              <a:ext uri="{FF2B5EF4-FFF2-40B4-BE49-F238E27FC236}">
                <a16:creationId xmlns:a16="http://schemas.microsoft.com/office/drawing/2014/main" id="{3348070F-A1DE-BA47-BDA8-8F517255C237}"/>
              </a:ext>
            </a:extLst>
          </p:cNvPr>
          <p:cNvSpPr txBox="1"/>
          <p:nvPr/>
        </p:nvSpPr>
        <p:spPr>
          <a:xfrm>
            <a:off x="4355595" y="1671728"/>
            <a:ext cx="1642296" cy="3341649"/>
          </a:xfrm>
          <a:prstGeom prst="rect">
            <a:avLst/>
          </a:prstGeom>
          <a:solidFill>
            <a:schemeClr val="accent6">
              <a:lumMod val="20000"/>
              <a:lumOff val="80000"/>
            </a:schemeClr>
          </a:solidFill>
          <a:ln>
            <a:solidFill>
              <a:schemeClr val="tx1"/>
            </a:solidFill>
          </a:ln>
        </p:spPr>
        <p:txBody>
          <a:bodyPr wrap="square" rtlCol="0" anchor="ctr">
            <a:noAutofit/>
          </a:bodyPr>
          <a:lstStyle/>
          <a:p>
            <a:pPr algn="ctr"/>
            <a:endParaRPr lang="en-US" dirty="0"/>
          </a:p>
        </p:txBody>
      </p:sp>
      <p:sp>
        <p:nvSpPr>
          <p:cNvPr id="119" name="TextBox 118">
            <a:extLst>
              <a:ext uri="{FF2B5EF4-FFF2-40B4-BE49-F238E27FC236}">
                <a16:creationId xmlns:a16="http://schemas.microsoft.com/office/drawing/2014/main" id="{F339418B-8A69-5D4E-BE88-57DCE35C6ACC}"/>
              </a:ext>
            </a:extLst>
          </p:cNvPr>
          <p:cNvSpPr txBox="1"/>
          <p:nvPr/>
        </p:nvSpPr>
        <p:spPr>
          <a:xfrm>
            <a:off x="4573937" y="4024729"/>
            <a:ext cx="1167722" cy="484633"/>
          </a:xfrm>
          <a:prstGeom prst="rect">
            <a:avLst/>
          </a:prstGeom>
          <a:solidFill>
            <a:schemeClr val="accent4">
              <a:lumMod val="20000"/>
              <a:lumOff val="80000"/>
            </a:schemeClr>
          </a:solidFill>
          <a:ln>
            <a:solidFill>
              <a:schemeClr val="tx1"/>
            </a:solidFill>
          </a:ln>
        </p:spPr>
        <p:txBody>
          <a:bodyPr wrap="square" rtlCol="0" anchor="ctr">
            <a:noAutofit/>
          </a:bodyPr>
          <a:lstStyle/>
          <a:p>
            <a:pPr algn="ctr"/>
            <a:r>
              <a:rPr lang="en-US" dirty="0"/>
              <a:t>I2C controller</a:t>
            </a:r>
          </a:p>
        </p:txBody>
      </p:sp>
      <p:sp>
        <p:nvSpPr>
          <p:cNvPr id="121" name="TextBox 120">
            <a:extLst>
              <a:ext uri="{FF2B5EF4-FFF2-40B4-BE49-F238E27FC236}">
                <a16:creationId xmlns:a16="http://schemas.microsoft.com/office/drawing/2014/main" id="{5B6E792F-9B7F-1E4F-AF58-A811975C8AF1}"/>
              </a:ext>
            </a:extLst>
          </p:cNvPr>
          <p:cNvSpPr txBox="1"/>
          <p:nvPr/>
        </p:nvSpPr>
        <p:spPr>
          <a:xfrm>
            <a:off x="5672097" y="3952958"/>
            <a:ext cx="1515287" cy="369332"/>
          </a:xfrm>
          <a:prstGeom prst="rect">
            <a:avLst/>
          </a:prstGeom>
          <a:noFill/>
        </p:spPr>
        <p:txBody>
          <a:bodyPr wrap="none" rtlCol="0">
            <a:spAutoFit/>
          </a:bodyPr>
          <a:lstStyle/>
          <a:p>
            <a:pPr algn="ctr"/>
            <a:r>
              <a:rPr lang="en-US" dirty="0"/>
              <a:t>SCL/SDA/</a:t>
            </a:r>
            <a:r>
              <a:rPr lang="en-US" dirty="0" err="1"/>
              <a:t>RSTn</a:t>
            </a:r>
            <a:endParaRPr lang="en-US" dirty="0"/>
          </a:p>
        </p:txBody>
      </p:sp>
      <p:sp>
        <p:nvSpPr>
          <p:cNvPr id="122" name="TextBox 121">
            <a:extLst>
              <a:ext uri="{FF2B5EF4-FFF2-40B4-BE49-F238E27FC236}">
                <a16:creationId xmlns:a16="http://schemas.microsoft.com/office/drawing/2014/main" id="{F5C40016-7393-C543-B00C-DE4831496C32}"/>
              </a:ext>
            </a:extLst>
          </p:cNvPr>
          <p:cNvSpPr txBox="1"/>
          <p:nvPr/>
        </p:nvSpPr>
        <p:spPr>
          <a:xfrm>
            <a:off x="4564133" y="2393277"/>
            <a:ext cx="1179576" cy="548640"/>
          </a:xfrm>
          <a:prstGeom prst="rect">
            <a:avLst/>
          </a:prstGeom>
          <a:solidFill>
            <a:schemeClr val="accent4">
              <a:lumMod val="20000"/>
              <a:lumOff val="80000"/>
            </a:schemeClr>
          </a:solidFill>
          <a:ln>
            <a:solidFill>
              <a:schemeClr val="tx1"/>
            </a:solidFill>
          </a:ln>
        </p:spPr>
        <p:txBody>
          <a:bodyPr wrap="square" rtlCol="0" anchor="ctr">
            <a:noAutofit/>
          </a:bodyPr>
          <a:lstStyle/>
          <a:p>
            <a:pPr algn="ctr"/>
            <a:r>
              <a:rPr lang="en-US" dirty="0"/>
              <a:t>Command generator</a:t>
            </a:r>
          </a:p>
        </p:txBody>
      </p:sp>
      <p:cxnSp>
        <p:nvCxnSpPr>
          <p:cNvPr id="124" name="Straight Arrow Connector 123">
            <a:extLst>
              <a:ext uri="{FF2B5EF4-FFF2-40B4-BE49-F238E27FC236}">
                <a16:creationId xmlns:a16="http://schemas.microsoft.com/office/drawing/2014/main" id="{FA3C7AB5-AAD4-B743-A453-9711EDD98ACD}"/>
              </a:ext>
            </a:extLst>
          </p:cNvPr>
          <p:cNvCxnSpPr>
            <a:cxnSpLocks/>
          </p:cNvCxnSpPr>
          <p:nvPr/>
        </p:nvCxnSpPr>
        <p:spPr>
          <a:xfrm>
            <a:off x="5746944" y="2498484"/>
            <a:ext cx="16002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5" name="TextBox 124">
            <a:extLst>
              <a:ext uri="{FF2B5EF4-FFF2-40B4-BE49-F238E27FC236}">
                <a16:creationId xmlns:a16="http://schemas.microsoft.com/office/drawing/2014/main" id="{D93E54F9-1E33-BA4B-9087-FBE94B8F2E05}"/>
              </a:ext>
            </a:extLst>
          </p:cNvPr>
          <p:cNvSpPr txBox="1"/>
          <p:nvPr/>
        </p:nvSpPr>
        <p:spPr>
          <a:xfrm>
            <a:off x="5716118" y="2205910"/>
            <a:ext cx="732445" cy="369332"/>
          </a:xfrm>
          <a:prstGeom prst="rect">
            <a:avLst/>
          </a:prstGeom>
          <a:noFill/>
        </p:spPr>
        <p:txBody>
          <a:bodyPr wrap="none" rtlCol="0">
            <a:spAutoFit/>
          </a:bodyPr>
          <a:lstStyle/>
          <a:p>
            <a:r>
              <a:rPr lang="en-US" dirty="0" err="1"/>
              <a:t>FCout</a:t>
            </a:r>
            <a:endParaRPr lang="en-US" dirty="0"/>
          </a:p>
        </p:txBody>
      </p:sp>
      <p:sp>
        <p:nvSpPr>
          <p:cNvPr id="127" name="TextBox 126">
            <a:extLst>
              <a:ext uri="{FF2B5EF4-FFF2-40B4-BE49-F238E27FC236}">
                <a16:creationId xmlns:a16="http://schemas.microsoft.com/office/drawing/2014/main" id="{B8AF4CF2-BABF-1F4A-8EA9-A9659AAE347E}"/>
              </a:ext>
            </a:extLst>
          </p:cNvPr>
          <p:cNvSpPr txBox="1"/>
          <p:nvPr/>
        </p:nvSpPr>
        <p:spPr>
          <a:xfrm>
            <a:off x="4579241" y="1791546"/>
            <a:ext cx="1165151" cy="484633"/>
          </a:xfrm>
          <a:prstGeom prst="rect">
            <a:avLst/>
          </a:prstGeom>
          <a:solidFill>
            <a:schemeClr val="accent4">
              <a:lumMod val="20000"/>
              <a:lumOff val="80000"/>
            </a:schemeClr>
          </a:solidFill>
          <a:ln>
            <a:solidFill>
              <a:schemeClr val="tx1"/>
            </a:solidFill>
          </a:ln>
        </p:spPr>
        <p:txBody>
          <a:bodyPr wrap="square" rtlCol="0" anchor="ctr">
            <a:noAutofit/>
          </a:bodyPr>
          <a:lstStyle/>
          <a:p>
            <a:pPr algn="ctr"/>
            <a:r>
              <a:rPr lang="en-US" dirty="0"/>
              <a:t>PLL</a:t>
            </a:r>
          </a:p>
        </p:txBody>
      </p:sp>
      <p:sp>
        <p:nvSpPr>
          <p:cNvPr id="128" name="TextBox 127">
            <a:extLst>
              <a:ext uri="{FF2B5EF4-FFF2-40B4-BE49-F238E27FC236}">
                <a16:creationId xmlns:a16="http://schemas.microsoft.com/office/drawing/2014/main" id="{313287BD-2DB7-F349-A229-7AE3ABA5F933}"/>
              </a:ext>
            </a:extLst>
          </p:cNvPr>
          <p:cNvSpPr txBox="1"/>
          <p:nvPr/>
        </p:nvSpPr>
        <p:spPr>
          <a:xfrm>
            <a:off x="6689597" y="1223897"/>
            <a:ext cx="615874" cy="369332"/>
          </a:xfrm>
          <a:prstGeom prst="rect">
            <a:avLst/>
          </a:prstGeom>
          <a:noFill/>
        </p:spPr>
        <p:txBody>
          <a:bodyPr wrap="none" rtlCol="0">
            <a:spAutoFit/>
          </a:bodyPr>
          <a:lstStyle/>
          <a:p>
            <a:pPr algn="ctr"/>
            <a:r>
              <a:rPr lang="en-US" dirty="0"/>
              <a:t>40M</a:t>
            </a:r>
          </a:p>
        </p:txBody>
      </p:sp>
      <p:cxnSp>
        <p:nvCxnSpPr>
          <p:cNvPr id="130" name="Straight Arrow Connector 129">
            <a:extLst>
              <a:ext uri="{FF2B5EF4-FFF2-40B4-BE49-F238E27FC236}">
                <a16:creationId xmlns:a16="http://schemas.microsoft.com/office/drawing/2014/main" id="{62F0E70F-7028-2B4B-8DB8-CB6B7B491E06}"/>
              </a:ext>
            </a:extLst>
          </p:cNvPr>
          <p:cNvCxnSpPr>
            <a:cxnSpLocks/>
          </p:cNvCxnSpPr>
          <p:nvPr/>
        </p:nvCxnSpPr>
        <p:spPr>
          <a:xfrm>
            <a:off x="6747946" y="1272608"/>
            <a:ext cx="0" cy="3660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5" name="TextBox 134">
            <a:extLst>
              <a:ext uri="{FF2B5EF4-FFF2-40B4-BE49-F238E27FC236}">
                <a16:creationId xmlns:a16="http://schemas.microsoft.com/office/drawing/2014/main" id="{FD203650-90BE-CD41-9850-29BDF9267CE2}"/>
              </a:ext>
            </a:extLst>
          </p:cNvPr>
          <p:cNvSpPr txBox="1"/>
          <p:nvPr/>
        </p:nvSpPr>
        <p:spPr>
          <a:xfrm>
            <a:off x="2108536" y="1786015"/>
            <a:ext cx="580644" cy="484633"/>
          </a:xfrm>
          <a:prstGeom prst="rect">
            <a:avLst/>
          </a:prstGeom>
          <a:noFill/>
          <a:ln>
            <a:solidFill>
              <a:schemeClr val="tx1"/>
            </a:solidFill>
          </a:ln>
        </p:spPr>
        <p:txBody>
          <a:bodyPr wrap="square" rtlCol="0" anchor="ctr">
            <a:noAutofit/>
          </a:bodyPr>
          <a:lstStyle/>
          <a:p>
            <a:pPr algn="ctr"/>
            <a:r>
              <a:rPr lang="en-US" dirty="0"/>
              <a:t>PLL</a:t>
            </a:r>
          </a:p>
        </p:txBody>
      </p:sp>
      <p:sp>
        <p:nvSpPr>
          <p:cNvPr id="136" name="TextBox 135">
            <a:extLst>
              <a:ext uri="{FF2B5EF4-FFF2-40B4-BE49-F238E27FC236}">
                <a16:creationId xmlns:a16="http://schemas.microsoft.com/office/drawing/2014/main" id="{F25935F6-4730-344A-B223-D2A136C3FBBC}"/>
              </a:ext>
            </a:extLst>
          </p:cNvPr>
          <p:cNvSpPr txBox="1"/>
          <p:nvPr/>
        </p:nvSpPr>
        <p:spPr>
          <a:xfrm>
            <a:off x="1955023" y="1640590"/>
            <a:ext cx="1656406" cy="3341649"/>
          </a:xfrm>
          <a:prstGeom prst="rect">
            <a:avLst/>
          </a:prstGeom>
          <a:solidFill>
            <a:schemeClr val="accent6">
              <a:lumMod val="20000"/>
              <a:lumOff val="80000"/>
            </a:schemeClr>
          </a:solidFill>
          <a:ln>
            <a:solidFill>
              <a:schemeClr val="tx1"/>
            </a:solidFill>
          </a:ln>
        </p:spPr>
        <p:txBody>
          <a:bodyPr wrap="square" rtlCol="0" anchor="ctr">
            <a:noAutofit/>
          </a:bodyPr>
          <a:lstStyle/>
          <a:p>
            <a:pPr algn="ctr"/>
            <a:endParaRPr lang="en-US" dirty="0"/>
          </a:p>
        </p:txBody>
      </p:sp>
      <p:cxnSp>
        <p:nvCxnSpPr>
          <p:cNvPr id="138" name="Straight Arrow Connector 137">
            <a:extLst>
              <a:ext uri="{FF2B5EF4-FFF2-40B4-BE49-F238E27FC236}">
                <a16:creationId xmlns:a16="http://schemas.microsoft.com/office/drawing/2014/main" id="{DA1BB0D3-0A6F-554A-85F8-FD62AF27D377}"/>
              </a:ext>
            </a:extLst>
          </p:cNvPr>
          <p:cNvCxnSpPr>
            <a:cxnSpLocks/>
          </p:cNvCxnSpPr>
          <p:nvPr/>
        </p:nvCxnSpPr>
        <p:spPr>
          <a:xfrm>
            <a:off x="1002964" y="1990863"/>
            <a:ext cx="106814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3" name="TextBox 142">
            <a:extLst>
              <a:ext uri="{FF2B5EF4-FFF2-40B4-BE49-F238E27FC236}">
                <a16:creationId xmlns:a16="http://schemas.microsoft.com/office/drawing/2014/main" id="{0ED1C2F0-5B4F-5D4E-9DBD-8496C0F98393}"/>
              </a:ext>
            </a:extLst>
          </p:cNvPr>
          <p:cNvSpPr txBox="1"/>
          <p:nvPr/>
        </p:nvSpPr>
        <p:spPr>
          <a:xfrm>
            <a:off x="1065768" y="1702797"/>
            <a:ext cx="700833" cy="369332"/>
          </a:xfrm>
          <a:prstGeom prst="rect">
            <a:avLst/>
          </a:prstGeom>
          <a:noFill/>
        </p:spPr>
        <p:txBody>
          <a:bodyPr wrap="none" rtlCol="0">
            <a:spAutoFit/>
          </a:bodyPr>
          <a:lstStyle/>
          <a:p>
            <a:r>
              <a:rPr lang="en-US" dirty="0" err="1"/>
              <a:t>CLKin</a:t>
            </a:r>
            <a:endParaRPr lang="en-US" dirty="0"/>
          </a:p>
        </p:txBody>
      </p:sp>
      <p:sp>
        <p:nvSpPr>
          <p:cNvPr id="144" name="TextBox 143">
            <a:extLst>
              <a:ext uri="{FF2B5EF4-FFF2-40B4-BE49-F238E27FC236}">
                <a16:creationId xmlns:a16="http://schemas.microsoft.com/office/drawing/2014/main" id="{A02A281F-9C7E-A84C-9F55-9A6B575E1BDF}"/>
              </a:ext>
            </a:extLst>
          </p:cNvPr>
          <p:cNvSpPr txBox="1"/>
          <p:nvPr/>
        </p:nvSpPr>
        <p:spPr>
          <a:xfrm>
            <a:off x="2079986" y="4012445"/>
            <a:ext cx="1167722" cy="484633"/>
          </a:xfrm>
          <a:prstGeom prst="rect">
            <a:avLst/>
          </a:prstGeom>
          <a:solidFill>
            <a:schemeClr val="accent4">
              <a:lumMod val="20000"/>
              <a:lumOff val="80000"/>
            </a:schemeClr>
          </a:solidFill>
          <a:ln>
            <a:solidFill>
              <a:schemeClr val="tx1"/>
            </a:solidFill>
          </a:ln>
        </p:spPr>
        <p:txBody>
          <a:bodyPr wrap="square" rtlCol="0" anchor="ctr">
            <a:noAutofit/>
          </a:bodyPr>
          <a:lstStyle/>
          <a:p>
            <a:pPr algn="ctr"/>
            <a:r>
              <a:rPr lang="en-US" dirty="0"/>
              <a:t>I2C target </a:t>
            </a:r>
          </a:p>
        </p:txBody>
      </p:sp>
      <p:cxnSp>
        <p:nvCxnSpPr>
          <p:cNvPr id="145" name="Straight Arrow Connector 144">
            <a:extLst>
              <a:ext uri="{FF2B5EF4-FFF2-40B4-BE49-F238E27FC236}">
                <a16:creationId xmlns:a16="http://schemas.microsoft.com/office/drawing/2014/main" id="{B333CA14-89D7-0E4F-B738-20F25012A8DA}"/>
              </a:ext>
            </a:extLst>
          </p:cNvPr>
          <p:cNvCxnSpPr>
            <a:cxnSpLocks/>
          </p:cNvCxnSpPr>
          <p:nvPr/>
        </p:nvCxnSpPr>
        <p:spPr>
          <a:xfrm>
            <a:off x="1015087" y="4108907"/>
            <a:ext cx="106852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1" name="TextBox 160">
            <a:extLst>
              <a:ext uri="{FF2B5EF4-FFF2-40B4-BE49-F238E27FC236}">
                <a16:creationId xmlns:a16="http://schemas.microsoft.com/office/drawing/2014/main" id="{1116973F-0800-454F-A20C-74206DC9AFDF}"/>
              </a:ext>
            </a:extLst>
          </p:cNvPr>
          <p:cNvSpPr txBox="1"/>
          <p:nvPr/>
        </p:nvSpPr>
        <p:spPr>
          <a:xfrm>
            <a:off x="932941" y="3700245"/>
            <a:ext cx="1654620" cy="369332"/>
          </a:xfrm>
          <a:prstGeom prst="rect">
            <a:avLst/>
          </a:prstGeom>
          <a:noFill/>
        </p:spPr>
        <p:txBody>
          <a:bodyPr wrap="none" rtlCol="0">
            <a:spAutoFit/>
          </a:bodyPr>
          <a:lstStyle/>
          <a:p>
            <a:pPr algn="ctr"/>
            <a:r>
              <a:rPr lang="en-US" dirty="0"/>
              <a:t>SCL/SDA/</a:t>
            </a:r>
            <a:r>
              <a:rPr lang="en-US" dirty="0" err="1"/>
              <a:t>RSTBn</a:t>
            </a:r>
            <a:endParaRPr lang="en-US" dirty="0"/>
          </a:p>
        </p:txBody>
      </p:sp>
      <p:sp>
        <p:nvSpPr>
          <p:cNvPr id="162" name="TextBox 161">
            <a:extLst>
              <a:ext uri="{FF2B5EF4-FFF2-40B4-BE49-F238E27FC236}">
                <a16:creationId xmlns:a16="http://schemas.microsoft.com/office/drawing/2014/main" id="{82759C5A-64DA-A143-845B-33A543D9EF22}"/>
              </a:ext>
            </a:extLst>
          </p:cNvPr>
          <p:cNvSpPr txBox="1"/>
          <p:nvPr/>
        </p:nvSpPr>
        <p:spPr>
          <a:xfrm>
            <a:off x="2057482" y="2393277"/>
            <a:ext cx="1179576" cy="548640"/>
          </a:xfrm>
          <a:prstGeom prst="rect">
            <a:avLst/>
          </a:prstGeom>
          <a:solidFill>
            <a:schemeClr val="accent4">
              <a:lumMod val="20000"/>
              <a:lumOff val="80000"/>
            </a:schemeClr>
          </a:solidFill>
          <a:ln>
            <a:solidFill>
              <a:schemeClr val="tx1"/>
            </a:solidFill>
          </a:ln>
        </p:spPr>
        <p:txBody>
          <a:bodyPr wrap="square" rtlCol="0" anchor="ctr">
            <a:noAutofit/>
          </a:bodyPr>
          <a:lstStyle/>
          <a:p>
            <a:pPr algn="ctr"/>
            <a:r>
              <a:rPr lang="en-US" dirty="0"/>
              <a:t>Command decoder</a:t>
            </a:r>
          </a:p>
        </p:txBody>
      </p:sp>
      <p:cxnSp>
        <p:nvCxnSpPr>
          <p:cNvPr id="168" name="Straight Arrow Connector 167">
            <a:extLst>
              <a:ext uri="{FF2B5EF4-FFF2-40B4-BE49-F238E27FC236}">
                <a16:creationId xmlns:a16="http://schemas.microsoft.com/office/drawing/2014/main" id="{5B1F84E0-6372-8149-B74E-02FB985E90AD}"/>
              </a:ext>
            </a:extLst>
          </p:cNvPr>
          <p:cNvCxnSpPr>
            <a:cxnSpLocks/>
          </p:cNvCxnSpPr>
          <p:nvPr/>
        </p:nvCxnSpPr>
        <p:spPr>
          <a:xfrm>
            <a:off x="1011308" y="2734854"/>
            <a:ext cx="105156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1" name="TextBox 170">
            <a:extLst>
              <a:ext uri="{FF2B5EF4-FFF2-40B4-BE49-F238E27FC236}">
                <a16:creationId xmlns:a16="http://schemas.microsoft.com/office/drawing/2014/main" id="{DEBE5629-C1B0-B74C-BAA0-D5D00FDA51EB}"/>
              </a:ext>
            </a:extLst>
          </p:cNvPr>
          <p:cNvSpPr txBox="1"/>
          <p:nvPr/>
        </p:nvSpPr>
        <p:spPr>
          <a:xfrm>
            <a:off x="1046718" y="2429533"/>
            <a:ext cx="586571" cy="369332"/>
          </a:xfrm>
          <a:prstGeom prst="rect">
            <a:avLst/>
          </a:prstGeom>
          <a:noFill/>
        </p:spPr>
        <p:txBody>
          <a:bodyPr wrap="none" rtlCol="0">
            <a:spAutoFit/>
          </a:bodyPr>
          <a:lstStyle/>
          <a:p>
            <a:r>
              <a:rPr lang="en-US" dirty="0" err="1"/>
              <a:t>FCin</a:t>
            </a:r>
            <a:endParaRPr lang="en-US" dirty="0"/>
          </a:p>
        </p:txBody>
      </p:sp>
      <p:sp>
        <p:nvSpPr>
          <p:cNvPr id="172" name="TextBox 171">
            <a:extLst>
              <a:ext uri="{FF2B5EF4-FFF2-40B4-BE49-F238E27FC236}">
                <a16:creationId xmlns:a16="http://schemas.microsoft.com/office/drawing/2014/main" id="{EFB8B874-9A60-AA42-AB62-32338D1E4513}"/>
              </a:ext>
            </a:extLst>
          </p:cNvPr>
          <p:cNvSpPr txBox="1"/>
          <p:nvPr/>
        </p:nvSpPr>
        <p:spPr>
          <a:xfrm>
            <a:off x="803833" y="2923539"/>
            <a:ext cx="1133708" cy="369332"/>
          </a:xfrm>
          <a:prstGeom prst="rect">
            <a:avLst/>
          </a:prstGeom>
          <a:noFill/>
        </p:spPr>
        <p:txBody>
          <a:bodyPr wrap="none" rtlCol="0">
            <a:spAutoFit/>
          </a:bodyPr>
          <a:lstStyle/>
          <a:p>
            <a:pPr algn="ctr"/>
            <a:r>
              <a:rPr lang="en-US" dirty="0"/>
              <a:t>Lout/Rout</a:t>
            </a:r>
          </a:p>
        </p:txBody>
      </p:sp>
      <p:sp>
        <p:nvSpPr>
          <p:cNvPr id="173" name="TextBox 172">
            <a:extLst>
              <a:ext uri="{FF2B5EF4-FFF2-40B4-BE49-F238E27FC236}">
                <a16:creationId xmlns:a16="http://schemas.microsoft.com/office/drawing/2014/main" id="{9192842D-86FC-1245-B12D-09D2A92A19DA}"/>
              </a:ext>
            </a:extLst>
          </p:cNvPr>
          <p:cNvSpPr txBox="1"/>
          <p:nvPr/>
        </p:nvSpPr>
        <p:spPr>
          <a:xfrm>
            <a:off x="2086692" y="1781082"/>
            <a:ext cx="1154666" cy="484633"/>
          </a:xfrm>
          <a:prstGeom prst="rect">
            <a:avLst/>
          </a:prstGeom>
          <a:solidFill>
            <a:schemeClr val="accent4">
              <a:lumMod val="20000"/>
              <a:lumOff val="80000"/>
            </a:schemeClr>
          </a:solidFill>
          <a:ln>
            <a:solidFill>
              <a:schemeClr val="tx1"/>
            </a:solidFill>
          </a:ln>
        </p:spPr>
        <p:txBody>
          <a:bodyPr wrap="square" rtlCol="0" anchor="ctr">
            <a:noAutofit/>
          </a:bodyPr>
          <a:lstStyle/>
          <a:p>
            <a:pPr algn="ctr"/>
            <a:r>
              <a:rPr lang="en-US" dirty="0"/>
              <a:t>PLL</a:t>
            </a:r>
          </a:p>
        </p:txBody>
      </p:sp>
      <p:cxnSp>
        <p:nvCxnSpPr>
          <p:cNvPr id="174" name="Straight Connector 173">
            <a:extLst>
              <a:ext uri="{FF2B5EF4-FFF2-40B4-BE49-F238E27FC236}">
                <a16:creationId xmlns:a16="http://schemas.microsoft.com/office/drawing/2014/main" id="{D3EF93FC-1177-B342-9A62-ED3C6F50A233}"/>
              </a:ext>
            </a:extLst>
          </p:cNvPr>
          <p:cNvCxnSpPr>
            <a:cxnSpLocks/>
          </p:cNvCxnSpPr>
          <p:nvPr/>
        </p:nvCxnSpPr>
        <p:spPr>
          <a:xfrm>
            <a:off x="1011308" y="2815762"/>
            <a:ext cx="8229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5" name="Straight Connector 174">
            <a:extLst>
              <a:ext uri="{FF2B5EF4-FFF2-40B4-BE49-F238E27FC236}">
                <a16:creationId xmlns:a16="http://schemas.microsoft.com/office/drawing/2014/main" id="{1B48B739-6460-7744-88DD-2BFD2D11D30F}"/>
              </a:ext>
            </a:extLst>
          </p:cNvPr>
          <p:cNvCxnSpPr>
            <a:cxnSpLocks/>
          </p:cNvCxnSpPr>
          <p:nvPr/>
        </p:nvCxnSpPr>
        <p:spPr>
          <a:xfrm>
            <a:off x="1002964" y="2065829"/>
            <a:ext cx="8229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5954E24E-6BD8-8743-88F4-963347E18156}"/>
              </a:ext>
            </a:extLst>
          </p:cNvPr>
          <p:cNvCxnSpPr>
            <a:cxnSpLocks/>
          </p:cNvCxnSpPr>
          <p:nvPr/>
        </p:nvCxnSpPr>
        <p:spPr>
          <a:xfrm>
            <a:off x="1647367" y="4177285"/>
            <a:ext cx="182880" cy="0"/>
          </a:xfrm>
          <a:prstGeom prst="line">
            <a:avLst/>
          </a:prstGeom>
        </p:spPr>
        <p:style>
          <a:lnRef idx="1">
            <a:schemeClr val="accent1"/>
          </a:lnRef>
          <a:fillRef idx="0">
            <a:schemeClr val="accent1"/>
          </a:fillRef>
          <a:effectRef idx="0">
            <a:schemeClr val="accent1"/>
          </a:effectRef>
          <a:fontRef idx="minor">
            <a:schemeClr val="tx1"/>
          </a:fontRef>
        </p:style>
      </p:cxnSp>
      <p:sp>
        <p:nvSpPr>
          <p:cNvPr id="181" name="TextBox 180">
            <a:extLst>
              <a:ext uri="{FF2B5EF4-FFF2-40B4-BE49-F238E27FC236}">
                <a16:creationId xmlns:a16="http://schemas.microsoft.com/office/drawing/2014/main" id="{089D75D9-EA1F-3343-ACDA-60CB5CCDD38F}"/>
              </a:ext>
            </a:extLst>
          </p:cNvPr>
          <p:cNvSpPr txBox="1"/>
          <p:nvPr/>
        </p:nvSpPr>
        <p:spPr>
          <a:xfrm>
            <a:off x="3734441" y="5036958"/>
            <a:ext cx="815991" cy="369332"/>
          </a:xfrm>
          <a:prstGeom prst="rect">
            <a:avLst/>
          </a:prstGeom>
          <a:noFill/>
        </p:spPr>
        <p:txBody>
          <a:bodyPr wrap="square" rtlCol="0">
            <a:spAutoFit/>
          </a:bodyPr>
          <a:lstStyle/>
          <a:p>
            <a:pPr algn="ctr"/>
            <a:r>
              <a:rPr lang="en-US" dirty="0"/>
              <a:t>FPGA</a:t>
            </a:r>
          </a:p>
        </p:txBody>
      </p:sp>
      <p:sp>
        <p:nvSpPr>
          <p:cNvPr id="182" name="TextBox 181">
            <a:extLst>
              <a:ext uri="{FF2B5EF4-FFF2-40B4-BE49-F238E27FC236}">
                <a16:creationId xmlns:a16="http://schemas.microsoft.com/office/drawing/2014/main" id="{301D275D-CABC-264A-8BD4-0DA626F0B84C}"/>
              </a:ext>
            </a:extLst>
          </p:cNvPr>
          <p:cNvSpPr txBox="1"/>
          <p:nvPr/>
        </p:nvSpPr>
        <p:spPr>
          <a:xfrm>
            <a:off x="3025457" y="6166373"/>
            <a:ext cx="2233957" cy="369332"/>
          </a:xfrm>
          <a:prstGeom prst="rect">
            <a:avLst/>
          </a:prstGeom>
          <a:noFill/>
        </p:spPr>
        <p:txBody>
          <a:bodyPr wrap="square" rtlCol="0">
            <a:spAutoFit/>
          </a:bodyPr>
          <a:lstStyle/>
          <a:p>
            <a:pPr algn="ctr"/>
            <a:r>
              <a:rPr lang="en-US" dirty="0"/>
              <a:t>Emulator Board</a:t>
            </a:r>
          </a:p>
        </p:txBody>
      </p:sp>
      <p:cxnSp>
        <p:nvCxnSpPr>
          <p:cNvPr id="183" name="Straight Connector 182">
            <a:extLst>
              <a:ext uri="{FF2B5EF4-FFF2-40B4-BE49-F238E27FC236}">
                <a16:creationId xmlns:a16="http://schemas.microsoft.com/office/drawing/2014/main" id="{60C21B33-A2D2-A843-AE86-0FDB751ADCDA}"/>
              </a:ext>
            </a:extLst>
          </p:cNvPr>
          <p:cNvCxnSpPr>
            <a:cxnSpLocks/>
          </p:cNvCxnSpPr>
          <p:nvPr/>
        </p:nvCxnSpPr>
        <p:spPr>
          <a:xfrm>
            <a:off x="1011308" y="2896670"/>
            <a:ext cx="8229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5" name="Straight Connector 184">
            <a:extLst>
              <a:ext uri="{FF2B5EF4-FFF2-40B4-BE49-F238E27FC236}">
                <a16:creationId xmlns:a16="http://schemas.microsoft.com/office/drawing/2014/main" id="{3C9B2DDD-2F3F-D74D-BF9C-DF5A0FAB557F}"/>
              </a:ext>
            </a:extLst>
          </p:cNvPr>
          <p:cNvCxnSpPr>
            <a:cxnSpLocks/>
          </p:cNvCxnSpPr>
          <p:nvPr/>
        </p:nvCxnSpPr>
        <p:spPr>
          <a:xfrm>
            <a:off x="1011308" y="2977577"/>
            <a:ext cx="8229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7" name="Straight Connector 186">
            <a:extLst>
              <a:ext uri="{FF2B5EF4-FFF2-40B4-BE49-F238E27FC236}">
                <a16:creationId xmlns:a16="http://schemas.microsoft.com/office/drawing/2014/main" id="{9623FC2C-3318-C540-8706-4755BBC856F5}"/>
              </a:ext>
            </a:extLst>
          </p:cNvPr>
          <p:cNvCxnSpPr>
            <a:cxnSpLocks/>
          </p:cNvCxnSpPr>
          <p:nvPr/>
        </p:nvCxnSpPr>
        <p:spPr>
          <a:xfrm>
            <a:off x="1002964" y="2140795"/>
            <a:ext cx="8229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a:extLst>
              <a:ext uri="{FF2B5EF4-FFF2-40B4-BE49-F238E27FC236}">
                <a16:creationId xmlns:a16="http://schemas.microsoft.com/office/drawing/2014/main" id="{5B026D13-580F-6847-BF7B-59EE80D7E06B}"/>
              </a:ext>
            </a:extLst>
          </p:cNvPr>
          <p:cNvCxnSpPr>
            <a:cxnSpLocks/>
          </p:cNvCxnSpPr>
          <p:nvPr/>
        </p:nvCxnSpPr>
        <p:spPr>
          <a:xfrm>
            <a:off x="1002964" y="2215760"/>
            <a:ext cx="82296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a:extLst>
              <a:ext uri="{FF2B5EF4-FFF2-40B4-BE49-F238E27FC236}">
                <a16:creationId xmlns:a16="http://schemas.microsoft.com/office/drawing/2014/main" id="{145D0C60-A477-9449-B667-3A6AA70569FE}"/>
              </a:ext>
            </a:extLst>
          </p:cNvPr>
          <p:cNvCxnSpPr>
            <a:cxnSpLocks/>
          </p:cNvCxnSpPr>
          <p:nvPr/>
        </p:nvCxnSpPr>
        <p:spPr>
          <a:xfrm>
            <a:off x="1647367" y="4262239"/>
            <a:ext cx="1828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F5A57329-2CBF-9E4F-B09B-457AEB9F19E7}"/>
              </a:ext>
            </a:extLst>
          </p:cNvPr>
          <p:cNvCxnSpPr>
            <a:cxnSpLocks/>
          </p:cNvCxnSpPr>
          <p:nvPr/>
        </p:nvCxnSpPr>
        <p:spPr>
          <a:xfrm>
            <a:off x="1647367" y="4336890"/>
            <a:ext cx="182880" cy="0"/>
          </a:xfrm>
          <a:prstGeom prst="line">
            <a:avLst/>
          </a:prstGeom>
        </p:spPr>
        <p:style>
          <a:lnRef idx="1">
            <a:schemeClr val="accent1"/>
          </a:lnRef>
          <a:fillRef idx="0">
            <a:schemeClr val="accent1"/>
          </a:fillRef>
          <a:effectRef idx="0">
            <a:schemeClr val="accent1"/>
          </a:effectRef>
          <a:fontRef idx="minor">
            <a:schemeClr val="tx1"/>
          </a:fontRef>
        </p:style>
      </p:cxnSp>
      <p:sp>
        <p:nvSpPr>
          <p:cNvPr id="198" name="TextBox 197">
            <a:extLst>
              <a:ext uri="{FF2B5EF4-FFF2-40B4-BE49-F238E27FC236}">
                <a16:creationId xmlns:a16="http://schemas.microsoft.com/office/drawing/2014/main" id="{4DBD77A4-4456-9347-B732-A5E2FE5D5026}"/>
              </a:ext>
            </a:extLst>
          </p:cNvPr>
          <p:cNvSpPr txBox="1"/>
          <p:nvPr/>
        </p:nvSpPr>
        <p:spPr>
          <a:xfrm>
            <a:off x="552208" y="1429636"/>
            <a:ext cx="461665" cy="2191276"/>
          </a:xfrm>
          <a:prstGeom prst="rect">
            <a:avLst/>
          </a:prstGeom>
          <a:noFill/>
          <a:ln>
            <a:solidFill>
              <a:schemeClr val="tx1"/>
            </a:solidFill>
          </a:ln>
        </p:spPr>
        <p:txBody>
          <a:bodyPr vert="vert" wrap="square" rtlCol="0" anchor="ctr">
            <a:spAutoFit/>
          </a:bodyPr>
          <a:lstStyle/>
          <a:p>
            <a:pPr algn="ctr"/>
            <a:r>
              <a:rPr lang="en-US" dirty="0"/>
              <a:t>14 pair twinax</a:t>
            </a:r>
          </a:p>
        </p:txBody>
      </p:sp>
      <p:sp>
        <p:nvSpPr>
          <p:cNvPr id="202" name="TextBox 201">
            <a:extLst>
              <a:ext uri="{FF2B5EF4-FFF2-40B4-BE49-F238E27FC236}">
                <a16:creationId xmlns:a16="http://schemas.microsoft.com/office/drawing/2014/main" id="{0B809557-BAA8-B24F-B75D-2D53A9C4B74D}"/>
              </a:ext>
            </a:extLst>
          </p:cNvPr>
          <p:cNvSpPr txBox="1"/>
          <p:nvPr/>
        </p:nvSpPr>
        <p:spPr>
          <a:xfrm>
            <a:off x="552208" y="3782353"/>
            <a:ext cx="461665" cy="2457968"/>
          </a:xfrm>
          <a:prstGeom prst="rect">
            <a:avLst/>
          </a:prstGeom>
          <a:noFill/>
          <a:ln>
            <a:solidFill>
              <a:schemeClr val="tx1"/>
            </a:solidFill>
          </a:ln>
        </p:spPr>
        <p:txBody>
          <a:bodyPr vert="vert" wrap="square" rtlCol="0" anchor="ctr">
            <a:spAutoFit/>
          </a:bodyPr>
          <a:lstStyle/>
          <a:p>
            <a:pPr algn="ctr"/>
            <a:r>
              <a:rPr lang="en-US" dirty="0"/>
              <a:t>24 pin ribbon</a:t>
            </a:r>
          </a:p>
        </p:txBody>
      </p:sp>
      <p:sp>
        <p:nvSpPr>
          <p:cNvPr id="211" name="TextBox 210">
            <a:extLst>
              <a:ext uri="{FF2B5EF4-FFF2-40B4-BE49-F238E27FC236}">
                <a16:creationId xmlns:a16="http://schemas.microsoft.com/office/drawing/2014/main" id="{4A006365-953A-5E47-B411-2722C06805D5}"/>
              </a:ext>
            </a:extLst>
          </p:cNvPr>
          <p:cNvSpPr txBox="1"/>
          <p:nvPr/>
        </p:nvSpPr>
        <p:spPr>
          <a:xfrm>
            <a:off x="1861800" y="1085875"/>
            <a:ext cx="2233957" cy="369332"/>
          </a:xfrm>
          <a:prstGeom prst="rect">
            <a:avLst/>
          </a:prstGeom>
          <a:noFill/>
        </p:spPr>
        <p:txBody>
          <a:bodyPr wrap="square" rtlCol="0">
            <a:spAutoFit/>
          </a:bodyPr>
          <a:lstStyle/>
          <a:p>
            <a:pPr algn="ctr"/>
            <a:r>
              <a:rPr lang="en-US" dirty="0"/>
              <a:t>ETROC Emulator</a:t>
            </a:r>
          </a:p>
        </p:txBody>
      </p:sp>
      <p:sp>
        <p:nvSpPr>
          <p:cNvPr id="212" name="TextBox 211">
            <a:extLst>
              <a:ext uri="{FF2B5EF4-FFF2-40B4-BE49-F238E27FC236}">
                <a16:creationId xmlns:a16="http://schemas.microsoft.com/office/drawing/2014/main" id="{71A5C99A-85EA-AC40-A6F1-F43D15F4289E}"/>
              </a:ext>
            </a:extLst>
          </p:cNvPr>
          <p:cNvSpPr txBox="1"/>
          <p:nvPr/>
        </p:nvSpPr>
        <p:spPr>
          <a:xfrm>
            <a:off x="4355595" y="1110016"/>
            <a:ext cx="1576048" cy="369332"/>
          </a:xfrm>
          <a:prstGeom prst="rect">
            <a:avLst/>
          </a:prstGeom>
          <a:noFill/>
        </p:spPr>
        <p:txBody>
          <a:bodyPr wrap="square" rtlCol="0">
            <a:spAutoFit/>
          </a:bodyPr>
          <a:lstStyle/>
          <a:p>
            <a:pPr algn="ctr"/>
            <a:r>
              <a:rPr lang="en-US" dirty="0"/>
              <a:t>DAQ emulator</a:t>
            </a:r>
          </a:p>
        </p:txBody>
      </p:sp>
      <p:cxnSp>
        <p:nvCxnSpPr>
          <p:cNvPr id="213" name="Straight Connector 212">
            <a:extLst>
              <a:ext uri="{FF2B5EF4-FFF2-40B4-BE49-F238E27FC236}">
                <a16:creationId xmlns:a16="http://schemas.microsoft.com/office/drawing/2014/main" id="{88187768-9283-A542-9D3F-BC29267D19BE}"/>
              </a:ext>
            </a:extLst>
          </p:cNvPr>
          <p:cNvCxnSpPr>
            <a:cxnSpLocks/>
          </p:cNvCxnSpPr>
          <p:nvPr/>
        </p:nvCxnSpPr>
        <p:spPr>
          <a:xfrm flipH="1">
            <a:off x="4142437" y="1072960"/>
            <a:ext cx="3186" cy="4361297"/>
          </a:xfrm>
          <a:prstGeom prst="line">
            <a:avLst/>
          </a:prstGeom>
          <a:ln>
            <a:solidFill>
              <a:srgbClr val="FF0000"/>
            </a:solidFill>
            <a:prstDash val="lgDash"/>
          </a:ln>
        </p:spPr>
        <p:style>
          <a:lnRef idx="1">
            <a:schemeClr val="accent1"/>
          </a:lnRef>
          <a:fillRef idx="0">
            <a:schemeClr val="accent1"/>
          </a:fillRef>
          <a:effectRef idx="0">
            <a:schemeClr val="accent1"/>
          </a:effectRef>
          <a:fontRef idx="minor">
            <a:schemeClr val="tx1"/>
          </a:fontRef>
        </p:style>
      </p:cxnSp>
      <p:sp>
        <p:nvSpPr>
          <p:cNvPr id="214" name="TextBox 213">
            <a:extLst>
              <a:ext uri="{FF2B5EF4-FFF2-40B4-BE49-F238E27FC236}">
                <a16:creationId xmlns:a16="http://schemas.microsoft.com/office/drawing/2014/main" id="{AB0D672C-F997-8F47-B8E4-8D8DD4BEC62D}"/>
              </a:ext>
            </a:extLst>
          </p:cNvPr>
          <p:cNvSpPr txBox="1"/>
          <p:nvPr/>
        </p:nvSpPr>
        <p:spPr>
          <a:xfrm>
            <a:off x="2067286" y="3079604"/>
            <a:ext cx="1179576" cy="548640"/>
          </a:xfrm>
          <a:prstGeom prst="rect">
            <a:avLst/>
          </a:prstGeom>
          <a:solidFill>
            <a:schemeClr val="accent4">
              <a:lumMod val="20000"/>
              <a:lumOff val="80000"/>
            </a:schemeClr>
          </a:solidFill>
          <a:ln>
            <a:solidFill>
              <a:schemeClr val="tx1"/>
            </a:solidFill>
          </a:ln>
        </p:spPr>
        <p:txBody>
          <a:bodyPr wrap="square" rtlCol="0" anchor="ctr">
            <a:noAutofit/>
          </a:bodyPr>
          <a:lstStyle/>
          <a:p>
            <a:pPr algn="ctr"/>
            <a:r>
              <a:rPr lang="en-US" dirty="0"/>
              <a:t>Readout logic</a:t>
            </a:r>
          </a:p>
        </p:txBody>
      </p:sp>
      <p:sp>
        <p:nvSpPr>
          <p:cNvPr id="215" name="TextBox 214">
            <a:extLst>
              <a:ext uri="{FF2B5EF4-FFF2-40B4-BE49-F238E27FC236}">
                <a16:creationId xmlns:a16="http://schemas.microsoft.com/office/drawing/2014/main" id="{7290B800-6B4F-2843-9A37-122998515826}"/>
              </a:ext>
            </a:extLst>
          </p:cNvPr>
          <p:cNvSpPr txBox="1"/>
          <p:nvPr/>
        </p:nvSpPr>
        <p:spPr>
          <a:xfrm>
            <a:off x="4570502" y="3079604"/>
            <a:ext cx="1179576" cy="548640"/>
          </a:xfrm>
          <a:prstGeom prst="rect">
            <a:avLst/>
          </a:prstGeom>
          <a:solidFill>
            <a:schemeClr val="accent4">
              <a:lumMod val="20000"/>
              <a:lumOff val="80000"/>
            </a:schemeClr>
          </a:solidFill>
          <a:ln>
            <a:solidFill>
              <a:schemeClr val="tx1"/>
            </a:solidFill>
          </a:ln>
        </p:spPr>
        <p:txBody>
          <a:bodyPr wrap="square" rtlCol="0" anchor="ctr">
            <a:noAutofit/>
          </a:bodyPr>
          <a:lstStyle/>
          <a:p>
            <a:pPr algn="ctr"/>
            <a:r>
              <a:rPr lang="en-US" sz="1600" dirty="0"/>
              <a:t>Data checker</a:t>
            </a:r>
          </a:p>
        </p:txBody>
      </p:sp>
      <p:sp>
        <p:nvSpPr>
          <p:cNvPr id="216" name="TextBox 215">
            <a:extLst>
              <a:ext uri="{FF2B5EF4-FFF2-40B4-BE49-F238E27FC236}">
                <a16:creationId xmlns:a16="http://schemas.microsoft.com/office/drawing/2014/main" id="{7C0F9938-FBB0-AD49-A43E-A425E2901E41}"/>
              </a:ext>
            </a:extLst>
          </p:cNvPr>
          <p:cNvSpPr txBox="1"/>
          <p:nvPr/>
        </p:nvSpPr>
        <p:spPr>
          <a:xfrm>
            <a:off x="7354180" y="1261189"/>
            <a:ext cx="461665" cy="2191276"/>
          </a:xfrm>
          <a:prstGeom prst="rect">
            <a:avLst/>
          </a:prstGeom>
          <a:noFill/>
          <a:ln>
            <a:solidFill>
              <a:schemeClr val="tx1"/>
            </a:solidFill>
          </a:ln>
        </p:spPr>
        <p:txBody>
          <a:bodyPr vert="vert" wrap="square" rtlCol="0" anchor="ctr">
            <a:spAutoFit/>
          </a:bodyPr>
          <a:lstStyle/>
          <a:p>
            <a:pPr algn="ctr"/>
            <a:r>
              <a:rPr lang="en-US" dirty="0"/>
              <a:t>14 pair twinax</a:t>
            </a:r>
          </a:p>
        </p:txBody>
      </p:sp>
      <p:sp>
        <p:nvSpPr>
          <p:cNvPr id="217" name="TextBox 216">
            <a:extLst>
              <a:ext uri="{FF2B5EF4-FFF2-40B4-BE49-F238E27FC236}">
                <a16:creationId xmlns:a16="http://schemas.microsoft.com/office/drawing/2014/main" id="{1D9F0748-0DA4-2E4E-AFF4-C6962E1721FA}"/>
              </a:ext>
            </a:extLst>
          </p:cNvPr>
          <p:cNvSpPr txBox="1"/>
          <p:nvPr/>
        </p:nvSpPr>
        <p:spPr>
          <a:xfrm>
            <a:off x="7354180" y="3613906"/>
            <a:ext cx="461665" cy="2457968"/>
          </a:xfrm>
          <a:prstGeom prst="rect">
            <a:avLst/>
          </a:prstGeom>
          <a:noFill/>
          <a:ln>
            <a:solidFill>
              <a:schemeClr val="tx1"/>
            </a:solidFill>
          </a:ln>
        </p:spPr>
        <p:txBody>
          <a:bodyPr vert="vert" wrap="square" rtlCol="0" anchor="ctr">
            <a:spAutoFit/>
          </a:bodyPr>
          <a:lstStyle/>
          <a:p>
            <a:pPr algn="ctr"/>
            <a:r>
              <a:rPr lang="en-US" dirty="0"/>
              <a:t>24 pin ribbon</a:t>
            </a:r>
          </a:p>
        </p:txBody>
      </p:sp>
      <p:cxnSp>
        <p:nvCxnSpPr>
          <p:cNvPr id="218" name="Straight Arrow Connector 217">
            <a:extLst>
              <a:ext uri="{FF2B5EF4-FFF2-40B4-BE49-F238E27FC236}">
                <a16:creationId xmlns:a16="http://schemas.microsoft.com/office/drawing/2014/main" id="{3D5FC02C-A840-8F4F-A292-EC445D5D4821}"/>
              </a:ext>
            </a:extLst>
          </p:cNvPr>
          <p:cNvCxnSpPr>
            <a:cxnSpLocks/>
          </p:cNvCxnSpPr>
          <p:nvPr/>
        </p:nvCxnSpPr>
        <p:spPr>
          <a:xfrm>
            <a:off x="1001173" y="5567387"/>
            <a:ext cx="456875"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9" name="Straight Arrow Connector 218">
            <a:extLst>
              <a:ext uri="{FF2B5EF4-FFF2-40B4-BE49-F238E27FC236}">
                <a16:creationId xmlns:a16="http://schemas.microsoft.com/office/drawing/2014/main" id="{5F3328C4-ED64-1D4F-8FA7-F96563C3AA84}"/>
              </a:ext>
            </a:extLst>
          </p:cNvPr>
          <p:cNvCxnSpPr>
            <a:cxnSpLocks/>
          </p:cNvCxnSpPr>
          <p:nvPr/>
        </p:nvCxnSpPr>
        <p:spPr>
          <a:xfrm flipH="1" flipV="1">
            <a:off x="1014938" y="5703709"/>
            <a:ext cx="418765"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0" name="TextBox 219">
            <a:extLst>
              <a:ext uri="{FF2B5EF4-FFF2-40B4-BE49-F238E27FC236}">
                <a16:creationId xmlns:a16="http://schemas.microsoft.com/office/drawing/2014/main" id="{EAE24960-176F-EF45-AACE-7CD20A751EDE}"/>
              </a:ext>
            </a:extLst>
          </p:cNvPr>
          <p:cNvSpPr txBox="1"/>
          <p:nvPr/>
        </p:nvSpPr>
        <p:spPr>
          <a:xfrm>
            <a:off x="933508" y="5262024"/>
            <a:ext cx="607859" cy="369332"/>
          </a:xfrm>
          <a:prstGeom prst="rect">
            <a:avLst/>
          </a:prstGeom>
          <a:noFill/>
        </p:spPr>
        <p:txBody>
          <a:bodyPr wrap="none" rtlCol="0">
            <a:spAutoFit/>
          </a:bodyPr>
          <a:lstStyle/>
          <a:p>
            <a:pPr algn="ctr"/>
            <a:r>
              <a:rPr lang="en-US" dirty="0"/>
              <a:t>1.2V</a:t>
            </a:r>
          </a:p>
        </p:txBody>
      </p:sp>
      <p:sp>
        <p:nvSpPr>
          <p:cNvPr id="221" name="TextBox 220">
            <a:extLst>
              <a:ext uri="{FF2B5EF4-FFF2-40B4-BE49-F238E27FC236}">
                <a16:creationId xmlns:a16="http://schemas.microsoft.com/office/drawing/2014/main" id="{5A6A9409-1547-AC4F-89DE-05C961EFFCDF}"/>
              </a:ext>
            </a:extLst>
          </p:cNvPr>
          <p:cNvSpPr txBox="1"/>
          <p:nvPr/>
        </p:nvSpPr>
        <p:spPr>
          <a:xfrm>
            <a:off x="952504" y="5638280"/>
            <a:ext cx="612668" cy="369332"/>
          </a:xfrm>
          <a:prstGeom prst="rect">
            <a:avLst/>
          </a:prstGeom>
          <a:noFill/>
        </p:spPr>
        <p:txBody>
          <a:bodyPr wrap="none" rtlCol="0">
            <a:spAutoFit/>
          </a:bodyPr>
          <a:lstStyle/>
          <a:p>
            <a:pPr algn="ctr"/>
            <a:r>
              <a:rPr lang="en-US" dirty="0"/>
              <a:t>mon</a:t>
            </a:r>
          </a:p>
        </p:txBody>
      </p:sp>
      <p:cxnSp>
        <p:nvCxnSpPr>
          <p:cNvPr id="222" name="Straight Connector 221">
            <a:extLst>
              <a:ext uri="{FF2B5EF4-FFF2-40B4-BE49-F238E27FC236}">
                <a16:creationId xmlns:a16="http://schemas.microsoft.com/office/drawing/2014/main" id="{DD6F4490-EC7E-2B4B-A242-9E5E48FBE943}"/>
              </a:ext>
            </a:extLst>
          </p:cNvPr>
          <p:cNvCxnSpPr/>
          <p:nvPr/>
        </p:nvCxnSpPr>
        <p:spPr>
          <a:xfrm flipV="1">
            <a:off x="1647367" y="4108907"/>
            <a:ext cx="0" cy="227983"/>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Arrow Connector 228">
            <a:extLst>
              <a:ext uri="{FF2B5EF4-FFF2-40B4-BE49-F238E27FC236}">
                <a16:creationId xmlns:a16="http://schemas.microsoft.com/office/drawing/2014/main" id="{2F968144-78D0-604C-ABEF-BFD1AC0664A8}"/>
              </a:ext>
            </a:extLst>
          </p:cNvPr>
          <p:cNvCxnSpPr>
            <a:cxnSpLocks/>
          </p:cNvCxnSpPr>
          <p:nvPr/>
        </p:nvCxnSpPr>
        <p:spPr>
          <a:xfrm>
            <a:off x="5746945" y="2788556"/>
            <a:ext cx="16002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0" name="Straight Arrow Connector 229">
            <a:extLst>
              <a:ext uri="{FF2B5EF4-FFF2-40B4-BE49-F238E27FC236}">
                <a16:creationId xmlns:a16="http://schemas.microsoft.com/office/drawing/2014/main" id="{F2B2A1C3-4C7D-2744-A6CB-E82D722CCD55}"/>
              </a:ext>
            </a:extLst>
          </p:cNvPr>
          <p:cNvCxnSpPr>
            <a:cxnSpLocks/>
          </p:cNvCxnSpPr>
          <p:nvPr/>
        </p:nvCxnSpPr>
        <p:spPr>
          <a:xfrm>
            <a:off x="5746944" y="2691866"/>
            <a:ext cx="16002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1" name="Straight Arrow Connector 230">
            <a:extLst>
              <a:ext uri="{FF2B5EF4-FFF2-40B4-BE49-F238E27FC236}">
                <a16:creationId xmlns:a16="http://schemas.microsoft.com/office/drawing/2014/main" id="{7DA505BD-D957-ED40-88B9-D4C691A6B8E2}"/>
              </a:ext>
            </a:extLst>
          </p:cNvPr>
          <p:cNvCxnSpPr>
            <a:cxnSpLocks/>
          </p:cNvCxnSpPr>
          <p:nvPr/>
        </p:nvCxnSpPr>
        <p:spPr>
          <a:xfrm>
            <a:off x="5746945" y="2595175"/>
            <a:ext cx="16002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2" name="Straight Arrow Connector 231">
            <a:extLst>
              <a:ext uri="{FF2B5EF4-FFF2-40B4-BE49-F238E27FC236}">
                <a16:creationId xmlns:a16="http://schemas.microsoft.com/office/drawing/2014/main" id="{6546B309-4626-E945-B166-533CDE2526B6}"/>
              </a:ext>
            </a:extLst>
          </p:cNvPr>
          <p:cNvCxnSpPr>
            <a:cxnSpLocks/>
          </p:cNvCxnSpPr>
          <p:nvPr/>
        </p:nvCxnSpPr>
        <p:spPr>
          <a:xfrm>
            <a:off x="1020027" y="3194283"/>
            <a:ext cx="105156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3" name="Straight Arrow Connector 232">
            <a:extLst>
              <a:ext uri="{FF2B5EF4-FFF2-40B4-BE49-F238E27FC236}">
                <a16:creationId xmlns:a16="http://schemas.microsoft.com/office/drawing/2014/main" id="{4D6C7439-E21C-AA41-8FEC-DEB0EC613B16}"/>
              </a:ext>
            </a:extLst>
          </p:cNvPr>
          <p:cNvCxnSpPr>
            <a:cxnSpLocks/>
          </p:cNvCxnSpPr>
          <p:nvPr/>
        </p:nvCxnSpPr>
        <p:spPr>
          <a:xfrm>
            <a:off x="1020027" y="3411427"/>
            <a:ext cx="105156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4" name="Straight Arrow Connector 233">
            <a:extLst>
              <a:ext uri="{FF2B5EF4-FFF2-40B4-BE49-F238E27FC236}">
                <a16:creationId xmlns:a16="http://schemas.microsoft.com/office/drawing/2014/main" id="{66C75333-3663-6B4B-93A5-0704A2B37A03}"/>
              </a:ext>
            </a:extLst>
          </p:cNvPr>
          <p:cNvCxnSpPr>
            <a:cxnSpLocks/>
          </p:cNvCxnSpPr>
          <p:nvPr/>
        </p:nvCxnSpPr>
        <p:spPr>
          <a:xfrm>
            <a:off x="1020027" y="3357141"/>
            <a:ext cx="105156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5" name="Straight Arrow Connector 234">
            <a:extLst>
              <a:ext uri="{FF2B5EF4-FFF2-40B4-BE49-F238E27FC236}">
                <a16:creationId xmlns:a16="http://schemas.microsoft.com/office/drawing/2014/main" id="{417FAE12-C864-0746-9DA8-44F6FD9B4C28}"/>
              </a:ext>
            </a:extLst>
          </p:cNvPr>
          <p:cNvCxnSpPr>
            <a:cxnSpLocks/>
          </p:cNvCxnSpPr>
          <p:nvPr/>
        </p:nvCxnSpPr>
        <p:spPr>
          <a:xfrm>
            <a:off x="1020027" y="3302855"/>
            <a:ext cx="105156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6" name="Straight Arrow Connector 235">
            <a:extLst>
              <a:ext uri="{FF2B5EF4-FFF2-40B4-BE49-F238E27FC236}">
                <a16:creationId xmlns:a16="http://schemas.microsoft.com/office/drawing/2014/main" id="{371682CB-E1FB-2246-A604-AAB89536DCE9}"/>
              </a:ext>
            </a:extLst>
          </p:cNvPr>
          <p:cNvCxnSpPr>
            <a:cxnSpLocks/>
          </p:cNvCxnSpPr>
          <p:nvPr/>
        </p:nvCxnSpPr>
        <p:spPr>
          <a:xfrm>
            <a:off x="1020027" y="3520000"/>
            <a:ext cx="105156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7" name="Straight Arrow Connector 236">
            <a:extLst>
              <a:ext uri="{FF2B5EF4-FFF2-40B4-BE49-F238E27FC236}">
                <a16:creationId xmlns:a16="http://schemas.microsoft.com/office/drawing/2014/main" id="{D86F4D59-B9DC-E740-B038-A7F643649620}"/>
              </a:ext>
            </a:extLst>
          </p:cNvPr>
          <p:cNvCxnSpPr>
            <a:cxnSpLocks/>
          </p:cNvCxnSpPr>
          <p:nvPr/>
        </p:nvCxnSpPr>
        <p:spPr>
          <a:xfrm>
            <a:off x="1020027" y="3248569"/>
            <a:ext cx="105156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38" name="Straight Arrow Connector 237">
            <a:extLst>
              <a:ext uri="{FF2B5EF4-FFF2-40B4-BE49-F238E27FC236}">
                <a16:creationId xmlns:a16="http://schemas.microsoft.com/office/drawing/2014/main" id="{47F4080D-BD46-5545-A60D-849C6EB25E58}"/>
              </a:ext>
            </a:extLst>
          </p:cNvPr>
          <p:cNvCxnSpPr>
            <a:cxnSpLocks/>
          </p:cNvCxnSpPr>
          <p:nvPr/>
        </p:nvCxnSpPr>
        <p:spPr>
          <a:xfrm>
            <a:off x="1020027" y="3465713"/>
            <a:ext cx="105156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239" name="TextBox 238">
            <a:extLst>
              <a:ext uri="{FF2B5EF4-FFF2-40B4-BE49-F238E27FC236}">
                <a16:creationId xmlns:a16="http://schemas.microsoft.com/office/drawing/2014/main" id="{6A017C11-3F34-3C45-A272-60DAC2DF02CF}"/>
              </a:ext>
            </a:extLst>
          </p:cNvPr>
          <p:cNvSpPr txBox="1"/>
          <p:nvPr/>
        </p:nvSpPr>
        <p:spPr>
          <a:xfrm>
            <a:off x="6456608" y="1631666"/>
            <a:ext cx="638645" cy="504225"/>
          </a:xfrm>
          <a:prstGeom prst="rect">
            <a:avLst/>
          </a:prstGeom>
          <a:solidFill>
            <a:schemeClr val="accent5">
              <a:lumMod val="20000"/>
              <a:lumOff val="80000"/>
            </a:schemeClr>
          </a:solidFill>
          <a:ln>
            <a:solidFill>
              <a:schemeClr val="tx1"/>
            </a:solidFill>
            <a:prstDash val="solid"/>
          </a:ln>
        </p:spPr>
        <p:txBody>
          <a:bodyPr wrap="square" rtlCol="0" anchor="ctr">
            <a:noAutofit/>
          </a:bodyPr>
          <a:lstStyle/>
          <a:p>
            <a:pPr algn="ctr"/>
            <a:r>
              <a:rPr lang="en-US" dirty="0"/>
              <a:t>Fan out</a:t>
            </a:r>
          </a:p>
        </p:txBody>
      </p:sp>
      <p:cxnSp>
        <p:nvCxnSpPr>
          <p:cNvPr id="240" name="Straight Arrow Connector 239">
            <a:extLst>
              <a:ext uri="{FF2B5EF4-FFF2-40B4-BE49-F238E27FC236}">
                <a16:creationId xmlns:a16="http://schemas.microsoft.com/office/drawing/2014/main" id="{E8641DD3-CB5E-A649-8699-707C52AFA6F8}"/>
              </a:ext>
            </a:extLst>
          </p:cNvPr>
          <p:cNvCxnSpPr>
            <a:cxnSpLocks/>
          </p:cNvCxnSpPr>
          <p:nvPr/>
        </p:nvCxnSpPr>
        <p:spPr>
          <a:xfrm>
            <a:off x="7098993" y="1761058"/>
            <a:ext cx="27432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1" name="Straight Arrow Connector 240">
            <a:extLst>
              <a:ext uri="{FF2B5EF4-FFF2-40B4-BE49-F238E27FC236}">
                <a16:creationId xmlns:a16="http://schemas.microsoft.com/office/drawing/2014/main" id="{B8E333A3-1BF5-5D4A-AB0E-650432B3D317}"/>
              </a:ext>
            </a:extLst>
          </p:cNvPr>
          <p:cNvCxnSpPr>
            <a:cxnSpLocks/>
          </p:cNvCxnSpPr>
          <p:nvPr/>
        </p:nvCxnSpPr>
        <p:spPr>
          <a:xfrm>
            <a:off x="7098993" y="1852906"/>
            <a:ext cx="27432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2" name="Straight Arrow Connector 241">
            <a:extLst>
              <a:ext uri="{FF2B5EF4-FFF2-40B4-BE49-F238E27FC236}">
                <a16:creationId xmlns:a16="http://schemas.microsoft.com/office/drawing/2014/main" id="{6A0CFF10-AFAD-4F4E-8D28-C153E1901D61}"/>
              </a:ext>
            </a:extLst>
          </p:cNvPr>
          <p:cNvCxnSpPr>
            <a:cxnSpLocks/>
          </p:cNvCxnSpPr>
          <p:nvPr/>
        </p:nvCxnSpPr>
        <p:spPr>
          <a:xfrm>
            <a:off x="7098993" y="1944754"/>
            <a:ext cx="27432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3" name="Straight Arrow Connector 242">
            <a:extLst>
              <a:ext uri="{FF2B5EF4-FFF2-40B4-BE49-F238E27FC236}">
                <a16:creationId xmlns:a16="http://schemas.microsoft.com/office/drawing/2014/main" id="{CB6184C4-A10C-7A49-B361-BC76AE921E36}"/>
              </a:ext>
            </a:extLst>
          </p:cNvPr>
          <p:cNvCxnSpPr>
            <a:cxnSpLocks/>
          </p:cNvCxnSpPr>
          <p:nvPr/>
        </p:nvCxnSpPr>
        <p:spPr>
          <a:xfrm>
            <a:off x="7098993" y="2036602"/>
            <a:ext cx="274320"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4" name="TextBox 243">
            <a:extLst>
              <a:ext uri="{FF2B5EF4-FFF2-40B4-BE49-F238E27FC236}">
                <a16:creationId xmlns:a16="http://schemas.microsoft.com/office/drawing/2014/main" id="{8461C416-8011-E44F-A327-6080A1C80A7D}"/>
              </a:ext>
            </a:extLst>
          </p:cNvPr>
          <p:cNvSpPr txBox="1"/>
          <p:nvPr/>
        </p:nvSpPr>
        <p:spPr>
          <a:xfrm>
            <a:off x="2259419" y="5550272"/>
            <a:ext cx="914400" cy="365760"/>
          </a:xfrm>
          <a:prstGeom prst="rect">
            <a:avLst/>
          </a:prstGeom>
          <a:solidFill>
            <a:schemeClr val="accent5">
              <a:lumMod val="20000"/>
              <a:lumOff val="80000"/>
            </a:schemeClr>
          </a:solidFill>
          <a:ln>
            <a:solidFill>
              <a:schemeClr val="tx1"/>
            </a:solidFill>
          </a:ln>
        </p:spPr>
        <p:txBody>
          <a:bodyPr wrap="square" rtlCol="0" anchor="ctr">
            <a:noAutofit/>
          </a:bodyPr>
          <a:lstStyle/>
          <a:p>
            <a:pPr algn="ctr"/>
            <a:r>
              <a:rPr lang="en-US" dirty="0"/>
              <a:t>flash</a:t>
            </a:r>
          </a:p>
        </p:txBody>
      </p:sp>
      <p:sp>
        <p:nvSpPr>
          <p:cNvPr id="245" name="TextBox 244">
            <a:extLst>
              <a:ext uri="{FF2B5EF4-FFF2-40B4-BE49-F238E27FC236}">
                <a16:creationId xmlns:a16="http://schemas.microsoft.com/office/drawing/2014/main" id="{21BA66DE-AD40-0840-BAEA-F37F43F92DEC}"/>
              </a:ext>
            </a:extLst>
          </p:cNvPr>
          <p:cNvSpPr txBox="1"/>
          <p:nvPr/>
        </p:nvSpPr>
        <p:spPr>
          <a:xfrm>
            <a:off x="3424513" y="5550272"/>
            <a:ext cx="1615797" cy="365760"/>
          </a:xfrm>
          <a:prstGeom prst="rect">
            <a:avLst/>
          </a:prstGeom>
          <a:solidFill>
            <a:schemeClr val="accent5">
              <a:lumMod val="20000"/>
              <a:lumOff val="80000"/>
            </a:schemeClr>
          </a:solidFill>
          <a:ln>
            <a:solidFill>
              <a:schemeClr val="tx1"/>
            </a:solidFill>
          </a:ln>
        </p:spPr>
        <p:txBody>
          <a:bodyPr wrap="square" rtlCol="0" anchor="ctr">
            <a:noAutofit/>
          </a:bodyPr>
          <a:lstStyle/>
          <a:p>
            <a:pPr algn="ctr"/>
            <a:r>
              <a:rPr lang="en-US" dirty="0"/>
              <a:t>DC-DC/LDOs</a:t>
            </a:r>
          </a:p>
        </p:txBody>
      </p:sp>
      <p:sp>
        <p:nvSpPr>
          <p:cNvPr id="246" name="TextBox 245">
            <a:extLst>
              <a:ext uri="{FF2B5EF4-FFF2-40B4-BE49-F238E27FC236}">
                <a16:creationId xmlns:a16="http://schemas.microsoft.com/office/drawing/2014/main" id="{C62DA1AC-16AB-2F42-BD2D-57F38A04C24D}"/>
              </a:ext>
            </a:extLst>
          </p:cNvPr>
          <p:cNvSpPr txBox="1"/>
          <p:nvPr/>
        </p:nvSpPr>
        <p:spPr>
          <a:xfrm>
            <a:off x="5289271" y="5547003"/>
            <a:ext cx="864722" cy="365760"/>
          </a:xfrm>
          <a:prstGeom prst="rect">
            <a:avLst/>
          </a:prstGeom>
          <a:solidFill>
            <a:schemeClr val="accent5">
              <a:lumMod val="20000"/>
              <a:lumOff val="80000"/>
            </a:schemeClr>
          </a:solidFill>
          <a:ln>
            <a:solidFill>
              <a:schemeClr val="tx1"/>
            </a:solidFill>
          </a:ln>
        </p:spPr>
        <p:txBody>
          <a:bodyPr wrap="square" rtlCol="0" anchor="ctr">
            <a:noAutofit/>
          </a:bodyPr>
          <a:lstStyle/>
          <a:p>
            <a:pPr algn="ctr"/>
            <a:r>
              <a:rPr lang="en-US" dirty="0"/>
              <a:t>JTAG</a:t>
            </a:r>
          </a:p>
        </p:txBody>
      </p:sp>
      <p:cxnSp>
        <p:nvCxnSpPr>
          <p:cNvPr id="247" name="Straight Arrow Connector 246">
            <a:extLst>
              <a:ext uri="{FF2B5EF4-FFF2-40B4-BE49-F238E27FC236}">
                <a16:creationId xmlns:a16="http://schemas.microsoft.com/office/drawing/2014/main" id="{62F0E70F-7028-2B4B-8DB8-CB6B7B491E06}"/>
              </a:ext>
            </a:extLst>
          </p:cNvPr>
          <p:cNvCxnSpPr>
            <a:cxnSpLocks/>
          </p:cNvCxnSpPr>
          <p:nvPr/>
        </p:nvCxnSpPr>
        <p:spPr>
          <a:xfrm flipH="1">
            <a:off x="5754898" y="1912964"/>
            <a:ext cx="71561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8" name="TextBox 247">
            <a:extLst>
              <a:ext uri="{FF2B5EF4-FFF2-40B4-BE49-F238E27FC236}">
                <a16:creationId xmlns:a16="http://schemas.microsoft.com/office/drawing/2014/main" id="{65BECD9C-CED1-FE42-91BC-CB9D0A28CB5C}"/>
              </a:ext>
            </a:extLst>
          </p:cNvPr>
          <p:cNvSpPr txBox="1"/>
          <p:nvPr/>
        </p:nvSpPr>
        <p:spPr>
          <a:xfrm>
            <a:off x="6406457" y="929562"/>
            <a:ext cx="687423" cy="365760"/>
          </a:xfrm>
          <a:prstGeom prst="rect">
            <a:avLst/>
          </a:prstGeom>
          <a:solidFill>
            <a:schemeClr val="accent5">
              <a:lumMod val="20000"/>
              <a:lumOff val="80000"/>
            </a:schemeClr>
          </a:solidFill>
          <a:ln>
            <a:solidFill>
              <a:schemeClr val="tx1"/>
            </a:solidFill>
          </a:ln>
        </p:spPr>
        <p:txBody>
          <a:bodyPr wrap="square" rtlCol="0" anchor="ctr">
            <a:noAutofit/>
          </a:bodyPr>
          <a:lstStyle/>
          <a:p>
            <a:pPr algn="ctr"/>
            <a:r>
              <a:rPr lang="en-US" dirty="0"/>
              <a:t>SMA</a:t>
            </a:r>
          </a:p>
        </p:txBody>
      </p:sp>
      <p:sp>
        <p:nvSpPr>
          <p:cNvPr id="249" name="Wave 248"/>
          <p:cNvSpPr/>
          <p:nvPr/>
        </p:nvSpPr>
        <p:spPr>
          <a:xfrm>
            <a:off x="0" y="2363147"/>
            <a:ext cx="549824" cy="376541"/>
          </a:xfrm>
          <a:prstGeom prst="wav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Wave 249"/>
          <p:cNvSpPr/>
          <p:nvPr/>
        </p:nvSpPr>
        <p:spPr>
          <a:xfrm>
            <a:off x="7809293" y="2363147"/>
            <a:ext cx="458633" cy="376541"/>
          </a:xfrm>
          <a:prstGeom prst="wav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1" name="Wave 250"/>
          <p:cNvSpPr/>
          <p:nvPr/>
        </p:nvSpPr>
        <p:spPr>
          <a:xfrm>
            <a:off x="0" y="4708149"/>
            <a:ext cx="549824" cy="376541"/>
          </a:xfrm>
          <a:prstGeom prst="wav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2" name="Wave 251"/>
          <p:cNvSpPr/>
          <p:nvPr/>
        </p:nvSpPr>
        <p:spPr>
          <a:xfrm>
            <a:off x="7819749" y="4708149"/>
            <a:ext cx="458633" cy="376541"/>
          </a:xfrm>
          <a:prstGeom prst="wav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Rectangle 252">
            <a:extLst>
              <a:ext uri="{FF2B5EF4-FFF2-40B4-BE49-F238E27FC236}">
                <a16:creationId xmlns:a16="http://schemas.microsoft.com/office/drawing/2014/main" id="{121E294B-19F5-AA43-BBCF-443602E6BF2C}"/>
              </a:ext>
            </a:extLst>
          </p:cNvPr>
          <p:cNvSpPr/>
          <p:nvPr/>
        </p:nvSpPr>
        <p:spPr>
          <a:xfrm>
            <a:off x="1648839" y="5656090"/>
            <a:ext cx="117762" cy="3752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4" name="Straight Connector 253">
            <a:extLst>
              <a:ext uri="{FF2B5EF4-FFF2-40B4-BE49-F238E27FC236}">
                <a16:creationId xmlns:a16="http://schemas.microsoft.com/office/drawing/2014/main" id="{1FB55D81-DBD4-A44F-B603-4BB0F7F9E725}"/>
              </a:ext>
            </a:extLst>
          </p:cNvPr>
          <p:cNvCxnSpPr/>
          <p:nvPr/>
        </p:nvCxnSpPr>
        <p:spPr>
          <a:xfrm>
            <a:off x="1707009" y="5986766"/>
            <a:ext cx="0" cy="175959"/>
          </a:xfrm>
          <a:prstGeom prst="line">
            <a:avLst/>
          </a:prstGeom>
        </p:spPr>
        <p:style>
          <a:lnRef idx="1">
            <a:schemeClr val="accent1"/>
          </a:lnRef>
          <a:fillRef idx="0">
            <a:schemeClr val="accent1"/>
          </a:fillRef>
          <a:effectRef idx="0">
            <a:schemeClr val="accent1"/>
          </a:effectRef>
          <a:fontRef idx="minor">
            <a:schemeClr val="tx1"/>
          </a:fontRef>
        </p:style>
      </p:cxnSp>
      <p:cxnSp>
        <p:nvCxnSpPr>
          <p:cNvPr id="255" name="Straight Connector 254">
            <a:extLst>
              <a:ext uri="{FF2B5EF4-FFF2-40B4-BE49-F238E27FC236}">
                <a16:creationId xmlns:a16="http://schemas.microsoft.com/office/drawing/2014/main" id="{951F3487-E5D4-4842-87A9-D5DDF40FCA1E}"/>
              </a:ext>
            </a:extLst>
          </p:cNvPr>
          <p:cNvCxnSpPr/>
          <p:nvPr/>
        </p:nvCxnSpPr>
        <p:spPr>
          <a:xfrm>
            <a:off x="1566081" y="6162725"/>
            <a:ext cx="282766"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6" name="Straight Connector 255">
            <a:extLst>
              <a:ext uri="{FF2B5EF4-FFF2-40B4-BE49-F238E27FC236}">
                <a16:creationId xmlns:a16="http://schemas.microsoft.com/office/drawing/2014/main" id="{0E3B936B-E5F0-444E-BC09-EE6C6A2838F3}"/>
              </a:ext>
            </a:extLst>
          </p:cNvPr>
          <p:cNvCxnSpPr>
            <a:cxnSpLocks/>
          </p:cNvCxnSpPr>
          <p:nvPr/>
        </p:nvCxnSpPr>
        <p:spPr>
          <a:xfrm flipH="1" flipV="1">
            <a:off x="1707009" y="5567385"/>
            <a:ext cx="0" cy="914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7" name="Straight Connector 256">
            <a:extLst>
              <a:ext uri="{FF2B5EF4-FFF2-40B4-BE49-F238E27FC236}">
                <a16:creationId xmlns:a16="http://schemas.microsoft.com/office/drawing/2014/main" id="{1505E9D0-B058-A74F-A36D-DAB1AACE069D}"/>
              </a:ext>
            </a:extLst>
          </p:cNvPr>
          <p:cNvCxnSpPr/>
          <p:nvPr/>
        </p:nvCxnSpPr>
        <p:spPr>
          <a:xfrm flipV="1">
            <a:off x="1437367" y="5567385"/>
            <a:ext cx="0" cy="136324"/>
          </a:xfrm>
          <a:prstGeom prst="line">
            <a:avLst/>
          </a:prstGeom>
        </p:spPr>
        <p:style>
          <a:lnRef idx="1">
            <a:schemeClr val="accent1"/>
          </a:lnRef>
          <a:fillRef idx="0">
            <a:schemeClr val="accent1"/>
          </a:fillRef>
          <a:effectRef idx="0">
            <a:schemeClr val="accent1"/>
          </a:effectRef>
          <a:fontRef idx="minor">
            <a:schemeClr val="tx1"/>
          </a:fontRef>
        </p:style>
      </p:cxnSp>
      <p:cxnSp>
        <p:nvCxnSpPr>
          <p:cNvPr id="258" name="Straight Connector 257">
            <a:extLst>
              <a:ext uri="{FF2B5EF4-FFF2-40B4-BE49-F238E27FC236}">
                <a16:creationId xmlns:a16="http://schemas.microsoft.com/office/drawing/2014/main" id="{E981AE7A-E712-184A-9964-856A94BDBBB9}"/>
              </a:ext>
            </a:extLst>
          </p:cNvPr>
          <p:cNvCxnSpPr/>
          <p:nvPr/>
        </p:nvCxnSpPr>
        <p:spPr>
          <a:xfrm>
            <a:off x="1422788" y="5555028"/>
            <a:ext cx="284221" cy="0"/>
          </a:xfrm>
          <a:prstGeom prst="line">
            <a:avLst/>
          </a:prstGeom>
        </p:spPr>
        <p:style>
          <a:lnRef idx="1">
            <a:schemeClr val="accent1"/>
          </a:lnRef>
          <a:fillRef idx="0">
            <a:schemeClr val="accent1"/>
          </a:fillRef>
          <a:effectRef idx="0">
            <a:schemeClr val="accent1"/>
          </a:effectRef>
          <a:fontRef idx="minor">
            <a:schemeClr val="tx1"/>
          </a:fontRef>
        </p:style>
      </p:cxnSp>
      <p:sp>
        <p:nvSpPr>
          <p:cNvPr id="259" name="TextBox 258">
            <a:extLst>
              <a:ext uri="{FF2B5EF4-FFF2-40B4-BE49-F238E27FC236}">
                <a16:creationId xmlns:a16="http://schemas.microsoft.com/office/drawing/2014/main" id="{56BF3685-34A4-5A4F-A905-1DA82E2FDE8A}"/>
              </a:ext>
            </a:extLst>
          </p:cNvPr>
          <p:cNvSpPr txBox="1"/>
          <p:nvPr/>
        </p:nvSpPr>
        <p:spPr>
          <a:xfrm>
            <a:off x="5727207" y="2824598"/>
            <a:ext cx="846707" cy="369332"/>
          </a:xfrm>
          <a:prstGeom prst="rect">
            <a:avLst/>
          </a:prstGeom>
          <a:noFill/>
        </p:spPr>
        <p:txBody>
          <a:bodyPr wrap="none" rtlCol="0">
            <a:spAutoFit/>
          </a:bodyPr>
          <a:lstStyle/>
          <a:p>
            <a:pPr algn="ctr"/>
            <a:r>
              <a:rPr lang="en-US" dirty="0"/>
              <a:t>Lin/Rin</a:t>
            </a:r>
          </a:p>
        </p:txBody>
      </p:sp>
      <p:sp>
        <p:nvSpPr>
          <p:cNvPr id="2" name="Slide Number Placeholder 1">
            <a:extLst>
              <a:ext uri="{FF2B5EF4-FFF2-40B4-BE49-F238E27FC236}">
                <a16:creationId xmlns:a16="http://schemas.microsoft.com/office/drawing/2014/main" id="{997ECF5D-04EE-40AF-9375-F58BF66691B6}"/>
              </a:ext>
            </a:extLst>
          </p:cNvPr>
          <p:cNvSpPr>
            <a:spLocks noGrp="1"/>
          </p:cNvSpPr>
          <p:nvPr>
            <p:ph type="sldNum" sz="quarter" idx="12"/>
          </p:nvPr>
        </p:nvSpPr>
        <p:spPr/>
        <p:txBody>
          <a:bodyPr/>
          <a:lstStyle/>
          <a:p>
            <a:fld id="{185D4038-2A86-4E43-A7B8-CBE08654D32D}" type="slidenum">
              <a:rPr lang="en-US" smtClean="0"/>
              <a:t>6</a:t>
            </a:fld>
            <a:endParaRPr lang="en-US" dirty="0"/>
          </a:p>
        </p:txBody>
      </p:sp>
      <p:cxnSp>
        <p:nvCxnSpPr>
          <p:cNvPr id="126" name="Straight Arrow Connector 125">
            <a:extLst>
              <a:ext uri="{FF2B5EF4-FFF2-40B4-BE49-F238E27FC236}">
                <a16:creationId xmlns:a16="http://schemas.microsoft.com/office/drawing/2014/main" id="{0CB5C099-6835-F346-A5A8-3F33B0FAEBAE}"/>
              </a:ext>
            </a:extLst>
          </p:cNvPr>
          <p:cNvCxnSpPr>
            <a:cxnSpLocks/>
          </p:cNvCxnSpPr>
          <p:nvPr/>
        </p:nvCxnSpPr>
        <p:spPr>
          <a:xfrm>
            <a:off x="5739874" y="3099434"/>
            <a:ext cx="160020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3" name="Straight Arrow Connector 222">
            <a:extLst>
              <a:ext uri="{FF2B5EF4-FFF2-40B4-BE49-F238E27FC236}">
                <a16:creationId xmlns:a16="http://schemas.microsoft.com/office/drawing/2014/main" id="{1481CC8D-EC9D-9044-8343-FC2D16619A67}"/>
              </a:ext>
            </a:extLst>
          </p:cNvPr>
          <p:cNvCxnSpPr>
            <a:cxnSpLocks/>
          </p:cNvCxnSpPr>
          <p:nvPr/>
        </p:nvCxnSpPr>
        <p:spPr>
          <a:xfrm>
            <a:off x="5739874" y="3319953"/>
            <a:ext cx="160020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4" name="Straight Arrow Connector 223">
            <a:extLst>
              <a:ext uri="{FF2B5EF4-FFF2-40B4-BE49-F238E27FC236}">
                <a16:creationId xmlns:a16="http://schemas.microsoft.com/office/drawing/2014/main" id="{98F12A01-73D9-6649-81E3-FD4BB7824DDF}"/>
              </a:ext>
            </a:extLst>
          </p:cNvPr>
          <p:cNvCxnSpPr>
            <a:cxnSpLocks/>
          </p:cNvCxnSpPr>
          <p:nvPr/>
        </p:nvCxnSpPr>
        <p:spPr>
          <a:xfrm>
            <a:off x="5739874" y="3267353"/>
            <a:ext cx="160020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5" name="Straight Arrow Connector 224">
            <a:extLst>
              <a:ext uri="{FF2B5EF4-FFF2-40B4-BE49-F238E27FC236}">
                <a16:creationId xmlns:a16="http://schemas.microsoft.com/office/drawing/2014/main" id="{406EA9F2-DA7B-ED40-A9FF-FB560B98ADFE}"/>
              </a:ext>
            </a:extLst>
          </p:cNvPr>
          <p:cNvCxnSpPr>
            <a:cxnSpLocks/>
          </p:cNvCxnSpPr>
          <p:nvPr/>
        </p:nvCxnSpPr>
        <p:spPr>
          <a:xfrm>
            <a:off x="5739874" y="3214753"/>
            <a:ext cx="160020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6" name="Straight Arrow Connector 225">
            <a:extLst>
              <a:ext uri="{FF2B5EF4-FFF2-40B4-BE49-F238E27FC236}">
                <a16:creationId xmlns:a16="http://schemas.microsoft.com/office/drawing/2014/main" id="{BC6AF6B5-BB69-4448-9D90-49B665F66B49}"/>
              </a:ext>
            </a:extLst>
          </p:cNvPr>
          <p:cNvCxnSpPr>
            <a:cxnSpLocks/>
          </p:cNvCxnSpPr>
          <p:nvPr/>
        </p:nvCxnSpPr>
        <p:spPr>
          <a:xfrm>
            <a:off x="5739874" y="3425151"/>
            <a:ext cx="160020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7" name="Straight Arrow Connector 226">
            <a:extLst>
              <a:ext uri="{FF2B5EF4-FFF2-40B4-BE49-F238E27FC236}">
                <a16:creationId xmlns:a16="http://schemas.microsoft.com/office/drawing/2014/main" id="{0C591369-FC59-0D43-A13E-A612DDD33489}"/>
              </a:ext>
            </a:extLst>
          </p:cNvPr>
          <p:cNvCxnSpPr>
            <a:cxnSpLocks/>
          </p:cNvCxnSpPr>
          <p:nvPr/>
        </p:nvCxnSpPr>
        <p:spPr>
          <a:xfrm>
            <a:off x="5739874" y="3162153"/>
            <a:ext cx="160020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28" name="Straight Arrow Connector 227">
            <a:extLst>
              <a:ext uri="{FF2B5EF4-FFF2-40B4-BE49-F238E27FC236}">
                <a16:creationId xmlns:a16="http://schemas.microsoft.com/office/drawing/2014/main" id="{632864BD-262A-FA42-B267-D80001EC4FD3}"/>
              </a:ext>
            </a:extLst>
          </p:cNvPr>
          <p:cNvCxnSpPr>
            <a:cxnSpLocks/>
          </p:cNvCxnSpPr>
          <p:nvPr/>
        </p:nvCxnSpPr>
        <p:spPr>
          <a:xfrm>
            <a:off x="5739874" y="3372553"/>
            <a:ext cx="1600200" cy="0"/>
          </a:xfrm>
          <a:prstGeom prst="straightConnector1">
            <a:avLst/>
          </a:prstGeom>
          <a:ln>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33A7DECF-E87C-42A0-BC6A-0713D82129C3}"/>
              </a:ext>
            </a:extLst>
          </p:cNvPr>
          <p:cNvCxnSpPr>
            <a:cxnSpLocks/>
          </p:cNvCxnSpPr>
          <p:nvPr/>
        </p:nvCxnSpPr>
        <p:spPr>
          <a:xfrm>
            <a:off x="5741659" y="4305418"/>
            <a:ext cx="1612521"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119EBB8D-0BA2-6536-233D-713451C61FFC}"/>
              </a:ext>
            </a:extLst>
          </p:cNvPr>
          <p:cNvSpPr txBox="1"/>
          <p:nvPr/>
        </p:nvSpPr>
        <p:spPr>
          <a:xfrm>
            <a:off x="8702946" y="1429636"/>
            <a:ext cx="3320597" cy="4708981"/>
          </a:xfrm>
          <a:prstGeom prst="rect">
            <a:avLst/>
          </a:prstGeom>
          <a:noFill/>
        </p:spPr>
        <p:txBody>
          <a:bodyPr wrap="square">
            <a:spAutoFit/>
          </a:bodyPr>
          <a:lstStyle/>
          <a:p>
            <a:pPr marL="285750" indent="-285750">
              <a:buFont typeface="Arial" panose="020B0604020202020204" pitchFamily="34" charset="0"/>
              <a:buChar char="•"/>
            </a:pPr>
            <a:r>
              <a:rPr lang="en-US" sz="2000" dirty="0"/>
              <a:t>Each Emulator uses an Intel Cyclone 10 GX FPGA 10CX220YF780E5G to emulate the functions of 4 ETROC chips.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r>
              <a:rPr lang="en-US" sz="2000" kern="100" dirty="0">
                <a:effectLst/>
                <a:ea typeface="SimSun" panose="02010600030101010101" pitchFamily="2" charset="-122"/>
              </a:rPr>
              <a:t>To ease the hardware/firmware test, we also emulate the counterparts located on the readout board and the DAQ board. </a:t>
            </a:r>
          </a:p>
          <a:p>
            <a:pPr marL="285750" indent="-285750">
              <a:buFont typeface="Arial" panose="020B0604020202020204" pitchFamily="34" charset="0"/>
              <a:buChar char="•"/>
            </a:pPr>
            <a:r>
              <a:rPr lang="en-US" sz="2000" kern="100" dirty="0">
                <a:effectLst/>
                <a:ea typeface="SimSun" panose="02010600030101010101" pitchFamily="2" charset="-122"/>
              </a:rPr>
              <a:t>To generate four clock outputs, we use a clock fanout chip.  </a:t>
            </a:r>
            <a:endParaRPr lang="en-US" sz="2000" dirty="0"/>
          </a:p>
        </p:txBody>
      </p:sp>
      <p:sp>
        <p:nvSpPr>
          <p:cNvPr id="4" name="Date Placeholder 3">
            <a:extLst>
              <a:ext uri="{FF2B5EF4-FFF2-40B4-BE49-F238E27FC236}">
                <a16:creationId xmlns:a16="http://schemas.microsoft.com/office/drawing/2014/main" id="{86E54436-626E-566F-A0BA-F20C3C06B617}"/>
              </a:ext>
            </a:extLst>
          </p:cNvPr>
          <p:cNvSpPr>
            <a:spLocks noGrp="1"/>
          </p:cNvSpPr>
          <p:nvPr>
            <p:ph type="dt" sz="half" idx="10"/>
          </p:nvPr>
        </p:nvSpPr>
        <p:spPr/>
        <p:txBody>
          <a:bodyPr/>
          <a:lstStyle/>
          <a:p>
            <a:r>
              <a:rPr lang="en-US"/>
              <a:t>Sept. 2022</a:t>
            </a:r>
          </a:p>
        </p:txBody>
      </p:sp>
      <p:sp>
        <p:nvSpPr>
          <p:cNvPr id="5" name="Footer Placeholder 4">
            <a:extLst>
              <a:ext uri="{FF2B5EF4-FFF2-40B4-BE49-F238E27FC236}">
                <a16:creationId xmlns:a16="http://schemas.microsoft.com/office/drawing/2014/main" id="{0F57A66A-D555-32A8-A7CF-1EC008782FC5}"/>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17424977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4F3C009-5AAE-E340-B5E3-E67F204904F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72885" y="1053390"/>
            <a:ext cx="8508733" cy="5091764"/>
          </a:xfrm>
          <a:prstGeom prst="rect">
            <a:avLst/>
          </a:prstGeom>
        </p:spPr>
      </p:pic>
      <p:sp>
        <p:nvSpPr>
          <p:cNvPr id="2" name="Slide Number Placeholder 1">
            <a:extLst>
              <a:ext uri="{FF2B5EF4-FFF2-40B4-BE49-F238E27FC236}">
                <a16:creationId xmlns:a16="http://schemas.microsoft.com/office/drawing/2014/main" id="{62CE98AE-1C37-4B44-885D-3F3388F0C665}"/>
              </a:ext>
            </a:extLst>
          </p:cNvPr>
          <p:cNvSpPr>
            <a:spLocks noGrp="1"/>
          </p:cNvSpPr>
          <p:nvPr>
            <p:ph type="sldNum" sz="quarter" idx="12"/>
          </p:nvPr>
        </p:nvSpPr>
        <p:spPr/>
        <p:txBody>
          <a:bodyPr/>
          <a:lstStyle/>
          <a:p>
            <a:fld id="{185D4038-2A86-4E43-A7B8-CBE08654D32D}" type="slidenum">
              <a:rPr lang="en-US" smtClean="0"/>
              <a:t>7</a:t>
            </a:fld>
            <a:endParaRPr lang="en-US" dirty="0"/>
          </a:p>
        </p:txBody>
      </p:sp>
      <p:sp>
        <p:nvSpPr>
          <p:cNvPr id="11" name="Title 1">
            <a:extLst>
              <a:ext uri="{FF2B5EF4-FFF2-40B4-BE49-F238E27FC236}">
                <a16:creationId xmlns:a16="http://schemas.microsoft.com/office/drawing/2014/main" id="{EDBCB56C-CA12-8C45-A56B-012823B98E72}"/>
              </a:ext>
            </a:extLst>
          </p:cNvPr>
          <p:cNvSpPr txBox="1">
            <a:spLocks/>
          </p:cNvSpPr>
          <p:nvPr/>
        </p:nvSpPr>
        <p:spPr>
          <a:xfrm>
            <a:off x="0" y="-19287"/>
            <a:ext cx="12192000" cy="800683"/>
          </a:xfrm>
          <a:prstGeom prst="rect">
            <a:avLst/>
          </a:prstGeom>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altLang="zh-CN" dirty="0"/>
              <a:t>Board photograph</a:t>
            </a:r>
            <a:endParaRPr lang="en-US" dirty="0"/>
          </a:p>
        </p:txBody>
      </p:sp>
      <p:sp>
        <p:nvSpPr>
          <p:cNvPr id="15" name="Rectangle 14">
            <a:extLst>
              <a:ext uri="{FF2B5EF4-FFF2-40B4-BE49-F238E27FC236}">
                <a16:creationId xmlns:a16="http://schemas.microsoft.com/office/drawing/2014/main" id="{2F279014-FE17-C54D-8611-AF61B6298C12}"/>
              </a:ext>
            </a:extLst>
          </p:cNvPr>
          <p:cNvSpPr/>
          <p:nvPr/>
        </p:nvSpPr>
        <p:spPr>
          <a:xfrm>
            <a:off x="1195712" y="5094039"/>
            <a:ext cx="1653673" cy="646331"/>
          </a:xfrm>
          <a:prstGeom prst="rect">
            <a:avLst/>
          </a:prstGeom>
        </p:spPr>
        <p:txBody>
          <a:bodyPr wrap="square">
            <a:spAutoFit/>
          </a:bodyPr>
          <a:lstStyle/>
          <a:p>
            <a:pPr algn="ctr"/>
            <a:r>
              <a:rPr lang="en-US" dirty="0"/>
              <a:t>Cyclone 10 GX w/ heat sink</a:t>
            </a:r>
          </a:p>
        </p:txBody>
      </p:sp>
      <p:cxnSp>
        <p:nvCxnSpPr>
          <p:cNvPr id="16" name="Straight Arrow Connector 15">
            <a:extLst>
              <a:ext uri="{FF2B5EF4-FFF2-40B4-BE49-F238E27FC236}">
                <a16:creationId xmlns:a16="http://schemas.microsoft.com/office/drawing/2014/main" id="{B4FB7B57-5FF0-894A-B5B9-66A74D7738AD}"/>
              </a:ext>
            </a:extLst>
          </p:cNvPr>
          <p:cNvCxnSpPr>
            <a:cxnSpLocks/>
          </p:cNvCxnSpPr>
          <p:nvPr/>
        </p:nvCxnSpPr>
        <p:spPr>
          <a:xfrm flipV="1">
            <a:off x="2159563" y="4138058"/>
            <a:ext cx="642099" cy="96414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0919B00E-4FBC-BC4F-8402-4C7AF8D7E6CA}"/>
              </a:ext>
            </a:extLst>
          </p:cNvPr>
          <p:cNvSpPr/>
          <p:nvPr/>
        </p:nvSpPr>
        <p:spPr>
          <a:xfrm>
            <a:off x="3250558" y="5211943"/>
            <a:ext cx="2483885" cy="646331"/>
          </a:xfrm>
          <a:prstGeom prst="rect">
            <a:avLst/>
          </a:prstGeom>
        </p:spPr>
        <p:txBody>
          <a:bodyPr wrap="none">
            <a:spAutoFit/>
          </a:bodyPr>
          <a:lstStyle/>
          <a:p>
            <a:pPr algn="ctr"/>
            <a:r>
              <a:rPr lang="en-US" dirty="0" err="1"/>
              <a:t>twinax</a:t>
            </a:r>
            <a:r>
              <a:rPr lang="en-US" dirty="0"/>
              <a:t> cable for clocks, </a:t>
            </a:r>
          </a:p>
          <a:p>
            <a:pPr algn="ctr"/>
            <a:r>
              <a:rPr lang="en-US" dirty="0"/>
              <a:t>fast commands and data</a:t>
            </a:r>
          </a:p>
        </p:txBody>
      </p:sp>
      <p:sp>
        <p:nvSpPr>
          <p:cNvPr id="19" name="Rectangle 18">
            <a:extLst>
              <a:ext uri="{FF2B5EF4-FFF2-40B4-BE49-F238E27FC236}">
                <a16:creationId xmlns:a16="http://schemas.microsoft.com/office/drawing/2014/main" id="{FE0F2B1F-CE98-D349-8D1A-9B57B95D1420}"/>
              </a:ext>
            </a:extLst>
          </p:cNvPr>
          <p:cNvSpPr/>
          <p:nvPr/>
        </p:nvSpPr>
        <p:spPr>
          <a:xfrm>
            <a:off x="3036662" y="1512851"/>
            <a:ext cx="1946751" cy="646331"/>
          </a:xfrm>
          <a:prstGeom prst="rect">
            <a:avLst/>
          </a:prstGeom>
        </p:spPr>
        <p:txBody>
          <a:bodyPr wrap="none">
            <a:spAutoFit/>
          </a:bodyPr>
          <a:lstStyle/>
          <a:p>
            <a:pPr algn="ctr"/>
            <a:r>
              <a:rPr lang="en-US" dirty="0"/>
              <a:t>Flat ribbon cable </a:t>
            </a:r>
          </a:p>
          <a:p>
            <a:r>
              <a:rPr lang="en-US" dirty="0"/>
              <a:t>for I2C signals</a:t>
            </a:r>
          </a:p>
        </p:txBody>
      </p:sp>
      <p:sp>
        <p:nvSpPr>
          <p:cNvPr id="20" name="Rectangle 19">
            <a:extLst>
              <a:ext uri="{FF2B5EF4-FFF2-40B4-BE49-F238E27FC236}">
                <a16:creationId xmlns:a16="http://schemas.microsoft.com/office/drawing/2014/main" id="{5D633C59-D05C-4048-A3AB-C3180C288082}"/>
              </a:ext>
            </a:extLst>
          </p:cNvPr>
          <p:cNvSpPr/>
          <p:nvPr/>
        </p:nvSpPr>
        <p:spPr>
          <a:xfrm>
            <a:off x="6012371" y="5492911"/>
            <a:ext cx="2208553" cy="369332"/>
          </a:xfrm>
          <a:prstGeom prst="rect">
            <a:avLst/>
          </a:prstGeom>
        </p:spPr>
        <p:txBody>
          <a:bodyPr wrap="none">
            <a:spAutoFit/>
          </a:bodyPr>
          <a:lstStyle/>
          <a:p>
            <a:r>
              <a:rPr lang="en-US" dirty="0"/>
              <a:t>12V power connector</a:t>
            </a:r>
          </a:p>
        </p:txBody>
      </p:sp>
      <p:cxnSp>
        <p:nvCxnSpPr>
          <p:cNvPr id="23" name="Straight Arrow Connector 22">
            <a:extLst>
              <a:ext uri="{FF2B5EF4-FFF2-40B4-BE49-F238E27FC236}">
                <a16:creationId xmlns:a16="http://schemas.microsoft.com/office/drawing/2014/main" id="{2C79F061-D60A-0540-8FF4-F6D0E6743D83}"/>
              </a:ext>
            </a:extLst>
          </p:cNvPr>
          <p:cNvCxnSpPr>
            <a:cxnSpLocks/>
          </p:cNvCxnSpPr>
          <p:nvPr/>
        </p:nvCxnSpPr>
        <p:spPr>
          <a:xfrm flipH="1" flipV="1">
            <a:off x="6180130" y="4465317"/>
            <a:ext cx="936518" cy="110668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5DB885D-0C9C-4CD3-82FE-B0640D63C11F}"/>
              </a:ext>
            </a:extLst>
          </p:cNvPr>
          <p:cNvCxnSpPr>
            <a:cxnSpLocks/>
          </p:cNvCxnSpPr>
          <p:nvPr/>
        </p:nvCxnSpPr>
        <p:spPr>
          <a:xfrm flipH="1">
            <a:off x="944385" y="2843468"/>
            <a:ext cx="522515" cy="1583872"/>
          </a:xfrm>
          <a:prstGeom prst="straightConnector1">
            <a:avLst/>
          </a:prstGeom>
          <a:ln w="9525" cap="flat" cmpd="sng" algn="ctr">
            <a:solidFill>
              <a:srgbClr val="FF0000"/>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13" name="Straight Arrow Connector 12">
            <a:extLst>
              <a:ext uri="{FF2B5EF4-FFF2-40B4-BE49-F238E27FC236}">
                <a16:creationId xmlns:a16="http://schemas.microsoft.com/office/drawing/2014/main" id="{17D5CA26-1AEC-422B-8B1C-B69F3764C2B8}"/>
              </a:ext>
            </a:extLst>
          </p:cNvPr>
          <p:cNvCxnSpPr>
            <a:cxnSpLocks/>
          </p:cNvCxnSpPr>
          <p:nvPr/>
        </p:nvCxnSpPr>
        <p:spPr>
          <a:xfrm flipH="1" flipV="1">
            <a:off x="634714" y="4518765"/>
            <a:ext cx="8092957" cy="240589"/>
          </a:xfrm>
          <a:prstGeom prst="straightConnector1">
            <a:avLst/>
          </a:prstGeom>
          <a:ln w="9525" cap="flat" cmpd="sng" algn="ctr">
            <a:solidFill>
              <a:srgbClr val="FF0000"/>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14" name="Rectangle 13">
            <a:extLst>
              <a:ext uri="{FF2B5EF4-FFF2-40B4-BE49-F238E27FC236}">
                <a16:creationId xmlns:a16="http://schemas.microsoft.com/office/drawing/2014/main" id="{BAE873AE-0864-400B-942A-114C570AD992}"/>
              </a:ext>
            </a:extLst>
          </p:cNvPr>
          <p:cNvSpPr/>
          <p:nvPr/>
        </p:nvSpPr>
        <p:spPr>
          <a:xfrm>
            <a:off x="7133714" y="4653912"/>
            <a:ext cx="957313" cy="369332"/>
          </a:xfrm>
          <a:prstGeom prst="rect">
            <a:avLst/>
          </a:prstGeom>
        </p:spPr>
        <p:txBody>
          <a:bodyPr wrap="none">
            <a:spAutoFit/>
          </a:bodyPr>
          <a:lstStyle/>
          <a:p>
            <a:r>
              <a:rPr lang="en-US" dirty="0">
                <a:solidFill>
                  <a:srgbClr val="FF0000"/>
                </a:solidFill>
              </a:rPr>
              <a:t>165 mm</a:t>
            </a:r>
            <a:endParaRPr lang="en-US" dirty="0"/>
          </a:p>
        </p:txBody>
      </p:sp>
      <p:sp>
        <p:nvSpPr>
          <p:cNvPr id="17" name="Rectangle 16">
            <a:extLst>
              <a:ext uri="{FF2B5EF4-FFF2-40B4-BE49-F238E27FC236}">
                <a16:creationId xmlns:a16="http://schemas.microsoft.com/office/drawing/2014/main" id="{8E378D8B-8D5A-41B9-A9BA-AD5EC7E9335F}"/>
              </a:ext>
            </a:extLst>
          </p:cNvPr>
          <p:cNvSpPr/>
          <p:nvPr/>
        </p:nvSpPr>
        <p:spPr>
          <a:xfrm rot="12123075">
            <a:off x="624807" y="3036554"/>
            <a:ext cx="461665" cy="747962"/>
          </a:xfrm>
          <a:prstGeom prst="rect">
            <a:avLst/>
          </a:prstGeom>
        </p:spPr>
        <p:txBody>
          <a:bodyPr vert="vert" wrap="none">
            <a:spAutoFit/>
          </a:bodyPr>
          <a:lstStyle/>
          <a:p>
            <a:r>
              <a:rPr lang="en-US" dirty="0">
                <a:solidFill>
                  <a:srgbClr val="FF0000"/>
                </a:solidFill>
              </a:rPr>
              <a:t>43 mm</a:t>
            </a:r>
            <a:endParaRPr lang="en-US" dirty="0"/>
          </a:p>
        </p:txBody>
      </p:sp>
      <p:cxnSp>
        <p:nvCxnSpPr>
          <p:cNvPr id="30" name="Straight Arrow Connector 29">
            <a:extLst>
              <a:ext uri="{FF2B5EF4-FFF2-40B4-BE49-F238E27FC236}">
                <a16:creationId xmlns:a16="http://schemas.microsoft.com/office/drawing/2014/main" id="{1D6040F8-1A50-4BE2-B24B-410757400CEE}"/>
              </a:ext>
            </a:extLst>
          </p:cNvPr>
          <p:cNvCxnSpPr>
            <a:cxnSpLocks/>
            <a:stCxn id="31" idx="2"/>
          </p:cNvCxnSpPr>
          <p:nvPr/>
        </p:nvCxnSpPr>
        <p:spPr>
          <a:xfrm>
            <a:off x="7825534" y="2507046"/>
            <a:ext cx="451371" cy="4269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C07A8570-7AF3-454D-B08D-0395868A214C}"/>
              </a:ext>
            </a:extLst>
          </p:cNvPr>
          <p:cNvSpPr/>
          <p:nvPr/>
        </p:nvSpPr>
        <p:spPr>
          <a:xfrm>
            <a:off x="6736105" y="1860715"/>
            <a:ext cx="2178858" cy="646331"/>
          </a:xfrm>
          <a:prstGeom prst="rect">
            <a:avLst/>
          </a:prstGeom>
        </p:spPr>
        <p:txBody>
          <a:bodyPr wrap="square">
            <a:spAutoFit/>
          </a:bodyPr>
          <a:lstStyle/>
          <a:p>
            <a:pPr algn="ctr"/>
            <a:r>
              <a:rPr lang="en-US" dirty="0"/>
              <a:t>MMCX connector for 40MHz test clock</a:t>
            </a:r>
          </a:p>
        </p:txBody>
      </p:sp>
      <p:cxnSp>
        <p:nvCxnSpPr>
          <p:cNvPr id="32" name="Straight Arrow Connector 31">
            <a:extLst>
              <a:ext uri="{FF2B5EF4-FFF2-40B4-BE49-F238E27FC236}">
                <a16:creationId xmlns:a16="http://schemas.microsoft.com/office/drawing/2014/main" id="{B7BE8D2E-9112-4C50-8D00-7B0B2CB33B80}"/>
              </a:ext>
            </a:extLst>
          </p:cNvPr>
          <p:cNvCxnSpPr>
            <a:cxnSpLocks/>
            <a:stCxn id="31" idx="2"/>
          </p:cNvCxnSpPr>
          <p:nvPr/>
        </p:nvCxnSpPr>
        <p:spPr>
          <a:xfrm>
            <a:off x="7825534" y="2507046"/>
            <a:ext cx="52184" cy="3877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F73A8843-CC5F-26FF-9683-5F79CFFF7FA1}"/>
              </a:ext>
            </a:extLst>
          </p:cNvPr>
          <p:cNvSpPr txBox="1"/>
          <p:nvPr/>
        </p:nvSpPr>
        <p:spPr>
          <a:xfrm>
            <a:off x="9231374" y="1306715"/>
            <a:ext cx="2621574" cy="4524315"/>
          </a:xfrm>
          <a:prstGeom prst="rect">
            <a:avLst/>
          </a:prstGeom>
          <a:noFill/>
        </p:spPr>
        <p:txBody>
          <a:bodyPr wrap="square">
            <a:spAutoFit/>
          </a:bodyPr>
          <a:lstStyle/>
          <a:p>
            <a:pPr marL="285750" indent="-285750">
              <a:buFont typeface="Arial" panose="020B0604020202020204" pitchFamily="34" charset="0"/>
              <a:buChar char="•"/>
            </a:pPr>
            <a:r>
              <a:rPr lang="en-US" sz="1800" kern="1200"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rPr>
              <a:t>The PCB has 10 layers. </a:t>
            </a:r>
          </a:p>
          <a:p>
            <a:pPr marL="285750" indent="-285750">
              <a:buFont typeface="Arial" panose="020B0604020202020204" pitchFamily="34" charset="0"/>
              <a:buChar char="•"/>
            </a:pPr>
            <a:r>
              <a:rPr lang="en-US" sz="1800" kern="1200"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rPr>
              <a:t>The Emulator is 165 mm long and 43 mm wide. The width of the emulator matches that of the ETROC modules.</a:t>
            </a:r>
          </a:p>
          <a:p>
            <a:pPr marL="285750" indent="-285750">
              <a:buFont typeface="Arial" panose="020B0604020202020204" pitchFamily="34" charset="0"/>
              <a:buChar char="•"/>
            </a:pPr>
            <a:r>
              <a:rPr lang="en-US" dirty="0">
                <a:solidFill>
                  <a:srgbClr val="000000"/>
                </a:solidFill>
                <a:latin typeface="Calibri" panose="020F0502020204030204" pitchFamily="34" charset="0"/>
                <a:ea typeface="SimSun" panose="02010600030101010101" pitchFamily="2" charset="-122"/>
                <a:cs typeface="Times New Roman" panose="02020603050405020304" pitchFamily="18" charset="0"/>
              </a:rPr>
              <a:t>The Emulator uses a single 12 V power supply.</a:t>
            </a:r>
          </a:p>
          <a:p>
            <a:pPr marL="285750" indent="-285750">
              <a:buFont typeface="Arial" panose="020B0604020202020204" pitchFamily="34" charset="0"/>
              <a:buChar char="•"/>
            </a:pPr>
            <a:r>
              <a:rPr lang="en-US" dirty="0">
                <a:solidFill>
                  <a:srgbClr val="000000"/>
                </a:solidFill>
                <a:latin typeface="Calibri" panose="020F0502020204030204" pitchFamily="34" charset="0"/>
                <a:ea typeface="SimSun" panose="02010600030101010101" pitchFamily="2" charset="-122"/>
                <a:cs typeface="Times New Roman" panose="02020603050405020304" pitchFamily="18" charset="0"/>
              </a:rPr>
              <a:t>The Emulator has a flat ribbon cable for slow control signals and</a:t>
            </a:r>
            <a:r>
              <a:rPr lang="en-US" sz="1800" kern="1200"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rPr>
              <a:t> a </a:t>
            </a:r>
            <a:r>
              <a:rPr lang="en-US" dirty="0" err="1">
                <a:solidFill>
                  <a:srgbClr val="000000"/>
                </a:solidFill>
                <a:latin typeface="Calibri" panose="020F0502020204030204" pitchFamily="34" charset="0"/>
                <a:ea typeface="SimSun" panose="02010600030101010101" pitchFamily="2" charset="-122"/>
                <a:cs typeface="Times New Roman" panose="02020603050405020304" pitchFamily="18" charset="0"/>
              </a:rPr>
              <a:t>T</a:t>
            </a:r>
            <a:r>
              <a:rPr lang="en-US" sz="1800" kern="1200" dirty="0" err="1">
                <a:solidFill>
                  <a:srgbClr val="000000"/>
                </a:solidFill>
                <a:effectLst/>
                <a:latin typeface="Calibri" panose="020F0502020204030204" pitchFamily="34" charset="0"/>
                <a:ea typeface="SimSun" panose="02010600030101010101" pitchFamily="2" charset="-122"/>
                <a:cs typeface="Times New Roman" panose="02020603050405020304" pitchFamily="18" charset="0"/>
              </a:rPr>
              <a:t>winax</a:t>
            </a:r>
            <a:r>
              <a:rPr lang="en-US" sz="1800" kern="1200"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rPr>
              <a:t> cable for fast differential signals. </a:t>
            </a:r>
          </a:p>
          <a:p>
            <a:pPr marL="285750" indent="-285750">
              <a:buFont typeface="Arial" panose="020B0604020202020204" pitchFamily="34" charset="0"/>
              <a:buChar char="•"/>
            </a:pPr>
            <a:r>
              <a:rPr lang="en-US" sz="1800" kern="1200" dirty="0">
                <a:solidFill>
                  <a:srgbClr val="000000"/>
                </a:solidFill>
                <a:effectLst/>
                <a:latin typeface="Calibri" panose="020F0502020204030204" pitchFamily="34" charset="0"/>
                <a:ea typeface="SimSun" panose="02010600030101010101" pitchFamily="2" charset="-122"/>
                <a:cs typeface="Times New Roman" panose="02020603050405020304" pitchFamily="18" charset="0"/>
              </a:rPr>
              <a:t>The emulator has a pair of clock inputs. </a:t>
            </a:r>
            <a:endParaRPr lang="en-US" dirty="0"/>
          </a:p>
        </p:txBody>
      </p:sp>
      <p:sp>
        <p:nvSpPr>
          <p:cNvPr id="3" name="Date Placeholder 2">
            <a:extLst>
              <a:ext uri="{FF2B5EF4-FFF2-40B4-BE49-F238E27FC236}">
                <a16:creationId xmlns:a16="http://schemas.microsoft.com/office/drawing/2014/main" id="{0CDBABE2-7C28-4A8B-28A1-8F42D5F48C99}"/>
              </a:ext>
            </a:extLst>
          </p:cNvPr>
          <p:cNvSpPr>
            <a:spLocks noGrp="1"/>
          </p:cNvSpPr>
          <p:nvPr>
            <p:ph type="dt" sz="half" idx="10"/>
          </p:nvPr>
        </p:nvSpPr>
        <p:spPr/>
        <p:txBody>
          <a:bodyPr/>
          <a:lstStyle/>
          <a:p>
            <a:r>
              <a:rPr lang="en-US" dirty="0"/>
              <a:t>Sept. 2022</a:t>
            </a:r>
          </a:p>
        </p:txBody>
      </p:sp>
      <p:sp>
        <p:nvSpPr>
          <p:cNvPr id="6" name="Footer Placeholder 5">
            <a:extLst>
              <a:ext uri="{FF2B5EF4-FFF2-40B4-BE49-F238E27FC236}">
                <a16:creationId xmlns:a16="http://schemas.microsoft.com/office/drawing/2014/main" id="{6A2FF6D7-AC36-66AA-EA98-6F6B91954550}"/>
              </a:ext>
            </a:extLst>
          </p:cNvPr>
          <p:cNvSpPr>
            <a:spLocks noGrp="1"/>
          </p:cNvSpPr>
          <p:nvPr>
            <p:ph type="ftr" sz="quarter" idx="11"/>
          </p:nvPr>
        </p:nvSpPr>
        <p:spPr/>
        <p:txBody>
          <a:bodyPr/>
          <a:lstStyle/>
          <a:p>
            <a:r>
              <a:rPr lang="en-US"/>
              <a:t>ETRCO Emulator</a:t>
            </a:r>
          </a:p>
        </p:txBody>
      </p:sp>
    </p:spTree>
    <p:extLst>
      <p:ext uri="{BB962C8B-B14F-4D97-AF65-F5344CB8AC3E}">
        <p14:creationId xmlns:p14="http://schemas.microsoft.com/office/powerpoint/2010/main" val="2532602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617CA4E-9D3D-8743-B2C5-9FDABFC2AD9C}"/>
              </a:ext>
            </a:extLst>
          </p:cNvPr>
          <p:cNvSpPr txBox="1">
            <a:spLocks/>
          </p:cNvSpPr>
          <p:nvPr/>
        </p:nvSpPr>
        <p:spPr>
          <a:xfrm>
            <a:off x="0" y="-19287"/>
            <a:ext cx="12192000" cy="800683"/>
          </a:xfrm>
          <a:prstGeom prst="rect">
            <a:avLst/>
          </a:prstGeom>
          <a:ln w="12700" cap="flat" cmpd="sng" algn="ctr">
            <a:no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r>
              <a:rPr lang="en-US" altLang="zh-CN" dirty="0"/>
              <a:t>ETROC Emulator Testing</a:t>
            </a:r>
          </a:p>
        </p:txBody>
      </p:sp>
      <p:sp>
        <p:nvSpPr>
          <p:cNvPr id="2" name="Slide Number Placeholder 1">
            <a:extLst>
              <a:ext uri="{FF2B5EF4-FFF2-40B4-BE49-F238E27FC236}">
                <a16:creationId xmlns:a16="http://schemas.microsoft.com/office/drawing/2014/main" id="{19016A44-0711-4D6B-A9F3-2203B3123D59}"/>
              </a:ext>
            </a:extLst>
          </p:cNvPr>
          <p:cNvSpPr>
            <a:spLocks noGrp="1"/>
          </p:cNvSpPr>
          <p:nvPr>
            <p:ph type="sldNum" sz="quarter" idx="12"/>
          </p:nvPr>
        </p:nvSpPr>
        <p:spPr/>
        <p:txBody>
          <a:bodyPr/>
          <a:lstStyle/>
          <a:p>
            <a:fld id="{185D4038-2A86-4E43-A7B8-CBE08654D32D}" type="slidenum">
              <a:rPr lang="en-US" smtClean="0"/>
              <a:t>8</a:t>
            </a:fld>
            <a:endParaRPr lang="en-US"/>
          </a:p>
        </p:txBody>
      </p:sp>
      <p:sp>
        <p:nvSpPr>
          <p:cNvPr id="33" name="Content Placeholder 2">
            <a:extLst>
              <a:ext uri="{FF2B5EF4-FFF2-40B4-BE49-F238E27FC236}">
                <a16:creationId xmlns:a16="http://schemas.microsoft.com/office/drawing/2014/main" id="{F84C43E5-095D-E21E-53EE-1E5AEE93D0CD}"/>
              </a:ext>
            </a:extLst>
          </p:cNvPr>
          <p:cNvSpPr txBox="1">
            <a:spLocks/>
          </p:cNvSpPr>
          <p:nvPr/>
        </p:nvSpPr>
        <p:spPr>
          <a:xfrm>
            <a:off x="3441477" y="1493395"/>
            <a:ext cx="2667001" cy="193560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The emulator may work in a self-loopback mode.</a:t>
            </a:r>
          </a:p>
          <a:p>
            <a:r>
              <a:rPr lang="en-US" sz="2000" dirty="0"/>
              <a:t>Or may interconnect together to emulate the readout system.</a:t>
            </a:r>
          </a:p>
        </p:txBody>
      </p:sp>
      <p:pic>
        <p:nvPicPr>
          <p:cNvPr id="34" name="Picture 33">
            <a:extLst>
              <a:ext uri="{FF2B5EF4-FFF2-40B4-BE49-F238E27FC236}">
                <a16:creationId xmlns:a16="http://schemas.microsoft.com/office/drawing/2014/main" id="{11D79433-79F7-4987-522E-7471143A6440}"/>
              </a:ext>
            </a:extLst>
          </p:cNvPr>
          <p:cNvPicPr>
            <a:picLocks noChangeAspect="1"/>
          </p:cNvPicPr>
          <p:nvPr/>
        </p:nvPicPr>
        <p:blipFill>
          <a:blip r:embed="rId2"/>
          <a:stretch>
            <a:fillRect/>
          </a:stretch>
        </p:blipFill>
        <p:spPr>
          <a:xfrm>
            <a:off x="6438900" y="797723"/>
            <a:ext cx="5448300" cy="2724150"/>
          </a:xfrm>
          <a:prstGeom prst="rect">
            <a:avLst/>
          </a:prstGeom>
        </p:spPr>
      </p:pic>
      <p:pic>
        <p:nvPicPr>
          <p:cNvPr id="35" name="Graphic 34">
            <a:extLst>
              <a:ext uri="{FF2B5EF4-FFF2-40B4-BE49-F238E27FC236}">
                <a16:creationId xmlns:a16="http://schemas.microsoft.com/office/drawing/2014/main" id="{B45B1839-A816-27D6-7821-F49AA08F5C6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4800" y="1314623"/>
            <a:ext cx="2667000" cy="4508500"/>
          </a:xfrm>
          <a:prstGeom prst="rect">
            <a:avLst/>
          </a:prstGeom>
        </p:spPr>
      </p:pic>
      <p:cxnSp>
        <p:nvCxnSpPr>
          <p:cNvPr id="38" name="Straight Arrow Connector 37">
            <a:extLst>
              <a:ext uri="{FF2B5EF4-FFF2-40B4-BE49-F238E27FC236}">
                <a16:creationId xmlns:a16="http://schemas.microsoft.com/office/drawing/2014/main" id="{4311A18C-122B-AC70-9863-A5B57E7F5C41}"/>
              </a:ext>
            </a:extLst>
          </p:cNvPr>
          <p:cNvCxnSpPr>
            <a:cxnSpLocks/>
          </p:cNvCxnSpPr>
          <p:nvPr/>
        </p:nvCxnSpPr>
        <p:spPr>
          <a:xfrm flipV="1">
            <a:off x="1555339" y="2378362"/>
            <a:ext cx="0" cy="6858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5E07EA76-2705-D83A-CBA8-8B48F02D023C}"/>
              </a:ext>
            </a:extLst>
          </p:cNvPr>
          <p:cNvCxnSpPr>
            <a:cxnSpLocks/>
          </p:cNvCxnSpPr>
          <p:nvPr/>
        </p:nvCxnSpPr>
        <p:spPr>
          <a:xfrm>
            <a:off x="1756724" y="2400130"/>
            <a:ext cx="0" cy="6858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D3D5D52D-127C-79D9-FE51-A71A9796BEFD}"/>
              </a:ext>
            </a:extLst>
          </p:cNvPr>
          <p:cNvSpPr txBox="1"/>
          <p:nvPr/>
        </p:nvSpPr>
        <p:spPr>
          <a:xfrm>
            <a:off x="319061" y="2449123"/>
            <a:ext cx="1152880" cy="646331"/>
          </a:xfrm>
          <a:prstGeom prst="rect">
            <a:avLst/>
          </a:prstGeom>
          <a:solidFill>
            <a:schemeClr val="accent4">
              <a:lumMod val="20000"/>
              <a:lumOff val="80000"/>
            </a:schemeClr>
          </a:solidFill>
          <a:ln>
            <a:solidFill>
              <a:srgbClr val="FF0000"/>
            </a:solidFill>
          </a:ln>
        </p:spPr>
        <p:txBody>
          <a:bodyPr wrap="none" rtlCol="0">
            <a:spAutoFit/>
          </a:bodyPr>
          <a:lstStyle/>
          <a:p>
            <a:r>
              <a:rPr lang="en-US" dirty="0">
                <a:solidFill>
                  <a:srgbClr val="FF0000"/>
                </a:solidFill>
              </a:rPr>
              <a:t>Fast</a:t>
            </a:r>
          </a:p>
          <a:p>
            <a:r>
              <a:rPr lang="en-US" dirty="0">
                <a:solidFill>
                  <a:srgbClr val="FF0000"/>
                </a:solidFill>
              </a:rPr>
              <a:t>Command</a:t>
            </a:r>
          </a:p>
        </p:txBody>
      </p:sp>
      <p:sp>
        <p:nvSpPr>
          <p:cNvPr id="43" name="TextBox 42">
            <a:extLst>
              <a:ext uri="{FF2B5EF4-FFF2-40B4-BE49-F238E27FC236}">
                <a16:creationId xmlns:a16="http://schemas.microsoft.com/office/drawing/2014/main" id="{470CF682-C38A-1636-0E7A-574439A1CDCA}"/>
              </a:ext>
            </a:extLst>
          </p:cNvPr>
          <p:cNvSpPr txBox="1"/>
          <p:nvPr/>
        </p:nvSpPr>
        <p:spPr>
          <a:xfrm>
            <a:off x="1857213" y="2449117"/>
            <a:ext cx="1027012" cy="646331"/>
          </a:xfrm>
          <a:prstGeom prst="rect">
            <a:avLst/>
          </a:prstGeom>
          <a:solidFill>
            <a:schemeClr val="accent4">
              <a:lumMod val="20000"/>
              <a:lumOff val="80000"/>
            </a:schemeClr>
          </a:solidFill>
          <a:ln>
            <a:solidFill>
              <a:srgbClr val="FF0000"/>
            </a:solidFill>
          </a:ln>
        </p:spPr>
        <p:txBody>
          <a:bodyPr wrap="none" rtlCol="0">
            <a:spAutoFit/>
          </a:bodyPr>
          <a:lstStyle/>
          <a:p>
            <a:r>
              <a:rPr lang="en-US" dirty="0">
                <a:solidFill>
                  <a:srgbClr val="FF0000"/>
                </a:solidFill>
              </a:rPr>
              <a:t>Readout </a:t>
            </a:r>
          </a:p>
          <a:p>
            <a:r>
              <a:rPr lang="en-US" dirty="0">
                <a:solidFill>
                  <a:srgbClr val="FF0000"/>
                </a:solidFill>
              </a:rPr>
              <a:t>DATA</a:t>
            </a:r>
          </a:p>
        </p:txBody>
      </p:sp>
      <p:sp>
        <p:nvSpPr>
          <p:cNvPr id="3" name="Date Placeholder 2">
            <a:extLst>
              <a:ext uri="{FF2B5EF4-FFF2-40B4-BE49-F238E27FC236}">
                <a16:creationId xmlns:a16="http://schemas.microsoft.com/office/drawing/2014/main" id="{08C3F098-4FA0-F074-E05E-D0F2D1FA005F}"/>
              </a:ext>
            </a:extLst>
          </p:cNvPr>
          <p:cNvSpPr>
            <a:spLocks noGrp="1"/>
          </p:cNvSpPr>
          <p:nvPr>
            <p:ph type="dt" sz="half" idx="10"/>
          </p:nvPr>
        </p:nvSpPr>
        <p:spPr>
          <a:xfrm>
            <a:off x="838200" y="6356350"/>
            <a:ext cx="2743200" cy="365125"/>
          </a:xfrm>
        </p:spPr>
        <p:txBody>
          <a:bodyPr/>
          <a:lstStyle/>
          <a:p>
            <a:r>
              <a:rPr lang="en-US" dirty="0"/>
              <a:t>Sept. 2022</a:t>
            </a:r>
          </a:p>
        </p:txBody>
      </p:sp>
      <p:sp>
        <p:nvSpPr>
          <p:cNvPr id="5" name="Footer Placeholder 5">
            <a:extLst>
              <a:ext uri="{FF2B5EF4-FFF2-40B4-BE49-F238E27FC236}">
                <a16:creationId xmlns:a16="http://schemas.microsoft.com/office/drawing/2014/main" id="{7C87C011-BE70-467C-C9D2-FBE6DBAB77D3}"/>
              </a:ext>
            </a:extLst>
          </p:cNvPr>
          <p:cNvSpPr>
            <a:spLocks noGrp="1"/>
          </p:cNvSpPr>
          <p:nvPr>
            <p:ph type="ftr" sz="quarter" idx="11"/>
          </p:nvPr>
        </p:nvSpPr>
        <p:spPr>
          <a:xfrm>
            <a:off x="4038600" y="6356350"/>
            <a:ext cx="4114800" cy="365125"/>
          </a:xfrm>
        </p:spPr>
        <p:txBody>
          <a:bodyPr/>
          <a:lstStyle/>
          <a:p>
            <a:r>
              <a:rPr lang="en-US"/>
              <a:t>ETRCO Emulator</a:t>
            </a:r>
          </a:p>
        </p:txBody>
      </p:sp>
      <p:pic>
        <p:nvPicPr>
          <p:cNvPr id="108" name="Picture 107">
            <a:extLst>
              <a:ext uri="{FF2B5EF4-FFF2-40B4-BE49-F238E27FC236}">
                <a16:creationId xmlns:a16="http://schemas.microsoft.com/office/drawing/2014/main" id="{B5787798-D0AE-EB71-DE0D-DEE5DEA1DD32}"/>
              </a:ext>
            </a:extLst>
          </p:cNvPr>
          <p:cNvPicPr>
            <a:picLocks noChangeAspect="1"/>
          </p:cNvPicPr>
          <p:nvPr/>
        </p:nvPicPr>
        <p:blipFill>
          <a:blip r:embed="rId5"/>
          <a:stretch>
            <a:fillRect/>
          </a:stretch>
        </p:blipFill>
        <p:spPr>
          <a:xfrm>
            <a:off x="4728814" y="3766146"/>
            <a:ext cx="3736312" cy="2590204"/>
          </a:xfrm>
          <a:prstGeom prst="rect">
            <a:avLst/>
          </a:prstGeom>
        </p:spPr>
      </p:pic>
      <p:pic>
        <p:nvPicPr>
          <p:cNvPr id="109" name="Picture 108">
            <a:extLst>
              <a:ext uri="{FF2B5EF4-FFF2-40B4-BE49-F238E27FC236}">
                <a16:creationId xmlns:a16="http://schemas.microsoft.com/office/drawing/2014/main" id="{110FF531-F1EE-5BED-A85E-AD995B41B9CD}"/>
              </a:ext>
            </a:extLst>
          </p:cNvPr>
          <p:cNvPicPr>
            <a:picLocks noChangeAspect="1"/>
          </p:cNvPicPr>
          <p:nvPr/>
        </p:nvPicPr>
        <p:blipFill>
          <a:blip r:embed="rId6"/>
          <a:stretch>
            <a:fillRect/>
          </a:stretch>
        </p:blipFill>
        <p:spPr>
          <a:xfrm>
            <a:off x="8455688" y="3766146"/>
            <a:ext cx="3736312" cy="2590204"/>
          </a:xfrm>
          <a:prstGeom prst="rect">
            <a:avLst/>
          </a:prstGeom>
        </p:spPr>
      </p:pic>
    </p:spTree>
    <p:extLst>
      <p:ext uri="{BB962C8B-B14F-4D97-AF65-F5344CB8AC3E}">
        <p14:creationId xmlns:p14="http://schemas.microsoft.com/office/powerpoint/2010/main" val="1273954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5">
            <a:extLst>
              <a:ext uri="{FF2B5EF4-FFF2-40B4-BE49-F238E27FC236}">
                <a16:creationId xmlns:a16="http://schemas.microsoft.com/office/drawing/2014/main" id="{E268F78E-8D10-4A2B-9761-3027652257AD}"/>
              </a:ext>
            </a:extLst>
          </p:cNvPr>
          <p:cNvGraphicFramePr>
            <a:graphicFrameLocks noGrp="1"/>
          </p:cNvGraphicFramePr>
          <p:nvPr>
            <p:ph idx="1"/>
            <p:extLst>
              <p:ext uri="{D42A27DB-BD31-4B8C-83A1-F6EECF244321}">
                <p14:modId xmlns:p14="http://schemas.microsoft.com/office/powerpoint/2010/main" val="3520476367"/>
              </p:ext>
            </p:extLst>
          </p:nvPr>
        </p:nvGraphicFramePr>
        <p:xfrm>
          <a:off x="2951999" y="863975"/>
          <a:ext cx="8919961" cy="3657600"/>
        </p:xfrm>
        <a:graphic>
          <a:graphicData uri="http://schemas.openxmlformats.org/drawingml/2006/table">
            <a:tbl>
              <a:tblPr firstRow="1" bandRow="1">
                <a:tableStyleId>{5940675A-B579-460E-94D1-54222C63F5DA}</a:tableStyleId>
              </a:tblPr>
              <a:tblGrid>
                <a:gridCol w="548640">
                  <a:extLst>
                    <a:ext uri="{9D8B030D-6E8A-4147-A177-3AD203B41FA5}">
                      <a16:colId xmlns:a16="http://schemas.microsoft.com/office/drawing/2014/main" val="2006735026"/>
                    </a:ext>
                  </a:extLst>
                </a:gridCol>
                <a:gridCol w="548640">
                  <a:extLst>
                    <a:ext uri="{9D8B030D-6E8A-4147-A177-3AD203B41FA5}">
                      <a16:colId xmlns:a16="http://schemas.microsoft.com/office/drawing/2014/main" val="1222681781"/>
                    </a:ext>
                  </a:extLst>
                </a:gridCol>
                <a:gridCol w="548640">
                  <a:extLst>
                    <a:ext uri="{9D8B030D-6E8A-4147-A177-3AD203B41FA5}">
                      <a16:colId xmlns:a16="http://schemas.microsoft.com/office/drawing/2014/main" val="1819700212"/>
                    </a:ext>
                  </a:extLst>
                </a:gridCol>
                <a:gridCol w="548640">
                  <a:extLst>
                    <a:ext uri="{9D8B030D-6E8A-4147-A177-3AD203B41FA5}">
                      <a16:colId xmlns:a16="http://schemas.microsoft.com/office/drawing/2014/main" val="2292572390"/>
                    </a:ext>
                  </a:extLst>
                </a:gridCol>
                <a:gridCol w="548640">
                  <a:extLst>
                    <a:ext uri="{9D8B030D-6E8A-4147-A177-3AD203B41FA5}">
                      <a16:colId xmlns:a16="http://schemas.microsoft.com/office/drawing/2014/main" val="2413276856"/>
                    </a:ext>
                  </a:extLst>
                </a:gridCol>
                <a:gridCol w="548640">
                  <a:extLst>
                    <a:ext uri="{9D8B030D-6E8A-4147-A177-3AD203B41FA5}">
                      <a16:colId xmlns:a16="http://schemas.microsoft.com/office/drawing/2014/main" val="1180065340"/>
                    </a:ext>
                  </a:extLst>
                </a:gridCol>
                <a:gridCol w="548640">
                  <a:extLst>
                    <a:ext uri="{9D8B030D-6E8A-4147-A177-3AD203B41FA5}">
                      <a16:colId xmlns:a16="http://schemas.microsoft.com/office/drawing/2014/main" val="2577781227"/>
                    </a:ext>
                  </a:extLst>
                </a:gridCol>
                <a:gridCol w="548640">
                  <a:extLst>
                    <a:ext uri="{9D8B030D-6E8A-4147-A177-3AD203B41FA5}">
                      <a16:colId xmlns:a16="http://schemas.microsoft.com/office/drawing/2014/main" val="1931729851"/>
                    </a:ext>
                  </a:extLst>
                </a:gridCol>
                <a:gridCol w="4530841">
                  <a:extLst>
                    <a:ext uri="{9D8B030D-6E8A-4147-A177-3AD203B41FA5}">
                      <a16:colId xmlns:a16="http://schemas.microsoft.com/office/drawing/2014/main" val="2388989737"/>
                    </a:ext>
                  </a:extLst>
                </a:gridCol>
              </a:tblGrid>
              <a:tr h="279741">
                <a:tc>
                  <a:txBody>
                    <a:bodyPr/>
                    <a:lstStyle/>
                    <a:p>
                      <a:pPr algn="ctr"/>
                      <a:r>
                        <a:rPr lang="en-US" sz="1400" dirty="0"/>
                        <a:t>Bit 7</a:t>
                      </a:r>
                    </a:p>
                  </a:txBody>
                  <a:tcPr>
                    <a:noFill/>
                  </a:tcPr>
                </a:tc>
                <a:tc>
                  <a:txBody>
                    <a:bodyPr/>
                    <a:lstStyle/>
                    <a:p>
                      <a:pPr algn="ctr"/>
                      <a:r>
                        <a:rPr lang="en-US" sz="1400" dirty="0"/>
                        <a:t>Bit 6</a:t>
                      </a:r>
                    </a:p>
                  </a:txBody>
                  <a:tcPr>
                    <a:noFill/>
                  </a:tcPr>
                </a:tc>
                <a:tc>
                  <a:txBody>
                    <a:bodyPr/>
                    <a:lstStyle/>
                    <a:p>
                      <a:pPr algn="ctr"/>
                      <a:r>
                        <a:rPr lang="en-US" sz="1400" dirty="0"/>
                        <a:t>Bit 5</a:t>
                      </a:r>
                    </a:p>
                  </a:txBody>
                  <a:tcPr>
                    <a:noFill/>
                  </a:tcPr>
                </a:tc>
                <a:tc>
                  <a:txBody>
                    <a:bodyPr/>
                    <a:lstStyle/>
                    <a:p>
                      <a:pPr algn="ctr"/>
                      <a:r>
                        <a:rPr lang="en-US" sz="1400" dirty="0"/>
                        <a:t>Bit 4</a:t>
                      </a:r>
                    </a:p>
                  </a:txBody>
                  <a:tcPr>
                    <a:noFill/>
                  </a:tcPr>
                </a:tc>
                <a:tc>
                  <a:txBody>
                    <a:bodyPr/>
                    <a:lstStyle/>
                    <a:p>
                      <a:pPr algn="ctr"/>
                      <a:r>
                        <a:rPr lang="en-US" sz="1400" dirty="0"/>
                        <a:t>Bit 3</a:t>
                      </a:r>
                    </a:p>
                  </a:txBody>
                  <a:tcPr>
                    <a:noFill/>
                  </a:tcPr>
                </a:tc>
                <a:tc>
                  <a:txBody>
                    <a:bodyPr/>
                    <a:lstStyle/>
                    <a:p>
                      <a:pPr algn="ctr"/>
                      <a:r>
                        <a:rPr lang="en-US" sz="1400" dirty="0"/>
                        <a:t>Bit 2</a:t>
                      </a:r>
                    </a:p>
                  </a:txBody>
                  <a:tcPr>
                    <a:noFill/>
                  </a:tcPr>
                </a:tc>
                <a:tc>
                  <a:txBody>
                    <a:bodyPr/>
                    <a:lstStyle/>
                    <a:p>
                      <a:pPr algn="ctr"/>
                      <a:r>
                        <a:rPr lang="en-US" sz="1400" dirty="0"/>
                        <a:t>Bit 1</a:t>
                      </a:r>
                    </a:p>
                  </a:txBody>
                  <a:tcPr>
                    <a:noFill/>
                  </a:tcPr>
                </a:tc>
                <a:tc>
                  <a:txBody>
                    <a:bodyPr/>
                    <a:lstStyle/>
                    <a:p>
                      <a:pPr algn="ctr"/>
                      <a:r>
                        <a:rPr lang="en-US" sz="1400" dirty="0"/>
                        <a:t>Bit 0</a:t>
                      </a:r>
                    </a:p>
                  </a:txBody>
                  <a:tcPr>
                    <a:noFill/>
                  </a:tcPr>
                </a:tc>
                <a:tc>
                  <a:txBody>
                    <a:bodyPr/>
                    <a:lstStyle/>
                    <a:p>
                      <a:r>
                        <a:rPr lang="en-US" sz="1400" dirty="0"/>
                        <a:t>meaning</a:t>
                      </a:r>
                    </a:p>
                  </a:txBody>
                  <a:tcPr>
                    <a:noFill/>
                  </a:tcPr>
                </a:tc>
                <a:extLst>
                  <a:ext uri="{0D108BD9-81ED-4DB2-BD59-A6C34878D82A}">
                    <a16:rowId xmlns:a16="http://schemas.microsoft.com/office/drawing/2014/main" val="180969135"/>
                  </a:ext>
                </a:extLst>
              </a:tr>
              <a:tr h="279741">
                <a:tc>
                  <a:txBody>
                    <a:bodyPr/>
                    <a:lstStyle/>
                    <a:p>
                      <a:pPr algn="ctr"/>
                      <a:r>
                        <a:rPr lang="en-US" sz="1400" dirty="0"/>
                        <a:t>1</a:t>
                      </a:r>
                    </a:p>
                  </a:txBody>
                  <a:tcPr>
                    <a:solidFill>
                      <a:srgbClr val="92D050"/>
                    </a:solidFill>
                  </a:tcPr>
                </a:tc>
                <a:tc>
                  <a:txBody>
                    <a:bodyPr/>
                    <a:lstStyle/>
                    <a:p>
                      <a:pPr algn="ctr"/>
                      <a:r>
                        <a:rPr lang="en-US" sz="1400" dirty="0"/>
                        <a:t>1</a:t>
                      </a:r>
                    </a:p>
                  </a:txBody>
                  <a:tcPr>
                    <a:solidFill>
                      <a:srgbClr val="92D050"/>
                    </a:solidFill>
                  </a:tcPr>
                </a:tc>
                <a:tc>
                  <a:txBody>
                    <a:bodyPr/>
                    <a:lstStyle/>
                    <a:p>
                      <a:pPr algn="ctr"/>
                      <a:r>
                        <a:rPr lang="en-US" sz="1400" dirty="0"/>
                        <a:t>1</a:t>
                      </a:r>
                    </a:p>
                  </a:txBody>
                  <a:tcPr>
                    <a:solidFill>
                      <a:srgbClr val="92D050"/>
                    </a:solidFill>
                  </a:tcPr>
                </a:tc>
                <a:tc>
                  <a:txBody>
                    <a:bodyPr/>
                    <a:lstStyle/>
                    <a:p>
                      <a:pPr algn="ctr"/>
                      <a:r>
                        <a:rPr lang="en-US" sz="1400" dirty="0"/>
                        <a:t>1</a:t>
                      </a:r>
                    </a:p>
                  </a:txBody>
                  <a:tcPr>
                    <a:solidFill>
                      <a:srgbClr val="92D050"/>
                    </a:solidFill>
                  </a:tcPr>
                </a:tc>
                <a:tc>
                  <a:txBody>
                    <a:bodyPr/>
                    <a:lstStyle/>
                    <a:p>
                      <a:pPr algn="ctr"/>
                      <a:r>
                        <a:rPr lang="en-US" sz="1400" dirty="0"/>
                        <a:t>0</a:t>
                      </a:r>
                    </a:p>
                  </a:txBody>
                  <a:tcPr>
                    <a:solidFill>
                      <a:srgbClr val="92D050"/>
                    </a:solidFill>
                  </a:tcPr>
                </a:tc>
                <a:tc>
                  <a:txBody>
                    <a:bodyPr/>
                    <a:lstStyle/>
                    <a:p>
                      <a:pPr algn="ctr"/>
                      <a:r>
                        <a:rPr lang="en-US" sz="1400" dirty="0"/>
                        <a:t>0</a:t>
                      </a:r>
                    </a:p>
                  </a:txBody>
                  <a:tcPr>
                    <a:solidFill>
                      <a:srgbClr val="92D050"/>
                    </a:solidFill>
                  </a:tcPr>
                </a:tc>
                <a:tc>
                  <a:txBody>
                    <a:bodyPr/>
                    <a:lstStyle/>
                    <a:p>
                      <a:pPr algn="ctr"/>
                      <a:r>
                        <a:rPr lang="en-US" sz="1400" dirty="0"/>
                        <a:t>0</a:t>
                      </a:r>
                    </a:p>
                  </a:txBody>
                  <a:tcPr>
                    <a:solidFill>
                      <a:srgbClr val="92D050"/>
                    </a:solidFill>
                  </a:tcPr>
                </a:tc>
                <a:tc>
                  <a:txBody>
                    <a:bodyPr/>
                    <a:lstStyle/>
                    <a:p>
                      <a:pPr algn="ctr"/>
                      <a:r>
                        <a:rPr lang="en-US" sz="1400" dirty="0"/>
                        <a:t>0</a:t>
                      </a:r>
                    </a:p>
                  </a:txBody>
                  <a:tcPr>
                    <a:solidFill>
                      <a:srgbClr val="92D050"/>
                    </a:solidFill>
                  </a:tcPr>
                </a:tc>
                <a:tc>
                  <a:txBody>
                    <a:bodyPr/>
                    <a:lstStyle/>
                    <a:p>
                      <a:r>
                        <a:rPr lang="en-US" sz="1400" dirty="0"/>
                        <a:t>Idle</a:t>
                      </a:r>
                    </a:p>
                  </a:txBody>
                  <a:tcPr>
                    <a:solidFill>
                      <a:srgbClr val="92D050"/>
                    </a:solidFill>
                  </a:tcPr>
                </a:tc>
                <a:extLst>
                  <a:ext uri="{0D108BD9-81ED-4DB2-BD59-A6C34878D82A}">
                    <a16:rowId xmlns:a16="http://schemas.microsoft.com/office/drawing/2014/main" val="3181324937"/>
                  </a:ext>
                </a:extLst>
              </a:tr>
              <a:tr h="279741">
                <a:tc>
                  <a:txBody>
                    <a:bodyPr/>
                    <a:lstStyle/>
                    <a:p>
                      <a:pPr algn="ctr"/>
                      <a:r>
                        <a:rPr lang="en-US" sz="1400" dirty="0"/>
                        <a:t>0</a:t>
                      </a:r>
                    </a:p>
                  </a:txBody>
                  <a:tcPr/>
                </a:tc>
                <a:tc>
                  <a:txBody>
                    <a:bodyPr/>
                    <a:lstStyle/>
                    <a:p>
                      <a:pPr algn="ctr"/>
                      <a:r>
                        <a:rPr lang="en-US" sz="1400" dirty="0"/>
                        <a:t>0</a:t>
                      </a:r>
                    </a:p>
                  </a:txBody>
                  <a:tcPr/>
                </a:tc>
                <a:tc>
                  <a:txBody>
                    <a:bodyPr/>
                    <a:lstStyle/>
                    <a:p>
                      <a:pPr algn="ctr"/>
                      <a:r>
                        <a:rPr lang="en-US" sz="1400" dirty="0"/>
                        <a:t>1</a:t>
                      </a:r>
                    </a:p>
                  </a:txBody>
                  <a:tcPr/>
                </a:tc>
                <a:tc>
                  <a:txBody>
                    <a:bodyPr/>
                    <a:lstStyle/>
                    <a:p>
                      <a:pPr algn="ctr"/>
                      <a:r>
                        <a:rPr lang="en-US" sz="1400" dirty="0"/>
                        <a:t>1</a:t>
                      </a:r>
                    </a:p>
                  </a:txBody>
                  <a:tcPr/>
                </a:tc>
                <a:tc>
                  <a:txBody>
                    <a:bodyPr/>
                    <a:lstStyle/>
                    <a:p>
                      <a:pPr algn="ctr"/>
                      <a:r>
                        <a:rPr lang="en-US" sz="1400" dirty="0"/>
                        <a:t>0</a:t>
                      </a:r>
                    </a:p>
                  </a:txBody>
                  <a:tcPr/>
                </a:tc>
                <a:tc>
                  <a:txBody>
                    <a:bodyPr/>
                    <a:lstStyle/>
                    <a:p>
                      <a:pPr algn="ctr"/>
                      <a:r>
                        <a:rPr lang="en-US" sz="1400" dirty="0"/>
                        <a:t>0</a:t>
                      </a:r>
                    </a:p>
                  </a:txBody>
                  <a:tcPr/>
                </a:tc>
                <a:tc>
                  <a:txBody>
                    <a:bodyPr/>
                    <a:lstStyle/>
                    <a:p>
                      <a:pPr algn="ctr"/>
                      <a:r>
                        <a:rPr lang="en-US" sz="1400" dirty="0"/>
                        <a:t>1</a:t>
                      </a:r>
                    </a:p>
                  </a:txBody>
                  <a:tcPr/>
                </a:tc>
                <a:tc>
                  <a:txBody>
                    <a:bodyPr/>
                    <a:lstStyle/>
                    <a:p>
                      <a:pPr algn="ctr"/>
                      <a:r>
                        <a:rPr lang="en-US" sz="1400" dirty="0"/>
                        <a:t>1</a:t>
                      </a:r>
                    </a:p>
                  </a:txBody>
                  <a:tcPr/>
                </a:tc>
                <a:tc>
                  <a:txBody>
                    <a:bodyPr/>
                    <a:lstStyle/>
                    <a:p>
                      <a:r>
                        <a:rPr lang="en-US" sz="1400" dirty="0"/>
                        <a:t>Link reset</a:t>
                      </a:r>
                    </a:p>
                  </a:txBody>
                  <a:tcPr/>
                </a:tc>
                <a:extLst>
                  <a:ext uri="{0D108BD9-81ED-4DB2-BD59-A6C34878D82A}">
                    <a16:rowId xmlns:a16="http://schemas.microsoft.com/office/drawing/2014/main" val="1933995986"/>
                  </a:ext>
                </a:extLst>
              </a:tr>
              <a:tr h="279741">
                <a:tc>
                  <a:txBody>
                    <a:bodyPr/>
                    <a:lstStyle/>
                    <a:p>
                      <a:pPr algn="ctr"/>
                      <a:r>
                        <a:rPr lang="en-US" sz="1400" dirty="0"/>
                        <a:t>0</a:t>
                      </a:r>
                    </a:p>
                  </a:txBody>
                  <a:tcPr>
                    <a:solidFill>
                      <a:srgbClr val="92D050"/>
                    </a:solidFill>
                  </a:tcPr>
                </a:tc>
                <a:tc>
                  <a:txBody>
                    <a:bodyPr/>
                    <a:lstStyle/>
                    <a:p>
                      <a:pPr algn="ctr"/>
                      <a:r>
                        <a:rPr lang="en-US" sz="1400" dirty="0"/>
                        <a:t>1</a:t>
                      </a:r>
                    </a:p>
                  </a:txBody>
                  <a:tcPr>
                    <a:solidFill>
                      <a:srgbClr val="92D050"/>
                    </a:solidFill>
                  </a:tcPr>
                </a:tc>
                <a:tc>
                  <a:txBody>
                    <a:bodyPr/>
                    <a:lstStyle/>
                    <a:p>
                      <a:pPr algn="ctr"/>
                      <a:r>
                        <a:rPr lang="en-US" sz="1400" dirty="0"/>
                        <a:t>0</a:t>
                      </a:r>
                    </a:p>
                  </a:txBody>
                  <a:tcPr>
                    <a:solidFill>
                      <a:srgbClr val="92D050"/>
                    </a:solidFill>
                  </a:tcPr>
                </a:tc>
                <a:tc>
                  <a:txBody>
                    <a:bodyPr/>
                    <a:lstStyle/>
                    <a:p>
                      <a:pPr algn="ctr"/>
                      <a:r>
                        <a:rPr lang="en-US" sz="1400" dirty="0"/>
                        <a:t>1</a:t>
                      </a:r>
                    </a:p>
                  </a:txBody>
                  <a:tcPr>
                    <a:solidFill>
                      <a:srgbClr val="92D050"/>
                    </a:solidFill>
                  </a:tcPr>
                </a:tc>
                <a:tc>
                  <a:txBody>
                    <a:bodyPr/>
                    <a:lstStyle/>
                    <a:p>
                      <a:pPr algn="ctr"/>
                      <a:r>
                        <a:rPr lang="en-US" sz="1400" dirty="0"/>
                        <a:t>1</a:t>
                      </a:r>
                    </a:p>
                  </a:txBody>
                  <a:tcPr>
                    <a:solidFill>
                      <a:srgbClr val="92D050"/>
                    </a:solidFill>
                  </a:tcPr>
                </a:tc>
                <a:tc>
                  <a:txBody>
                    <a:bodyPr/>
                    <a:lstStyle/>
                    <a:p>
                      <a:pPr algn="ctr"/>
                      <a:r>
                        <a:rPr lang="en-US" sz="1400" dirty="0"/>
                        <a:t>0</a:t>
                      </a:r>
                    </a:p>
                  </a:txBody>
                  <a:tcPr>
                    <a:solidFill>
                      <a:srgbClr val="92D050"/>
                    </a:solidFill>
                  </a:tcPr>
                </a:tc>
                <a:tc>
                  <a:txBody>
                    <a:bodyPr/>
                    <a:lstStyle/>
                    <a:p>
                      <a:pPr algn="ctr"/>
                      <a:r>
                        <a:rPr lang="en-US" sz="1400" dirty="0"/>
                        <a:t>1</a:t>
                      </a:r>
                    </a:p>
                  </a:txBody>
                  <a:tcPr>
                    <a:solidFill>
                      <a:srgbClr val="92D050"/>
                    </a:solidFill>
                  </a:tcPr>
                </a:tc>
                <a:tc>
                  <a:txBody>
                    <a:bodyPr/>
                    <a:lstStyle/>
                    <a:p>
                      <a:pPr algn="ctr"/>
                      <a:r>
                        <a:rPr lang="en-US" sz="1400" dirty="0"/>
                        <a:t>0</a:t>
                      </a:r>
                    </a:p>
                  </a:txBody>
                  <a:tcPr>
                    <a:solidFill>
                      <a:srgbClr val="92D050"/>
                    </a:solidFill>
                  </a:tcPr>
                </a:tc>
                <a:tc>
                  <a:txBody>
                    <a:bodyPr/>
                    <a:lstStyle/>
                    <a:p>
                      <a:r>
                        <a:rPr lang="en-US" sz="1400" dirty="0"/>
                        <a:t>BCR (Bunch counter reset at BC0, reset the counter to zero)</a:t>
                      </a:r>
                      <a:endParaRPr lang="en-US" sz="1400" strike="sngStrike" dirty="0"/>
                    </a:p>
                  </a:txBody>
                  <a:tcPr>
                    <a:solidFill>
                      <a:srgbClr val="92D050"/>
                    </a:solidFill>
                  </a:tcPr>
                </a:tc>
                <a:extLst>
                  <a:ext uri="{0D108BD9-81ED-4DB2-BD59-A6C34878D82A}">
                    <a16:rowId xmlns:a16="http://schemas.microsoft.com/office/drawing/2014/main" val="1721646112"/>
                  </a:ext>
                </a:extLst>
              </a:tr>
              <a:tr h="139871">
                <a:tc>
                  <a:txBody>
                    <a:bodyPr/>
                    <a:lstStyle/>
                    <a:p>
                      <a:pPr algn="ctr"/>
                      <a:r>
                        <a:rPr lang="en-US" sz="1400" dirty="0"/>
                        <a:t>0</a:t>
                      </a:r>
                    </a:p>
                  </a:txBody>
                  <a:tcPr/>
                </a:tc>
                <a:tc>
                  <a:txBody>
                    <a:bodyPr/>
                    <a:lstStyle/>
                    <a:p>
                      <a:pPr algn="ctr"/>
                      <a:r>
                        <a:rPr lang="en-US" sz="1400" dirty="0"/>
                        <a:t>1</a:t>
                      </a:r>
                    </a:p>
                  </a:txBody>
                  <a:tcPr/>
                </a:tc>
                <a:tc>
                  <a:txBody>
                    <a:bodyPr/>
                    <a:lstStyle/>
                    <a:p>
                      <a:pPr algn="ctr"/>
                      <a:r>
                        <a:rPr lang="en-US" sz="1400" dirty="0"/>
                        <a:t>0</a:t>
                      </a:r>
                    </a:p>
                  </a:txBody>
                  <a:tcPr/>
                </a:tc>
                <a:tc>
                  <a:txBody>
                    <a:bodyPr/>
                    <a:lstStyle/>
                    <a:p>
                      <a:pPr algn="ctr"/>
                      <a:r>
                        <a:rPr lang="en-US" sz="1400" dirty="0"/>
                        <a:t>1</a:t>
                      </a:r>
                    </a:p>
                  </a:txBody>
                  <a:tcPr/>
                </a:tc>
                <a:tc>
                  <a:txBody>
                    <a:bodyPr/>
                    <a:lstStyle/>
                    <a:p>
                      <a:pPr algn="ctr"/>
                      <a:r>
                        <a:rPr lang="en-US" sz="1400" dirty="0"/>
                        <a:t>0</a:t>
                      </a:r>
                    </a:p>
                  </a:txBody>
                  <a:tcPr/>
                </a:tc>
                <a:tc>
                  <a:txBody>
                    <a:bodyPr/>
                    <a:lstStyle/>
                    <a:p>
                      <a:pPr algn="ctr"/>
                      <a:r>
                        <a:rPr lang="en-US" sz="1400" dirty="0"/>
                        <a:t>1</a:t>
                      </a:r>
                    </a:p>
                  </a:txBody>
                  <a:tcPr/>
                </a:tc>
                <a:tc>
                  <a:txBody>
                    <a:bodyPr/>
                    <a:lstStyle/>
                    <a:p>
                      <a:pPr algn="ctr"/>
                      <a:r>
                        <a:rPr lang="en-US" sz="1400" dirty="0"/>
                        <a:t>0</a:t>
                      </a:r>
                    </a:p>
                  </a:txBody>
                  <a:tcPr/>
                </a:tc>
                <a:tc>
                  <a:txBody>
                    <a:bodyPr/>
                    <a:lstStyle/>
                    <a:p>
                      <a:pPr algn="ctr"/>
                      <a:r>
                        <a:rPr lang="en-US" sz="1400" dirty="0"/>
                        <a:t>1</a:t>
                      </a:r>
                    </a:p>
                  </a:txBody>
                  <a:tcPr/>
                </a:tc>
                <a:tc>
                  <a:txBody>
                    <a:bodyPr/>
                    <a:lstStyle/>
                    <a:p>
                      <a:r>
                        <a:rPr lang="en-US" sz="1400" dirty="0"/>
                        <a:t>Sync for trigger path</a:t>
                      </a:r>
                    </a:p>
                  </a:txBody>
                  <a:tcPr/>
                </a:tc>
                <a:extLst>
                  <a:ext uri="{0D108BD9-81ED-4DB2-BD59-A6C34878D82A}">
                    <a16:rowId xmlns:a16="http://schemas.microsoft.com/office/drawing/2014/main" val="101618771"/>
                  </a:ext>
                </a:extLst>
              </a:tr>
              <a:tr h="139871">
                <a:tc>
                  <a:txBody>
                    <a:bodyPr/>
                    <a:lstStyle/>
                    <a:p>
                      <a:pPr algn="ctr"/>
                      <a:r>
                        <a:rPr lang="en-US" sz="1400" strike="noStrike" dirty="0"/>
                        <a:t>0</a:t>
                      </a:r>
                    </a:p>
                  </a:txBody>
                  <a:tcPr/>
                </a:tc>
                <a:tc>
                  <a:txBody>
                    <a:bodyPr/>
                    <a:lstStyle/>
                    <a:p>
                      <a:pPr algn="ctr"/>
                      <a:r>
                        <a:rPr lang="en-US" sz="1400" strike="noStrike" dirty="0"/>
                        <a:t>1</a:t>
                      </a:r>
                    </a:p>
                  </a:txBody>
                  <a:tcPr/>
                </a:tc>
                <a:tc>
                  <a:txBody>
                    <a:bodyPr/>
                    <a:lstStyle/>
                    <a:p>
                      <a:pPr algn="ctr"/>
                      <a:r>
                        <a:rPr lang="en-US" sz="1400" strike="noStrike" dirty="0"/>
                        <a:t>1</a:t>
                      </a:r>
                    </a:p>
                  </a:txBody>
                  <a:tcPr/>
                </a:tc>
                <a:tc>
                  <a:txBody>
                    <a:bodyPr/>
                    <a:lstStyle/>
                    <a:p>
                      <a:pPr algn="ctr"/>
                      <a:r>
                        <a:rPr lang="en-US" sz="1400" strike="noStrike" dirty="0"/>
                        <a:t>0</a:t>
                      </a:r>
                    </a:p>
                  </a:txBody>
                  <a:tcPr/>
                </a:tc>
                <a:tc>
                  <a:txBody>
                    <a:bodyPr/>
                    <a:lstStyle/>
                    <a:p>
                      <a:pPr algn="ctr"/>
                      <a:r>
                        <a:rPr lang="en-US" sz="1400" dirty="0"/>
                        <a:t>0</a:t>
                      </a:r>
                    </a:p>
                  </a:txBody>
                  <a:tcPr/>
                </a:tc>
                <a:tc>
                  <a:txBody>
                    <a:bodyPr/>
                    <a:lstStyle/>
                    <a:p>
                      <a:pPr algn="ctr"/>
                      <a:r>
                        <a:rPr lang="en-US" sz="1400" dirty="0"/>
                        <a:t>1</a:t>
                      </a:r>
                    </a:p>
                  </a:txBody>
                  <a:tcPr/>
                </a:tc>
                <a:tc>
                  <a:txBody>
                    <a:bodyPr/>
                    <a:lstStyle/>
                    <a:p>
                      <a:pPr algn="ctr"/>
                      <a:r>
                        <a:rPr lang="en-US" sz="1400" dirty="0"/>
                        <a:t>1</a:t>
                      </a:r>
                    </a:p>
                  </a:txBody>
                  <a:tcPr/>
                </a:tc>
                <a:tc>
                  <a:txBody>
                    <a:bodyPr/>
                    <a:lstStyle/>
                    <a:p>
                      <a:pPr algn="ctr"/>
                      <a:r>
                        <a:rPr lang="en-US" sz="1400" dirty="0"/>
                        <a:t>0</a:t>
                      </a:r>
                    </a:p>
                  </a:txBody>
                  <a:tcPr/>
                </a:tc>
                <a:tc>
                  <a:txBody>
                    <a:bodyPr/>
                    <a:lstStyle/>
                    <a:p>
                      <a:r>
                        <a:rPr lang="en-US" sz="1400" dirty="0"/>
                        <a:t>L1A-CR(counter reset)</a:t>
                      </a:r>
                    </a:p>
                  </a:txBody>
                  <a:tcPr/>
                </a:tc>
                <a:extLst>
                  <a:ext uri="{0D108BD9-81ED-4DB2-BD59-A6C34878D82A}">
                    <a16:rowId xmlns:a16="http://schemas.microsoft.com/office/drawing/2014/main" val="2150874776"/>
                  </a:ext>
                </a:extLst>
              </a:tr>
              <a:tr h="264337">
                <a:tc>
                  <a:txBody>
                    <a:bodyPr/>
                    <a:lstStyle/>
                    <a:p>
                      <a:pPr algn="ctr"/>
                      <a:r>
                        <a:rPr lang="en-US" sz="1400" dirty="0"/>
                        <a:t>0</a:t>
                      </a:r>
                    </a:p>
                  </a:txBody>
                  <a:tcPr/>
                </a:tc>
                <a:tc>
                  <a:txBody>
                    <a:bodyPr/>
                    <a:lstStyle/>
                    <a:p>
                      <a:pPr algn="ctr"/>
                      <a:r>
                        <a:rPr lang="en-US" sz="1400" dirty="0"/>
                        <a:t>1</a:t>
                      </a:r>
                    </a:p>
                  </a:txBody>
                  <a:tcPr/>
                </a:tc>
                <a:tc>
                  <a:txBody>
                    <a:bodyPr/>
                    <a:lstStyle/>
                    <a:p>
                      <a:pPr algn="ctr"/>
                      <a:r>
                        <a:rPr lang="en-US" sz="1400" dirty="0"/>
                        <a:t>1</a:t>
                      </a:r>
                    </a:p>
                  </a:txBody>
                  <a:tcPr/>
                </a:tc>
                <a:tc>
                  <a:txBody>
                    <a:bodyPr/>
                    <a:lstStyle/>
                    <a:p>
                      <a:pPr algn="ctr"/>
                      <a:r>
                        <a:rPr lang="en-US" sz="1400" dirty="0"/>
                        <a:t>0</a:t>
                      </a:r>
                    </a:p>
                  </a:txBody>
                  <a:tcPr/>
                </a:tc>
                <a:tc>
                  <a:txBody>
                    <a:bodyPr/>
                    <a:lstStyle/>
                    <a:p>
                      <a:pPr algn="ctr"/>
                      <a:r>
                        <a:rPr lang="en-US" sz="1400" dirty="0"/>
                        <a:t>1</a:t>
                      </a:r>
                    </a:p>
                  </a:txBody>
                  <a:tcPr/>
                </a:tc>
                <a:tc>
                  <a:txBody>
                    <a:bodyPr/>
                    <a:lstStyle/>
                    <a:p>
                      <a:pPr algn="ctr"/>
                      <a:r>
                        <a:rPr lang="en-US" sz="1400" dirty="0"/>
                        <a:t>0</a:t>
                      </a:r>
                    </a:p>
                  </a:txBody>
                  <a:tcPr/>
                </a:tc>
                <a:tc>
                  <a:txBody>
                    <a:bodyPr/>
                    <a:lstStyle/>
                    <a:p>
                      <a:pPr algn="ctr"/>
                      <a:r>
                        <a:rPr lang="en-US" sz="1400" dirty="0"/>
                        <a:t>0</a:t>
                      </a:r>
                    </a:p>
                  </a:txBody>
                  <a:tcPr/>
                </a:tc>
                <a:tc>
                  <a:txBody>
                    <a:bodyPr/>
                    <a:lstStyle/>
                    <a:p>
                      <a:pPr algn="ctr"/>
                      <a:r>
                        <a:rPr lang="en-US" sz="1400" dirty="0"/>
                        <a:t>1</a:t>
                      </a:r>
                    </a:p>
                  </a:txBody>
                  <a:tcPr/>
                </a:tc>
                <a:tc>
                  <a:txBody>
                    <a:bodyPr/>
                    <a:lstStyle/>
                    <a:p>
                      <a:r>
                        <a:rPr lang="en-US" sz="1400" dirty="0"/>
                        <a:t>Charge injection</a:t>
                      </a:r>
                    </a:p>
                  </a:txBody>
                  <a:tcPr/>
                </a:tc>
                <a:extLst>
                  <a:ext uri="{0D108BD9-81ED-4DB2-BD59-A6C34878D82A}">
                    <a16:rowId xmlns:a16="http://schemas.microsoft.com/office/drawing/2014/main" val="2638061350"/>
                  </a:ext>
                </a:extLst>
              </a:tr>
              <a:tr h="264337">
                <a:tc>
                  <a:txBody>
                    <a:bodyPr/>
                    <a:lstStyle/>
                    <a:p>
                      <a:pPr algn="ctr"/>
                      <a:r>
                        <a:rPr lang="en-US" sz="1400" dirty="0"/>
                        <a:t>1</a:t>
                      </a:r>
                    </a:p>
                  </a:txBody>
                  <a:tcPr>
                    <a:solidFill>
                      <a:srgbClr val="92D050"/>
                    </a:solidFill>
                  </a:tcPr>
                </a:tc>
                <a:tc>
                  <a:txBody>
                    <a:bodyPr/>
                    <a:lstStyle/>
                    <a:p>
                      <a:pPr algn="ctr"/>
                      <a:r>
                        <a:rPr lang="en-US" sz="1400" dirty="0"/>
                        <a:t>0</a:t>
                      </a:r>
                    </a:p>
                  </a:txBody>
                  <a:tcPr>
                    <a:solidFill>
                      <a:srgbClr val="92D050"/>
                    </a:solidFill>
                  </a:tcPr>
                </a:tc>
                <a:tc>
                  <a:txBody>
                    <a:bodyPr/>
                    <a:lstStyle/>
                    <a:p>
                      <a:pPr algn="ctr"/>
                      <a:r>
                        <a:rPr lang="en-US" sz="1400" dirty="0"/>
                        <a:t>0</a:t>
                      </a:r>
                    </a:p>
                  </a:txBody>
                  <a:tcPr>
                    <a:solidFill>
                      <a:srgbClr val="92D050"/>
                    </a:solidFill>
                  </a:tcPr>
                </a:tc>
                <a:tc>
                  <a:txBody>
                    <a:bodyPr/>
                    <a:lstStyle/>
                    <a:p>
                      <a:pPr algn="ctr"/>
                      <a:r>
                        <a:rPr lang="en-US" sz="1400" dirty="0"/>
                        <a:t>1</a:t>
                      </a:r>
                    </a:p>
                  </a:txBody>
                  <a:tcPr>
                    <a:solidFill>
                      <a:srgbClr val="92D050"/>
                    </a:solidFill>
                  </a:tcPr>
                </a:tc>
                <a:tc>
                  <a:txBody>
                    <a:bodyPr/>
                    <a:lstStyle/>
                    <a:p>
                      <a:pPr algn="ctr"/>
                      <a:r>
                        <a:rPr lang="en-US" sz="1400" dirty="0"/>
                        <a:t>0</a:t>
                      </a:r>
                    </a:p>
                  </a:txBody>
                  <a:tcPr>
                    <a:solidFill>
                      <a:srgbClr val="92D050"/>
                    </a:solidFill>
                  </a:tcPr>
                </a:tc>
                <a:tc>
                  <a:txBody>
                    <a:bodyPr/>
                    <a:lstStyle/>
                    <a:p>
                      <a:pPr algn="ctr"/>
                      <a:r>
                        <a:rPr lang="en-US" sz="1400" dirty="0"/>
                        <a:t>1</a:t>
                      </a:r>
                    </a:p>
                  </a:txBody>
                  <a:tcPr>
                    <a:solidFill>
                      <a:srgbClr val="92D050"/>
                    </a:solidFill>
                  </a:tcPr>
                </a:tc>
                <a:tc>
                  <a:txBody>
                    <a:bodyPr/>
                    <a:lstStyle/>
                    <a:p>
                      <a:pPr algn="ctr"/>
                      <a:r>
                        <a:rPr lang="en-US" sz="1400" dirty="0"/>
                        <a:t>1</a:t>
                      </a:r>
                    </a:p>
                  </a:txBody>
                  <a:tcPr>
                    <a:solidFill>
                      <a:srgbClr val="92D050"/>
                    </a:solidFill>
                  </a:tcPr>
                </a:tc>
                <a:tc>
                  <a:txBody>
                    <a:bodyPr/>
                    <a:lstStyle/>
                    <a:p>
                      <a:pPr algn="ctr"/>
                      <a:r>
                        <a:rPr lang="en-US" sz="1400" dirty="0"/>
                        <a:t>0</a:t>
                      </a:r>
                    </a:p>
                  </a:txBody>
                  <a:tcPr>
                    <a:solidFill>
                      <a:srgbClr val="92D050"/>
                    </a:solidFill>
                  </a:tcPr>
                </a:tc>
                <a:tc>
                  <a:txBody>
                    <a:bodyPr/>
                    <a:lstStyle/>
                    <a:p>
                      <a:r>
                        <a:rPr lang="en-US" sz="1400" dirty="0"/>
                        <a:t>L1A</a:t>
                      </a:r>
                    </a:p>
                  </a:txBody>
                  <a:tcPr>
                    <a:solidFill>
                      <a:srgbClr val="92D050"/>
                    </a:solidFill>
                  </a:tcPr>
                </a:tc>
                <a:extLst>
                  <a:ext uri="{0D108BD9-81ED-4DB2-BD59-A6C34878D82A}">
                    <a16:rowId xmlns:a16="http://schemas.microsoft.com/office/drawing/2014/main" val="2857612092"/>
                  </a:ext>
                </a:extLst>
              </a:tr>
              <a:tr h="264337">
                <a:tc>
                  <a:txBody>
                    <a:bodyPr/>
                    <a:lstStyle/>
                    <a:p>
                      <a:pPr algn="ctr"/>
                      <a:r>
                        <a:rPr lang="en-US" sz="1400" strike="noStrike" dirty="0"/>
                        <a:t>1</a:t>
                      </a:r>
                    </a:p>
                  </a:txBody>
                  <a:tcPr>
                    <a:solidFill>
                      <a:srgbClr val="92D050"/>
                    </a:solidFill>
                  </a:tcPr>
                </a:tc>
                <a:tc>
                  <a:txBody>
                    <a:bodyPr/>
                    <a:lstStyle/>
                    <a:p>
                      <a:pPr algn="ctr"/>
                      <a:r>
                        <a:rPr lang="en-US" sz="1400" strike="noStrike" dirty="0"/>
                        <a:t>0</a:t>
                      </a:r>
                    </a:p>
                  </a:txBody>
                  <a:tcPr>
                    <a:solidFill>
                      <a:srgbClr val="92D050"/>
                    </a:solidFill>
                  </a:tcPr>
                </a:tc>
                <a:tc>
                  <a:txBody>
                    <a:bodyPr/>
                    <a:lstStyle/>
                    <a:p>
                      <a:pPr algn="ctr"/>
                      <a:r>
                        <a:rPr lang="en-US" sz="1400" strike="noStrike" dirty="0"/>
                        <a:t>0</a:t>
                      </a:r>
                    </a:p>
                  </a:txBody>
                  <a:tcPr>
                    <a:solidFill>
                      <a:srgbClr val="92D050"/>
                    </a:solidFill>
                  </a:tcPr>
                </a:tc>
                <a:tc>
                  <a:txBody>
                    <a:bodyPr/>
                    <a:lstStyle/>
                    <a:p>
                      <a:pPr algn="ctr"/>
                      <a:r>
                        <a:rPr lang="en-US" sz="1400" strike="noStrike" dirty="0"/>
                        <a:t>1</a:t>
                      </a:r>
                    </a:p>
                  </a:txBody>
                  <a:tcPr>
                    <a:solidFill>
                      <a:srgbClr val="92D050"/>
                    </a:solidFill>
                  </a:tcPr>
                </a:tc>
                <a:tc>
                  <a:txBody>
                    <a:bodyPr/>
                    <a:lstStyle/>
                    <a:p>
                      <a:pPr algn="ctr"/>
                      <a:r>
                        <a:rPr lang="en-US" sz="1400" strike="noStrike" dirty="0"/>
                        <a:t>1</a:t>
                      </a:r>
                    </a:p>
                  </a:txBody>
                  <a:tcPr>
                    <a:solidFill>
                      <a:srgbClr val="92D050"/>
                    </a:solidFill>
                  </a:tcPr>
                </a:tc>
                <a:tc>
                  <a:txBody>
                    <a:bodyPr/>
                    <a:lstStyle/>
                    <a:p>
                      <a:pPr algn="ctr"/>
                      <a:r>
                        <a:rPr lang="en-US" sz="1400" strike="noStrike" dirty="0"/>
                        <a:t>0</a:t>
                      </a:r>
                    </a:p>
                  </a:txBody>
                  <a:tcPr>
                    <a:solidFill>
                      <a:srgbClr val="92D050"/>
                    </a:solidFill>
                  </a:tcPr>
                </a:tc>
                <a:tc>
                  <a:txBody>
                    <a:bodyPr/>
                    <a:lstStyle/>
                    <a:p>
                      <a:pPr algn="ctr"/>
                      <a:r>
                        <a:rPr lang="en-US" sz="1400" strike="noStrike" dirty="0"/>
                        <a:t>0</a:t>
                      </a:r>
                    </a:p>
                  </a:txBody>
                  <a:tcPr>
                    <a:solidFill>
                      <a:srgbClr val="92D050"/>
                    </a:solidFill>
                  </a:tcPr>
                </a:tc>
                <a:tc>
                  <a:txBody>
                    <a:bodyPr/>
                    <a:lstStyle/>
                    <a:p>
                      <a:pPr algn="ctr"/>
                      <a:r>
                        <a:rPr lang="en-US" sz="1400" strike="noStrike" dirty="0"/>
                        <a:t>1</a:t>
                      </a:r>
                    </a:p>
                  </a:txBody>
                  <a:tcPr>
                    <a:solidFill>
                      <a:srgbClr val="92D050"/>
                    </a:solidFill>
                  </a:tcPr>
                </a:tc>
                <a:tc>
                  <a:txBody>
                    <a:bodyPr/>
                    <a:lstStyle/>
                    <a:p>
                      <a:r>
                        <a:rPr lang="en-US" sz="1400" strike="noStrike" dirty="0"/>
                        <a:t>L1A &amp; BCR</a:t>
                      </a:r>
                    </a:p>
                  </a:txBody>
                  <a:tcPr>
                    <a:solidFill>
                      <a:srgbClr val="92D050"/>
                    </a:solidFill>
                  </a:tcPr>
                </a:tc>
                <a:extLst>
                  <a:ext uri="{0D108BD9-81ED-4DB2-BD59-A6C34878D82A}">
                    <a16:rowId xmlns:a16="http://schemas.microsoft.com/office/drawing/2014/main" val="2326530113"/>
                  </a:ext>
                </a:extLst>
              </a:tr>
              <a:tr h="264337">
                <a:tc>
                  <a:txBody>
                    <a:bodyPr/>
                    <a:lstStyle/>
                    <a:p>
                      <a:pPr algn="ctr"/>
                      <a:r>
                        <a:rPr lang="en-US" sz="1400" strike="noStrike" dirty="0"/>
                        <a:t>1</a:t>
                      </a:r>
                    </a:p>
                  </a:txBody>
                  <a:tcPr/>
                </a:tc>
                <a:tc>
                  <a:txBody>
                    <a:bodyPr/>
                    <a:lstStyle/>
                    <a:p>
                      <a:pPr algn="ctr"/>
                      <a:r>
                        <a:rPr lang="en-US" sz="1400" strike="noStrike" dirty="0"/>
                        <a:t>0</a:t>
                      </a:r>
                    </a:p>
                  </a:txBody>
                  <a:tcPr/>
                </a:tc>
                <a:tc>
                  <a:txBody>
                    <a:bodyPr/>
                    <a:lstStyle/>
                    <a:p>
                      <a:pPr algn="ctr"/>
                      <a:r>
                        <a:rPr lang="en-US" sz="1400" strike="noStrike" dirty="0"/>
                        <a:t>1</a:t>
                      </a:r>
                    </a:p>
                  </a:txBody>
                  <a:tcPr/>
                </a:tc>
                <a:tc>
                  <a:txBody>
                    <a:bodyPr/>
                    <a:lstStyle/>
                    <a:p>
                      <a:pPr algn="ctr"/>
                      <a:r>
                        <a:rPr lang="en-US" sz="1400" strike="noStrike" dirty="0"/>
                        <a:t>0</a:t>
                      </a:r>
                    </a:p>
                  </a:txBody>
                  <a:tcPr/>
                </a:tc>
                <a:tc>
                  <a:txBody>
                    <a:bodyPr/>
                    <a:lstStyle/>
                    <a:p>
                      <a:pPr algn="ctr"/>
                      <a:r>
                        <a:rPr lang="en-US" sz="1400" dirty="0"/>
                        <a:t>0</a:t>
                      </a:r>
                    </a:p>
                  </a:txBody>
                  <a:tcPr/>
                </a:tc>
                <a:tc>
                  <a:txBody>
                    <a:bodyPr/>
                    <a:lstStyle/>
                    <a:p>
                      <a:pPr algn="ctr"/>
                      <a:r>
                        <a:rPr lang="en-US" sz="1400" dirty="0"/>
                        <a:t>1</a:t>
                      </a:r>
                    </a:p>
                  </a:txBody>
                  <a:tcPr/>
                </a:tc>
                <a:tc>
                  <a:txBody>
                    <a:bodyPr/>
                    <a:lstStyle/>
                    <a:p>
                      <a:pPr algn="ctr"/>
                      <a:r>
                        <a:rPr lang="en-US" sz="1400" dirty="0"/>
                        <a:t>0</a:t>
                      </a:r>
                    </a:p>
                  </a:txBody>
                  <a:tcPr/>
                </a:tc>
                <a:tc>
                  <a:txBody>
                    <a:bodyPr/>
                    <a:lstStyle/>
                    <a:p>
                      <a:pPr algn="ctr"/>
                      <a:r>
                        <a:rPr lang="en-US" sz="1400" dirty="0"/>
                        <a:t>1</a:t>
                      </a:r>
                    </a:p>
                  </a:txBody>
                  <a:tcPr/>
                </a:tc>
                <a:tc>
                  <a:txBody>
                    <a:bodyPr/>
                    <a:lstStyle/>
                    <a:p>
                      <a:r>
                        <a:rPr lang="en-US" sz="1400" dirty="0"/>
                        <a:t>WS Start</a:t>
                      </a:r>
                    </a:p>
                  </a:txBody>
                  <a:tcPr/>
                </a:tc>
                <a:extLst>
                  <a:ext uri="{0D108BD9-81ED-4DB2-BD59-A6C34878D82A}">
                    <a16:rowId xmlns:a16="http://schemas.microsoft.com/office/drawing/2014/main" val="4119243759"/>
                  </a:ext>
                </a:extLst>
              </a:tr>
              <a:tr h="264337">
                <a:tc>
                  <a:txBody>
                    <a:bodyPr/>
                    <a:lstStyle/>
                    <a:p>
                      <a:pPr algn="ctr"/>
                      <a:r>
                        <a:rPr lang="en-US" sz="1400" strike="noStrike" dirty="0"/>
                        <a:t>1</a:t>
                      </a:r>
                    </a:p>
                  </a:txBody>
                  <a:tcPr/>
                </a:tc>
                <a:tc>
                  <a:txBody>
                    <a:bodyPr/>
                    <a:lstStyle/>
                    <a:p>
                      <a:pPr algn="ctr"/>
                      <a:r>
                        <a:rPr lang="en-US" sz="1400" strike="noStrike" dirty="0"/>
                        <a:t>0</a:t>
                      </a:r>
                    </a:p>
                  </a:txBody>
                  <a:tcPr/>
                </a:tc>
                <a:tc>
                  <a:txBody>
                    <a:bodyPr/>
                    <a:lstStyle/>
                    <a:p>
                      <a:pPr algn="ctr"/>
                      <a:r>
                        <a:rPr lang="en-US" sz="1400" strike="noStrike" dirty="0"/>
                        <a:t>1</a:t>
                      </a:r>
                    </a:p>
                  </a:txBody>
                  <a:tcPr/>
                </a:tc>
                <a:tc>
                  <a:txBody>
                    <a:bodyPr/>
                    <a:lstStyle/>
                    <a:p>
                      <a:pPr algn="ctr"/>
                      <a:r>
                        <a:rPr lang="en-US" sz="1400" strike="noStrike" dirty="0"/>
                        <a:t>0</a:t>
                      </a:r>
                    </a:p>
                  </a:txBody>
                  <a:tcPr/>
                </a:tc>
                <a:tc>
                  <a:txBody>
                    <a:bodyPr/>
                    <a:lstStyle/>
                    <a:p>
                      <a:pPr algn="ctr"/>
                      <a:r>
                        <a:rPr lang="en-US" sz="1400" dirty="0"/>
                        <a:t>1</a:t>
                      </a:r>
                    </a:p>
                  </a:txBody>
                  <a:tcPr/>
                </a:tc>
                <a:tc>
                  <a:txBody>
                    <a:bodyPr/>
                    <a:lstStyle/>
                    <a:p>
                      <a:pPr algn="ctr"/>
                      <a:r>
                        <a:rPr lang="en-US" sz="1400" dirty="0"/>
                        <a:t>0</a:t>
                      </a:r>
                    </a:p>
                  </a:txBody>
                  <a:tcPr/>
                </a:tc>
                <a:tc>
                  <a:txBody>
                    <a:bodyPr/>
                    <a:lstStyle/>
                    <a:p>
                      <a:pPr algn="ctr"/>
                      <a:r>
                        <a:rPr lang="en-US" sz="1400" dirty="0"/>
                        <a:t>1</a:t>
                      </a:r>
                    </a:p>
                  </a:txBody>
                  <a:tcPr/>
                </a:tc>
                <a:tc>
                  <a:txBody>
                    <a:bodyPr/>
                    <a:lstStyle/>
                    <a:p>
                      <a:pPr algn="ctr"/>
                      <a:r>
                        <a:rPr lang="en-US" sz="1400" dirty="0"/>
                        <a:t>0</a:t>
                      </a:r>
                    </a:p>
                  </a:txBody>
                  <a:tcPr/>
                </a:tc>
                <a:tc>
                  <a:txBody>
                    <a:bodyPr/>
                    <a:lstStyle/>
                    <a:p>
                      <a:r>
                        <a:rPr lang="en-US" sz="1400" dirty="0"/>
                        <a:t>WS Stop</a:t>
                      </a:r>
                    </a:p>
                  </a:txBody>
                  <a:tcPr/>
                </a:tc>
                <a:extLst>
                  <a:ext uri="{0D108BD9-81ED-4DB2-BD59-A6C34878D82A}">
                    <a16:rowId xmlns:a16="http://schemas.microsoft.com/office/drawing/2014/main" val="3929616680"/>
                  </a:ext>
                </a:extLst>
              </a:tr>
              <a:tr h="264337">
                <a:tc gridSpan="8">
                  <a:txBody>
                    <a:bodyPr/>
                    <a:lstStyle/>
                    <a:p>
                      <a:r>
                        <a:rPr lang="en-US" sz="1400" dirty="0"/>
                        <a:t>Other combinations currently are NOT used in ETROC2</a:t>
                      </a:r>
                    </a:p>
                  </a:txBody>
                  <a:tcPr/>
                </a:tc>
                <a:tc hMerge="1">
                  <a:txBody>
                    <a:bodyPr/>
                    <a:lstStyle/>
                    <a:p>
                      <a:endParaRPr lang="en-US" sz="1400" dirty="0"/>
                    </a:p>
                  </a:txBody>
                  <a:tcPr/>
                </a:tc>
                <a:tc hMerge="1">
                  <a:txBody>
                    <a:bodyPr/>
                    <a:lstStyle/>
                    <a:p>
                      <a:endParaRPr lang="en-US" sz="1400" dirty="0"/>
                    </a:p>
                  </a:txBody>
                  <a:tcPr/>
                </a:tc>
                <a:tc hMerge="1">
                  <a:txBody>
                    <a:bodyPr/>
                    <a:lstStyle/>
                    <a:p>
                      <a:endParaRPr lang="en-US"/>
                    </a:p>
                  </a:txBody>
                  <a:tcPr/>
                </a:tc>
                <a:tc hMerge="1">
                  <a:txBody>
                    <a:bodyPr/>
                    <a:lstStyle/>
                    <a:p>
                      <a:endParaRPr lang="en-US" sz="1400" dirty="0"/>
                    </a:p>
                  </a:txBody>
                  <a:tcPr/>
                </a:tc>
                <a:tc hMerge="1">
                  <a:txBody>
                    <a:bodyPr/>
                    <a:lstStyle/>
                    <a:p>
                      <a:endParaRPr lang="en-US" sz="1400"/>
                    </a:p>
                  </a:txBody>
                  <a:tcPr/>
                </a:tc>
                <a:tc hMerge="1">
                  <a:txBody>
                    <a:bodyPr/>
                    <a:lstStyle/>
                    <a:p>
                      <a:endParaRPr lang="en-US" sz="1400" dirty="0"/>
                    </a:p>
                  </a:txBody>
                  <a:tcPr/>
                </a:tc>
                <a:tc hMerge="1">
                  <a:txBody>
                    <a:bodyPr/>
                    <a:lstStyle/>
                    <a:p>
                      <a:endParaRPr lang="en-US" sz="1400" dirty="0"/>
                    </a:p>
                  </a:txBody>
                  <a:tcPr/>
                </a:tc>
                <a:tc>
                  <a:txBody>
                    <a:bodyPr/>
                    <a:lstStyle/>
                    <a:p>
                      <a:r>
                        <a:rPr lang="en-US" sz="1400" dirty="0"/>
                        <a:t>ETROC2 will ignore other combinations</a:t>
                      </a:r>
                    </a:p>
                  </a:txBody>
                  <a:tcPr/>
                </a:tc>
                <a:extLst>
                  <a:ext uri="{0D108BD9-81ED-4DB2-BD59-A6C34878D82A}">
                    <a16:rowId xmlns:a16="http://schemas.microsoft.com/office/drawing/2014/main" val="745949497"/>
                  </a:ext>
                </a:extLst>
              </a:tr>
            </a:tbl>
          </a:graphicData>
        </a:graphic>
      </p:graphicFrame>
      <p:sp>
        <p:nvSpPr>
          <p:cNvPr id="3" name="TextBox 2">
            <a:extLst>
              <a:ext uri="{FF2B5EF4-FFF2-40B4-BE49-F238E27FC236}">
                <a16:creationId xmlns:a16="http://schemas.microsoft.com/office/drawing/2014/main" id="{BB5AAA11-F26A-47FB-8329-786EF6AD4CDF}"/>
              </a:ext>
            </a:extLst>
          </p:cNvPr>
          <p:cNvSpPr txBox="1"/>
          <p:nvPr/>
        </p:nvSpPr>
        <p:spPr>
          <a:xfrm>
            <a:off x="3124199" y="4611231"/>
            <a:ext cx="8771467" cy="1908215"/>
          </a:xfrm>
          <a:prstGeom prst="rect">
            <a:avLst/>
          </a:prstGeom>
          <a:noFill/>
        </p:spPr>
        <p:txBody>
          <a:bodyPr wrap="square" rtlCol="0">
            <a:spAutoFit/>
          </a:bodyPr>
          <a:lstStyle/>
          <a:p>
            <a:pPr marL="285750" indent="-285750">
              <a:buFont typeface="Arial" panose="020B0604020202020204" pitchFamily="34" charset="0"/>
              <a:buChar char="•"/>
            </a:pPr>
            <a:r>
              <a:rPr lang="en-US" dirty="0"/>
              <a:t>Only four commands are generated in the current firmware. </a:t>
            </a:r>
          </a:p>
          <a:p>
            <a:pPr marL="800100" lvl="1" indent="-342900">
              <a:buFont typeface="+mj-lt"/>
              <a:buAutoNum type="arabicParenR"/>
            </a:pPr>
            <a:r>
              <a:rPr lang="en-US" sz="1600" dirty="0"/>
              <a:t>Idle: no command is sent. Used for alignment as well.</a:t>
            </a:r>
          </a:p>
          <a:p>
            <a:pPr marL="800100" lvl="1" indent="-342900">
              <a:buFont typeface="+mj-lt"/>
              <a:buAutoNum type="arabicParenR"/>
            </a:pPr>
            <a:r>
              <a:rPr lang="en-US" sz="1600" dirty="0"/>
              <a:t>BCR: resets the bunch crossing counter, which rounds back after 3564 * 25ns (default).</a:t>
            </a:r>
          </a:p>
          <a:p>
            <a:pPr marL="800100" lvl="1" indent="-342900">
              <a:buFont typeface="+mj-lt"/>
              <a:buAutoNum type="arabicParenR"/>
            </a:pPr>
            <a:r>
              <a:rPr lang="en-US" sz="1600" dirty="0"/>
              <a:t>L1A: Level-1 trigger acceptance </a:t>
            </a:r>
          </a:p>
          <a:p>
            <a:pPr marL="800100" lvl="1" indent="-342900">
              <a:buFont typeface="+mj-lt"/>
              <a:buAutoNum type="arabicParenR"/>
            </a:pPr>
            <a:r>
              <a:rPr lang="en-US" sz="1600" dirty="0"/>
              <a:t>L1A &amp; BCR</a:t>
            </a:r>
          </a:p>
          <a:p>
            <a:pPr marL="342900" indent="-342900">
              <a:buFont typeface="Arial" panose="020B0604020202020204" pitchFamily="34" charset="0"/>
              <a:buChar char="•"/>
            </a:pPr>
            <a:r>
              <a:rPr lang="en-US" sz="1600" b="1" dirty="0"/>
              <a:t>A complete command decoder is implemented in the firmware. The Emulator can accept all commands from the readout board.  </a:t>
            </a:r>
          </a:p>
        </p:txBody>
      </p:sp>
      <p:sp>
        <p:nvSpPr>
          <p:cNvPr id="4" name="Title 1">
            <a:extLst>
              <a:ext uri="{FF2B5EF4-FFF2-40B4-BE49-F238E27FC236}">
                <a16:creationId xmlns:a16="http://schemas.microsoft.com/office/drawing/2014/main" id="{C51B4D8A-8782-4CED-9908-2C67588C07BC}"/>
              </a:ext>
            </a:extLst>
          </p:cNvPr>
          <p:cNvSpPr txBox="1">
            <a:spLocks/>
          </p:cNvSpPr>
          <p:nvPr/>
        </p:nvSpPr>
        <p:spPr>
          <a:xfrm>
            <a:off x="0" y="0"/>
            <a:ext cx="12192000" cy="703385"/>
          </a:xfrm>
          <a:prstGeom prst="rect">
            <a:avLst/>
          </a:prstGeom>
          <a:solidFill>
            <a:schemeClr val="accent1"/>
          </a:solidFill>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t>Fast command definition</a:t>
            </a:r>
          </a:p>
        </p:txBody>
      </p:sp>
      <p:sp>
        <p:nvSpPr>
          <p:cNvPr id="10" name="Slide Number Placeholder 4">
            <a:extLst>
              <a:ext uri="{FF2B5EF4-FFF2-40B4-BE49-F238E27FC236}">
                <a16:creationId xmlns:a16="http://schemas.microsoft.com/office/drawing/2014/main" id="{112824FD-D3AA-4811-9E66-36FCDD30B18E}"/>
              </a:ext>
            </a:extLst>
          </p:cNvPr>
          <p:cNvSpPr txBox="1">
            <a:spLocks/>
          </p:cNvSpPr>
          <p:nvPr/>
        </p:nvSpPr>
        <p:spPr>
          <a:xfrm>
            <a:off x="8610600" y="6356350"/>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185D4038-2A86-4E43-A7B8-CBE08654D32D}" type="slidenum">
              <a:rPr lang="en-US" sz="1200" smtClean="0"/>
              <a:pPr algn="r"/>
              <a:t>9</a:t>
            </a:fld>
            <a:endParaRPr lang="en-US" sz="1200" dirty="0"/>
          </a:p>
        </p:txBody>
      </p:sp>
      <p:pic>
        <p:nvPicPr>
          <p:cNvPr id="2" name="Graphic 1">
            <a:extLst>
              <a:ext uri="{FF2B5EF4-FFF2-40B4-BE49-F238E27FC236}">
                <a16:creationId xmlns:a16="http://schemas.microsoft.com/office/drawing/2014/main" id="{263472B2-D53C-594B-B105-6767990C36A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9802" y="797723"/>
            <a:ext cx="2667000" cy="4508500"/>
          </a:xfrm>
          <a:prstGeom prst="rect">
            <a:avLst/>
          </a:prstGeom>
        </p:spPr>
      </p:pic>
      <p:cxnSp>
        <p:nvCxnSpPr>
          <p:cNvPr id="6" name="Straight Arrow Connector 5">
            <a:extLst>
              <a:ext uri="{FF2B5EF4-FFF2-40B4-BE49-F238E27FC236}">
                <a16:creationId xmlns:a16="http://schemas.microsoft.com/office/drawing/2014/main" id="{37FDB7B5-9DA2-D34A-BBBE-1216D370F9BC}"/>
              </a:ext>
            </a:extLst>
          </p:cNvPr>
          <p:cNvCxnSpPr>
            <a:cxnSpLocks/>
          </p:cNvCxnSpPr>
          <p:nvPr/>
        </p:nvCxnSpPr>
        <p:spPr>
          <a:xfrm flipV="1">
            <a:off x="1330341" y="1861462"/>
            <a:ext cx="0" cy="6858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242F8775-7954-9B8F-3A6D-83FD085B1717}"/>
              </a:ext>
            </a:extLst>
          </p:cNvPr>
          <p:cNvCxnSpPr>
            <a:cxnSpLocks/>
          </p:cNvCxnSpPr>
          <p:nvPr/>
        </p:nvCxnSpPr>
        <p:spPr>
          <a:xfrm>
            <a:off x="1531726" y="1883230"/>
            <a:ext cx="0" cy="685800"/>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F5C2275-27CB-A83B-CAF1-A809A09587CE}"/>
              </a:ext>
            </a:extLst>
          </p:cNvPr>
          <p:cNvSpPr txBox="1"/>
          <p:nvPr/>
        </p:nvSpPr>
        <p:spPr>
          <a:xfrm>
            <a:off x="94063" y="1932223"/>
            <a:ext cx="1152880" cy="646331"/>
          </a:xfrm>
          <a:prstGeom prst="rect">
            <a:avLst/>
          </a:prstGeom>
          <a:solidFill>
            <a:schemeClr val="accent4">
              <a:lumMod val="20000"/>
              <a:lumOff val="80000"/>
            </a:schemeClr>
          </a:solidFill>
          <a:ln>
            <a:solidFill>
              <a:srgbClr val="FF0000"/>
            </a:solidFill>
          </a:ln>
        </p:spPr>
        <p:txBody>
          <a:bodyPr wrap="none" rtlCol="0">
            <a:spAutoFit/>
          </a:bodyPr>
          <a:lstStyle/>
          <a:p>
            <a:r>
              <a:rPr lang="en-US" dirty="0">
                <a:solidFill>
                  <a:srgbClr val="FF0000"/>
                </a:solidFill>
              </a:rPr>
              <a:t>Fast</a:t>
            </a:r>
          </a:p>
          <a:p>
            <a:r>
              <a:rPr lang="en-US" dirty="0">
                <a:solidFill>
                  <a:srgbClr val="FF0000"/>
                </a:solidFill>
              </a:rPr>
              <a:t>Command</a:t>
            </a:r>
          </a:p>
        </p:txBody>
      </p:sp>
      <p:sp>
        <p:nvSpPr>
          <p:cNvPr id="9" name="TextBox 8">
            <a:extLst>
              <a:ext uri="{FF2B5EF4-FFF2-40B4-BE49-F238E27FC236}">
                <a16:creationId xmlns:a16="http://schemas.microsoft.com/office/drawing/2014/main" id="{43D63337-5F06-D53A-881F-87428AADF48C}"/>
              </a:ext>
            </a:extLst>
          </p:cNvPr>
          <p:cNvSpPr txBox="1"/>
          <p:nvPr/>
        </p:nvSpPr>
        <p:spPr>
          <a:xfrm>
            <a:off x="1632215" y="1932217"/>
            <a:ext cx="1027012" cy="646331"/>
          </a:xfrm>
          <a:prstGeom prst="rect">
            <a:avLst/>
          </a:prstGeom>
          <a:solidFill>
            <a:schemeClr val="bg1">
              <a:lumMod val="85000"/>
            </a:schemeClr>
          </a:solidFill>
          <a:ln>
            <a:solidFill>
              <a:schemeClr val="bg1">
                <a:lumMod val="50000"/>
              </a:schemeClr>
            </a:solidFill>
          </a:ln>
        </p:spPr>
        <p:txBody>
          <a:bodyPr wrap="none" rtlCol="0">
            <a:spAutoFit/>
          </a:bodyPr>
          <a:lstStyle/>
          <a:p>
            <a:r>
              <a:rPr lang="en-US" dirty="0">
                <a:solidFill>
                  <a:schemeClr val="tx1">
                    <a:lumMod val="50000"/>
                    <a:lumOff val="50000"/>
                  </a:schemeClr>
                </a:solidFill>
              </a:rPr>
              <a:t>Readout </a:t>
            </a:r>
          </a:p>
          <a:p>
            <a:r>
              <a:rPr lang="en-US" dirty="0">
                <a:solidFill>
                  <a:schemeClr val="tx1">
                    <a:lumMod val="50000"/>
                    <a:lumOff val="50000"/>
                  </a:schemeClr>
                </a:solidFill>
              </a:rPr>
              <a:t>DATA</a:t>
            </a:r>
          </a:p>
        </p:txBody>
      </p:sp>
      <p:sp>
        <p:nvSpPr>
          <p:cNvPr id="20" name="Date Placeholder 1">
            <a:extLst>
              <a:ext uri="{FF2B5EF4-FFF2-40B4-BE49-F238E27FC236}">
                <a16:creationId xmlns:a16="http://schemas.microsoft.com/office/drawing/2014/main" id="{E585877C-8F83-8768-A27C-38F0044E42CC}"/>
              </a:ext>
            </a:extLst>
          </p:cNvPr>
          <p:cNvSpPr txBox="1">
            <a:spLocks/>
          </p:cNvSpPr>
          <p:nvPr/>
        </p:nvSpPr>
        <p:spPr>
          <a:xfrm>
            <a:off x="838200" y="6356350"/>
            <a:ext cx="27432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Sept. 2022</a:t>
            </a:r>
          </a:p>
        </p:txBody>
      </p:sp>
      <p:sp>
        <p:nvSpPr>
          <p:cNvPr id="21" name="Footer Placeholder 5">
            <a:extLst>
              <a:ext uri="{FF2B5EF4-FFF2-40B4-BE49-F238E27FC236}">
                <a16:creationId xmlns:a16="http://schemas.microsoft.com/office/drawing/2014/main" id="{A3E7F5D1-BB6E-7D0F-A690-1C48F9F39109}"/>
              </a:ext>
            </a:extLst>
          </p:cNvPr>
          <p:cNvSpPr txBox="1">
            <a:spLocks/>
          </p:cNvSpPr>
          <p:nvPr/>
        </p:nvSpPr>
        <p:spPr>
          <a:xfrm>
            <a:off x="4038600" y="6356350"/>
            <a:ext cx="41148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dirty="0"/>
              <a:t>ETRCO Emulator</a:t>
            </a:r>
          </a:p>
        </p:txBody>
      </p:sp>
    </p:spTree>
    <p:extLst>
      <p:ext uri="{BB962C8B-B14F-4D97-AF65-F5344CB8AC3E}">
        <p14:creationId xmlns:p14="http://schemas.microsoft.com/office/powerpoint/2010/main" val="18009074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15584</TotalTime>
  <Words>3722</Words>
  <Application>Microsoft Macintosh PowerPoint</Application>
  <PresentationFormat>Widescreen</PresentationFormat>
  <Paragraphs>1629</Paragraphs>
  <Slides>28</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Arial</vt:lpstr>
      <vt:lpstr>Calibri</vt:lpstr>
      <vt:lpstr>Calibri Light</vt:lpstr>
      <vt:lpstr>Garamond</vt:lpstr>
      <vt:lpstr>Helvetica</vt:lpstr>
      <vt:lpstr>Times New Roman</vt:lpstr>
      <vt:lpstr>Wingdings</vt:lpstr>
      <vt:lpstr>Office Theme</vt:lpstr>
      <vt:lpstr>An FPGA-based readout chip emulator for the CMS ETL detector upgrade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Extra slides</vt:lpstr>
      <vt:lpstr>Block Diagram</vt:lpstr>
      <vt:lpstr>PowerPoint Presentation</vt:lpstr>
      <vt:lpstr>PowerPoint Presentation</vt:lpstr>
      <vt:lpstr>Logic analyzer results</vt:lpstr>
      <vt:lpstr>Frame headers</vt:lpstr>
      <vt:lpstr>PowerPoint Presentation</vt:lpstr>
      <vt:lpstr>Frame data</vt:lpstr>
      <vt:lpstr>Frame trailers</vt:lpstr>
      <vt:lpstr>Frame fillers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Liu, Tiankuan</dc:creator>
  <cp:lastModifiedBy>Liu, Tiankuan</cp:lastModifiedBy>
  <cp:revision>898</cp:revision>
  <dcterms:created xsi:type="dcterms:W3CDTF">2020-03-13T18:42:59Z</dcterms:created>
  <dcterms:modified xsi:type="dcterms:W3CDTF">2022-09-20T01:52:32Z</dcterms:modified>
</cp:coreProperties>
</file>