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7"/>
  </p:notesMasterIdLst>
  <p:sldIdLst>
    <p:sldId id="256" r:id="rId2"/>
    <p:sldId id="365" r:id="rId3"/>
    <p:sldId id="266" r:id="rId4"/>
    <p:sldId id="291" r:id="rId5"/>
    <p:sldId id="265" r:id="rId6"/>
    <p:sldId id="429" r:id="rId7"/>
    <p:sldId id="428" r:id="rId8"/>
    <p:sldId id="299" r:id="rId9"/>
    <p:sldId id="279" r:id="rId10"/>
    <p:sldId id="281" r:id="rId11"/>
    <p:sldId id="282" r:id="rId12"/>
    <p:sldId id="280" r:id="rId13"/>
    <p:sldId id="293" r:id="rId14"/>
    <p:sldId id="350" r:id="rId15"/>
    <p:sldId id="351" r:id="rId16"/>
    <p:sldId id="353" r:id="rId17"/>
    <p:sldId id="352" r:id="rId18"/>
    <p:sldId id="283" r:id="rId19"/>
    <p:sldId id="284" r:id="rId20"/>
    <p:sldId id="294" r:id="rId21"/>
    <p:sldId id="396" r:id="rId22"/>
    <p:sldId id="338" r:id="rId23"/>
    <p:sldId id="296" r:id="rId24"/>
    <p:sldId id="300" r:id="rId25"/>
    <p:sldId id="343" r:id="rId26"/>
    <p:sldId id="305" r:id="rId27"/>
    <p:sldId id="301" r:id="rId28"/>
    <p:sldId id="354" r:id="rId29"/>
    <p:sldId id="355" r:id="rId30"/>
    <p:sldId id="261" r:id="rId31"/>
    <p:sldId id="307" r:id="rId32"/>
    <p:sldId id="341" r:id="rId33"/>
    <p:sldId id="332" r:id="rId34"/>
    <p:sldId id="345" r:id="rId35"/>
    <p:sldId id="315" r:id="rId36"/>
    <p:sldId id="316" r:id="rId37"/>
    <p:sldId id="356" r:id="rId38"/>
    <p:sldId id="423" r:id="rId39"/>
    <p:sldId id="424" r:id="rId40"/>
    <p:sldId id="387" r:id="rId41"/>
    <p:sldId id="357" r:id="rId42"/>
    <p:sldId id="398" r:id="rId43"/>
    <p:sldId id="397" r:id="rId44"/>
    <p:sldId id="272" r:id="rId45"/>
    <p:sldId id="274" r:id="rId46"/>
    <p:sldId id="399" r:id="rId47"/>
    <p:sldId id="324" r:id="rId48"/>
    <p:sldId id="400" r:id="rId49"/>
    <p:sldId id="425" r:id="rId50"/>
    <p:sldId id="277" r:id="rId51"/>
    <p:sldId id="359" r:id="rId52"/>
    <p:sldId id="360" r:id="rId53"/>
    <p:sldId id="361" r:id="rId54"/>
    <p:sldId id="362" r:id="rId55"/>
    <p:sldId id="391" r:id="rId56"/>
    <p:sldId id="401" r:id="rId57"/>
    <p:sldId id="407" r:id="rId58"/>
    <p:sldId id="366" r:id="rId59"/>
    <p:sldId id="367" r:id="rId60"/>
    <p:sldId id="369" r:id="rId61"/>
    <p:sldId id="408" r:id="rId62"/>
    <p:sldId id="409" r:id="rId63"/>
    <p:sldId id="414" r:id="rId64"/>
    <p:sldId id="368" r:id="rId65"/>
    <p:sldId id="406" r:id="rId66"/>
    <p:sldId id="405" r:id="rId67"/>
    <p:sldId id="404" r:id="rId68"/>
    <p:sldId id="403" r:id="rId69"/>
    <p:sldId id="422" r:id="rId70"/>
    <p:sldId id="371" r:id="rId71"/>
    <p:sldId id="419" r:id="rId72"/>
    <p:sldId id="417" r:id="rId73"/>
    <p:sldId id="420" r:id="rId74"/>
    <p:sldId id="418" r:id="rId75"/>
    <p:sldId id="373" r:id="rId76"/>
    <p:sldId id="375" r:id="rId77"/>
    <p:sldId id="374" r:id="rId78"/>
    <p:sldId id="376" r:id="rId79"/>
    <p:sldId id="426" r:id="rId80"/>
    <p:sldId id="416" r:id="rId81"/>
    <p:sldId id="378" r:id="rId82"/>
    <p:sldId id="386" r:id="rId83"/>
    <p:sldId id="427" r:id="rId84"/>
    <p:sldId id="395" r:id="rId85"/>
    <p:sldId id="393" r:id="rId86"/>
    <p:sldId id="394" r:id="rId87"/>
    <p:sldId id="380" r:id="rId88"/>
    <p:sldId id="430" r:id="rId89"/>
    <p:sldId id="392" r:id="rId90"/>
    <p:sldId id="411" r:id="rId91"/>
    <p:sldId id="410" r:id="rId92"/>
    <p:sldId id="413" r:id="rId93"/>
    <p:sldId id="322" r:id="rId94"/>
    <p:sldId id="340" r:id="rId95"/>
    <p:sldId id="421" r:id="rId96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33"/>
    <a:srgbClr val="D6A300"/>
    <a:srgbClr val="FFB9B9"/>
    <a:srgbClr val="37CBFF"/>
    <a:srgbClr val="CDEAFF"/>
    <a:srgbClr val="FFFCFB"/>
    <a:srgbClr val="0CBCCA"/>
    <a:srgbClr val="F4B890"/>
    <a:srgbClr val="79C6FF"/>
    <a:srgbClr val="F4B6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53" autoAdjust="0"/>
    <p:restoredTop sz="74138" autoAdjust="0"/>
  </p:normalViewPr>
  <p:slideViewPr>
    <p:cSldViewPr snapToGrid="0">
      <p:cViewPr varScale="1">
        <p:scale>
          <a:sx n="63" d="100"/>
          <a:sy n="63" d="100"/>
        </p:scale>
        <p:origin x="13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728E7-C926-4A39-95F9-8E23060DAA65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9B16A-CD6C-4817-9A0C-ED2FFC062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72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Present the fundamentals so everyone is in the same page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186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Protons will always feel a force in the forward direction, i.e. to accelerate them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17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They never feel a force in the backward direction</a:t>
            </a:r>
          </a:p>
          <a:p>
            <a:pPr marL="171450" indent="-171450">
              <a:buFontTx/>
              <a:buChar char="-"/>
            </a:pPr>
            <a:r>
              <a:rPr lang="en-US" dirty="0"/>
              <a:t>It’s a complex control scheme but you could imagine that as someone giving a kick to a ball with a certain frequency.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90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This 400MHz RF clock is such that each edge is a bucket but only 1 out of 10 are filled with actual particles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gives origin to the so-famous 40MHz bunch clock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364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BC is phase-locked to the particle bunches</a:t>
            </a:r>
          </a:p>
          <a:p>
            <a:pPr marL="171450" indent="-171450">
              <a:buFontTx/>
              <a:buChar char="-"/>
            </a:pPr>
            <a:r>
              <a:rPr lang="en-US" dirty="0"/>
              <a:t>It is a very important clock in the LHC because…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4536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Several things are happening synchronously to the bunch clock such as…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6011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collisions themselves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563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Sampling of analog signals in the front-end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6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And time stamping for an event</a:t>
            </a:r>
          </a:p>
          <a:p>
            <a:pPr marL="171450" indent="-171450">
              <a:buFontTx/>
              <a:buChar char="-"/>
            </a:pPr>
            <a:r>
              <a:rPr lang="en-US" dirty="0"/>
              <a:t>Just to name a few…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0771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This clock has to be distributed from the RF to the experiments</a:t>
            </a:r>
          </a:p>
          <a:p>
            <a:pPr marL="171450" indent="-171450">
              <a:buFontTx/>
              <a:buChar char="-"/>
            </a:pPr>
            <a:r>
              <a:rPr lang="en-US" dirty="0"/>
              <a:t>Currently there is a direct link to CMS and a link going to the CCR to the other three experiments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710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Within an experiment, this clock is further distributed to thousands of destinations…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46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More importantly, let’s start answering the question on why do we care if the clock phase 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678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But how do we distribute a clock?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13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My talk is focused on timing distribution inside an experiment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8335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Distributing a clock means making a copy in some distant destination…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491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simplest way to transmit a clock is using a pure clock link</a:t>
            </a:r>
          </a:p>
          <a:p>
            <a:pPr marL="171450" indent="-171450">
              <a:buFontTx/>
              <a:buChar char="-"/>
            </a:pPr>
            <a:r>
              <a:rPr lang="en-US" dirty="0"/>
              <a:t>For instance here, we have an optical link and the clock electric signal is transformed into light using a laser</a:t>
            </a:r>
          </a:p>
          <a:p>
            <a:pPr marL="171450" indent="-171450">
              <a:buFontTx/>
              <a:buChar char="-"/>
            </a:pPr>
            <a:r>
              <a:rPr lang="en-US" dirty="0"/>
              <a:t>In the receiving side, a photo-diode is used to retrieve the electrical signal</a:t>
            </a:r>
          </a:p>
          <a:p>
            <a:pPr marL="171450" indent="-171450">
              <a:buFontTx/>
              <a:buChar char="-"/>
            </a:pPr>
            <a:r>
              <a:rPr lang="en-US" dirty="0"/>
              <a:t>Although very interesting, this scheme is not so efficient… </a:t>
            </a:r>
          </a:p>
          <a:p>
            <a:pPr marL="171450" indent="-171450">
              <a:buFontTx/>
              <a:buChar char="-"/>
            </a:pPr>
            <a:r>
              <a:rPr lang="en-US" dirty="0"/>
              <a:t>Particularly for clock distribution to thousands of destinations inside an experiment where data also has to be sent for control, trigger,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563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For this reason, typically we use a self-synchronous link for timing distribution inside an experiment</a:t>
            </a:r>
          </a:p>
          <a:p>
            <a:pPr marL="171450" indent="-171450">
              <a:buFontTx/>
              <a:buChar char="-"/>
            </a:pPr>
            <a:r>
              <a:rPr lang="en-US" dirty="0"/>
              <a:t>Here you can see what a transmitter look like. You have a data-source in which you want to send several bits at each reference clock signal.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need then a frequency multiplier (a PLL) and a serializer.</a:t>
            </a:r>
          </a:p>
          <a:p>
            <a:pPr marL="171450" indent="-171450">
              <a:buFontTx/>
              <a:buChar char="-"/>
            </a:pPr>
            <a:r>
              <a:rPr lang="en-US" dirty="0"/>
              <a:t>You can see here that the data is then serialized and converted into an optical signal.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540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In the receiving side, we first need to recover the high-speed clock using a clock and data recovery circuitry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data is then deserialized and the clock is divided to retrieve the original frequency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277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Depending on when the frequency divided is started, the recovered clock can have multiple phases…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5223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To ensure a fixed-phase and data retrieval, a header is used at the beginning of a frame to recover the clock and data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recovered clock is shifted (or reset) until the recovered clock has the good phase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421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You can imagine this as if the clock is travelling in the optical link…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90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An example of hardware implementing this is the versatile link+ where we have an FPGA and commercial optical module in one side and the </a:t>
            </a:r>
            <a:r>
              <a:rPr lang="en-US" dirty="0" err="1"/>
              <a:t>VTRx</a:t>
            </a:r>
            <a:r>
              <a:rPr lang="en-US" dirty="0"/>
              <a:t>+ and lpGBT in the radiation zone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59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This picture is an example of a crossing for HL-LHC in the ATLAS detector</a:t>
            </a:r>
          </a:p>
          <a:p>
            <a:pPr marL="171450" indent="-171450">
              <a:buFontTx/>
              <a:buChar char="-"/>
            </a:pPr>
            <a:r>
              <a:rPr lang="en-US" dirty="0"/>
              <a:t>What do you think when you see that?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184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Typical links are actually bidirectional where the recovered clock is cleaned and re-used for data transmission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733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During our research we understood that if there are long-term phase variations in the link it may be required to mitigate that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was the motivation behind the timing compensated link</a:t>
            </a:r>
          </a:p>
          <a:p>
            <a:pPr marL="171450" indent="-171450">
              <a:buFontTx/>
              <a:buChar char="-"/>
            </a:pPr>
            <a:r>
              <a:rPr lang="en-US" dirty="0"/>
              <a:t>One cannot directly measure the phase between the reference clock and recovered clock as they are far apart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965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Therefore, we rely on a phase measurement between the reference clock and uplink recovered clock…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A hypothesis is used to correlated the downlink phase variation to the roundtrip phase variation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436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So this is how the </a:t>
            </a:r>
            <a:r>
              <a:rPr lang="en-US" dirty="0" err="1"/>
              <a:t>TCLink</a:t>
            </a:r>
            <a:r>
              <a:rPr lang="en-US" dirty="0"/>
              <a:t> works…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use a phase detector to measure the phase and we can correct that using a very fine phase shifter which has a bin size of around 1.5ps</a:t>
            </a:r>
          </a:p>
          <a:p>
            <a:pPr marL="171450" indent="-171450">
              <a:buFontTx/>
              <a:buChar char="-"/>
            </a:pPr>
            <a:r>
              <a:rPr lang="en-US" dirty="0"/>
              <a:t>Such scheme exists since a long time in the field of timing 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4998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What is innovative about </a:t>
            </a:r>
            <a:r>
              <a:rPr lang="en-US" dirty="0" err="1"/>
              <a:t>TCLink</a:t>
            </a:r>
            <a:r>
              <a:rPr lang="en-US" dirty="0"/>
              <a:t> is that all the blocks are integrated in the same FPGA</a:t>
            </a:r>
          </a:p>
          <a:p>
            <a:pPr marL="171450" indent="-171450">
              <a:buFontTx/>
              <a:buChar char="-"/>
            </a:pPr>
            <a:r>
              <a:rPr lang="en-US" dirty="0"/>
              <a:t>It does not require any external hardware…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Specific to </a:t>
            </a:r>
            <a:r>
              <a:rPr lang="en-US" dirty="0" err="1"/>
              <a:t>ultrascale</a:t>
            </a:r>
            <a:r>
              <a:rPr lang="en-US" dirty="0"/>
              <a:t> FPGAs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72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To demonstrate how this works, I show you an example of measurement I have shown in TWEPP 2019</a:t>
            </a:r>
          </a:p>
          <a:p>
            <a:pPr marL="171450" indent="-171450">
              <a:buFontTx/>
              <a:buChar char="-"/>
            </a:pPr>
            <a:r>
              <a:rPr lang="en-US" dirty="0"/>
              <a:t>In this setup, we have an FPGA board implementing the lpGBT-FPGA and a firefly module. Then 100m of optical fiber in a climate chamber and a </a:t>
            </a:r>
            <a:r>
              <a:rPr lang="en-US" dirty="0" err="1"/>
              <a:t>VTRx</a:t>
            </a:r>
            <a:r>
              <a:rPr lang="en-US" dirty="0"/>
              <a:t>+ and lpGBT.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are measuring the phase between the reference clock and the ELINK recovered clock.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8098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You can see in this plot the phase versus time. We did a huge variation in temperature of 30degC here for illustration.</a:t>
            </a:r>
          </a:p>
          <a:p>
            <a:pPr marL="171450" indent="-171450">
              <a:buFontTx/>
              <a:buChar char="-"/>
            </a:pPr>
            <a:r>
              <a:rPr lang="en-US" dirty="0"/>
              <a:t>One can note that when no compensation is employed the phase has an excursion of 400ps compared to almost nothing when </a:t>
            </a:r>
            <a:r>
              <a:rPr lang="en-US" dirty="0" err="1"/>
              <a:t>TCLink</a:t>
            </a:r>
            <a:r>
              <a:rPr lang="en-US" dirty="0"/>
              <a:t> is operating.</a:t>
            </a:r>
          </a:p>
          <a:p>
            <a:pPr marL="171450" indent="-171450">
              <a:buFontTx/>
              <a:buChar char="-"/>
            </a:pPr>
            <a:r>
              <a:rPr lang="en-US" dirty="0"/>
              <a:t>Presented in TWEPP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84518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Now, when we look at the big picture inside an experiment. 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don’t have a single link..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2848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We have several front-ends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7877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And the timing distribution looks more like that - several cascaded links.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3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Lots of collisions happening in the same crossing: what people call a high pile-up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This makes challenging to distinguish between two different collisions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0024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More example can be found in the talk from my colleague Jeroen on the CMS timing distribution system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9380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In reality, a system looks more like that… 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clocks are not ideal and therefore they have some jitter…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094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Thanks to careful selection of PLLs and the lpGBT ASIC great performance, jitter can be reduced to 5ps rms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is a simplistic view. The real merit here of achieving a good jitter is in the highly competent people designing the back-end and front-end boards used by the experiments as in the DTH for example.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68273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How do we characterize a clock?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5728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basic principle of clock characterization is measuring the phase between the clock we want to test and an ‘ideal reference’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reference can be a physical signal or a software reconstructed waveform with an ideal period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72633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If we measure this phase and plot a histogram, we measure TIE jitter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are interested in the standard deviation of this histogram</a:t>
            </a:r>
          </a:p>
          <a:p>
            <a:pPr marL="171450" indent="-171450">
              <a:buFontTx/>
              <a:buChar char="-"/>
            </a:pPr>
            <a:r>
              <a:rPr lang="en-US" dirty="0"/>
              <a:t>Nowadays we can obtain around 5ps rms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kind of effect is taken into account in the physics 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36397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Since the phase deviation is measured on a window of around 10ms, this only accounts for fast variations in a clock phase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47791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In the big picture, we can measure fast phase variations using TIE jitter or phase noise</a:t>
            </a:r>
          </a:p>
          <a:p>
            <a:pPr marL="171450" indent="-171450">
              <a:buFontTx/>
              <a:buChar char="-"/>
            </a:pPr>
            <a:r>
              <a:rPr lang="en-US" dirty="0"/>
              <a:t>However, slow phase variations are also important in a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5961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In particular, in this talk I am focusing in phase determinism</a:t>
            </a:r>
          </a:p>
          <a:p>
            <a:pPr marL="171450" indent="-171450">
              <a:buFontTx/>
              <a:buChar char="-"/>
            </a:pPr>
            <a:r>
              <a:rPr lang="en-US" dirty="0"/>
              <a:t>From now on, we will talk only about that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7863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How much the phase average changes after restarts?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418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In order to overcome this challenge, i.e. to mitigate the pile-up, CMS and ATLAS will use timing</a:t>
            </a:r>
          </a:p>
          <a:p>
            <a:pPr marL="171450" indent="-171450">
              <a:buFontTx/>
              <a:buChar char="-"/>
            </a:pPr>
            <a:r>
              <a:rPr lang="en-US" dirty="0"/>
              <a:t>You can see here in this plot how timing is effective</a:t>
            </a:r>
          </a:p>
          <a:p>
            <a:pPr marL="171450" indent="-171450">
              <a:buFontTx/>
              <a:buChar char="-"/>
            </a:pPr>
            <a:r>
              <a:rPr lang="en-US" dirty="0"/>
              <a:t>Explanation plot: In the x-axis we have the experiment axis. The red dots show the simulate vertices.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5067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We capture the phase histogram between two clocks and we are interested in the mean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make a histogram of means and obtain phase determinism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most important value here seems to be peak-peak which shows an offset between clocks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3403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Let me illustrate here with an example. Imagine we have a first run and all clocks are aligned.</a:t>
            </a:r>
          </a:p>
          <a:p>
            <a:pPr marL="171450" indent="-171450">
              <a:buFontTx/>
              <a:buChar char="-"/>
            </a:pPr>
            <a:r>
              <a:rPr lang="en-US" dirty="0"/>
              <a:t>You can see I am ignoring jitter here…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911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Now in the next run, you restart your system or power-cycle and we can see that some of them are off….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2709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And in the next one again…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5087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And so on…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big deal here is that these phase jumps remain like that during the whole duration of the run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Therefore all timing measurements will be impacted. Can this be modelled in physics as a random like jitter or do we need new tools for that? I can’t fully answer this questions…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But first of all… let’s try to understand where these jumps can come from…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1631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But where does these phase variations come from?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59319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So there are two main natures of phase variations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first one is what I call the Unit Interval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74827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Unit Interval is the highest frequency period in the design</a:t>
            </a:r>
          </a:p>
          <a:p>
            <a:pPr marL="171450" indent="-171450">
              <a:buFontTx/>
              <a:buChar char="-"/>
            </a:pPr>
            <a:r>
              <a:rPr lang="en-US" dirty="0"/>
              <a:t>Typically in our 10Gb/s links, the UI is 100ps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5922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most known source if phase variations are what I call multiply-divide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happens whenever we multiply a clock and divide afterwards. This kind of operation is present in high-speed links, PLLs, etc…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frequency here can change because the frequency divider can start at different periods…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98253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So as you can see here, the recovered clock phase can change with a period of the high-speed clock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is analogous to what I mentioned earlier for the header…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kind of variations are relatively easy to spot because we only need to understand the multiply/divider factors in a circuit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1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Using a 3-D reconstruction, it is not possible to distinguish between some vertices.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3652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In what concerns FPGA SerDes, the implementation of fixed-phase appeared in IEEE TNS 2011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same techniques described in this paper are implemented in many CERN projects for timing distribution such as GBT-FPGA, TTC-PON, etc</a:t>
            </a:r>
          </a:p>
          <a:p>
            <a:pPr marL="171450" indent="-171450">
              <a:buFontTx/>
              <a:buChar char="-"/>
            </a:pPr>
            <a:r>
              <a:rPr lang="en-US" dirty="0"/>
              <a:t>At that time we were very happy with our performance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38569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second type of phase variations are the sub-UI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3935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second type of phase variations are the sub-UI level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They are in the order of 10s of ps. To understand them, we need to understand details in the circuit.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423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Let’s use an example for the transmitter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51857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Now, there is another class of phase variations that I call calibration-related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These are very dependent on particular design choices in a circuit</a:t>
            </a:r>
          </a:p>
          <a:p>
            <a:pPr marL="171450" indent="-171450">
              <a:buFontTx/>
              <a:buChar char="-"/>
            </a:pPr>
            <a:r>
              <a:rPr lang="en-US" dirty="0"/>
              <a:t>For this example let’s consider a register-based clock domain crossing in the FPGA SerDes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have here a parallel clock in the SerDes which is sent to the fabric for the user clocking his logic</a:t>
            </a:r>
          </a:p>
          <a:p>
            <a:pPr marL="171450" indent="-171450">
              <a:buFontTx/>
              <a:buChar char="-"/>
            </a:pPr>
            <a:r>
              <a:rPr lang="en-US" dirty="0" err="1"/>
              <a:t>Mesochronous</a:t>
            </a:r>
            <a:r>
              <a:rPr lang="en-US" dirty="0"/>
              <a:t> CDC refers to the fact that we are talking about the same frequency but an unknown phase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07970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In reality, the clock tree induces a delay in the clock going to the fabric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40682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Therefore, we need a clock domain crossing to handle these phase differences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9140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Since this delay is not known a priori…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5926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 phase shifter is used to ensure no metastability occurs in the register based CDC</a:t>
            </a:r>
          </a:p>
          <a:p>
            <a:pPr marL="171450" indent="-171450">
              <a:buFontTx/>
              <a:buChar char="-"/>
            </a:pPr>
            <a:r>
              <a:rPr lang="en-US" dirty="0"/>
              <a:t>Every time you restart the transceiver, the phase shifter will have a slightly different value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4515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Phase between reference clock and transmitted data change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486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However, using timing, i.e. a 4-D reconstruction, the tracks can be better estimated.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poses important constraints regarding clock quality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23062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If we measure the phase between the reference clock and the transmitter data of the FPGA this is the histogram we obtain</a:t>
            </a:r>
          </a:p>
          <a:p>
            <a:pPr marL="171450" indent="-171450">
              <a:buFontTx/>
              <a:buChar char="-"/>
            </a:pPr>
            <a:r>
              <a:rPr lang="en-US" dirty="0"/>
              <a:t>I remind you the measurement here is the mean phase for several resets. The histogram is the mean phase…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It looks like the phase does not change..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4887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But we decided to look for more details…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9105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And if we zoom the timescale to 30ps we actually observe there are different gaussians here…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3821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Indeed, we find out the phase step used for the phase aligner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1671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We managed to solve that using our own core for phase alignment improving the way it is done… You can observe in blue here our results.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2369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Another example of calibration related phase variations was what we observed with the receiver equalizer</a:t>
            </a:r>
          </a:p>
          <a:p>
            <a:pPr marL="171450" indent="-171450">
              <a:buFontTx/>
              <a:buChar char="-"/>
            </a:pPr>
            <a:r>
              <a:rPr lang="en-US" dirty="0"/>
              <a:t>If set in the Discrete Feedback Equalizer mode, a non-linear equalizer, every time the circuit was initialized the calibration calculated different values and we observed phase shifts up to 24ps range</a:t>
            </a:r>
          </a:p>
          <a:p>
            <a:pPr marL="171450" indent="-171450">
              <a:buFontTx/>
              <a:buChar char="-"/>
            </a:pPr>
            <a:r>
              <a:rPr lang="en-US" dirty="0"/>
              <a:t>In this case, simply freezing the parameters or using the low-power mode, a linear equalizer, the jumps were gone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8829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results have been discussed in our paper published in 2020 in IEEE TNS</a:t>
            </a:r>
          </a:p>
          <a:p>
            <a:pPr marL="171450" indent="-171450">
              <a:buFontTx/>
              <a:buChar char="-"/>
            </a:pPr>
            <a:r>
              <a:rPr lang="en-US" dirty="0"/>
              <a:t>Indeed, a close collaboration with Xilinx was required because these effects are very technology dependent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1693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However, we are not the only ones caring about</a:t>
            </a:r>
          </a:p>
          <a:p>
            <a:pPr marL="171450" indent="-171450">
              <a:buFontTx/>
              <a:buChar char="-"/>
            </a:pPr>
            <a:r>
              <a:rPr lang="en-US" dirty="0"/>
              <a:t>Many companies and institutes have contacted us to use our results in diverse fields</a:t>
            </a:r>
          </a:p>
          <a:p>
            <a:pPr marL="171450" indent="-171450">
              <a:buFontTx/>
              <a:buChar char="-"/>
            </a:pPr>
            <a:r>
              <a:rPr lang="en-US" dirty="0"/>
              <a:t>And they are publicly available thanks to the CERN Open Hardware License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89193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So what are the phase jumps we can obtain nowadays?</a:t>
            </a:r>
          </a:p>
          <a:p>
            <a:pPr marL="171450" indent="-171450">
              <a:buFontTx/>
              <a:buChar char="-"/>
            </a:pPr>
            <a:r>
              <a:rPr lang="en-US" dirty="0"/>
              <a:t>Here is a result from my colleague Nikitas using the Barrel Calorimeter Processor board</a:t>
            </a:r>
          </a:p>
          <a:p>
            <a:pPr marL="171450" indent="-171450">
              <a:buFontTx/>
              <a:buChar char="-"/>
            </a:pPr>
            <a:r>
              <a:rPr lang="en-US" dirty="0"/>
              <a:t>In a link with a single hop and an FPGA-FPGA link we obtain around 4.6ps rms or 20ps pk-pk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obtained similar values for other links based on eval. Boards. The result has been cross-checked extensively.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34855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In a link with three hops, he obtained around 7ps rms or 40ps peak-peak for 200 resets at a constant temperature</a:t>
            </a:r>
          </a:p>
          <a:p>
            <a:pPr marL="171450" indent="-171450">
              <a:buFontTx/>
              <a:buChar char="-"/>
            </a:pPr>
            <a:r>
              <a:rPr lang="en-US" dirty="0"/>
              <a:t>So this is a representative value we would obtain in a timing distribution link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means we can have an offset as big as 40ps between different nodes in a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998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You understand why timing is important for the HL-LHC</a:t>
            </a:r>
          </a:p>
          <a:p>
            <a:pPr marL="171450" indent="-171450">
              <a:buFontTx/>
              <a:buChar char="-"/>
            </a:pPr>
            <a:r>
              <a:rPr lang="en-US" dirty="0"/>
              <a:t>Let’s now understand where the clock comes from in the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41764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For more information you can visit his poster in this conference…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69250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Are the metrics we obtain enough?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only ones that can definitively answer these questions are the ones simulating its effect in physics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only think all experts agree is that the value should respect the AGAP golden number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71585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As Good as Possible…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28516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But only the physics will ultimately tell us if these results are enough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809385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So what is the future for timing distribution?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3247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In order to support High Precision Timing CERN has founded the HPTD interest group in 2018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have more than 100 members and 12 meetings and host users in the timing lab for measurements</a:t>
            </a:r>
          </a:p>
          <a:p>
            <a:pPr marL="171450" indent="-171450">
              <a:buFontTx/>
              <a:buChar char="-"/>
            </a:pPr>
            <a:r>
              <a:rPr lang="en-US" dirty="0"/>
              <a:t>It is a interdisciplinary group of people tackling precision timing challenges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83784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Many of them are presenting in this conference…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556177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Looking forward in the future, 4-D reconstruction techniques remain a key topic for HEP in the next decades</a:t>
            </a:r>
          </a:p>
          <a:p>
            <a:pPr marL="171450" indent="-171450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In fact, here you can see in the European Committee for Future Accelerators 2021 roadmap that high-precision timing distribution is a Must Happen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81348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More information tomorrow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851228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COTS electronics will present ever higher complexity and therefore new exciting challenges will emerge in the field</a:t>
            </a:r>
          </a:p>
          <a:p>
            <a:pPr marL="171450" indent="-171450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For instance, with modern PAM-4 transceiver not even the data-rate is guaranteed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58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The RF is responsible for accelerating the particle beam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RF cavities accelerate using a 400MHz electric field. This field is such that.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443589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You can see more in the talk of Max…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19408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Our current performance is very dependent on the current technology we use</a:t>
            </a:r>
          </a:p>
          <a:p>
            <a:pPr marL="171450" indent="-171450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Paper is dependent on FPGA family, reports on specific PLL vendors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19521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Differently than speed, power, etc. We should not expect an improvement in timing as a mere consequence of moving to higher technology nodes…</a:t>
            </a:r>
          </a:p>
          <a:p>
            <a:pPr marL="171450" indent="-171450">
              <a:buFontTx/>
              <a:buChar char="-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Very important for CERN to keep active investigation in timing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03794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If you are interested to know more, we have a HPTD meeting on 8 November where these topics on high precision timing distribution will be discussed</a:t>
            </a:r>
          </a:p>
          <a:p>
            <a:pPr marL="171450" indent="-171450">
              <a:buFontTx/>
              <a:buChar char="-"/>
            </a:pPr>
            <a:r>
              <a:rPr lang="en-US" dirty="0"/>
              <a:t>You can subscribe to our interest group here</a:t>
            </a:r>
          </a:p>
          <a:p>
            <a:pPr marL="171450" indent="-171450">
              <a:buFontTx/>
              <a:buChar char="-"/>
            </a:pPr>
            <a:r>
              <a:rPr lang="en-US" dirty="0"/>
              <a:t>Otherwise, thank you so much for your attention…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E9B16A-CD6C-4817-9A0C-ED2FFC062D77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235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95F42-37BB-1A7E-F0DE-5D31645A4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AE1FD3-6B14-4BE0-4819-AF7641708D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385BF-A099-9B16-D2F1-8C139B6C1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6A124-5DBA-86D3-DED0-17A4EEED3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69F8A-C98A-984B-2AB0-832A49D1E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0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FC239-4B9A-8426-FDE6-7A5C8219F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41AA76-3771-897F-1D1A-19ADF738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F3339-B3FA-3288-90A4-B63A1890D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92935-BC75-6AD7-5176-2C68A8E8B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71DF8-E026-85AA-3CBF-136BFB791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19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3CA9BD-483F-EC30-152D-F4DD1F1DD2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708643-CC02-48DA-73C4-8FC6B6ABCC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42ADB-FECA-9CFB-D120-4DC29D1E9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29039-66FE-61E3-5179-23F9EA64A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40DA4-B2C7-19E2-E95F-C3747BE08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4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2441E-2F55-0476-9192-7499FE3B2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95B5C-1EB2-F094-73A2-8D92E172A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FD12A-E393-F43A-3137-FD5AA8986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E7A96-6FD0-F254-03ED-D9A2AA224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0230A-4FAD-15F6-29A4-4AE15E12A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62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2D6AE-1CF6-DF3E-515C-4EFDAF7A3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0C9CB-9619-B7EE-A11E-9890C6A271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799B6-F479-2336-BA06-3978F1281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91CFF-5745-2ED1-263A-ED5BB354F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C2383-9FBD-7C5C-CDC9-64F2FBB81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65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2C044-481A-7C2A-2429-9923BC7C1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D44BC-03A1-5502-FBA0-F0CDF8704C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ED8F1C-DFFF-3CC6-6901-178E9001F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B9BC84-0844-D953-CAB3-874C7FB81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949EE-0532-830B-256B-98B8FBF27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9F6568-EDE5-9D98-91F1-AC4019DE4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22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A78D6-0615-956C-F9AA-5958E5987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CA6056-9493-2350-9A2E-74EEA05F8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3A41EA-05A7-0E7F-4CF6-F5F60B297D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5FFA28-76C8-FA7C-B4A4-11A4EB8C03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85FB11-6B9C-1088-012F-14C365F277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BA8DBF-2900-8DA0-610D-B1EEEF844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2FCCE6-E01D-3AB0-C0AB-9E0290080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72E65C-4EF6-0813-140D-314E8D513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013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2A53D-4382-D6AA-3828-786A19898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A2F773-E741-5583-5974-A91659E62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D620A5-0FA3-41F7-B0DF-EB1CBD45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E01D34-1D7A-5526-28C1-570B5782A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69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A82F16-CD09-B790-A95D-43C637D55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3A787-6729-DCA2-96D5-0717EB890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633021-C4E3-E04C-3B92-74337E26D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24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7A621-4583-C094-C416-C47883AF6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86CC6-DDF7-CEE8-D1B2-627A4FBB3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068415-CD6F-E4EB-7D96-DB08A2D340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1E8578-3DFD-ED68-93CF-C256DD477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376904-0D68-839F-5864-954A02092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74FEBE-1076-1D7F-B987-32D66BB39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20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A5E6B-3AC9-58D6-88F9-BDA46CA92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B08B2C-6BC2-A7AF-265C-2BFC1E7F91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13F317-A54D-1E9C-7443-C8083D8D59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D623F-FC9D-BB6F-8750-AD75B615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6C7698-3A66-833D-7A4D-81502CD6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A68FD6-392A-D4FF-64F1-595B5FC02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27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38CF7A-6F73-1A21-A8E8-EA7EAABA6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9AAEFD-D8B6-730B-F70A-7DE4DB3DE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0111-80F7-DE05-0E9C-FD643F513B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288CA-43B0-606D-776B-B4F85A424C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Timing Compensated Link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5DB7F-1F07-A481-7567-F89F1B508D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653CD-AAE4-4D2C-8CF0-44FA447E5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3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cds.cern.ch/record/2674770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pos.sissa.it/370/057/pdf" TargetMode="External"/><Relationship Id="rId4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1.pn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1.pn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cds.cern.ch/record/2674770" TargetMode="Externa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.png"/><Relationship Id="rId4" Type="http://schemas.openxmlformats.org/officeDocument/2006/relationships/image" Target="../media/image1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1.png"/><Relationship Id="rId7" Type="http://schemas.openxmlformats.org/officeDocument/2006/relationships/image" Target="../media/image30.gi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24.gif"/><Relationship Id="rId7" Type="http://schemas.openxmlformats.org/officeDocument/2006/relationships/image" Target="../media/image33.gi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indico.cern.ch/event/647676/contributions/2721136/attachments/1549024/2432814/cmsphase2-Oct30-2017.pdf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indico.cern.ch/event/647676/contributions/2721136/attachments/1549024/2432814/cmsphase2-Oct30-2017.pdf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hyperlink" Target="https://ieeexplore.ieee.org/document/5703158" TargetMode="Externa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indico.cern.ch/event/647676/contributions/2721136/attachments/1549024/2432814/cmsphase2-Oct30-2017.pdf" TargetMode="Externa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hyperlink" Target="https://ieeexplore.ieee.org/stamp/stamp.jsp?tp=&amp;arnumber=8967127" TargetMode="Externa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hyperlink" Target="https://ieeexplore.ieee.org/stamp/stamp.jsp?tp=&amp;arnumber=8967127" TargetMode="Externa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hyperlink" Target="https://cds.cern.ch/record/2784893" TargetMode="Externa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hyperlink" Target="https://cds.cern.ch/record/2784893" TargetMode="Externa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1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1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784893" TargetMode="External"/><Relationship Id="rId3" Type="http://schemas.openxmlformats.org/officeDocument/2006/relationships/hyperlink" Target="https://pos.sissa.it/370/057/pdf" TargetMode="External"/><Relationship Id="rId7" Type="http://schemas.openxmlformats.org/officeDocument/2006/relationships/hyperlink" Target="https://espace.cern.ch/HighPrecisionTimi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eexplore.ieee.org/stamp/stamp.jsp?tp=&amp;arnumber=896" TargetMode="External"/><Relationship Id="rId5" Type="http://schemas.openxmlformats.org/officeDocument/2006/relationships/hyperlink" Target="https://ieeexplore.ieee.org/document/5703158" TargetMode="External"/><Relationship Id="rId4" Type="http://schemas.openxmlformats.org/officeDocument/2006/relationships/hyperlink" Target="https://gitlab.cern.ch/HPTD/tclin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3A1EE-3804-1915-7C7F-6F37BB5B73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572368"/>
            <a:ext cx="12192000" cy="2387600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Timing Compensated Link</a:t>
            </a:r>
            <a:br>
              <a:rPr lang="en-US" sz="48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n-US" sz="48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b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n-US" sz="3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How much your clock phase can change between different runs?</a:t>
            </a:r>
            <a:endParaRPr lang="en-US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7BF3C-A822-8F0D-C4D8-A7D34CB789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73459"/>
            <a:ext cx="9144000" cy="11292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Eduardo Mendes – CERN EP-ESE – 22/09/2022</a:t>
            </a:r>
          </a:p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eduardo.brandao.de.souza.mendes@cern.ch </a:t>
            </a:r>
          </a:p>
        </p:txBody>
      </p:sp>
      <p:pic>
        <p:nvPicPr>
          <p:cNvPr id="6146" name="Picture 2" descr="Home | CERN">
            <a:extLst>
              <a:ext uri="{FF2B5EF4-FFF2-40B4-BE49-F238E27FC236}">
                <a16:creationId xmlns:a16="http://schemas.microsoft.com/office/drawing/2014/main" id="{4ED162CA-A461-E0A8-103D-F32D9208A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15787"/>
            <a:ext cx="1384413" cy="138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EC381B-D9D3-1F4D-9E56-F47B444CD6B5}"/>
              </a:ext>
            </a:extLst>
          </p:cNvPr>
          <p:cNvSpPr txBox="1"/>
          <p:nvPr/>
        </p:nvSpPr>
        <p:spPr>
          <a:xfrm>
            <a:off x="32657" y="115077"/>
            <a:ext cx="8850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TWEPP 2022 – Topical Workshop on Electronics for Particle Physics – Bergen, Norway</a:t>
            </a:r>
          </a:p>
          <a:p>
            <a:endParaRPr lang="en-US" b="1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40B3D91-9F56-212E-5713-4C444541E28E}"/>
              </a:ext>
            </a:extLst>
          </p:cNvPr>
          <p:cNvGrpSpPr/>
          <p:nvPr/>
        </p:nvGrpSpPr>
        <p:grpSpPr>
          <a:xfrm>
            <a:off x="0" y="2987367"/>
            <a:ext cx="12192000" cy="365125"/>
            <a:chOff x="1250844" y="3012659"/>
            <a:chExt cx="10001709" cy="40802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6BC66-8B5C-FBB8-5059-71F3E2162361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C1BA71D-5357-0EB4-BFC2-EBE85DE896E8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D35BE82-DFF1-933C-FA24-DD231D88305B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2" name="Left Bracket 41">
                    <a:extLst>
                      <a:ext uri="{FF2B5EF4-FFF2-40B4-BE49-F238E27FC236}">
                        <a16:creationId xmlns:a16="http://schemas.microsoft.com/office/drawing/2014/main" id="{0512EFCF-65CB-5FE8-F69D-72E546C2330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Left Bracket 42">
                    <a:extLst>
                      <a:ext uri="{FF2B5EF4-FFF2-40B4-BE49-F238E27FC236}">
                        <a16:creationId xmlns:a16="http://schemas.microsoft.com/office/drawing/2014/main" id="{E3E3CFC7-82A0-1DC7-B2C2-84421A8B081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C59D3CB7-5CB2-22CC-D13F-79B67738AB04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0" name="Left Bracket 39">
                    <a:extLst>
                      <a:ext uri="{FF2B5EF4-FFF2-40B4-BE49-F238E27FC236}">
                        <a16:creationId xmlns:a16="http://schemas.microsoft.com/office/drawing/2014/main" id="{ABD529F0-8BE6-C854-0AE1-89A2BDD3B18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Left Bracket 40">
                    <a:extLst>
                      <a:ext uri="{FF2B5EF4-FFF2-40B4-BE49-F238E27FC236}">
                        <a16:creationId xmlns:a16="http://schemas.microsoft.com/office/drawing/2014/main" id="{C344F04A-A5A2-E98C-B672-FE67864DB26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3862F0A-43D9-5051-1D42-FE5F1A64204C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7A8BE11A-5AAC-7C99-7439-A56AE47FD676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36" name="Left Bracket 35">
                    <a:extLst>
                      <a:ext uri="{FF2B5EF4-FFF2-40B4-BE49-F238E27FC236}">
                        <a16:creationId xmlns:a16="http://schemas.microsoft.com/office/drawing/2014/main" id="{2F65669E-E1E4-6DE3-3FB4-7A655B7C90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Left Bracket 36">
                    <a:extLst>
                      <a:ext uri="{FF2B5EF4-FFF2-40B4-BE49-F238E27FC236}">
                        <a16:creationId xmlns:a16="http://schemas.microsoft.com/office/drawing/2014/main" id="{E3556791-BE63-A9EA-15E9-845529543F0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3F1D17E1-EBDD-5E5B-73CF-83325141C16F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34" name="Left Bracket 33">
                    <a:extLst>
                      <a:ext uri="{FF2B5EF4-FFF2-40B4-BE49-F238E27FC236}">
                        <a16:creationId xmlns:a16="http://schemas.microsoft.com/office/drawing/2014/main" id="{B0AE728B-779C-E797-6DF2-35D3F440F3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Left Bracket 34">
                    <a:extLst>
                      <a:ext uri="{FF2B5EF4-FFF2-40B4-BE49-F238E27FC236}">
                        <a16:creationId xmlns:a16="http://schemas.microsoft.com/office/drawing/2014/main" id="{FC85AAB4-0C6B-294A-9E2A-79B7DC4419A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5ECE6CA-105A-C839-81CE-2AE1A8244406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B06E58F1-8CC3-9D8C-E308-AE01049BC33F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62E0567D-6721-B8F5-8A82-932F88B1C5AD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8" name="Left Bracket 27">
                    <a:extLst>
                      <a:ext uri="{FF2B5EF4-FFF2-40B4-BE49-F238E27FC236}">
                        <a16:creationId xmlns:a16="http://schemas.microsoft.com/office/drawing/2014/main" id="{C2A8ABA7-ED10-807F-23F5-399B8F2DB41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Left Bracket 28">
                    <a:extLst>
                      <a:ext uri="{FF2B5EF4-FFF2-40B4-BE49-F238E27FC236}">
                        <a16:creationId xmlns:a16="http://schemas.microsoft.com/office/drawing/2014/main" id="{53DBFB9C-31E4-32C1-155A-147FBBD9048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20AF3D45-80AA-E56C-143C-8E1B3AD47BD3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6" name="Left Bracket 25">
                    <a:extLst>
                      <a:ext uri="{FF2B5EF4-FFF2-40B4-BE49-F238E27FC236}">
                        <a16:creationId xmlns:a16="http://schemas.microsoft.com/office/drawing/2014/main" id="{D4FFE12B-66F6-EA66-6CAE-9E4DE517C6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Left Bracket 26">
                    <a:extLst>
                      <a:ext uri="{FF2B5EF4-FFF2-40B4-BE49-F238E27FC236}">
                        <a16:creationId xmlns:a16="http://schemas.microsoft.com/office/drawing/2014/main" id="{6CDADE35-F605-FAAB-31BE-8BFEA0A2A6C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083ECB5B-1BE3-B63F-7FAB-8FF1C3302633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ED989C58-1F07-B041-FAD6-9422A0AAD89C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2" name="Left Bracket 21">
                    <a:extLst>
                      <a:ext uri="{FF2B5EF4-FFF2-40B4-BE49-F238E27FC236}">
                        <a16:creationId xmlns:a16="http://schemas.microsoft.com/office/drawing/2014/main" id="{0979D86A-C493-6873-5CCD-6F21A4C04F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Left Bracket 22">
                    <a:extLst>
                      <a:ext uri="{FF2B5EF4-FFF2-40B4-BE49-F238E27FC236}">
                        <a16:creationId xmlns:a16="http://schemas.microsoft.com/office/drawing/2014/main" id="{15FBB4FF-3846-6762-CD1D-AD35B8FFB9B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1478E407-A48C-1587-361E-E718AC7FC463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0" name="Left Bracket 19">
                    <a:extLst>
                      <a:ext uri="{FF2B5EF4-FFF2-40B4-BE49-F238E27FC236}">
                        <a16:creationId xmlns:a16="http://schemas.microsoft.com/office/drawing/2014/main" id="{6C67E89A-6142-9072-5F90-CF6907BBC9F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Left Bracket 20">
                    <a:extLst>
                      <a:ext uri="{FF2B5EF4-FFF2-40B4-BE49-F238E27FC236}">
                        <a16:creationId xmlns:a16="http://schemas.microsoft.com/office/drawing/2014/main" id="{DD718604-D994-97B9-9511-D4957B5D5DB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E553EE3-01AF-E510-C6D6-3FA578421799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D720BA1-5ABD-E2BC-B22D-2903F7FF3FE1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4" name="Left Bracket 13">
                  <a:extLst>
                    <a:ext uri="{FF2B5EF4-FFF2-40B4-BE49-F238E27FC236}">
                      <a16:creationId xmlns:a16="http://schemas.microsoft.com/office/drawing/2014/main" id="{0448CCE4-C7D4-1C12-AB60-E4CB569FC65A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Left Bracket 14">
                  <a:extLst>
                    <a:ext uri="{FF2B5EF4-FFF2-40B4-BE49-F238E27FC236}">
                      <a16:creationId xmlns:a16="http://schemas.microsoft.com/office/drawing/2014/main" id="{E8BEDEC6-8FC3-1C27-FD60-AE2AFA2FA58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A78DB631-19E2-FECC-9E72-02D7FD4BE464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2" name="Left Bracket 11">
                  <a:extLst>
                    <a:ext uri="{FF2B5EF4-FFF2-40B4-BE49-F238E27FC236}">
                      <a16:creationId xmlns:a16="http://schemas.microsoft.com/office/drawing/2014/main" id="{68113BAA-5CAF-3216-3F14-CE2AC13A5AC3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Left Bracket 12">
                  <a:extLst>
                    <a:ext uri="{FF2B5EF4-FFF2-40B4-BE49-F238E27FC236}">
                      <a16:creationId xmlns:a16="http://schemas.microsoft.com/office/drawing/2014/main" id="{B918B39E-B7A6-DA74-CF05-A0DE4E6AB74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13858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3A3A33A1-E875-BAEC-4E01-681F17F8D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3192" y="3384251"/>
            <a:ext cx="6467475" cy="19526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BD3025-059D-3DEA-FFE8-83C40DC8F771}"/>
              </a:ext>
            </a:extLst>
          </p:cNvPr>
          <p:cNvSpPr txBox="1"/>
          <p:nvPr/>
        </p:nvSpPr>
        <p:spPr>
          <a:xfrm rot="20700000">
            <a:off x="8806371" y="2270980"/>
            <a:ext cx="3483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Protons always feel a force in the forward direction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26EBC2-8A24-B8D2-1C20-32336D692B49}"/>
              </a:ext>
            </a:extLst>
          </p:cNvPr>
          <p:cNvSpPr txBox="1"/>
          <p:nvPr/>
        </p:nvSpPr>
        <p:spPr>
          <a:xfrm>
            <a:off x="4852398" y="4397693"/>
            <a:ext cx="147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protons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0697CFD-3361-B30A-5637-8414FD3316D4}"/>
              </a:ext>
            </a:extLst>
          </p:cNvPr>
          <p:cNvSpPr/>
          <p:nvPr/>
        </p:nvSpPr>
        <p:spPr>
          <a:xfrm>
            <a:off x="7108723" y="4148495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5B5509-8540-8EC9-D2D2-896C27C81DD8}"/>
              </a:ext>
            </a:extLst>
          </p:cNvPr>
          <p:cNvSpPr/>
          <p:nvPr/>
        </p:nvSpPr>
        <p:spPr>
          <a:xfrm>
            <a:off x="8310827" y="4111771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B8EDAA7-CD3F-B27C-24D9-47686DA42706}"/>
              </a:ext>
            </a:extLst>
          </p:cNvPr>
          <p:cNvSpPr/>
          <p:nvPr/>
        </p:nvSpPr>
        <p:spPr>
          <a:xfrm>
            <a:off x="9499628" y="4131487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CB07D2F-6A17-B0F8-7E4C-E081B5AEB015}"/>
              </a:ext>
            </a:extLst>
          </p:cNvPr>
          <p:cNvSpPr/>
          <p:nvPr/>
        </p:nvSpPr>
        <p:spPr>
          <a:xfrm>
            <a:off x="10688429" y="4124025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0EC5D57-8125-768B-0064-91ACCB9A0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6974" y="2557164"/>
            <a:ext cx="333375" cy="3048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3C8EAD3-EE5F-9907-2447-E93DD10816A0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2" descr="Home | CERN">
            <a:extLst>
              <a:ext uri="{FF2B5EF4-FFF2-40B4-BE49-F238E27FC236}">
                <a16:creationId xmlns:a16="http://schemas.microsoft.com/office/drawing/2014/main" id="{200B4C53-6005-A09A-ACF7-9421F9CEF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401612-644F-24A6-EAEB-B160B2D57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RF cavities accelerate the proton beam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6B903ED-190D-0B22-C4DE-677FFBD8091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LHC Radio-Frequency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4C7100-BBF8-0970-E607-EB1324045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35F0F-A97A-3650-77D8-AF5342BC6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957DE6-3749-60AE-3095-26B99BDC5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10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F425476-FFF5-3881-AD0C-6BD496E7D916}"/>
              </a:ext>
            </a:extLst>
          </p:cNvPr>
          <p:cNvGrpSpPr/>
          <p:nvPr/>
        </p:nvGrpSpPr>
        <p:grpSpPr>
          <a:xfrm>
            <a:off x="249562" y="2351018"/>
            <a:ext cx="5651633" cy="2019608"/>
            <a:chOff x="249562" y="2351018"/>
            <a:chExt cx="5651633" cy="201960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1D8F7B0-F812-4F59-36D5-C75C6B0BF326}"/>
                </a:ext>
              </a:extLst>
            </p:cNvPr>
            <p:cNvGrpSpPr/>
            <p:nvPr/>
          </p:nvGrpSpPr>
          <p:grpSpPr>
            <a:xfrm>
              <a:off x="249562" y="2545549"/>
              <a:ext cx="4971655" cy="1825077"/>
              <a:chOff x="249562" y="2545549"/>
              <a:chExt cx="4971655" cy="1825077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8EEFC010-8E5E-E08A-2259-C5C30BC612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1333" y="2545549"/>
                <a:ext cx="4188498" cy="1763142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6189404-5384-B0A7-9291-E9F00021EAD1}"/>
                  </a:ext>
                </a:extLst>
              </p:cNvPr>
              <p:cNvSpPr txBox="1"/>
              <p:nvPr/>
            </p:nvSpPr>
            <p:spPr>
              <a:xfrm>
                <a:off x="3842677" y="2729080"/>
                <a:ext cx="13785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CMS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EC88646-8FCF-B241-FC85-3816A1DDA904}"/>
                  </a:ext>
                </a:extLst>
              </p:cNvPr>
              <p:cNvSpPr txBox="1"/>
              <p:nvPr/>
            </p:nvSpPr>
            <p:spPr>
              <a:xfrm>
                <a:off x="2914098" y="3953215"/>
                <a:ext cx="13785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LHCb</a:t>
                </a: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3FCEA34-7C3E-9078-05D0-181B832E215E}"/>
                  </a:ext>
                </a:extLst>
              </p:cNvPr>
              <p:cNvSpPr txBox="1"/>
              <p:nvPr/>
            </p:nvSpPr>
            <p:spPr>
              <a:xfrm>
                <a:off x="1483045" y="4001294"/>
                <a:ext cx="13785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ATLAS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9A073DE-0F95-FE76-84A1-4217D35510BD}"/>
                  </a:ext>
                </a:extLst>
              </p:cNvPr>
              <p:cNvSpPr txBox="1"/>
              <p:nvPr/>
            </p:nvSpPr>
            <p:spPr>
              <a:xfrm>
                <a:off x="249562" y="3427120"/>
                <a:ext cx="79041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ALICE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1BFC95C-BF4B-535B-8712-9E7A7F6A5A93}"/>
                </a:ext>
              </a:extLst>
            </p:cNvPr>
            <p:cNvSpPr txBox="1"/>
            <p:nvPr/>
          </p:nvSpPr>
          <p:spPr>
            <a:xfrm>
              <a:off x="2417766" y="2351018"/>
              <a:ext cx="3483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RF cavities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2654A79-CB43-2840-1551-D835ED9A72DD}"/>
              </a:ext>
            </a:extLst>
          </p:cNvPr>
          <p:cNvSpPr txBox="1"/>
          <p:nvPr/>
        </p:nvSpPr>
        <p:spPr>
          <a:xfrm rot="20700000">
            <a:off x="4924610" y="2405915"/>
            <a:ext cx="456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 voltage generator induces an electric field inside the RF cavity oscillating at 400MHz</a:t>
            </a:r>
          </a:p>
        </p:txBody>
      </p:sp>
    </p:spTree>
    <p:extLst>
      <p:ext uri="{BB962C8B-B14F-4D97-AF65-F5344CB8AC3E}">
        <p14:creationId xmlns:p14="http://schemas.microsoft.com/office/powerpoint/2010/main" val="2841073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3A3A33A1-E875-BAEC-4E01-681F17F8D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3192" y="3384251"/>
            <a:ext cx="6467475" cy="19526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BD3025-059D-3DEA-FFE8-83C40DC8F771}"/>
              </a:ext>
            </a:extLst>
          </p:cNvPr>
          <p:cNvSpPr txBox="1"/>
          <p:nvPr/>
        </p:nvSpPr>
        <p:spPr>
          <a:xfrm rot="20700000">
            <a:off x="8806371" y="2270980"/>
            <a:ext cx="3483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Protons always feel a force in the forward direction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06363D-6CE6-A27B-8FCA-DBD258F5F67F}"/>
              </a:ext>
            </a:extLst>
          </p:cNvPr>
          <p:cNvSpPr txBox="1"/>
          <p:nvPr/>
        </p:nvSpPr>
        <p:spPr>
          <a:xfrm rot="20700000">
            <a:off x="6499167" y="5490430"/>
            <a:ext cx="3483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Protons never feel a force in the backward direction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26EBC2-8A24-B8D2-1C20-32336D692B49}"/>
              </a:ext>
            </a:extLst>
          </p:cNvPr>
          <p:cNvSpPr txBox="1"/>
          <p:nvPr/>
        </p:nvSpPr>
        <p:spPr>
          <a:xfrm>
            <a:off x="4852398" y="4397693"/>
            <a:ext cx="147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protons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0EC5D57-8125-768B-0064-91ACCB9A0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6974" y="2557164"/>
            <a:ext cx="333375" cy="3048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5EAB118-1871-2534-B133-5D0510391B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3939" y="5768501"/>
            <a:ext cx="333375" cy="3429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7ECAE46-F23E-57A0-20A8-72020AEC3940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2" descr="Home | CERN">
            <a:extLst>
              <a:ext uri="{FF2B5EF4-FFF2-40B4-BE49-F238E27FC236}">
                <a16:creationId xmlns:a16="http://schemas.microsoft.com/office/drawing/2014/main" id="{7E575409-8576-7B47-0CE3-F173F992B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7961540-5FE1-3743-B487-CA0F4899B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RF cavities accelerate the proton beam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B8327BDE-5353-C52C-F455-7B8E5932416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LHC Radio-Frequency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174B4F-C61E-5FAB-B21B-CBE38F17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26627-4867-601A-F148-1F650B2BC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7BEA7C-1D4B-5065-FAB9-537F1FCF9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11</a:t>
            </a:fld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5EF5F45-D289-73D4-7105-5B9E2AF3100F}"/>
              </a:ext>
            </a:extLst>
          </p:cNvPr>
          <p:cNvGrpSpPr/>
          <p:nvPr/>
        </p:nvGrpSpPr>
        <p:grpSpPr>
          <a:xfrm>
            <a:off x="249562" y="2351018"/>
            <a:ext cx="5651633" cy="2019608"/>
            <a:chOff x="249562" y="2351018"/>
            <a:chExt cx="5651633" cy="201960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A4ACF36-C8C7-06D7-BE22-CC0DABE6C383}"/>
                </a:ext>
              </a:extLst>
            </p:cNvPr>
            <p:cNvGrpSpPr/>
            <p:nvPr/>
          </p:nvGrpSpPr>
          <p:grpSpPr>
            <a:xfrm>
              <a:off x="249562" y="2545549"/>
              <a:ext cx="4971655" cy="1825077"/>
              <a:chOff x="249562" y="2545549"/>
              <a:chExt cx="4971655" cy="1825077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F173247-3CC8-CA7B-EDDE-E0B5B77573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1333" y="2545549"/>
                <a:ext cx="4188498" cy="1763142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796E89C-3CC0-9CDC-2E0E-1661C8547C09}"/>
                  </a:ext>
                </a:extLst>
              </p:cNvPr>
              <p:cNvSpPr txBox="1"/>
              <p:nvPr/>
            </p:nvSpPr>
            <p:spPr>
              <a:xfrm>
                <a:off x="3842677" y="2729080"/>
                <a:ext cx="13785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CMS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EE53AB2-E29F-10DE-D3C4-A3B39F91AACB}"/>
                  </a:ext>
                </a:extLst>
              </p:cNvPr>
              <p:cNvSpPr txBox="1"/>
              <p:nvPr/>
            </p:nvSpPr>
            <p:spPr>
              <a:xfrm>
                <a:off x="2914098" y="3953215"/>
                <a:ext cx="13785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LHCb</a:t>
                </a: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AF38EB4-67DD-3681-3F2C-8DA05CD8BE29}"/>
                  </a:ext>
                </a:extLst>
              </p:cNvPr>
              <p:cNvSpPr txBox="1"/>
              <p:nvPr/>
            </p:nvSpPr>
            <p:spPr>
              <a:xfrm>
                <a:off x="1483045" y="4001294"/>
                <a:ext cx="13785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ATLAS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8D499B4-9302-ED1B-C9A2-A5B3EC70693C}"/>
                  </a:ext>
                </a:extLst>
              </p:cNvPr>
              <p:cNvSpPr txBox="1"/>
              <p:nvPr/>
            </p:nvSpPr>
            <p:spPr>
              <a:xfrm>
                <a:off x="249562" y="3427120"/>
                <a:ext cx="79041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ALICE</a:t>
                </a: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0B8C110-417E-1F8D-0702-ABACBDE0E055}"/>
                </a:ext>
              </a:extLst>
            </p:cNvPr>
            <p:cNvSpPr txBox="1"/>
            <p:nvPr/>
          </p:nvSpPr>
          <p:spPr>
            <a:xfrm>
              <a:off x="2417766" y="2351018"/>
              <a:ext cx="3483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RF cavities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2654A79-CB43-2840-1551-D835ED9A72DD}"/>
              </a:ext>
            </a:extLst>
          </p:cNvPr>
          <p:cNvSpPr txBox="1"/>
          <p:nvPr/>
        </p:nvSpPr>
        <p:spPr>
          <a:xfrm rot="20700000">
            <a:off x="4924610" y="2405915"/>
            <a:ext cx="456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 voltage generator induces an electric field inside the RF cavity oscillating at 400MHz</a:t>
            </a:r>
          </a:p>
        </p:txBody>
      </p:sp>
    </p:spTree>
    <p:extLst>
      <p:ext uri="{BB962C8B-B14F-4D97-AF65-F5344CB8AC3E}">
        <p14:creationId xmlns:p14="http://schemas.microsoft.com/office/powerpoint/2010/main" val="1058483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8AB6D958-4119-BF29-7C8F-A23B3230E315}"/>
              </a:ext>
            </a:extLst>
          </p:cNvPr>
          <p:cNvCxnSpPr/>
          <p:nvPr/>
        </p:nvCxnSpPr>
        <p:spPr>
          <a:xfrm flipH="1">
            <a:off x="1335798" y="4077139"/>
            <a:ext cx="10377231" cy="0"/>
          </a:xfrm>
          <a:prstGeom prst="line">
            <a:avLst/>
          </a:prstGeom>
          <a:ln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A03F25D-8B50-18F2-4117-F40E79936DC3}"/>
              </a:ext>
            </a:extLst>
          </p:cNvPr>
          <p:cNvGrpSpPr/>
          <p:nvPr/>
        </p:nvGrpSpPr>
        <p:grpSpPr>
          <a:xfrm>
            <a:off x="1486374" y="2903998"/>
            <a:ext cx="6862378" cy="408028"/>
            <a:chOff x="1250844" y="3012659"/>
            <a:chExt cx="10001709" cy="4080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AD324FA-48B9-8831-EF19-47012FF831F5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C893C13C-84DA-C927-9904-F15E7379B362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DE7E506B-213C-1185-9D51-C54D1934E992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9" name="Left Bracket 18">
                    <a:extLst>
                      <a:ext uri="{FF2B5EF4-FFF2-40B4-BE49-F238E27FC236}">
                        <a16:creationId xmlns:a16="http://schemas.microsoft.com/office/drawing/2014/main" id="{FEB7A039-6A79-678C-9D5A-988765941DF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Left Bracket 19">
                    <a:extLst>
                      <a:ext uri="{FF2B5EF4-FFF2-40B4-BE49-F238E27FC236}">
                        <a16:creationId xmlns:a16="http://schemas.microsoft.com/office/drawing/2014/main" id="{28139539-E946-B8F4-1A66-34A2A5FFB11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E5D34A3-C0C5-2976-800F-CD89FBCC7086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7" name="Left Bracket 16">
                    <a:extLst>
                      <a:ext uri="{FF2B5EF4-FFF2-40B4-BE49-F238E27FC236}">
                        <a16:creationId xmlns:a16="http://schemas.microsoft.com/office/drawing/2014/main" id="{EDF25773-95EA-624A-8C90-1E766F2255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Left Bracket 17">
                    <a:extLst>
                      <a:ext uri="{FF2B5EF4-FFF2-40B4-BE49-F238E27FC236}">
                        <a16:creationId xmlns:a16="http://schemas.microsoft.com/office/drawing/2014/main" id="{126F1D65-E3FA-0B63-C4BD-81FCAF2F224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C429AAE0-A0D1-E8E2-35BF-75A28A37F3BD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3C829FA2-1DD0-41D2-4342-188C22564A85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3" name="Left Bracket 12">
                    <a:extLst>
                      <a:ext uri="{FF2B5EF4-FFF2-40B4-BE49-F238E27FC236}">
                        <a16:creationId xmlns:a16="http://schemas.microsoft.com/office/drawing/2014/main" id="{A39D6163-DF60-6B07-9377-460E589FFC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Left Bracket 13">
                    <a:extLst>
                      <a:ext uri="{FF2B5EF4-FFF2-40B4-BE49-F238E27FC236}">
                        <a16:creationId xmlns:a16="http://schemas.microsoft.com/office/drawing/2014/main" id="{F3D1F669-4236-299A-E474-37373F74874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A112657D-E0C5-2A6D-7AAB-D1CC23B5CB0D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1" name="Left Bracket 10">
                    <a:extLst>
                      <a:ext uri="{FF2B5EF4-FFF2-40B4-BE49-F238E27FC236}">
                        <a16:creationId xmlns:a16="http://schemas.microsoft.com/office/drawing/2014/main" id="{6AF25897-06EC-76AD-5244-5AE6A7C4F8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" name="Left Bracket 11">
                    <a:extLst>
                      <a:ext uri="{FF2B5EF4-FFF2-40B4-BE49-F238E27FC236}">
                        <a16:creationId xmlns:a16="http://schemas.microsoft.com/office/drawing/2014/main" id="{75093614-5614-9475-60C1-8AFE8F91E0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6F558F8-F223-D17F-8B30-5D243F3DFD33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CF4BCFB-53A2-D323-C2CC-6E378784A765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1D08FCB8-B27D-116E-A5C2-C17E9223A8D4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34" name="Left Bracket 33">
                    <a:extLst>
                      <a:ext uri="{FF2B5EF4-FFF2-40B4-BE49-F238E27FC236}">
                        <a16:creationId xmlns:a16="http://schemas.microsoft.com/office/drawing/2014/main" id="{1763292F-71EA-01C8-5123-495A4DD39AB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Left Bracket 34">
                    <a:extLst>
                      <a:ext uri="{FF2B5EF4-FFF2-40B4-BE49-F238E27FC236}">
                        <a16:creationId xmlns:a16="http://schemas.microsoft.com/office/drawing/2014/main" id="{C9946D5E-8F9B-F90C-052B-E4B04FB7B61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F5BEAD79-A414-8711-BF60-064D81F75C8D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32" name="Left Bracket 31">
                    <a:extLst>
                      <a:ext uri="{FF2B5EF4-FFF2-40B4-BE49-F238E27FC236}">
                        <a16:creationId xmlns:a16="http://schemas.microsoft.com/office/drawing/2014/main" id="{5D39B394-4E99-8762-948F-1E713AAB97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Left Bracket 32">
                    <a:extLst>
                      <a:ext uri="{FF2B5EF4-FFF2-40B4-BE49-F238E27FC236}">
                        <a16:creationId xmlns:a16="http://schemas.microsoft.com/office/drawing/2014/main" id="{D515ED88-7710-6802-5223-10D911B0DE4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378F248-17FA-BA8A-ED3F-6A9D858C7D7B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5855D40C-2CC2-9C9B-2590-EF2270B2475E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8" name="Left Bracket 27">
                    <a:extLst>
                      <a:ext uri="{FF2B5EF4-FFF2-40B4-BE49-F238E27FC236}">
                        <a16:creationId xmlns:a16="http://schemas.microsoft.com/office/drawing/2014/main" id="{5E0014AD-60A4-2408-6BBE-75C466F3AA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Left Bracket 28">
                    <a:extLst>
                      <a:ext uri="{FF2B5EF4-FFF2-40B4-BE49-F238E27FC236}">
                        <a16:creationId xmlns:a16="http://schemas.microsoft.com/office/drawing/2014/main" id="{74E22751-5EA1-4667-C2B5-4AC1B5FF092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2D0DE4E8-D4A1-C8E0-29E5-6B742B6BB1A7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6" name="Left Bracket 25">
                    <a:extLst>
                      <a:ext uri="{FF2B5EF4-FFF2-40B4-BE49-F238E27FC236}">
                        <a16:creationId xmlns:a16="http://schemas.microsoft.com/office/drawing/2014/main" id="{638E0386-7154-B5BE-8F77-BC32EB0B49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Left Bracket 26">
                    <a:extLst>
                      <a:ext uri="{FF2B5EF4-FFF2-40B4-BE49-F238E27FC236}">
                        <a16:creationId xmlns:a16="http://schemas.microsoft.com/office/drawing/2014/main" id="{A4920DAE-FD73-510E-4B65-38704711422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ECB1800-3966-0995-7C10-C466A620E486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75381B0A-01FA-419E-5A27-F2851DB022A1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41" name="Left Bracket 40">
                  <a:extLst>
                    <a:ext uri="{FF2B5EF4-FFF2-40B4-BE49-F238E27FC236}">
                      <a16:creationId xmlns:a16="http://schemas.microsoft.com/office/drawing/2014/main" id="{97EC9652-EA5E-3636-561B-A83729836E71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Left Bracket 41">
                  <a:extLst>
                    <a:ext uri="{FF2B5EF4-FFF2-40B4-BE49-F238E27FC236}">
                      <a16:creationId xmlns:a16="http://schemas.microsoft.com/office/drawing/2014/main" id="{1E33FD82-0BA0-818A-C1DE-7E9B0E380A19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99DD9879-6A5A-36B6-4B7F-CAC6A1430492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9" name="Left Bracket 38">
                  <a:extLst>
                    <a:ext uri="{FF2B5EF4-FFF2-40B4-BE49-F238E27FC236}">
                      <a16:creationId xmlns:a16="http://schemas.microsoft.com/office/drawing/2014/main" id="{42DBF909-80DA-65E1-17FB-344CC4DEA25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Left Bracket 39">
                  <a:extLst>
                    <a:ext uri="{FF2B5EF4-FFF2-40B4-BE49-F238E27FC236}">
                      <a16:creationId xmlns:a16="http://schemas.microsoft.com/office/drawing/2014/main" id="{B14F9ED6-0D8D-E353-2894-94722E33E0C8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F74133F-B56A-E8CA-9A7B-197597770FCB}"/>
              </a:ext>
            </a:extLst>
          </p:cNvPr>
          <p:cNvGrpSpPr/>
          <p:nvPr/>
        </p:nvGrpSpPr>
        <p:grpSpPr>
          <a:xfrm>
            <a:off x="8349511" y="2887394"/>
            <a:ext cx="2748238" cy="378367"/>
            <a:chOff x="4071726" y="688024"/>
            <a:chExt cx="5452619" cy="378367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9727257-8C78-E611-59C9-9F82927DC165}"/>
                </a:ext>
              </a:extLst>
            </p:cNvPr>
            <p:cNvGrpSpPr/>
            <p:nvPr/>
          </p:nvGrpSpPr>
          <p:grpSpPr>
            <a:xfrm>
              <a:off x="4071726" y="711756"/>
              <a:ext cx="2726309" cy="354635"/>
              <a:chOff x="4071726" y="711756"/>
              <a:chExt cx="2726309" cy="354635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CBB910F1-EDEA-6BFA-42DB-5E03669D1418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0" name="Left Bracket 79">
                  <a:extLst>
                    <a:ext uri="{FF2B5EF4-FFF2-40B4-BE49-F238E27FC236}">
                      <a16:creationId xmlns:a16="http://schemas.microsoft.com/office/drawing/2014/main" id="{969BF9D3-BF6E-50F9-B84E-E48385FA6D0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Left Bracket 80">
                  <a:extLst>
                    <a:ext uri="{FF2B5EF4-FFF2-40B4-BE49-F238E27FC236}">
                      <a16:creationId xmlns:a16="http://schemas.microsoft.com/office/drawing/2014/main" id="{4276B25B-CCEB-60B2-0F34-AFC8483945D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BF16B7AE-42CF-B9B3-29B3-DC31F6B88D14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78" name="Left Bracket 77">
                  <a:extLst>
                    <a:ext uri="{FF2B5EF4-FFF2-40B4-BE49-F238E27FC236}">
                      <a16:creationId xmlns:a16="http://schemas.microsoft.com/office/drawing/2014/main" id="{E7D692FC-AC9A-AB3F-2430-3D3A7EC58A7F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Left Bracket 78">
                  <a:extLst>
                    <a:ext uri="{FF2B5EF4-FFF2-40B4-BE49-F238E27FC236}">
                      <a16:creationId xmlns:a16="http://schemas.microsoft.com/office/drawing/2014/main" id="{D25165C1-D35E-40CB-074A-97D4A97ED1B8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15C89E0B-8611-76F2-FF77-2BAA37330D38}"/>
                </a:ext>
              </a:extLst>
            </p:cNvPr>
            <p:cNvGrpSpPr/>
            <p:nvPr/>
          </p:nvGrpSpPr>
          <p:grpSpPr>
            <a:xfrm>
              <a:off x="6798036" y="688024"/>
              <a:ext cx="2726309" cy="354635"/>
              <a:chOff x="4071726" y="711756"/>
              <a:chExt cx="2726309" cy="354635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885EC07B-35DF-EDB5-4BA1-E53FD740FC5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74" name="Left Bracket 73">
                  <a:extLst>
                    <a:ext uri="{FF2B5EF4-FFF2-40B4-BE49-F238E27FC236}">
                      <a16:creationId xmlns:a16="http://schemas.microsoft.com/office/drawing/2014/main" id="{4151D420-4A9D-6250-BAF7-B4067CD5858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Left Bracket 74">
                  <a:extLst>
                    <a:ext uri="{FF2B5EF4-FFF2-40B4-BE49-F238E27FC236}">
                      <a16:creationId xmlns:a16="http://schemas.microsoft.com/office/drawing/2014/main" id="{AC5FDD22-70B2-1627-208D-9DE9843A80CA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90CFE89C-926C-A049-DB46-9AF9C943F20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72" name="Left Bracket 71">
                  <a:extLst>
                    <a:ext uri="{FF2B5EF4-FFF2-40B4-BE49-F238E27FC236}">
                      <a16:creationId xmlns:a16="http://schemas.microsoft.com/office/drawing/2014/main" id="{76374A1A-D90B-E8CF-E01C-BBA3992B087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Left Bracket 72">
                  <a:extLst>
                    <a:ext uri="{FF2B5EF4-FFF2-40B4-BE49-F238E27FC236}">
                      <a16:creationId xmlns:a16="http://schemas.microsoft.com/office/drawing/2014/main" id="{993EE2D5-4560-D8A6-6335-24DE3683FFB9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95373154-C8BF-0C0A-A81C-55C6B16CFF3A}"/>
              </a:ext>
            </a:extLst>
          </p:cNvPr>
          <p:cNvSpPr txBox="1"/>
          <p:nvPr/>
        </p:nvSpPr>
        <p:spPr>
          <a:xfrm>
            <a:off x="1335798" y="2541793"/>
            <a:ext cx="1019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0           1           2           3           4           5           6           7           8           9          10         11         12         13   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B52C29-91AC-983A-CC95-EDEE0CAFB83E}"/>
              </a:ext>
            </a:extLst>
          </p:cNvPr>
          <p:cNvGrpSpPr/>
          <p:nvPr/>
        </p:nvGrpSpPr>
        <p:grpSpPr>
          <a:xfrm>
            <a:off x="1482265" y="4939029"/>
            <a:ext cx="10311321" cy="369330"/>
            <a:chOff x="4071726" y="711757"/>
            <a:chExt cx="2044731" cy="354634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B5B2267-FF87-42EA-3929-555DAE7FD7FB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97" name="Left Bracket 96">
                <a:extLst>
                  <a:ext uri="{FF2B5EF4-FFF2-40B4-BE49-F238E27FC236}">
                    <a16:creationId xmlns:a16="http://schemas.microsoft.com/office/drawing/2014/main" id="{04CF4289-C251-C7E6-D81D-F5326C0373F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Left Bracket 97">
                <a:extLst>
                  <a:ext uri="{FF2B5EF4-FFF2-40B4-BE49-F238E27FC236}">
                    <a16:creationId xmlns:a16="http://schemas.microsoft.com/office/drawing/2014/main" id="{91AC845D-E69F-A1BC-2017-9B62E7BC7881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5" name="Left Bracket 94">
              <a:extLst>
                <a:ext uri="{FF2B5EF4-FFF2-40B4-BE49-F238E27FC236}">
                  <a16:creationId xmlns:a16="http://schemas.microsoft.com/office/drawing/2014/main" id="{CF5E0599-6595-6F13-94C4-654615C9AA3B}"/>
                </a:ext>
              </a:extLst>
            </p:cNvPr>
            <p:cNvSpPr/>
            <p:nvPr/>
          </p:nvSpPr>
          <p:spPr>
            <a:xfrm rot="5400000">
              <a:off x="5685528" y="461109"/>
              <a:ext cx="180282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51B72AB7-4E06-2AE5-9CD9-928EAE27DE26}"/>
              </a:ext>
            </a:extLst>
          </p:cNvPr>
          <p:cNvSpPr/>
          <p:nvPr/>
        </p:nvSpPr>
        <p:spPr>
          <a:xfrm>
            <a:off x="2126832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E643998C-03A9-F228-7117-9C983FDAECA1}"/>
              </a:ext>
            </a:extLst>
          </p:cNvPr>
          <p:cNvSpPr/>
          <p:nvPr/>
        </p:nvSpPr>
        <p:spPr>
          <a:xfrm>
            <a:off x="2818000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3AB10B7-087C-9F55-C678-B3C2CD7DF7E8}"/>
              </a:ext>
            </a:extLst>
          </p:cNvPr>
          <p:cNvSpPr/>
          <p:nvPr/>
        </p:nvSpPr>
        <p:spPr>
          <a:xfrm>
            <a:off x="3509168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25A60D82-E34B-EED0-66FA-5AFBD5DF273A}"/>
              </a:ext>
            </a:extLst>
          </p:cNvPr>
          <p:cNvSpPr/>
          <p:nvPr/>
        </p:nvSpPr>
        <p:spPr>
          <a:xfrm>
            <a:off x="4200336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C6103D42-2971-4CB5-9264-26FCC4238B21}"/>
              </a:ext>
            </a:extLst>
          </p:cNvPr>
          <p:cNvSpPr/>
          <p:nvPr/>
        </p:nvSpPr>
        <p:spPr>
          <a:xfrm>
            <a:off x="4891504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EA3B4682-8A8D-98C3-6C50-CFE308CA1BD4}"/>
              </a:ext>
            </a:extLst>
          </p:cNvPr>
          <p:cNvSpPr/>
          <p:nvPr/>
        </p:nvSpPr>
        <p:spPr>
          <a:xfrm>
            <a:off x="5582672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EABD350C-9682-43BE-7587-D1A73C0AC870}"/>
              </a:ext>
            </a:extLst>
          </p:cNvPr>
          <p:cNvSpPr/>
          <p:nvPr/>
        </p:nvSpPr>
        <p:spPr>
          <a:xfrm>
            <a:off x="6273840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BCB812F6-2D89-DC2D-1F7A-A47DE2BA47DC}"/>
              </a:ext>
            </a:extLst>
          </p:cNvPr>
          <p:cNvSpPr/>
          <p:nvPr/>
        </p:nvSpPr>
        <p:spPr>
          <a:xfrm>
            <a:off x="6918407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09511FBE-A812-E585-293A-5CE07607825B}"/>
              </a:ext>
            </a:extLst>
          </p:cNvPr>
          <p:cNvSpPr/>
          <p:nvPr/>
        </p:nvSpPr>
        <p:spPr>
          <a:xfrm>
            <a:off x="7609575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07E653E-6DD5-3EBA-5190-932DA1360503}"/>
              </a:ext>
            </a:extLst>
          </p:cNvPr>
          <p:cNvSpPr/>
          <p:nvPr/>
        </p:nvSpPr>
        <p:spPr>
          <a:xfrm>
            <a:off x="8991911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1159DD5A-F375-5216-5565-B12545D7C7E8}"/>
              </a:ext>
            </a:extLst>
          </p:cNvPr>
          <p:cNvSpPr/>
          <p:nvPr/>
        </p:nvSpPr>
        <p:spPr>
          <a:xfrm>
            <a:off x="9683079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876E334F-937E-758A-6BA2-F156FDEBAF03}"/>
              </a:ext>
            </a:extLst>
          </p:cNvPr>
          <p:cNvSpPr/>
          <p:nvPr/>
        </p:nvSpPr>
        <p:spPr>
          <a:xfrm>
            <a:off x="10374247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E5E65171-965C-F866-852A-872E89E348E0}"/>
              </a:ext>
            </a:extLst>
          </p:cNvPr>
          <p:cNvSpPr/>
          <p:nvPr/>
        </p:nvSpPr>
        <p:spPr>
          <a:xfrm>
            <a:off x="11065415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17B851C-A606-CC05-0938-B0FAED09C4AF}"/>
              </a:ext>
            </a:extLst>
          </p:cNvPr>
          <p:cNvSpPr/>
          <p:nvPr/>
        </p:nvSpPr>
        <p:spPr>
          <a:xfrm>
            <a:off x="1365697" y="3991818"/>
            <a:ext cx="233136" cy="164523"/>
          </a:xfrm>
          <a:prstGeom prst="ellipse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DE1FDF76-E47F-F094-696F-B12B08A0A8D0}"/>
              </a:ext>
            </a:extLst>
          </p:cNvPr>
          <p:cNvSpPr/>
          <p:nvPr/>
        </p:nvSpPr>
        <p:spPr>
          <a:xfrm>
            <a:off x="8254076" y="3994439"/>
            <a:ext cx="233136" cy="164523"/>
          </a:xfrm>
          <a:prstGeom prst="ellipse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E827184-72B2-5E64-2EC8-F786607E1EA7}"/>
              </a:ext>
            </a:extLst>
          </p:cNvPr>
          <p:cNvSpPr txBox="1"/>
          <p:nvPr/>
        </p:nvSpPr>
        <p:spPr>
          <a:xfrm>
            <a:off x="1197429" y="3701204"/>
            <a:ext cx="142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Bunch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D482210-97EB-BE9D-76B8-9DD0F7C1F996}"/>
              </a:ext>
            </a:extLst>
          </p:cNvPr>
          <p:cNvSpPr txBox="1"/>
          <p:nvPr/>
        </p:nvSpPr>
        <p:spPr>
          <a:xfrm>
            <a:off x="8077201" y="3716434"/>
            <a:ext cx="142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Bunch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02F8A25-ADDE-D193-E5EF-C4C7BAE96151}"/>
              </a:ext>
            </a:extLst>
          </p:cNvPr>
          <p:cNvSpPr txBox="1"/>
          <p:nvPr/>
        </p:nvSpPr>
        <p:spPr>
          <a:xfrm>
            <a:off x="11352835" y="3768092"/>
            <a:ext cx="142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Beam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09AE187-1206-C982-D019-04784BD0ED87}"/>
              </a:ext>
            </a:extLst>
          </p:cNvPr>
          <p:cNvSpPr txBox="1"/>
          <p:nvPr/>
        </p:nvSpPr>
        <p:spPr>
          <a:xfrm>
            <a:off x="-80051" y="2632834"/>
            <a:ext cx="142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Buckets </a:t>
            </a:r>
          </a:p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LHC RF</a:t>
            </a:r>
          </a:p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~400.8MHz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F7F86E-5E36-F166-4C47-9819B0933A5F}"/>
              </a:ext>
            </a:extLst>
          </p:cNvPr>
          <p:cNvSpPr txBox="1"/>
          <p:nvPr/>
        </p:nvSpPr>
        <p:spPr>
          <a:xfrm>
            <a:off x="-117869" y="4569937"/>
            <a:ext cx="142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Bunch </a:t>
            </a:r>
          </a:p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</a:p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~40.08MHz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7E91C2CA-7925-2B93-D7EF-68F43220EE03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541E704F-CD6F-EE32-57B2-59E3FB94D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Content Placeholder 2">
            <a:extLst>
              <a:ext uri="{FF2B5EF4-FFF2-40B4-BE49-F238E27FC236}">
                <a16:creationId xmlns:a16="http://schemas.microsoft.com/office/drawing/2014/main" id="{D2C35214-4B7C-881F-5023-1895E5864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RF generates the Bunch Clock</a:t>
            </a: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11A1E061-775E-ACC7-94FE-590C7C7018A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LHC Radio-Frequency</a:t>
            </a:r>
          </a:p>
        </p:txBody>
      </p:sp>
      <p:sp>
        <p:nvSpPr>
          <p:cNvPr id="44" name="Date Placeholder 43">
            <a:extLst>
              <a:ext uri="{FF2B5EF4-FFF2-40B4-BE49-F238E27FC236}">
                <a16:creationId xmlns:a16="http://schemas.microsoft.com/office/drawing/2014/main" id="{8C097A68-8531-FAC5-5C28-0815B0556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66311A5D-764F-1AC0-954F-11E9C5685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47" name="Slide Number Placeholder 46">
            <a:extLst>
              <a:ext uri="{FF2B5EF4-FFF2-40B4-BE49-F238E27FC236}">
                <a16:creationId xmlns:a16="http://schemas.microsoft.com/office/drawing/2014/main" id="{7431FDFB-AAE1-24CA-DE6A-150FBB243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625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8AB6D958-4119-BF29-7C8F-A23B3230E315}"/>
              </a:ext>
            </a:extLst>
          </p:cNvPr>
          <p:cNvCxnSpPr/>
          <p:nvPr/>
        </p:nvCxnSpPr>
        <p:spPr>
          <a:xfrm flipH="1">
            <a:off x="1335798" y="4077139"/>
            <a:ext cx="10377231" cy="0"/>
          </a:xfrm>
          <a:prstGeom prst="line">
            <a:avLst/>
          </a:prstGeom>
          <a:ln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A03F25D-8B50-18F2-4117-F40E79936DC3}"/>
              </a:ext>
            </a:extLst>
          </p:cNvPr>
          <p:cNvGrpSpPr/>
          <p:nvPr/>
        </p:nvGrpSpPr>
        <p:grpSpPr>
          <a:xfrm>
            <a:off x="1486374" y="2903998"/>
            <a:ext cx="6862378" cy="408028"/>
            <a:chOff x="1250844" y="3012659"/>
            <a:chExt cx="10001709" cy="4080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AD324FA-48B9-8831-EF19-47012FF831F5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C893C13C-84DA-C927-9904-F15E7379B362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DE7E506B-213C-1185-9D51-C54D1934E992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9" name="Left Bracket 18">
                    <a:extLst>
                      <a:ext uri="{FF2B5EF4-FFF2-40B4-BE49-F238E27FC236}">
                        <a16:creationId xmlns:a16="http://schemas.microsoft.com/office/drawing/2014/main" id="{FEB7A039-6A79-678C-9D5A-988765941DF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Left Bracket 19">
                    <a:extLst>
                      <a:ext uri="{FF2B5EF4-FFF2-40B4-BE49-F238E27FC236}">
                        <a16:creationId xmlns:a16="http://schemas.microsoft.com/office/drawing/2014/main" id="{28139539-E946-B8F4-1A66-34A2A5FFB11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E5D34A3-C0C5-2976-800F-CD89FBCC7086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7" name="Left Bracket 16">
                    <a:extLst>
                      <a:ext uri="{FF2B5EF4-FFF2-40B4-BE49-F238E27FC236}">
                        <a16:creationId xmlns:a16="http://schemas.microsoft.com/office/drawing/2014/main" id="{EDF25773-95EA-624A-8C90-1E766F2255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Left Bracket 17">
                    <a:extLst>
                      <a:ext uri="{FF2B5EF4-FFF2-40B4-BE49-F238E27FC236}">
                        <a16:creationId xmlns:a16="http://schemas.microsoft.com/office/drawing/2014/main" id="{126F1D65-E3FA-0B63-C4BD-81FCAF2F224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C429AAE0-A0D1-E8E2-35BF-75A28A37F3BD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3C829FA2-1DD0-41D2-4342-188C22564A85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3" name="Left Bracket 12">
                    <a:extLst>
                      <a:ext uri="{FF2B5EF4-FFF2-40B4-BE49-F238E27FC236}">
                        <a16:creationId xmlns:a16="http://schemas.microsoft.com/office/drawing/2014/main" id="{A39D6163-DF60-6B07-9377-460E589FFC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Left Bracket 13">
                    <a:extLst>
                      <a:ext uri="{FF2B5EF4-FFF2-40B4-BE49-F238E27FC236}">
                        <a16:creationId xmlns:a16="http://schemas.microsoft.com/office/drawing/2014/main" id="{F3D1F669-4236-299A-E474-37373F74874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A112657D-E0C5-2A6D-7AAB-D1CC23B5CB0D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1" name="Left Bracket 10">
                    <a:extLst>
                      <a:ext uri="{FF2B5EF4-FFF2-40B4-BE49-F238E27FC236}">
                        <a16:creationId xmlns:a16="http://schemas.microsoft.com/office/drawing/2014/main" id="{6AF25897-06EC-76AD-5244-5AE6A7C4F8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" name="Left Bracket 11">
                    <a:extLst>
                      <a:ext uri="{FF2B5EF4-FFF2-40B4-BE49-F238E27FC236}">
                        <a16:creationId xmlns:a16="http://schemas.microsoft.com/office/drawing/2014/main" id="{75093614-5614-9475-60C1-8AFE8F91E0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6F558F8-F223-D17F-8B30-5D243F3DFD33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CF4BCFB-53A2-D323-C2CC-6E378784A765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1D08FCB8-B27D-116E-A5C2-C17E9223A8D4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34" name="Left Bracket 33">
                    <a:extLst>
                      <a:ext uri="{FF2B5EF4-FFF2-40B4-BE49-F238E27FC236}">
                        <a16:creationId xmlns:a16="http://schemas.microsoft.com/office/drawing/2014/main" id="{1763292F-71EA-01C8-5123-495A4DD39AB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Left Bracket 34">
                    <a:extLst>
                      <a:ext uri="{FF2B5EF4-FFF2-40B4-BE49-F238E27FC236}">
                        <a16:creationId xmlns:a16="http://schemas.microsoft.com/office/drawing/2014/main" id="{C9946D5E-8F9B-F90C-052B-E4B04FB7B61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F5BEAD79-A414-8711-BF60-064D81F75C8D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32" name="Left Bracket 31">
                    <a:extLst>
                      <a:ext uri="{FF2B5EF4-FFF2-40B4-BE49-F238E27FC236}">
                        <a16:creationId xmlns:a16="http://schemas.microsoft.com/office/drawing/2014/main" id="{5D39B394-4E99-8762-948F-1E713AAB97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Left Bracket 32">
                    <a:extLst>
                      <a:ext uri="{FF2B5EF4-FFF2-40B4-BE49-F238E27FC236}">
                        <a16:creationId xmlns:a16="http://schemas.microsoft.com/office/drawing/2014/main" id="{D515ED88-7710-6802-5223-10D911B0DE4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378F248-17FA-BA8A-ED3F-6A9D858C7D7B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5855D40C-2CC2-9C9B-2590-EF2270B2475E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8" name="Left Bracket 27">
                    <a:extLst>
                      <a:ext uri="{FF2B5EF4-FFF2-40B4-BE49-F238E27FC236}">
                        <a16:creationId xmlns:a16="http://schemas.microsoft.com/office/drawing/2014/main" id="{5E0014AD-60A4-2408-6BBE-75C466F3AA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Left Bracket 28">
                    <a:extLst>
                      <a:ext uri="{FF2B5EF4-FFF2-40B4-BE49-F238E27FC236}">
                        <a16:creationId xmlns:a16="http://schemas.microsoft.com/office/drawing/2014/main" id="{74E22751-5EA1-4667-C2B5-4AC1B5FF092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2D0DE4E8-D4A1-C8E0-29E5-6B742B6BB1A7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6" name="Left Bracket 25">
                    <a:extLst>
                      <a:ext uri="{FF2B5EF4-FFF2-40B4-BE49-F238E27FC236}">
                        <a16:creationId xmlns:a16="http://schemas.microsoft.com/office/drawing/2014/main" id="{638E0386-7154-B5BE-8F77-BC32EB0B49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Left Bracket 26">
                    <a:extLst>
                      <a:ext uri="{FF2B5EF4-FFF2-40B4-BE49-F238E27FC236}">
                        <a16:creationId xmlns:a16="http://schemas.microsoft.com/office/drawing/2014/main" id="{A4920DAE-FD73-510E-4B65-38704711422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ECB1800-3966-0995-7C10-C466A620E486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75381B0A-01FA-419E-5A27-F2851DB022A1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41" name="Left Bracket 40">
                  <a:extLst>
                    <a:ext uri="{FF2B5EF4-FFF2-40B4-BE49-F238E27FC236}">
                      <a16:creationId xmlns:a16="http://schemas.microsoft.com/office/drawing/2014/main" id="{97EC9652-EA5E-3636-561B-A83729836E71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Left Bracket 41">
                  <a:extLst>
                    <a:ext uri="{FF2B5EF4-FFF2-40B4-BE49-F238E27FC236}">
                      <a16:creationId xmlns:a16="http://schemas.microsoft.com/office/drawing/2014/main" id="{1E33FD82-0BA0-818A-C1DE-7E9B0E380A19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99DD9879-6A5A-36B6-4B7F-CAC6A1430492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9" name="Left Bracket 38">
                  <a:extLst>
                    <a:ext uri="{FF2B5EF4-FFF2-40B4-BE49-F238E27FC236}">
                      <a16:creationId xmlns:a16="http://schemas.microsoft.com/office/drawing/2014/main" id="{42DBF909-80DA-65E1-17FB-344CC4DEA25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Left Bracket 39">
                  <a:extLst>
                    <a:ext uri="{FF2B5EF4-FFF2-40B4-BE49-F238E27FC236}">
                      <a16:creationId xmlns:a16="http://schemas.microsoft.com/office/drawing/2014/main" id="{B14F9ED6-0D8D-E353-2894-94722E33E0C8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F74133F-B56A-E8CA-9A7B-197597770FCB}"/>
              </a:ext>
            </a:extLst>
          </p:cNvPr>
          <p:cNvGrpSpPr/>
          <p:nvPr/>
        </p:nvGrpSpPr>
        <p:grpSpPr>
          <a:xfrm>
            <a:off x="8349511" y="2887394"/>
            <a:ext cx="2748238" cy="378367"/>
            <a:chOff x="4071726" y="688024"/>
            <a:chExt cx="5452619" cy="378367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9727257-8C78-E611-59C9-9F82927DC165}"/>
                </a:ext>
              </a:extLst>
            </p:cNvPr>
            <p:cNvGrpSpPr/>
            <p:nvPr/>
          </p:nvGrpSpPr>
          <p:grpSpPr>
            <a:xfrm>
              <a:off x="4071726" y="711756"/>
              <a:ext cx="2726309" cy="354635"/>
              <a:chOff x="4071726" y="711756"/>
              <a:chExt cx="2726309" cy="354635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CBB910F1-EDEA-6BFA-42DB-5E03669D1418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0" name="Left Bracket 79">
                  <a:extLst>
                    <a:ext uri="{FF2B5EF4-FFF2-40B4-BE49-F238E27FC236}">
                      <a16:creationId xmlns:a16="http://schemas.microsoft.com/office/drawing/2014/main" id="{969BF9D3-BF6E-50F9-B84E-E48385FA6D0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Left Bracket 80">
                  <a:extLst>
                    <a:ext uri="{FF2B5EF4-FFF2-40B4-BE49-F238E27FC236}">
                      <a16:creationId xmlns:a16="http://schemas.microsoft.com/office/drawing/2014/main" id="{4276B25B-CCEB-60B2-0F34-AFC8483945D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BF16B7AE-42CF-B9B3-29B3-DC31F6B88D14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78" name="Left Bracket 77">
                  <a:extLst>
                    <a:ext uri="{FF2B5EF4-FFF2-40B4-BE49-F238E27FC236}">
                      <a16:creationId xmlns:a16="http://schemas.microsoft.com/office/drawing/2014/main" id="{E7D692FC-AC9A-AB3F-2430-3D3A7EC58A7F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Left Bracket 78">
                  <a:extLst>
                    <a:ext uri="{FF2B5EF4-FFF2-40B4-BE49-F238E27FC236}">
                      <a16:creationId xmlns:a16="http://schemas.microsoft.com/office/drawing/2014/main" id="{D25165C1-D35E-40CB-074A-97D4A97ED1B8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15C89E0B-8611-76F2-FF77-2BAA37330D38}"/>
                </a:ext>
              </a:extLst>
            </p:cNvPr>
            <p:cNvGrpSpPr/>
            <p:nvPr/>
          </p:nvGrpSpPr>
          <p:grpSpPr>
            <a:xfrm>
              <a:off x="6798036" y="688024"/>
              <a:ext cx="2726309" cy="354635"/>
              <a:chOff x="4071726" y="711756"/>
              <a:chExt cx="2726309" cy="354635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885EC07B-35DF-EDB5-4BA1-E53FD740FC5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74" name="Left Bracket 73">
                  <a:extLst>
                    <a:ext uri="{FF2B5EF4-FFF2-40B4-BE49-F238E27FC236}">
                      <a16:creationId xmlns:a16="http://schemas.microsoft.com/office/drawing/2014/main" id="{4151D420-4A9D-6250-BAF7-B4067CD5858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Left Bracket 74">
                  <a:extLst>
                    <a:ext uri="{FF2B5EF4-FFF2-40B4-BE49-F238E27FC236}">
                      <a16:creationId xmlns:a16="http://schemas.microsoft.com/office/drawing/2014/main" id="{AC5FDD22-70B2-1627-208D-9DE9843A80CA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90CFE89C-926C-A049-DB46-9AF9C943F20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72" name="Left Bracket 71">
                  <a:extLst>
                    <a:ext uri="{FF2B5EF4-FFF2-40B4-BE49-F238E27FC236}">
                      <a16:creationId xmlns:a16="http://schemas.microsoft.com/office/drawing/2014/main" id="{76374A1A-D90B-E8CF-E01C-BBA3992B087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Left Bracket 72">
                  <a:extLst>
                    <a:ext uri="{FF2B5EF4-FFF2-40B4-BE49-F238E27FC236}">
                      <a16:creationId xmlns:a16="http://schemas.microsoft.com/office/drawing/2014/main" id="{993EE2D5-4560-D8A6-6335-24DE3683FFB9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95373154-C8BF-0C0A-A81C-55C6B16CFF3A}"/>
              </a:ext>
            </a:extLst>
          </p:cNvPr>
          <p:cNvSpPr txBox="1"/>
          <p:nvPr/>
        </p:nvSpPr>
        <p:spPr>
          <a:xfrm>
            <a:off x="1335798" y="2541793"/>
            <a:ext cx="1019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0           1           2           3           4           5           6           7           8           9          10         11         12         13   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B52C29-91AC-983A-CC95-EDEE0CAFB83E}"/>
              </a:ext>
            </a:extLst>
          </p:cNvPr>
          <p:cNvGrpSpPr/>
          <p:nvPr/>
        </p:nvGrpSpPr>
        <p:grpSpPr>
          <a:xfrm>
            <a:off x="1482265" y="4939029"/>
            <a:ext cx="10311321" cy="369330"/>
            <a:chOff x="4071726" y="711757"/>
            <a:chExt cx="2044731" cy="354634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B5B2267-FF87-42EA-3929-555DAE7FD7FB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97" name="Left Bracket 96">
                <a:extLst>
                  <a:ext uri="{FF2B5EF4-FFF2-40B4-BE49-F238E27FC236}">
                    <a16:creationId xmlns:a16="http://schemas.microsoft.com/office/drawing/2014/main" id="{04CF4289-C251-C7E6-D81D-F5326C0373F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Left Bracket 97">
                <a:extLst>
                  <a:ext uri="{FF2B5EF4-FFF2-40B4-BE49-F238E27FC236}">
                    <a16:creationId xmlns:a16="http://schemas.microsoft.com/office/drawing/2014/main" id="{91AC845D-E69F-A1BC-2017-9B62E7BC7881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5" name="Left Bracket 94">
              <a:extLst>
                <a:ext uri="{FF2B5EF4-FFF2-40B4-BE49-F238E27FC236}">
                  <a16:creationId xmlns:a16="http://schemas.microsoft.com/office/drawing/2014/main" id="{CF5E0599-6595-6F13-94C4-654615C9AA3B}"/>
                </a:ext>
              </a:extLst>
            </p:cNvPr>
            <p:cNvSpPr/>
            <p:nvPr/>
          </p:nvSpPr>
          <p:spPr>
            <a:xfrm rot="5400000">
              <a:off x="5685528" y="461109"/>
              <a:ext cx="180282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51B72AB7-4E06-2AE5-9CD9-928EAE27DE26}"/>
              </a:ext>
            </a:extLst>
          </p:cNvPr>
          <p:cNvSpPr/>
          <p:nvPr/>
        </p:nvSpPr>
        <p:spPr>
          <a:xfrm>
            <a:off x="2126832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E643998C-03A9-F228-7117-9C983FDAECA1}"/>
              </a:ext>
            </a:extLst>
          </p:cNvPr>
          <p:cNvSpPr/>
          <p:nvPr/>
        </p:nvSpPr>
        <p:spPr>
          <a:xfrm>
            <a:off x="2818000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3AB10B7-087C-9F55-C678-B3C2CD7DF7E8}"/>
              </a:ext>
            </a:extLst>
          </p:cNvPr>
          <p:cNvSpPr/>
          <p:nvPr/>
        </p:nvSpPr>
        <p:spPr>
          <a:xfrm>
            <a:off x="3509168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25A60D82-E34B-EED0-66FA-5AFBD5DF273A}"/>
              </a:ext>
            </a:extLst>
          </p:cNvPr>
          <p:cNvSpPr/>
          <p:nvPr/>
        </p:nvSpPr>
        <p:spPr>
          <a:xfrm>
            <a:off x="4200336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C6103D42-2971-4CB5-9264-26FCC4238B21}"/>
              </a:ext>
            </a:extLst>
          </p:cNvPr>
          <p:cNvSpPr/>
          <p:nvPr/>
        </p:nvSpPr>
        <p:spPr>
          <a:xfrm>
            <a:off x="4891504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EA3B4682-8A8D-98C3-6C50-CFE308CA1BD4}"/>
              </a:ext>
            </a:extLst>
          </p:cNvPr>
          <p:cNvSpPr/>
          <p:nvPr/>
        </p:nvSpPr>
        <p:spPr>
          <a:xfrm>
            <a:off x="5582672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EABD350C-9682-43BE-7587-D1A73C0AC870}"/>
              </a:ext>
            </a:extLst>
          </p:cNvPr>
          <p:cNvSpPr/>
          <p:nvPr/>
        </p:nvSpPr>
        <p:spPr>
          <a:xfrm>
            <a:off x="6273840" y="4027479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BCB812F6-2D89-DC2D-1F7A-A47DE2BA47DC}"/>
              </a:ext>
            </a:extLst>
          </p:cNvPr>
          <p:cNvSpPr/>
          <p:nvPr/>
        </p:nvSpPr>
        <p:spPr>
          <a:xfrm>
            <a:off x="6918407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09511FBE-A812-E585-293A-5CE07607825B}"/>
              </a:ext>
            </a:extLst>
          </p:cNvPr>
          <p:cNvSpPr/>
          <p:nvPr/>
        </p:nvSpPr>
        <p:spPr>
          <a:xfrm>
            <a:off x="7609575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07E653E-6DD5-3EBA-5190-932DA1360503}"/>
              </a:ext>
            </a:extLst>
          </p:cNvPr>
          <p:cNvSpPr/>
          <p:nvPr/>
        </p:nvSpPr>
        <p:spPr>
          <a:xfrm>
            <a:off x="8991911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1159DD5A-F375-5216-5565-B12545D7C7E8}"/>
              </a:ext>
            </a:extLst>
          </p:cNvPr>
          <p:cNvSpPr/>
          <p:nvPr/>
        </p:nvSpPr>
        <p:spPr>
          <a:xfrm>
            <a:off x="9683079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876E334F-937E-758A-6BA2-F156FDEBAF03}"/>
              </a:ext>
            </a:extLst>
          </p:cNvPr>
          <p:cNvSpPr/>
          <p:nvPr/>
        </p:nvSpPr>
        <p:spPr>
          <a:xfrm>
            <a:off x="10374247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E5E65171-965C-F866-852A-872E89E348E0}"/>
              </a:ext>
            </a:extLst>
          </p:cNvPr>
          <p:cNvSpPr/>
          <p:nvPr/>
        </p:nvSpPr>
        <p:spPr>
          <a:xfrm>
            <a:off x="11065415" y="4030293"/>
            <a:ext cx="93202" cy="9320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17B851C-A606-CC05-0938-B0FAED09C4AF}"/>
              </a:ext>
            </a:extLst>
          </p:cNvPr>
          <p:cNvSpPr/>
          <p:nvPr/>
        </p:nvSpPr>
        <p:spPr>
          <a:xfrm>
            <a:off x="1365697" y="3991818"/>
            <a:ext cx="233136" cy="164523"/>
          </a:xfrm>
          <a:prstGeom prst="ellipse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DE1FDF76-E47F-F094-696F-B12B08A0A8D0}"/>
              </a:ext>
            </a:extLst>
          </p:cNvPr>
          <p:cNvSpPr/>
          <p:nvPr/>
        </p:nvSpPr>
        <p:spPr>
          <a:xfrm>
            <a:off x="8254076" y="3994439"/>
            <a:ext cx="233136" cy="164523"/>
          </a:xfrm>
          <a:prstGeom prst="ellipse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E827184-72B2-5E64-2EC8-F786607E1EA7}"/>
              </a:ext>
            </a:extLst>
          </p:cNvPr>
          <p:cNvSpPr txBox="1"/>
          <p:nvPr/>
        </p:nvSpPr>
        <p:spPr>
          <a:xfrm>
            <a:off x="1197429" y="3701204"/>
            <a:ext cx="142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Bunch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D482210-97EB-BE9D-76B8-9DD0F7C1F996}"/>
              </a:ext>
            </a:extLst>
          </p:cNvPr>
          <p:cNvSpPr txBox="1"/>
          <p:nvPr/>
        </p:nvSpPr>
        <p:spPr>
          <a:xfrm>
            <a:off x="8077201" y="3716434"/>
            <a:ext cx="142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Bunch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02F8A25-ADDE-D193-E5EF-C4C7BAE96151}"/>
              </a:ext>
            </a:extLst>
          </p:cNvPr>
          <p:cNvSpPr txBox="1"/>
          <p:nvPr/>
        </p:nvSpPr>
        <p:spPr>
          <a:xfrm>
            <a:off x="11352835" y="3768092"/>
            <a:ext cx="142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Beam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09AE187-1206-C982-D019-04784BD0ED87}"/>
              </a:ext>
            </a:extLst>
          </p:cNvPr>
          <p:cNvSpPr txBox="1"/>
          <p:nvPr/>
        </p:nvSpPr>
        <p:spPr>
          <a:xfrm>
            <a:off x="-80051" y="2632834"/>
            <a:ext cx="142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Buckets </a:t>
            </a:r>
          </a:p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LHC RF</a:t>
            </a:r>
          </a:p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~400.8MHz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F7F86E-5E36-F166-4C47-9819B0933A5F}"/>
              </a:ext>
            </a:extLst>
          </p:cNvPr>
          <p:cNvSpPr txBox="1"/>
          <p:nvPr/>
        </p:nvSpPr>
        <p:spPr>
          <a:xfrm>
            <a:off x="-117869" y="4569937"/>
            <a:ext cx="142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Bunch </a:t>
            </a:r>
          </a:p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</a:p>
          <a:p>
            <a:pPr algn="ctr"/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~40.08MHz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7E91C2CA-7925-2B93-D7EF-68F43220EE03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541E704F-CD6F-EE32-57B2-59E3FB94D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Content Placeholder 2">
            <a:extLst>
              <a:ext uri="{FF2B5EF4-FFF2-40B4-BE49-F238E27FC236}">
                <a16:creationId xmlns:a16="http://schemas.microsoft.com/office/drawing/2014/main" id="{D2C35214-4B7C-881F-5023-1895E5864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RF generates the Bunch Clock</a:t>
            </a: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11A1E061-775E-ACC7-94FE-590C7C7018A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LHC Radio-Frequency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E821BB-AB92-0B8C-E9B1-A7E287E296FB}"/>
              </a:ext>
            </a:extLst>
          </p:cNvPr>
          <p:cNvSpPr txBox="1"/>
          <p:nvPr/>
        </p:nvSpPr>
        <p:spPr>
          <a:xfrm>
            <a:off x="-80051" y="5801875"/>
            <a:ext cx="12163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The Bunch Clock is phase-locked to the particle bunches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0F418-A69D-E360-5897-1703E343B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C60C48-2229-4D2A-3E43-BB7B7C1B1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5BB91-0E44-8EF4-5917-71A262CEE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61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23">
            <a:extLst>
              <a:ext uri="{FF2B5EF4-FFF2-40B4-BE49-F238E27FC236}">
                <a16:creationId xmlns:a16="http://schemas.microsoft.com/office/drawing/2014/main" id="{7E91C2CA-7925-2B93-D7EF-68F43220EE03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541E704F-CD6F-EE32-57B2-59E3FB94D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Content Placeholder 2">
            <a:extLst>
              <a:ext uri="{FF2B5EF4-FFF2-40B4-BE49-F238E27FC236}">
                <a16:creationId xmlns:a16="http://schemas.microsoft.com/office/drawing/2014/main" id="{D2C35214-4B7C-881F-5023-1895E5864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4143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In LHC detectors, all happens </a:t>
            </a:r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synchronously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to the bunch clock…</a:t>
            </a: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11A1E061-775E-ACC7-94FE-590C7C7018A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Bunch Clock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0F418-A69D-E360-5897-1703E343B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C60C48-2229-4D2A-3E43-BB7B7C1B1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5BB91-0E44-8EF4-5917-71A262CEE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85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23">
            <a:extLst>
              <a:ext uri="{FF2B5EF4-FFF2-40B4-BE49-F238E27FC236}">
                <a16:creationId xmlns:a16="http://schemas.microsoft.com/office/drawing/2014/main" id="{7E91C2CA-7925-2B93-D7EF-68F43220EE03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541E704F-CD6F-EE32-57B2-59E3FB94D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Content Placeholder 2">
            <a:extLst>
              <a:ext uri="{FF2B5EF4-FFF2-40B4-BE49-F238E27FC236}">
                <a16:creationId xmlns:a16="http://schemas.microsoft.com/office/drawing/2014/main" id="{D2C35214-4B7C-881F-5023-1895E5864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4143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In LHC detectors, all happens </a:t>
            </a:r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synchronously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to the bunch clock…</a:t>
            </a: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11A1E061-775E-ACC7-94FE-590C7C7018A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Bunch Clock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0F418-A69D-E360-5897-1703E343B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C60C48-2229-4D2A-3E43-BB7B7C1B1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5BB91-0E44-8EF4-5917-71A262CEE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15</a:t>
            </a:fld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D2F8CD0-C38E-AB56-5199-7FFA9CB7F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038" y="3149698"/>
            <a:ext cx="2571423" cy="260743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0809D9BB-9981-EC4D-2B5C-9B8DA519C7EE}"/>
              </a:ext>
            </a:extLst>
          </p:cNvPr>
          <p:cNvSpPr txBox="1"/>
          <p:nvPr/>
        </p:nvSpPr>
        <p:spPr>
          <a:xfrm rot="20700000">
            <a:off x="829223" y="3107662"/>
            <a:ext cx="1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collisions</a:t>
            </a:r>
          </a:p>
        </p:txBody>
      </p:sp>
    </p:spTree>
    <p:extLst>
      <p:ext uri="{BB962C8B-B14F-4D97-AF65-F5344CB8AC3E}">
        <p14:creationId xmlns:p14="http://schemas.microsoft.com/office/powerpoint/2010/main" val="3447377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23">
            <a:extLst>
              <a:ext uri="{FF2B5EF4-FFF2-40B4-BE49-F238E27FC236}">
                <a16:creationId xmlns:a16="http://schemas.microsoft.com/office/drawing/2014/main" id="{7E91C2CA-7925-2B93-D7EF-68F43220EE03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541E704F-CD6F-EE32-57B2-59E3FB94D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Content Placeholder 2">
            <a:extLst>
              <a:ext uri="{FF2B5EF4-FFF2-40B4-BE49-F238E27FC236}">
                <a16:creationId xmlns:a16="http://schemas.microsoft.com/office/drawing/2014/main" id="{D2C35214-4B7C-881F-5023-1895E5864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4143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In LHC detectors, all happens </a:t>
            </a:r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synchronously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to the bunch clock…</a:t>
            </a: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11A1E061-775E-ACC7-94FE-590C7C7018A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Bunch Clock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0F418-A69D-E360-5897-1703E343B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C60C48-2229-4D2A-3E43-BB7B7C1B1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5BB91-0E44-8EF4-5917-71A262CEE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16</a:t>
            </a:fld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D2F8CD0-C38E-AB56-5199-7FFA9CB7F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038" y="3149698"/>
            <a:ext cx="2571423" cy="260743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0809D9BB-9981-EC4D-2B5C-9B8DA519C7EE}"/>
              </a:ext>
            </a:extLst>
          </p:cNvPr>
          <p:cNvSpPr txBox="1"/>
          <p:nvPr/>
        </p:nvSpPr>
        <p:spPr>
          <a:xfrm rot="20700000">
            <a:off x="829223" y="3107662"/>
            <a:ext cx="1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collisions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FD6E2BA-DBA5-8177-CBF4-B35DBD4763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4162" y="3709523"/>
            <a:ext cx="3059040" cy="1635089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86B24D31-7C60-0BD4-E777-035D577CF898}"/>
              </a:ext>
            </a:extLst>
          </p:cNvPr>
          <p:cNvSpPr txBox="1"/>
          <p:nvPr/>
        </p:nvSpPr>
        <p:spPr>
          <a:xfrm rot="20700000">
            <a:off x="4489389" y="3067645"/>
            <a:ext cx="128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signal sampling</a:t>
            </a:r>
          </a:p>
        </p:txBody>
      </p:sp>
    </p:spTree>
    <p:extLst>
      <p:ext uri="{BB962C8B-B14F-4D97-AF65-F5344CB8AC3E}">
        <p14:creationId xmlns:p14="http://schemas.microsoft.com/office/powerpoint/2010/main" val="1309471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23">
            <a:extLst>
              <a:ext uri="{FF2B5EF4-FFF2-40B4-BE49-F238E27FC236}">
                <a16:creationId xmlns:a16="http://schemas.microsoft.com/office/drawing/2014/main" id="{7E91C2CA-7925-2B93-D7EF-68F43220EE03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541E704F-CD6F-EE32-57B2-59E3FB94D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Content Placeholder 2">
            <a:extLst>
              <a:ext uri="{FF2B5EF4-FFF2-40B4-BE49-F238E27FC236}">
                <a16:creationId xmlns:a16="http://schemas.microsoft.com/office/drawing/2014/main" id="{D2C35214-4B7C-881F-5023-1895E5864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4143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In LHC detectors, all happens </a:t>
            </a:r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synchronously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to the bunch clock…</a:t>
            </a: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11A1E061-775E-ACC7-94FE-590C7C7018A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Bunch Clock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0F418-A69D-E360-5897-1703E343B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C60C48-2229-4D2A-3E43-BB7B7C1B1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5BB91-0E44-8EF4-5917-71A262CEE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17</a:t>
            </a:fld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D2F8CD0-C38E-AB56-5199-7FFA9CB7F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038" y="3149698"/>
            <a:ext cx="2571423" cy="260743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0809D9BB-9981-EC4D-2B5C-9B8DA519C7EE}"/>
              </a:ext>
            </a:extLst>
          </p:cNvPr>
          <p:cNvSpPr txBox="1"/>
          <p:nvPr/>
        </p:nvSpPr>
        <p:spPr>
          <a:xfrm rot="20700000">
            <a:off x="829223" y="3107662"/>
            <a:ext cx="1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collisions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FD6E2BA-DBA5-8177-CBF4-B35DBD4763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4162" y="3709523"/>
            <a:ext cx="3059040" cy="1635089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86B24D31-7C60-0BD4-E777-035D577CF898}"/>
              </a:ext>
            </a:extLst>
          </p:cNvPr>
          <p:cNvSpPr txBox="1"/>
          <p:nvPr/>
        </p:nvSpPr>
        <p:spPr>
          <a:xfrm rot="20700000">
            <a:off x="4489389" y="3067645"/>
            <a:ext cx="128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signal sampling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DEB516F5-5CF9-3018-18B1-ECE4C8F1FE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3850" y="3355101"/>
            <a:ext cx="3858676" cy="1834800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5D39A65D-CF9A-4D65-1DD9-45EBC0EC2A1C}"/>
              </a:ext>
            </a:extLst>
          </p:cNvPr>
          <p:cNvSpPr txBox="1"/>
          <p:nvPr/>
        </p:nvSpPr>
        <p:spPr>
          <a:xfrm rot="20700000">
            <a:off x="8196576" y="3031935"/>
            <a:ext cx="128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event time stamping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A3C571A-2395-D995-511C-75B949AC0999}"/>
              </a:ext>
            </a:extLst>
          </p:cNvPr>
          <p:cNvSpPr txBox="1"/>
          <p:nvPr/>
        </p:nvSpPr>
        <p:spPr>
          <a:xfrm>
            <a:off x="9197707" y="5653743"/>
            <a:ext cx="2156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… and more</a:t>
            </a:r>
          </a:p>
        </p:txBody>
      </p:sp>
    </p:spTree>
    <p:extLst>
      <p:ext uri="{BB962C8B-B14F-4D97-AF65-F5344CB8AC3E}">
        <p14:creationId xmlns:p14="http://schemas.microsoft.com/office/powerpoint/2010/main" val="2311489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9F0E2770-C7F5-9F6D-9B62-3B43CE533E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732" y="1825625"/>
            <a:ext cx="6442552" cy="483317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94CD0-8428-2522-1154-F92576A6F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377543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The Bunch Clock is distributed to the four LHC experiments…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7BD72CB-AF96-06B7-C500-E908C85284A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24F6B8F-CCF3-A3DC-4D59-C1ABAA6A287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Bunch Clock distribution</a:t>
            </a:r>
          </a:p>
        </p:txBody>
      </p:sp>
      <p:pic>
        <p:nvPicPr>
          <p:cNvPr id="24" name="Picture 2" descr="Home | CERN">
            <a:extLst>
              <a:ext uri="{FF2B5EF4-FFF2-40B4-BE49-F238E27FC236}">
                <a16:creationId xmlns:a16="http://schemas.microsoft.com/office/drawing/2014/main" id="{0A1A168E-719F-71CD-747C-6FFCBE664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32DCB3-06DB-B3D9-8B71-CD8BAEC75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11FADD-8703-0C6A-D8D1-62F349694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B517C-36FB-A2FF-B7BA-18F56A376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18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1B5BE-7AA5-0E13-8B6C-2F573C90B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8E978-43A2-8EE0-5062-0D29FF65E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F248D7-A61E-5A0C-7832-EC7AE308A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0688"/>
            <a:ext cx="3962400" cy="50320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3A664EB-0E91-4287-40EC-3B3DE18F908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| CERN">
            <a:extLst>
              <a:ext uri="{FF2B5EF4-FFF2-40B4-BE49-F238E27FC236}">
                <a16:creationId xmlns:a16="http://schemas.microsoft.com/office/drawing/2014/main" id="{8CAED7BC-E24C-28BD-DDE0-B9958D4AA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275C4D6-ABAF-A0E8-FD62-A8ECB8285490}"/>
              </a:ext>
            </a:extLst>
          </p:cNvPr>
          <p:cNvSpPr txBox="1">
            <a:spLocks/>
          </p:cNvSpPr>
          <p:nvPr/>
        </p:nvSpPr>
        <p:spPr>
          <a:xfrm>
            <a:off x="838800" y="3636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Bunch Clock distribution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72910EC-AD9A-B8E3-1B17-D83151C199F6}"/>
              </a:ext>
            </a:extLst>
          </p:cNvPr>
          <p:cNvSpPr txBox="1">
            <a:spLocks/>
          </p:cNvSpPr>
          <p:nvPr/>
        </p:nvSpPr>
        <p:spPr>
          <a:xfrm>
            <a:off x="4158342" y="1825625"/>
            <a:ext cx="79574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Within each experiment, the Bunch Clock is distributed to thousands of destinations…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A9029-C8F0-4B61-7ABA-11D9F15BC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5D9F2-946E-C8B5-CF10-549E2680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0BB167-57B9-AC2C-EE53-A40EB5959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50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3A1EE-3804-1915-7C7F-6F37BB5B73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572368"/>
            <a:ext cx="12192000" cy="2387600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Timing Compensated Link</a:t>
            </a:r>
            <a:br>
              <a:rPr lang="en-US" sz="48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n-US" sz="48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b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n-US" sz="32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How much your clock phase can change between different runs?</a:t>
            </a:r>
            <a:endParaRPr lang="en-US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7BF3C-A822-8F0D-C4D8-A7D34CB789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73459"/>
            <a:ext cx="9144000" cy="11292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Eduardo Mendes – CERN EP-ESE – 22/09/2022</a:t>
            </a:r>
          </a:p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eduardo.brandao.de.souza.mendes@cern.ch </a:t>
            </a:r>
          </a:p>
        </p:txBody>
      </p:sp>
      <p:pic>
        <p:nvPicPr>
          <p:cNvPr id="6146" name="Picture 2" descr="Home | CERN">
            <a:extLst>
              <a:ext uri="{FF2B5EF4-FFF2-40B4-BE49-F238E27FC236}">
                <a16:creationId xmlns:a16="http://schemas.microsoft.com/office/drawing/2014/main" id="{4ED162CA-A461-E0A8-103D-F32D9208A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15787"/>
            <a:ext cx="1384413" cy="138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EC381B-D9D3-1F4D-9E56-F47B444CD6B5}"/>
              </a:ext>
            </a:extLst>
          </p:cNvPr>
          <p:cNvSpPr txBox="1"/>
          <p:nvPr/>
        </p:nvSpPr>
        <p:spPr>
          <a:xfrm>
            <a:off x="32657" y="115077"/>
            <a:ext cx="8850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TWEPP 2022 – Topical Workshop on Electronics for Particle Physics – Bergen, Norway</a:t>
            </a:r>
          </a:p>
          <a:p>
            <a:endParaRPr lang="en-US" b="1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40B3D91-9F56-212E-5713-4C444541E28E}"/>
              </a:ext>
            </a:extLst>
          </p:cNvPr>
          <p:cNvGrpSpPr/>
          <p:nvPr/>
        </p:nvGrpSpPr>
        <p:grpSpPr>
          <a:xfrm>
            <a:off x="0" y="2987367"/>
            <a:ext cx="12192000" cy="365125"/>
            <a:chOff x="1250844" y="3012659"/>
            <a:chExt cx="10001709" cy="40802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6BC66-8B5C-FBB8-5059-71F3E2162361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C1BA71D-5357-0EB4-BFC2-EBE85DE896E8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D35BE82-DFF1-933C-FA24-DD231D88305B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2" name="Left Bracket 41">
                    <a:extLst>
                      <a:ext uri="{FF2B5EF4-FFF2-40B4-BE49-F238E27FC236}">
                        <a16:creationId xmlns:a16="http://schemas.microsoft.com/office/drawing/2014/main" id="{0512EFCF-65CB-5FE8-F69D-72E546C2330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Left Bracket 42">
                    <a:extLst>
                      <a:ext uri="{FF2B5EF4-FFF2-40B4-BE49-F238E27FC236}">
                        <a16:creationId xmlns:a16="http://schemas.microsoft.com/office/drawing/2014/main" id="{E3E3CFC7-82A0-1DC7-B2C2-84421A8B081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C59D3CB7-5CB2-22CC-D13F-79B67738AB04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0" name="Left Bracket 39">
                    <a:extLst>
                      <a:ext uri="{FF2B5EF4-FFF2-40B4-BE49-F238E27FC236}">
                        <a16:creationId xmlns:a16="http://schemas.microsoft.com/office/drawing/2014/main" id="{ABD529F0-8BE6-C854-0AE1-89A2BDD3B18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Left Bracket 40">
                    <a:extLst>
                      <a:ext uri="{FF2B5EF4-FFF2-40B4-BE49-F238E27FC236}">
                        <a16:creationId xmlns:a16="http://schemas.microsoft.com/office/drawing/2014/main" id="{C344F04A-A5A2-E98C-B672-FE67864DB26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3862F0A-43D9-5051-1D42-FE5F1A64204C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7A8BE11A-5AAC-7C99-7439-A56AE47FD676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36" name="Left Bracket 35">
                    <a:extLst>
                      <a:ext uri="{FF2B5EF4-FFF2-40B4-BE49-F238E27FC236}">
                        <a16:creationId xmlns:a16="http://schemas.microsoft.com/office/drawing/2014/main" id="{2F65669E-E1E4-6DE3-3FB4-7A655B7C90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Left Bracket 36">
                    <a:extLst>
                      <a:ext uri="{FF2B5EF4-FFF2-40B4-BE49-F238E27FC236}">
                        <a16:creationId xmlns:a16="http://schemas.microsoft.com/office/drawing/2014/main" id="{E3556791-BE63-A9EA-15E9-845529543F0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3F1D17E1-EBDD-5E5B-73CF-83325141C16F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34" name="Left Bracket 33">
                    <a:extLst>
                      <a:ext uri="{FF2B5EF4-FFF2-40B4-BE49-F238E27FC236}">
                        <a16:creationId xmlns:a16="http://schemas.microsoft.com/office/drawing/2014/main" id="{B0AE728B-779C-E797-6DF2-35D3F440F3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Left Bracket 34">
                    <a:extLst>
                      <a:ext uri="{FF2B5EF4-FFF2-40B4-BE49-F238E27FC236}">
                        <a16:creationId xmlns:a16="http://schemas.microsoft.com/office/drawing/2014/main" id="{FC85AAB4-0C6B-294A-9E2A-79B7DC4419A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5ECE6CA-105A-C839-81CE-2AE1A8244406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B06E58F1-8CC3-9D8C-E308-AE01049BC33F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62E0567D-6721-B8F5-8A82-932F88B1C5AD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8" name="Left Bracket 27">
                    <a:extLst>
                      <a:ext uri="{FF2B5EF4-FFF2-40B4-BE49-F238E27FC236}">
                        <a16:creationId xmlns:a16="http://schemas.microsoft.com/office/drawing/2014/main" id="{C2A8ABA7-ED10-807F-23F5-399B8F2DB41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Left Bracket 28">
                    <a:extLst>
                      <a:ext uri="{FF2B5EF4-FFF2-40B4-BE49-F238E27FC236}">
                        <a16:creationId xmlns:a16="http://schemas.microsoft.com/office/drawing/2014/main" id="{53DBFB9C-31E4-32C1-155A-147FBBD9048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20AF3D45-80AA-E56C-143C-8E1B3AD47BD3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6" name="Left Bracket 25">
                    <a:extLst>
                      <a:ext uri="{FF2B5EF4-FFF2-40B4-BE49-F238E27FC236}">
                        <a16:creationId xmlns:a16="http://schemas.microsoft.com/office/drawing/2014/main" id="{D4FFE12B-66F6-EA66-6CAE-9E4DE517C67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Left Bracket 26">
                    <a:extLst>
                      <a:ext uri="{FF2B5EF4-FFF2-40B4-BE49-F238E27FC236}">
                        <a16:creationId xmlns:a16="http://schemas.microsoft.com/office/drawing/2014/main" id="{6CDADE35-F605-FAAB-31BE-8BFEA0A2A6C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083ECB5B-1BE3-B63F-7FAB-8FF1C3302633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ED989C58-1F07-B041-FAD6-9422A0AAD89C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2" name="Left Bracket 21">
                    <a:extLst>
                      <a:ext uri="{FF2B5EF4-FFF2-40B4-BE49-F238E27FC236}">
                        <a16:creationId xmlns:a16="http://schemas.microsoft.com/office/drawing/2014/main" id="{0979D86A-C493-6873-5CCD-6F21A4C04F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Left Bracket 22">
                    <a:extLst>
                      <a:ext uri="{FF2B5EF4-FFF2-40B4-BE49-F238E27FC236}">
                        <a16:creationId xmlns:a16="http://schemas.microsoft.com/office/drawing/2014/main" id="{15FBB4FF-3846-6762-CD1D-AD35B8FFB9B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1478E407-A48C-1587-361E-E718AC7FC463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0" name="Left Bracket 19">
                    <a:extLst>
                      <a:ext uri="{FF2B5EF4-FFF2-40B4-BE49-F238E27FC236}">
                        <a16:creationId xmlns:a16="http://schemas.microsoft.com/office/drawing/2014/main" id="{6C67E89A-6142-9072-5F90-CF6907BBC9F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Left Bracket 20">
                    <a:extLst>
                      <a:ext uri="{FF2B5EF4-FFF2-40B4-BE49-F238E27FC236}">
                        <a16:creationId xmlns:a16="http://schemas.microsoft.com/office/drawing/2014/main" id="{DD718604-D994-97B9-9511-D4957B5D5DB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E553EE3-01AF-E510-C6D6-3FA578421799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D720BA1-5ABD-E2BC-B22D-2903F7FF3FE1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4" name="Left Bracket 13">
                  <a:extLst>
                    <a:ext uri="{FF2B5EF4-FFF2-40B4-BE49-F238E27FC236}">
                      <a16:creationId xmlns:a16="http://schemas.microsoft.com/office/drawing/2014/main" id="{0448CCE4-C7D4-1C12-AB60-E4CB569FC65A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Left Bracket 14">
                  <a:extLst>
                    <a:ext uri="{FF2B5EF4-FFF2-40B4-BE49-F238E27FC236}">
                      <a16:creationId xmlns:a16="http://schemas.microsoft.com/office/drawing/2014/main" id="{E8BEDEC6-8FC3-1C27-FD60-AE2AFA2FA58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A78DB631-19E2-FECC-9E72-02D7FD4BE464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2" name="Left Bracket 11">
                  <a:extLst>
                    <a:ext uri="{FF2B5EF4-FFF2-40B4-BE49-F238E27FC236}">
                      <a16:creationId xmlns:a16="http://schemas.microsoft.com/office/drawing/2014/main" id="{68113BAA-5CAF-3216-3F14-CE2AC13A5AC3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Left Bracket 12">
                  <a:extLst>
                    <a:ext uri="{FF2B5EF4-FFF2-40B4-BE49-F238E27FC236}">
                      <a16:creationId xmlns:a16="http://schemas.microsoft.com/office/drawing/2014/main" id="{B918B39E-B7A6-DA74-CF05-A0DE4E6AB74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6D16BF0A-7D33-5D77-4DCA-D5853D6DED77}"/>
              </a:ext>
            </a:extLst>
          </p:cNvPr>
          <p:cNvSpPr txBox="1">
            <a:spLocks/>
          </p:cNvSpPr>
          <p:nvPr/>
        </p:nvSpPr>
        <p:spPr>
          <a:xfrm rot="900000">
            <a:off x="6619560" y="4179085"/>
            <a:ext cx="5666509" cy="11555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F3333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 and why do we care?</a:t>
            </a:r>
            <a:endParaRPr lang="en-US" dirty="0">
              <a:solidFill>
                <a:srgbClr val="FF3333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8701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1B5BE-7AA5-0E13-8B6C-2F573C90B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8E978-43A2-8EE0-5062-0D29FF65E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F248D7-A61E-5A0C-7832-EC7AE308A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0688"/>
            <a:ext cx="3962400" cy="50320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3A664EB-0E91-4287-40EC-3B3DE18F908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| CERN">
            <a:extLst>
              <a:ext uri="{FF2B5EF4-FFF2-40B4-BE49-F238E27FC236}">
                <a16:creationId xmlns:a16="http://schemas.microsoft.com/office/drawing/2014/main" id="{8CAED7BC-E24C-28BD-DDE0-B9958D4AA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275C4D6-ABAF-A0E8-FD62-A8ECB8285490}"/>
              </a:ext>
            </a:extLst>
          </p:cNvPr>
          <p:cNvSpPr txBox="1">
            <a:spLocks/>
          </p:cNvSpPr>
          <p:nvPr/>
        </p:nvSpPr>
        <p:spPr>
          <a:xfrm>
            <a:off x="838800" y="3636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Bunch Clock distribution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72910EC-AD9A-B8E3-1B17-D83151C199F6}"/>
              </a:ext>
            </a:extLst>
          </p:cNvPr>
          <p:cNvSpPr txBox="1">
            <a:spLocks/>
          </p:cNvSpPr>
          <p:nvPr/>
        </p:nvSpPr>
        <p:spPr>
          <a:xfrm>
            <a:off x="4158342" y="1825625"/>
            <a:ext cx="79574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Within each experiment, the Bunch Clock is distributed to thousands of destinations…</a:t>
            </a:r>
          </a:p>
        </p:txBody>
      </p:sp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E9ED2F24-FF56-A991-2493-3B6771B655D3}"/>
              </a:ext>
            </a:extLst>
          </p:cNvPr>
          <p:cNvSpPr/>
          <p:nvPr/>
        </p:nvSpPr>
        <p:spPr>
          <a:xfrm rot="19800000" flipH="1">
            <a:off x="6541362" y="3115939"/>
            <a:ext cx="3986076" cy="2670670"/>
          </a:xfrm>
          <a:prstGeom prst="cloudCallout">
            <a:avLst>
              <a:gd name="adj1" fmla="val -54516"/>
              <a:gd name="adj2" fmla="val 107686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436650-8A3C-F228-B850-FC676FA4ED6F}"/>
              </a:ext>
            </a:extLst>
          </p:cNvPr>
          <p:cNvSpPr txBox="1"/>
          <p:nvPr/>
        </p:nvSpPr>
        <p:spPr>
          <a:xfrm rot="20700000">
            <a:off x="7332593" y="3900077"/>
            <a:ext cx="3001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But how do we distribute a clock?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61F6EFF-1EA7-15CC-7DD5-BC48319A2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124E2BE-B2AF-6B66-EF18-B6895C09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82C7315-31B2-B924-4064-9BC29E0D3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03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1B5BE-7AA5-0E13-8B6C-2F573C90B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8E978-43A2-8EE0-5062-0D29FF65E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F248D7-A61E-5A0C-7832-EC7AE308A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0688"/>
            <a:ext cx="3962400" cy="50320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3A664EB-0E91-4287-40EC-3B3DE18F908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Home | CERN">
            <a:extLst>
              <a:ext uri="{FF2B5EF4-FFF2-40B4-BE49-F238E27FC236}">
                <a16:creationId xmlns:a16="http://schemas.microsoft.com/office/drawing/2014/main" id="{8CAED7BC-E24C-28BD-DDE0-B9958D4AA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275C4D6-ABAF-A0E8-FD62-A8ECB8285490}"/>
              </a:ext>
            </a:extLst>
          </p:cNvPr>
          <p:cNvSpPr txBox="1">
            <a:spLocks/>
          </p:cNvSpPr>
          <p:nvPr/>
        </p:nvSpPr>
        <p:spPr>
          <a:xfrm>
            <a:off x="838800" y="3636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Bunch Clock distribution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72910EC-AD9A-B8E3-1B17-D83151C199F6}"/>
              </a:ext>
            </a:extLst>
          </p:cNvPr>
          <p:cNvSpPr txBox="1">
            <a:spLocks/>
          </p:cNvSpPr>
          <p:nvPr/>
        </p:nvSpPr>
        <p:spPr>
          <a:xfrm>
            <a:off x="4158342" y="1825625"/>
            <a:ext cx="79574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Within each experiment, the Bunch Clock is distributed to thousands of destinations…</a:t>
            </a:r>
          </a:p>
        </p:txBody>
      </p:sp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E9ED2F24-FF56-A991-2493-3B6771B655D3}"/>
              </a:ext>
            </a:extLst>
          </p:cNvPr>
          <p:cNvSpPr/>
          <p:nvPr/>
        </p:nvSpPr>
        <p:spPr>
          <a:xfrm rot="19800000" flipH="1">
            <a:off x="6541362" y="3115939"/>
            <a:ext cx="3986076" cy="2670670"/>
          </a:xfrm>
          <a:prstGeom prst="cloudCallout">
            <a:avLst>
              <a:gd name="adj1" fmla="val -54516"/>
              <a:gd name="adj2" fmla="val 107686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436650-8A3C-F228-B850-FC676FA4ED6F}"/>
              </a:ext>
            </a:extLst>
          </p:cNvPr>
          <p:cNvSpPr txBox="1"/>
          <p:nvPr/>
        </p:nvSpPr>
        <p:spPr>
          <a:xfrm rot="20700000">
            <a:off x="7332593" y="3900077"/>
            <a:ext cx="3001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But how do we distribute a clock?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61F6EFF-1EA7-15CC-7DD5-BC48319A2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124E2BE-B2AF-6B66-EF18-B6895C09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82C7315-31B2-B924-4064-9BC29E0D3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21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8A607A-7A6B-CA65-7EDF-55537AA37206}"/>
              </a:ext>
            </a:extLst>
          </p:cNvPr>
          <p:cNvSpPr/>
          <p:nvPr/>
        </p:nvSpPr>
        <p:spPr>
          <a:xfrm>
            <a:off x="172854" y="4908884"/>
            <a:ext cx="3827646" cy="1583991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28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28BEF-A4D4-592E-0280-C877DCF7D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Timing distribution techniques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AB91D-C5A6-38F5-AEEF-B3CE40A5F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293DEC-0E22-8A67-53D3-E83E3BD31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7DDF7-E5E3-C765-9F21-80A7E3499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22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B94B80B-E4DE-7371-F338-FDADB58EBF8A}"/>
              </a:ext>
            </a:extLst>
          </p:cNvPr>
          <p:cNvGrpSpPr/>
          <p:nvPr/>
        </p:nvGrpSpPr>
        <p:grpSpPr>
          <a:xfrm>
            <a:off x="696802" y="960130"/>
            <a:ext cx="2002737" cy="354635"/>
            <a:chOff x="4071726" y="711756"/>
            <a:chExt cx="2726309" cy="35463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9AD5975-EF33-A953-C817-1F3A8E86AEC8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17" name="Left Bracket 16">
                <a:extLst>
                  <a:ext uri="{FF2B5EF4-FFF2-40B4-BE49-F238E27FC236}">
                    <a16:creationId xmlns:a16="http://schemas.microsoft.com/office/drawing/2014/main" id="{49196869-BF43-483B-DAC9-B556F9F1B24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Left Bracket 17">
                <a:extLst>
                  <a:ext uri="{FF2B5EF4-FFF2-40B4-BE49-F238E27FC236}">
                    <a16:creationId xmlns:a16="http://schemas.microsoft.com/office/drawing/2014/main" id="{8990ACE9-DB51-CE63-AEFA-4DF027F8079B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7F6128B-4B9E-1AEC-9CAC-4EC77250184A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15" name="Left Bracket 14">
                <a:extLst>
                  <a:ext uri="{FF2B5EF4-FFF2-40B4-BE49-F238E27FC236}">
                    <a16:creationId xmlns:a16="http://schemas.microsoft.com/office/drawing/2014/main" id="{7D336F84-D781-7D8A-9E3B-5FE052E6F617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Left Bracket 15">
                <a:extLst>
                  <a:ext uri="{FF2B5EF4-FFF2-40B4-BE49-F238E27FC236}">
                    <a16:creationId xmlns:a16="http://schemas.microsoft.com/office/drawing/2014/main" id="{C87F344A-0C89-4B51-29D0-A50C40C14634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3819D8A-3465-D663-BB66-53FB3BCFCF2E}"/>
              </a:ext>
            </a:extLst>
          </p:cNvPr>
          <p:cNvGrpSpPr/>
          <p:nvPr/>
        </p:nvGrpSpPr>
        <p:grpSpPr>
          <a:xfrm>
            <a:off x="9500277" y="5395190"/>
            <a:ext cx="2002737" cy="354635"/>
            <a:chOff x="4071726" y="711756"/>
            <a:chExt cx="2726309" cy="35463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F0685E1-2CD7-C8F6-F23A-B76F1B1C07E1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24" name="Left Bracket 23">
                <a:extLst>
                  <a:ext uri="{FF2B5EF4-FFF2-40B4-BE49-F238E27FC236}">
                    <a16:creationId xmlns:a16="http://schemas.microsoft.com/office/drawing/2014/main" id="{EC0A15B5-C00F-FE32-BE71-FDDBF00A981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FFB9B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Left Bracket 24">
                <a:extLst>
                  <a:ext uri="{FF2B5EF4-FFF2-40B4-BE49-F238E27FC236}">
                    <a16:creationId xmlns:a16="http://schemas.microsoft.com/office/drawing/2014/main" id="{4FC693BD-68DD-5B76-70E8-87E18873CD10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FFB9B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301DB0C-5981-ADA8-20D4-EB2F01F8D285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22" name="Left Bracket 21">
                <a:extLst>
                  <a:ext uri="{FF2B5EF4-FFF2-40B4-BE49-F238E27FC236}">
                    <a16:creationId xmlns:a16="http://schemas.microsoft.com/office/drawing/2014/main" id="{A7D263EA-C299-328E-F040-F6E999F05AE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FFB9B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Left Bracket 22">
                <a:extLst>
                  <a:ext uri="{FF2B5EF4-FFF2-40B4-BE49-F238E27FC236}">
                    <a16:creationId xmlns:a16="http://schemas.microsoft.com/office/drawing/2014/main" id="{92D65EB3-3FB9-EA6E-19BE-67CBA634B5F1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FFB9B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26" name="Picture 2" descr="Home | CERN">
            <a:extLst>
              <a:ext uri="{FF2B5EF4-FFF2-40B4-BE49-F238E27FC236}">
                <a16:creationId xmlns:a16="http://schemas.microsoft.com/office/drawing/2014/main" id="{95B08749-4CB7-8504-E8B7-4CCB0F7B5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2868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475528C-A943-DFE5-F886-36A9013B4E3B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Isosceles Triangle 113">
            <a:extLst>
              <a:ext uri="{FF2B5EF4-FFF2-40B4-BE49-F238E27FC236}">
                <a16:creationId xmlns:a16="http://schemas.microsoft.com/office/drawing/2014/main" id="{F8FD2675-A765-894A-8366-FB66329D1481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2077090E-C6D0-B701-A9CC-EF438C0F847D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A303FA1D-F301-D474-C7C2-33D34B458F6B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Isosceles Triangle 116">
            <a:extLst>
              <a:ext uri="{FF2B5EF4-FFF2-40B4-BE49-F238E27FC236}">
                <a16:creationId xmlns:a16="http://schemas.microsoft.com/office/drawing/2014/main" id="{67C325B9-1AA0-13E0-30CC-299B996741A3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0E97083B-B83A-62E4-9C73-8FB01E717F75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Isosceles Triangle 118">
            <a:extLst>
              <a:ext uri="{FF2B5EF4-FFF2-40B4-BE49-F238E27FC236}">
                <a16:creationId xmlns:a16="http://schemas.microsoft.com/office/drawing/2014/main" id="{40ED569D-E514-6D2A-F67C-9BC8F608D161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D5B947AC-B611-FBA4-9717-960B707D2F8F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905F0A1E-99EC-05BE-E828-77FB5F658A8D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4D971E4-E4AE-3E45-2861-AAE389DF765B}"/>
              </a:ext>
            </a:extLst>
          </p:cNvPr>
          <p:cNvSpPr txBox="1"/>
          <p:nvPr/>
        </p:nvSpPr>
        <p:spPr>
          <a:xfrm>
            <a:off x="3699015" y="3234788"/>
            <a:ext cx="1265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laser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992989D-5963-596C-49A6-A7446A812C65}"/>
              </a:ext>
            </a:extLst>
          </p:cNvPr>
          <p:cNvSpPr txBox="1"/>
          <p:nvPr/>
        </p:nvSpPr>
        <p:spPr>
          <a:xfrm>
            <a:off x="3628128" y="2837036"/>
            <a:ext cx="688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Tx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67E17FA-9CB4-C955-6A4B-B3C9BD04DCE2}"/>
              </a:ext>
            </a:extLst>
          </p:cNvPr>
          <p:cNvGrpSpPr/>
          <p:nvPr/>
        </p:nvGrpSpPr>
        <p:grpSpPr>
          <a:xfrm>
            <a:off x="1056749" y="2914185"/>
            <a:ext cx="2002737" cy="354635"/>
            <a:chOff x="4071726" y="711756"/>
            <a:chExt cx="2726309" cy="354635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AD7342A-2045-E694-C51B-F092C13E9E92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84" name="Left Bracket 83">
                <a:extLst>
                  <a:ext uri="{FF2B5EF4-FFF2-40B4-BE49-F238E27FC236}">
                    <a16:creationId xmlns:a16="http://schemas.microsoft.com/office/drawing/2014/main" id="{7864C55E-71A4-238A-784D-6816D4760A36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Left Bracket 84">
                <a:extLst>
                  <a:ext uri="{FF2B5EF4-FFF2-40B4-BE49-F238E27FC236}">
                    <a16:creationId xmlns:a16="http://schemas.microsoft.com/office/drawing/2014/main" id="{718CED1D-5118-3AA1-B268-F7F99888BB5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3030FBA-EBA8-C5DB-080B-F63C8DC8D4E1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82" name="Left Bracket 81">
                <a:extLst>
                  <a:ext uri="{FF2B5EF4-FFF2-40B4-BE49-F238E27FC236}">
                    <a16:creationId xmlns:a16="http://schemas.microsoft.com/office/drawing/2014/main" id="{24C7A54F-949F-0141-61CB-215C1DB61D62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Left Bracket 82">
                <a:extLst>
                  <a:ext uri="{FF2B5EF4-FFF2-40B4-BE49-F238E27FC236}">
                    <a16:creationId xmlns:a16="http://schemas.microsoft.com/office/drawing/2014/main" id="{F359A7AF-D1C6-6499-EDE1-9B6C6D6A3217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20D99D6F-D6A4-C84E-E9D2-E5F1F7E2819C}"/>
              </a:ext>
            </a:extLst>
          </p:cNvPr>
          <p:cNvGrpSpPr/>
          <p:nvPr/>
        </p:nvGrpSpPr>
        <p:grpSpPr>
          <a:xfrm>
            <a:off x="8812164" y="3607828"/>
            <a:ext cx="2002737" cy="354635"/>
            <a:chOff x="4071726" y="711756"/>
            <a:chExt cx="2726309" cy="354635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0342BBF6-E32B-0764-F7A9-3A415B865404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91" name="Left Bracket 90">
                <a:extLst>
                  <a:ext uri="{FF2B5EF4-FFF2-40B4-BE49-F238E27FC236}">
                    <a16:creationId xmlns:a16="http://schemas.microsoft.com/office/drawing/2014/main" id="{AB3F9D56-016F-CE12-0804-BEC7EE53DC08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Left Bracket 91">
                <a:extLst>
                  <a:ext uri="{FF2B5EF4-FFF2-40B4-BE49-F238E27FC236}">
                    <a16:creationId xmlns:a16="http://schemas.microsoft.com/office/drawing/2014/main" id="{7DF34DA6-4204-F520-0F61-A3256DB027F2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66FB655E-48D2-5F87-839A-2ACF527997F5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89" name="Left Bracket 88">
                <a:extLst>
                  <a:ext uri="{FF2B5EF4-FFF2-40B4-BE49-F238E27FC236}">
                    <a16:creationId xmlns:a16="http://schemas.microsoft.com/office/drawing/2014/main" id="{EF4B8708-0C3D-BB2C-115C-E7B60BECF2BA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Left Bracket 89">
                <a:extLst>
                  <a:ext uri="{FF2B5EF4-FFF2-40B4-BE49-F238E27FC236}">
                    <a16:creationId xmlns:a16="http://schemas.microsoft.com/office/drawing/2014/main" id="{BED383B9-C853-6297-21B7-E8555067D5C1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5922226-25D9-3825-DC4C-E256E33CDE73}"/>
              </a:ext>
            </a:extLst>
          </p:cNvPr>
          <p:cNvGrpSpPr/>
          <p:nvPr/>
        </p:nvGrpSpPr>
        <p:grpSpPr>
          <a:xfrm>
            <a:off x="5131034" y="2813672"/>
            <a:ext cx="2002737" cy="354635"/>
            <a:chOff x="4071726" y="711756"/>
            <a:chExt cx="2726309" cy="354635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7E185A85-3975-E878-0A05-D7491E2AA2A3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98" name="Left Bracket 97">
                <a:extLst>
                  <a:ext uri="{FF2B5EF4-FFF2-40B4-BE49-F238E27FC236}">
                    <a16:creationId xmlns:a16="http://schemas.microsoft.com/office/drawing/2014/main" id="{740B6B24-3CEE-4668-F9DD-AAAF077520B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Left Bracket 98">
                <a:extLst>
                  <a:ext uri="{FF2B5EF4-FFF2-40B4-BE49-F238E27FC236}">
                    <a16:creationId xmlns:a16="http://schemas.microsoft.com/office/drawing/2014/main" id="{84B16E95-D27C-17B3-D941-95345F7AA30C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227E4A16-23AF-906A-22A1-967E502D9C43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96" name="Left Bracket 95">
                <a:extLst>
                  <a:ext uri="{FF2B5EF4-FFF2-40B4-BE49-F238E27FC236}">
                    <a16:creationId xmlns:a16="http://schemas.microsoft.com/office/drawing/2014/main" id="{E2DE7CEC-0DF9-B26E-55AF-1658ACED92E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Left Bracket 96">
                <a:extLst>
                  <a:ext uri="{FF2B5EF4-FFF2-40B4-BE49-F238E27FC236}">
                    <a16:creationId xmlns:a16="http://schemas.microsoft.com/office/drawing/2014/main" id="{19B62E66-8897-F6B3-BF92-28FCACD91729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DB9B9BC3-EA49-4042-AFFD-427F0A63FCE7}"/>
              </a:ext>
            </a:extLst>
          </p:cNvPr>
          <p:cNvSpPr txBox="1"/>
          <p:nvPr/>
        </p:nvSpPr>
        <p:spPr>
          <a:xfrm>
            <a:off x="1442034" y="3329760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6DED551-6974-E4EF-5B56-3534907620DF}"/>
              </a:ext>
            </a:extLst>
          </p:cNvPr>
          <p:cNvSpPr txBox="1"/>
          <p:nvPr/>
        </p:nvSpPr>
        <p:spPr>
          <a:xfrm>
            <a:off x="9180580" y="4037108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9E140FEC-0064-279F-2DE9-40098AFC67DF}"/>
              </a:ext>
            </a:extLst>
          </p:cNvPr>
          <p:cNvGrpSpPr/>
          <p:nvPr/>
        </p:nvGrpSpPr>
        <p:grpSpPr>
          <a:xfrm rot="10800000">
            <a:off x="7368415" y="2747744"/>
            <a:ext cx="1209001" cy="1148158"/>
            <a:chOff x="3498605" y="2743057"/>
            <a:chExt cx="1209001" cy="1148158"/>
          </a:xfrm>
        </p:grpSpPr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id="{0EB9F75E-12F3-8E17-7750-DBE7B016C375}"/>
                </a:ext>
              </a:extLst>
            </p:cNvPr>
            <p:cNvSpPr/>
            <p:nvPr/>
          </p:nvSpPr>
          <p:spPr>
            <a:xfrm rot="10800000">
              <a:off x="4316717" y="3031131"/>
              <a:ext cx="390889" cy="3978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C599CCC2-476B-70AD-4913-DB7CBF4AFB6B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17" y="3450890"/>
              <a:ext cx="390889" cy="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3F6D6E96-8C5F-7643-68A3-4993B5067D8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3429001"/>
              <a:ext cx="0" cy="462214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4B21BF64-F54B-FBF4-2A22-FCFC50F3DD33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2743057"/>
              <a:ext cx="0" cy="272629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F591FE6D-D565-8AD2-A6C0-D44AC95AAEAA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498605" y="2743057"/>
              <a:ext cx="1026073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0E94EECD-114B-5BE6-2212-CD200F483AD8}"/>
              </a:ext>
            </a:extLst>
          </p:cNvPr>
          <p:cNvCxnSpPr>
            <a:cxnSpLocks/>
          </p:cNvCxnSpPr>
          <p:nvPr/>
        </p:nvCxnSpPr>
        <p:spPr>
          <a:xfrm flipH="1">
            <a:off x="7521182" y="2772201"/>
            <a:ext cx="96187" cy="0"/>
          </a:xfrm>
          <a:prstGeom prst="line">
            <a:avLst/>
          </a:prstGeom>
          <a:ln w="444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Isosceles Triangle 108">
            <a:extLst>
              <a:ext uri="{FF2B5EF4-FFF2-40B4-BE49-F238E27FC236}">
                <a16:creationId xmlns:a16="http://schemas.microsoft.com/office/drawing/2014/main" id="{525A93D0-EEE4-3BD5-32B4-EC8732B50AC8}"/>
              </a:ext>
            </a:extLst>
          </p:cNvPr>
          <p:cNvSpPr/>
          <p:nvPr/>
        </p:nvSpPr>
        <p:spPr>
          <a:xfrm rot="5400000">
            <a:off x="8016329" y="3680960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D02607F-B1C4-56A4-6CC5-483FA7482949}"/>
              </a:ext>
            </a:extLst>
          </p:cNvPr>
          <p:cNvGrpSpPr/>
          <p:nvPr/>
        </p:nvGrpSpPr>
        <p:grpSpPr>
          <a:xfrm flipV="1">
            <a:off x="7155738" y="3252441"/>
            <a:ext cx="183181" cy="291900"/>
            <a:chOff x="6950590" y="4564668"/>
            <a:chExt cx="183181" cy="291900"/>
          </a:xfrm>
        </p:grpSpPr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201D8E12-DE75-4E92-C170-B87CD15643F1}"/>
                </a:ext>
              </a:extLst>
            </p:cNvPr>
            <p:cNvCxnSpPr/>
            <p:nvPr/>
          </p:nvCxnSpPr>
          <p:spPr>
            <a:xfrm flipV="1">
              <a:off x="6950590" y="4564668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768FBB44-DCB7-7E05-BE90-92A144D00BAD}"/>
                </a:ext>
              </a:extLst>
            </p:cNvPr>
            <p:cNvCxnSpPr/>
            <p:nvPr/>
          </p:nvCxnSpPr>
          <p:spPr>
            <a:xfrm flipV="1">
              <a:off x="6973866" y="4696663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BB016AAB-9CAA-C72C-0907-4FDF910BDDAF}"/>
              </a:ext>
            </a:extLst>
          </p:cNvPr>
          <p:cNvSpPr txBox="1"/>
          <p:nvPr/>
        </p:nvSpPr>
        <p:spPr>
          <a:xfrm>
            <a:off x="7759304" y="3037975"/>
            <a:ext cx="1776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photo</a:t>
            </a:r>
          </a:p>
          <a:p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diode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855A43-E9F7-9382-C9AE-8D39F88851FA}"/>
              </a:ext>
            </a:extLst>
          </p:cNvPr>
          <p:cNvSpPr txBox="1"/>
          <p:nvPr/>
        </p:nvSpPr>
        <p:spPr>
          <a:xfrm>
            <a:off x="7944465" y="3703048"/>
            <a:ext cx="1265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Rx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6836268-6ADB-E1F4-6856-DD48017451DE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itle 1">
            <a:extLst>
              <a:ext uri="{FF2B5EF4-FFF2-40B4-BE49-F238E27FC236}">
                <a16:creationId xmlns:a16="http://schemas.microsoft.com/office/drawing/2014/main" id="{E773CF63-73E9-E691-9922-9E291FEE6B5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Pure Clock Link</a:t>
            </a:r>
          </a:p>
        </p:txBody>
      </p:sp>
      <p:pic>
        <p:nvPicPr>
          <p:cNvPr id="59" name="Picture 2" descr="Home | CERN">
            <a:extLst>
              <a:ext uri="{FF2B5EF4-FFF2-40B4-BE49-F238E27FC236}">
                <a16:creationId xmlns:a16="http://schemas.microsoft.com/office/drawing/2014/main" id="{31FF8BCC-7534-599C-86B7-1AEC9B693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9A88BE-1BCA-1068-3476-45EFB48B0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F674F5-8787-F7F8-A6F8-7D6A35E24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D2A5F8-5049-F4C1-CA45-CA8142399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74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11489-08C8-8C84-F4B6-46748E2DD217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C8FCC53-E999-7487-E850-ECC6CBB8BF13}"/>
              </a:ext>
            </a:extLst>
          </p:cNvPr>
          <p:cNvCxnSpPr>
            <a:cxnSpLocks/>
          </p:cNvCxnSpPr>
          <p:nvPr/>
        </p:nvCxnSpPr>
        <p:spPr>
          <a:xfrm>
            <a:off x="2549640" y="4480708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72205F3-1665-EE26-66C5-FF78984B9F73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2107EE-18EE-2996-C4F7-BE967E59F35E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2EB1BB-C657-B300-86EB-1735E09BFCFE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AA86B7A-8AA6-AF6E-6083-D2FBF9FF273A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5676A1-A83F-3A3A-F189-857F5A393CB8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C5B8B4-03AF-9EE5-5FF0-DF26E2FFFC29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A8226DB-5B81-AAFB-22E1-90B8D95440F9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4170C-9311-B434-FC00-1D8805CD342F}"/>
              </a:ext>
            </a:extLst>
          </p:cNvPr>
          <p:cNvGrpSpPr/>
          <p:nvPr/>
        </p:nvGrpSpPr>
        <p:grpSpPr>
          <a:xfrm>
            <a:off x="5131034" y="2843606"/>
            <a:ext cx="2002737" cy="363275"/>
            <a:chOff x="878108" y="269661"/>
            <a:chExt cx="9986601" cy="363275"/>
          </a:xfrm>
        </p:grpSpPr>
        <p:sp>
          <p:nvSpPr>
            <p:cNvPr id="68" name="Left Bracket 67">
              <a:extLst>
                <a:ext uri="{FF2B5EF4-FFF2-40B4-BE49-F238E27FC236}">
                  <a16:creationId xmlns:a16="http://schemas.microsoft.com/office/drawing/2014/main" id="{F77E9F26-5EDE-E2FD-1DBB-7522AAE6B8AF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B2050F1E-8018-A007-BD18-B62D4CEBB1A9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Bracket 65">
              <a:extLst>
                <a:ext uri="{FF2B5EF4-FFF2-40B4-BE49-F238E27FC236}">
                  <a16:creationId xmlns:a16="http://schemas.microsoft.com/office/drawing/2014/main" id="{5229DACF-A128-68D2-A049-E144859A38CE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Left Bracket 66">
              <a:extLst>
                <a:ext uri="{FF2B5EF4-FFF2-40B4-BE49-F238E27FC236}">
                  <a16:creationId xmlns:a16="http://schemas.microsoft.com/office/drawing/2014/main" id="{768EBAF4-63BD-B471-2C92-957F063982FE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Left Bracket 70">
              <a:extLst>
                <a:ext uri="{FF2B5EF4-FFF2-40B4-BE49-F238E27FC236}">
                  <a16:creationId xmlns:a16="http://schemas.microsoft.com/office/drawing/2014/main" id="{A8E53515-5048-588B-2C58-C0C5AD39FEE7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eft Bracket 72">
              <a:extLst>
                <a:ext uri="{FF2B5EF4-FFF2-40B4-BE49-F238E27FC236}">
                  <a16:creationId xmlns:a16="http://schemas.microsoft.com/office/drawing/2014/main" id="{671D1EB3-A497-6393-672A-C0020D926974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Left Bracket 77">
              <a:extLst>
                <a:ext uri="{FF2B5EF4-FFF2-40B4-BE49-F238E27FC236}">
                  <a16:creationId xmlns:a16="http://schemas.microsoft.com/office/drawing/2014/main" id="{9FAFC2A4-55E4-27F5-2A96-2CD84D851B5E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Left Bracket 78">
              <a:extLst>
                <a:ext uri="{FF2B5EF4-FFF2-40B4-BE49-F238E27FC236}">
                  <a16:creationId xmlns:a16="http://schemas.microsoft.com/office/drawing/2014/main" id="{2F95D017-7B3C-E78C-4690-2FC2C21D6C3E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Left Bracket 101">
              <a:extLst>
                <a:ext uri="{FF2B5EF4-FFF2-40B4-BE49-F238E27FC236}">
                  <a16:creationId xmlns:a16="http://schemas.microsoft.com/office/drawing/2014/main" id="{445E7A2C-F470-B02D-9356-123A2602E660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38CD6297-302F-F364-B0FA-E61678655BBF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Left Bracket 103">
              <a:extLst>
                <a:ext uri="{FF2B5EF4-FFF2-40B4-BE49-F238E27FC236}">
                  <a16:creationId xmlns:a16="http://schemas.microsoft.com/office/drawing/2014/main" id="{C919AF17-D367-26CE-46CA-A24E232C4AEA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FB8E9E-0A51-AAED-2683-92A7428686F3}"/>
              </a:ext>
            </a:extLst>
          </p:cNvPr>
          <p:cNvSpPr txBox="1"/>
          <p:nvPr/>
        </p:nvSpPr>
        <p:spPr>
          <a:xfrm>
            <a:off x="5033481" y="2641396"/>
            <a:ext cx="2344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C000"/>
                </a:solidFill>
              </a:rPr>
              <a:t>0 1 0 0 0 1 1 1 0 1 0 1 1 1 0 1 1 1 0 0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21A123-5586-5794-95AC-3D1DB56A0DA8}"/>
              </a:ext>
            </a:extLst>
          </p:cNvPr>
          <p:cNvSpPr/>
          <p:nvPr/>
        </p:nvSpPr>
        <p:spPr>
          <a:xfrm>
            <a:off x="518734" y="2686054"/>
            <a:ext cx="1456100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79A24-7E1E-7D1D-1D75-C464FC8E08F3}"/>
              </a:ext>
            </a:extLst>
          </p:cNvPr>
          <p:cNvGrpSpPr/>
          <p:nvPr/>
        </p:nvGrpSpPr>
        <p:grpSpPr>
          <a:xfrm>
            <a:off x="2995996" y="4374541"/>
            <a:ext cx="1001052" cy="354635"/>
            <a:chOff x="2768232" y="4374541"/>
            <a:chExt cx="1001052" cy="354635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67E17FA-9CB4-C955-6A4B-B3C9BD04DCE2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AD7342A-2045-E694-C51B-F092C13E9E9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4" name="Left Bracket 83">
                  <a:extLst>
                    <a:ext uri="{FF2B5EF4-FFF2-40B4-BE49-F238E27FC236}">
                      <a16:creationId xmlns:a16="http://schemas.microsoft.com/office/drawing/2014/main" id="{7864C55E-71A4-238A-784D-6816D4760A3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Left Bracket 84">
                  <a:extLst>
                    <a:ext uri="{FF2B5EF4-FFF2-40B4-BE49-F238E27FC236}">
                      <a16:creationId xmlns:a16="http://schemas.microsoft.com/office/drawing/2014/main" id="{718CED1D-5118-3AA1-B268-F7F99888BB5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030FBA-EBA8-C5DB-080B-F63C8DC8D4E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2" name="Left Bracket 81">
                  <a:extLst>
                    <a:ext uri="{FF2B5EF4-FFF2-40B4-BE49-F238E27FC236}">
                      <a16:creationId xmlns:a16="http://schemas.microsoft.com/office/drawing/2014/main" id="{24C7A54F-949F-0141-61CB-215C1DB61D62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Left Bracket 82">
                  <a:extLst>
                    <a:ext uri="{FF2B5EF4-FFF2-40B4-BE49-F238E27FC236}">
                      <a16:creationId xmlns:a16="http://schemas.microsoft.com/office/drawing/2014/main" id="{F359A7AF-D1C6-6499-EDE1-9B6C6D6A321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E0A5C6C-A343-6FA3-C0F0-A3B889C23A5C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A93A5CB-2A2E-1E1B-D2B7-3CFD483965DD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8620031-0BE0-B8CD-8AF5-6D8E264BB7D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Left Bracket 111">
                  <a:extLst>
                    <a:ext uri="{FF2B5EF4-FFF2-40B4-BE49-F238E27FC236}">
                      <a16:creationId xmlns:a16="http://schemas.microsoft.com/office/drawing/2014/main" id="{6405752C-99FC-C7CE-2192-DA6AA890E1E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F8D12A5-BD13-0F18-D906-0848414952B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B87A616-FF60-51AC-49FA-2F0F50D1249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FCE90913-6D7B-5243-8078-2ADBB6107ADB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B2E838C-226D-F492-2387-468308BC1A49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18" name="Left Bracket 117">
                <a:extLst>
                  <a:ext uri="{FF2B5EF4-FFF2-40B4-BE49-F238E27FC236}">
                    <a16:creationId xmlns:a16="http://schemas.microsoft.com/office/drawing/2014/main" id="{D452DA24-4B92-7839-EDCA-C268DB9FFD2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93D7F5BA-C0AF-7171-D2E8-0ED40692A52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98E12D-F2E1-6E93-CD41-024E22877C10}"/>
              </a:ext>
            </a:extLst>
          </p:cNvPr>
          <p:cNvGrpSpPr/>
          <p:nvPr/>
        </p:nvGrpSpPr>
        <p:grpSpPr>
          <a:xfrm>
            <a:off x="489504" y="4401705"/>
            <a:ext cx="1001368" cy="348706"/>
            <a:chOff x="7623694" y="1100278"/>
            <a:chExt cx="1363154" cy="771282"/>
          </a:xfrm>
        </p:grpSpPr>
        <p:sp>
          <p:nvSpPr>
            <p:cNvPr id="139" name="Left Bracket 138">
              <a:extLst>
                <a:ext uri="{FF2B5EF4-FFF2-40B4-BE49-F238E27FC236}">
                  <a16:creationId xmlns:a16="http://schemas.microsoft.com/office/drawing/2014/main" id="{78ED8033-F1CD-F70E-CEA7-DEE70DE2ACA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ket 139">
              <a:extLst>
                <a:ext uri="{FF2B5EF4-FFF2-40B4-BE49-F238E27FC236}">
                  <a16:creationId xmlns:a16="http://schemas.microsoft.com/office/drawing/2014/main" id="{4DEAD88F-E3E1-3A61-E8D7-9C89585A0670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2992CA2-41B1-7A53-5480-21978771F805}"/>
              </a:ext>
            </a:extLst>
          </p:cNvPr>
          <p:cNvSpPr/>
          <p:nvPr/>
        </p:nvSpPr>
        <p:spPr>
          <a:xfrm>
            <a:off x="2943960" y="2684287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02FBFDE-A8A4-F1EE-7823-5A9B550A38D5}"/>
              </a:ext>
            </a:extLst>
          </p:cNvPr>
          <p:cNvSpPr txBox="1"/>
          <p:nvPr/>
        </p:nvSpPr>
        <p:spPr>
          <a:xfrm>
            <a:off x="2652569" y="2324909"/>
            <a:ext cx="126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Serializer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99D5817-E4B3-E04F-4081-0A5A2AEDDEBE}"/>
              </a:ext>
            </a:extLst>
          </p:cNvPr>
          <p:cNvSpPr txBox="1"/>
          <p:nvPr/>
        </p:nvSpPr>
        <p:spPr>
          <a:xfrm>
            <a:off x="720881" y="2128925"/>
            <a:ext cx="10488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Data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Source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FB2936-8DE1-63AD-D424-CEDBA4E64243}"/>
              </a:ext>
            </a:extLst>
          </p:cNvPr>
          <p:cNvCxnSpPr>
            <a:cxnSpLocks/>
            <a:endCxn id="141" idx="1"/>
          </p:cNvCxnSpPr>
          <p:nvPr/>
        </p:nvCxnSpPr>
        <p:spPr>
          <a:xfrm>
            <a:off x="1965283" y="3347068"/>
            <a:ext cx="978677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87785D9B-05D5-AAB4-FAE1-A66F85E90B7C}"/>
              </a:ext>
            </a:extLst>
          </p:cNvPr>
          <p:cNvSpPr/>
          <p:nvPr/>
        </p:nvSpPr>
        <p:spPr>
          <a:xfrm>
            <a:off x="3030937" y="3842851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51EC4CC2-FF56-9B05-8DF2-A996B3FA9D8A}"/>
              </a:ext>
            </a:extLst>
          </p:cNvPr>
          <p:cNvSpPr/>
          <p:nvPr/>
        </p:nvSpPr>
        <p:spPr>
          <a:xfrm>
            <a:off x="3286293" y="3843902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DD43C5E4-7CA8-6214-2AA4-4E93923A11B3}"/>
              </a:ext>
            </a:extLst>
          </p:cNvPr>
          <p:cNvSpPr/>
          <p:nvPr/>
        </p:nvSpPr>
        <p:spPr>
          <a:xfrm>
            <a:off x="1149983" y="3845280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D46C2DC-3C6E-D84F-C301-D416BA9FEBFE}"/>
              </a:ext>
            </a:extLst>
          </p:cNvPr>
          <p:cNvSpPr/>
          <p:nvPr/>
        </p:nvSpPr>
        <p:spPr>
          <a:xfrm>
            <a:off x="2146164" y="4344685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83FF8CBF-F51A-7434-4698-9A92965BC7D6}"/>
              </a:ext>
            </a:extLst>
          </p:cNvPr>
          <p:cNvCxnSpPr>
            <a:cxnSpLocks/>
          </p:cNvCxnSpPr>
          <p:nvPr/>
        </p:nvCxnSpPr>
        <p:spPr>
          <a:xfrm>
            <a:off x="1782712" y="4485917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3EF27F3A-3B37-49F0-DC6F-A5C9455C8BC2}"/>
              </a:ext>
            </a:extLst>
          </p:cNvPr>
          <p:cNvSpPr txBox="1"/>
          <p:nvPr/>
        </p:nvSpPr>
        <p:spPr>
          <a:xfrm>
            <a:off x="1727280" y="4764961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multiplier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293F1360-700C-A8A2-FE5F-633447E0BC8C}"/>
              </a:ext>
            </a:extLst>
          </p:cNvPr>
          <p:cNvSpPr txBox="1"/>
          <p:nvPr/>
        </p:nvSpPr>
        <p:spPr>
          <a:xfrm>
            <a:off x="224969" y="4764961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B24EDBCD-2C78-4E38-FD38-0002E1BBC70A}"/>
              </a:ext>
            </a:extLst>
          </p:cNvPr>
          <p:cNvSpPr txBox="1"/>
          <p:nvPr/>
        </p:nvSpPr>
        <p:spPr>
          <a:xfrm>
            <a:off x="2034658" y="4384693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F4EF2F6-064E-9167-AF57-BB647149E5E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itle 1">
            <a:extLst>
              <a:ext uri="{FF2B5EF4-FFF2-40B4-BE49-F238E27FC236}">
                <a16:creationId xmlns:a16="http://schemas.microsoft.com/office/drawing/2014/main" id="{801900C7-F8D0-4F7A-76B6-EE84410D231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Self-synchronous link</a:t>
            </a:r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2EFD8ADC-439E-1878-0AB2-24774D566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16D0D3-D369-07E9-2CD0-15D9B17FB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5316A-D888-5FA0-3CAC-DB7CB429B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C37EB-00CE-F859-AB26-33B740A01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24</a:t>
            </a:fld>
            <a:endParaRPr lang="en-US"/>
          </a:p>
        </p:txBody>
      </p: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FB56FEFD-00AD-E825-E612-E42EA03911D6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177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62831B1-61D3-459D-842F-FE10B3A34027}"/>
              </a:ext>
            </a:extLst>
          </p:cNvPr>
          <p:cNvCxnSpPr>
            <a:cxnSpLocks/>
          </p:cNvCxnSpPr>
          <p:nvPr/>
        </p:nvCxnSpPr>
        <p:spPr>
          <a:xfrm>
            <a:off x="9170236" y="3684450"/>
            <a:ext cx="71682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11489-08C8-8C84-F4B6-46748E2DD217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C8FCC53-E999-7487-E850-ECC6CBB8BF13}"/>
              </a:ext>
            </a:extLst>
          </p:cNvPr>
          <p:cNvCxnSpPr>
            <a:cxnSpLocks/>
          </p:cNvCxnSpPr>
          <p:nvPr/>
        </p:nvCxnSpPr>
        <p:spPr>
          <a:xfrm>
            <a:off x="2549640" y="4480708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72205F3-1665-EE26-66C5-FF78984B9F73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2107EE-18EE-2996-C4F7-BE967E59F35E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2EB1BB-C657-B300-86EB-1735E09BFCFE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AA86B7A-8AA6-AF6E-6083-D2FBF9FF273A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5676A1-A83F-3A3A-F189-857F5A393CB8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F614E1-4DAD-AB21-6CC5-8D2EC73B9686}"/>
              </a:ext>
            </a:extLst>
          </p:cNvPr>
          <p:cNvGrpSpPr/>
          <p:nvPr/>
        </p:nvGrpSpPr>
        <p:grpSpPr>
          <a:xfrm rot="10800000">
            <a:off x="7368415" y="2747744"/>
            <a:ext cx="1209001" cy="1148158"/>
            <a:chOff x="3498605" y="2743057"/>
            <a:chExt cx="1209001" cy="114815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7E2673C5-3F53-F057-EA04-4C936DBE10B3}"/>
                </a:ext>
              </a:extLst>
            </p:cNvPr>
            <p:cNvSpPr/>
            <p:nvPr/>
          </p:nvSpPr>
          <p:spPr>
            <a:xfrm rot="10800000">
              <a:off x="4316717" y="3031131"/>
              <a:ext cx="390889" cy="3978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B1CA7E9-B188-DB32-E9AF-8A73169AF81C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17" y="3450890"/>
              <a:ext cx="390889" cy="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ECED729-0C80-05D7-7DBA-4B1AA757350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3429001"/>
              <a:ext cx="0" cy="462214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8B1492C-33CA-5860-431E-EE6EB9E25235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2743057"/>
              <a:ext cx="0" cy="272629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9538E5-FFFA-AEF3-9702-61695AA9F97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498605" y="2743057"/>
              <a:ext cx="1026073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32C85AC-5358-3689-6F09-7CD9E88EDF9D}"/>
              </a:ext>
            </a:extLst>
          </p:cNvPr>
          <p:cNvCxnSpPr>
            <a:cxnSpLocks/>
          </p:cNvCxnSpPr>
          <p:nvPr/>
        </p:nvCxnSpPr>
        <p:spPr>
          <a:xfrm flipH="1">
            <a:off x="7521182" y="2772201"/>
            <a:ext cx="96187" cy="0"/>
          </a:xfrm>
          <a:prstGeom prst="line">
            <a:avLst/>
          </a:prstGeom>
          <a:ln w="444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C5B8B4-03AF-9EE5-5FF0-DF26E2FFFC29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A8226DB-5B81-AAFB-22E1-90B8D95440F9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664F32E-A4FE-01D3-D9BB-645EEE6B8BD5}"/>
              </a:ext>
            </a:extLst>
          </p:cNvPr>
          <p:cNvGrpSpPr/>
          <p:nvPr/>
        </p:nvGrpSpPr>
        <p:grpSpPr>
          <a:xfrm flipV="1">
            <a:off x="7155738" y="3252441"/>
            <a:ext cx="183181" cy="291900"/>
            <a:chOff x="6950590" y="4564668"/>
            <a:chExt cx="183181" cy="29190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2DC5A00-B783-1F2F-1532-BAD6ADBADC7D}"/>
                </a:ext>
              </a:extLst>
            </p:cNvPr>
            <p:cNvCxnSpPr/>
            <p:nvPr/>
          </p:nvCxnSpPr>
          <p:spPr>
            <a:xfrm flipV="1">
              <a:off x="6950590" y="4564668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79D8E6B-4CAF-2641-99FD-E7E30134015B}"/>
                </a:ext>
              </a:extLst>
            </p:cNvPr>
            <p:cNvCxnSpPr/>
            <p:nvPr/>
          </p:nvCxnSpPr>
          <p:spPr>
            <a:xfrm flipV="1">
              <a:off x="6973866" y="4696663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4170C-9311-B434-FC00-1D8805CD342F}"/>
              </a:ext>
            </a:extLst>
          </p:cNvPr>
          <p:cNvGrpSpPr/>
          <p:nvPr/>
        </p:nvGrpSpPr>
        <p:grpSpPr>
          <a:xfrm>
            <a:off x="5131034" y="2843606"/>
            <a:ext cx="2002737" cy="363275"/>
            <a:chOff x="878108" y="269661"/>
            <a:chExt cx="9986601" cy="363275"/>
          </a:xfrm>
        </p:grpSpPr>
        <p:sp>
          <p:nvSpPr>
            <p:cNvPr id="68" name="Left Bracket 67">
              <a:extLst>
                <a:ext uri="{FF2B5EF4-FFF2-40B4-BE49-F238E27FC236}">
                  <a16:creationId xmlns:a16="http://schemas.microsoft.com/office/drawing/2014/main" id="{F77E9F26-5EDE-E2FD-1DBB-7522AAE6B8AF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B2050F1E-8018-A007-BD18-B62D4CEBB1A9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Bracket 65">
              <a:extLst>
                <a:ext uri="{FF2B5EF4-FFF2-40B4-BE49-F238E27FC236}">
                  <a16:creationId xmlns:a16="http://schemas.microsoft.com/office/drawing/2014/main" id="{5229DACF-A128-68D2-A049-E144859A38CE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Left Bracket 66">
              <a:extLst>
                <a:ext uri="{FF2B5EF4-FFF2-40B4-BE49-F238E27FC236}">
                  <a16:creationId xmlns:a16="http://schemas.microsoft.com/office/drawing/2014/main" id="{768EBAF4-63BD-B471-2C92-957F063982FE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Left Bracket 70">
              <a:extLst>
                <a:ext uri="{FF2B5EF4-FFF2-40B4-BE49-F238E27FC236}">
                  <a16:creationId xmlns:a16="http://schemas.microsoft.com/office/drawing/2014/main" id="{A8E53515-5048-588B-2C58-C0C5AD39FEE7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eft Bracket 72">
              <a:extLst>
                <a:ext uri="{FF2B5EF4-FFF2-40B4-BE49-F238E27FC236}">
                  <a16:creationId xmlns:a16="http://schemas.microsoft.com/office/drawing/2014/main" id="{671D1EB3-A497-6393-672A-C0020D926974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Left Bracket 77">
              <a:extLst>
                <a:ext uri="{FF2B5EF4-FFF2-40B4-BE49-F238E27FC236}">
                  <a16:creationId xmlns:a16="http://schemas.microsoft.com/office/drawing/2014/main" id="{9FAFC2A4-55E4-27F5-2A96-2CD84D851B5E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Left Bracket 78">
              <a:extLst>
                <a:ext uri="{FF2B5EF4-FFF2-40B4-BE49-F238E27FC236}">
                  <a16:creationId xmlns:a16="http://schemas.microsoft.com/office/drawing/2014/main" id="{2F95D017-7B3C-E78C-4690-2FC2C21D6C3E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Left Bracket 101">
              <a:extLst>
                <a:ext uri="{FF2B5EF4-FFF2-40B4-BE49-F238E27FC236}">
                  <a16:creationId xmlns:a16="http://schemas.microsoft.com/office/drawing/2014/main" id="{445E7A2C-F470-B02D-9356-123A2602E660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38CD6297-302F-F364-B0FA-E61678655BBF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Left Bracket 103">
              <a:extLst>
                <a:ext uri="{FF2B5EF4-FFF2-40B4-BE49-F238E27FC236}">
                  <a16:creationId xmlns:a16="http://schemas.microsoft.com/office/drawing/2014/main" id="{C919AF17-D367-26CE-46CA-A24E232C4AEA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FB8E9E-0A51-AAED-2683-92A7428686F3}"/>
              </a:ext>
            </a:extLst>
          </p:cNvPr>
          <p:cNvSpPr txBox="1"/>
          <p:nvPr/>
        </p:nvSpPr>
        <p:spPr>
          <a:xfrm>
            <a:off x="5033481" y="2641396"/>
            <a:ext cx="2344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C000"/>
                </a:solidFill>
              </a:rPr>
              <a:t>0 1 0 0 0 1 1 1 0 1 0 1 1 1 0 1 1 1 0 0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21A123-5586-5794-95AC-3D1DB56A0DA8}"/>
              </a:ext>
            </a:extLst>
          </p:cNvPr>
          <p:cNvSpPr/>
          <p:nvPr/>
        </p:nvSpPr>
        <p:spPr>
          <a:xfrm>
            <a:off x="518734" y="2686054"/>
            <a:ext cx="1456100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79A24-7E1E-7D1D-1D75-C464FC8E08F3}"/>
              </a:ext>
            </a:extLst>
          </p:cNvPr>
          <p:cNvGrpSpPr/>
          <p:nvPr/>
        </p:nvGrpSpPr>
        <p:grpSpPr>
          <a:xfrm>
            <a:off x="2995996" y="4374541"/>
            <a:ext cx="1001052" cy="354635"/>
            <a:chOff x="2768232" y="4374541"/>
            <a:chExt cx="1001052" cy="354635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67E17FA-9CB4-C955-6A4B-B3C9BD04DCE2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AD7342A-2045-E694-C51B-F092C13E9E9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4" name="Left Bracket 83">
                  <a:extLst>
                    <a:ext uri="{FF2B5EF4-FFF2-40B4-BE49-F238E27FC236}">
                      <a16:creationId xmlns:a16="http://schemas.microsoft.com/office/drawing/2014/main" id="{7864C55E-71A4-238A-784D-6816D4760A3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Left Bracket 84">
                  <a:extLst>
                    <a:ext uri="{FF2B5EF4-FFF2-40B4-BE49-F238E27FC236}">
                      <a16:creationId xmlns:a16="http://schemas.microsoft.com/office/drawing/2014/main" id="{718CED1D-5118-3AA1-B268-F7F99888BB5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030FBA-EBA8-C5DB-080B-F63C8DC8D4E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2" name="Left Bracket 81">
                  <a:extLst>
                    <a:ext uri="{FF2B5EF4-FFF2-40B4-BE49-F238E27FC236}">
                      <a16:creationId xmlns:a16="http://schemas.microsoft.com/office/drawing/2014/main" id="{24C7A54F-949F-0141-61CB-215C1DB61D62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Left Bracket 82">
                  <a:extLst>
                    <a:ext uri="{FF2B5EF4-FFF2-40B4-BE49-F238E27FC236}">
                      <a16:creationId xmlns:a16="http://schemas.microsoft.com/office/drawing/2014/main" id="{F359A7AF-D1C6-6499-EDE1-9B6C6D6A321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E0A5C6C-A343-6FA3-C0F0-A3B889C23A5C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A93A5CB-2A2E-1E1B-D2B7-3CFD483965DD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8620031-0BE0-B8CD-8AF5-6D8E264BB7D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Left Bracket 111">
                  <a:extLst>
                    <a:ext uri="{FF2B5EF4-FFF2-40B4-BE49-F238E27FC236}">
                      <a16:creationId xmlns:a16="http://schemas.microsoft.com/office/drawing/2014/main" id="{6405752C-99FC-C7CE-2192-DA6AA890E1E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F8D12A5-BD13-0F18-D906-0848414952B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B87A616-FF60-51AC-49FA-2F0F50D1249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FCE90913-6D7B-5243-8078-2ADBB6107ADB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B2E838C-226D-F492-2387-468308BC1A49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18" name="Left Bracket 117">
                <a:extLst>
                  <a:ext uri="{FF2B5EF4-FFF2-40B4-BE49-F238E27FC236}">
                    <a16:creationId xmlns:a16="http://schemas.microsoft.com/office/drawing/2014/main" id="{D452DA24-4B92-7839-EDCA-C268DB9FFD2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93D7F5BA-C0AF-7171-D2E8-0ED40692A52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98E12D-F2E1-6E93-CD41-024E22877C10}"/>
              </a:ext>
            </a:extLst>
          </p:cNvPr>
          <p:cNvGrpSpPr/>
          <p:nvPr/>
        </p:nvGrpSpPr>
        <p:grpSpPr>
          <a:xfrm>
            <a:off x="489504" y="4401705"/>
            <a:ext cx="1001368" cy="348706"/>
            <a:chOff x="7623694" y="1100278"/>
            <a:chExt cx="1363154" cy="771282"/>
          </a:xfrm>
        </p:grpSpPr>
        <p:sp>
          <p:nvSpPr>
            <p:cNvPr id="139" name="Left Bracket 138">
              <a:extLst>
                <a:ext uri="{FF2B5EF4-FFF2-40B4-BE49-F238E27FC236}">
                  <a16:creationId xmlns:a16="http://schemas.microsoft.com/office/drawing/2014/main" id="{78ED8033-F1CD-F70E-CEA7-DEE70DE2ACA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ket 139">
              <a:extLst>
                <a:ext uri="{FF2B5EF4-FFF2-40B4-BE49-F238E27FC236}">
                  <a16:creationId xmlns:a16="http://schemas.microsoft.com/office/drawing/2014/main" id="{4DEAD88F-E3E1-3A61-E8D7-9C89585A0670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2992CA2-41B1-7A53-5480-21978771F805}"/>
              </a:ext>
            </a:extLst>
          </p:cNvPr>
          <p:cNvSpPr/>
          <p:nvPr/>
        </p:nvSpPr>
        <p:spPr>
          <a:xfrm>
            <a:off x="2943960" y="2684287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02FBFDE-A8A4-F1EE-7823-5A9B550A38D5}"/>
              </a:ext>
            </a:extLst>
          </p:cNvPr>
          <p:cNvSpPr txBox="1"/>
          <p:nvPr/>
        </p:nvSpPr>
        <p:spPr>
          <a:xfrm>
            <a:off x="2652569" y="2324909"/>
            <a:ext cx="126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Serializer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99D5817-E4B3-E04F-4081-0A5A2AEDDEBE}"/>
              </a:ext>
            </a:extLst>
          </p:cNvPr>
          <p:cNvSpPr txBox="1"/>
          <p:nvPr/>
        </p:nvSpPr>
        <p:spPr>
          <a:xfrm>
            <a:off x="720881" y="2128925"/>
            <a:ext cx="10488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Data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Source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FB2936-8DE1-63AD-D424-CEDBA4E64243}"/>
              </a:ext>
            </a:extLst>
          </p:cNvPr>
          <p:cNvCxnSpPr>
            <a:cxnSpLocks/>
            <a:endCxn id="141" idx="1"/>
          </p:cNvCxnSpPr>
          <p:nvPr/>
        </p:nvCxnSpPr>
        <p:spPr>
          <a:xfrm>
            <a:off x="1965283" y="3347068"/>
            <a:ext cx="978677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87785D9B-05D5-AAB4-FAE1-A66F85E90B7C}"/>
              </a:ext>
            </a:extLst>
          </p:cNvPr>
          <p:cNvSpPr/>
          <p:nvPr/>
        </p:nvSpPr>
        <p:spPr>
          <a:xfrm>
            <a:off x="3030937" y="3842851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51EC4CC2-FF56-9B05-8DF2-A996B3FA9D8A}"/>
              </a:ext>
            </a:extLst>
          </p:cNvPr>
          <p:cNvSpPr/>
          <p:nvPr/>
        </p:nvSpPr>
        <p:spPr>
          <a:xfrm>
            <a:off x="3286293" y="3843902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DD43C5E4-7CA8-6214-2AA4-4E93923A11B3}"/>
              </a:ext>
            </a:extLst>
          </p:cNvPr>
          <p:cNvSpPr/>
          <p:nvPr/>
        </p:nvSpPr>
        <p:spPr>
          <a:xfrm>
            <a:off x="1149983" y="3845280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D46C2DC-3C6E-D84F-C301-D416BA9FEBFE}"/>
              </a:ext>
            </a:extLst>
          </p:cNvPr>
          <p:cNvSpPr/>
          <p:nvPr/>
        </p:nvSpPr>
        <p:spPr>
          <a:xfrm>
            <a:off x="2146164" y="4344685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83FF8CBF-F51A-7434-4698-9A92965BC7D6}"/>
              </a:ext>
            </a:extLst>
          </p:cNvPr>
          <p:cNvCxnSpPr>
            <a:cxnSpLocks/>
          </p:cNvCxnSpPr>
          <p:nvPr/>
        </p:nvCxnSpPr>
        <p:spPr>
          <a:xfrm>
            <a:off x="1782712" y="4485917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3EF27F3A-3B37-49F0-DC6F-A5C9455C8BC2}"/>
              </a:ext>
            </a:extLst>
          </p:cNvPr>
          <p:cNvSpPr txBox="1"/>
          <p:nvPr/>
        </p:nvSpPr>
        <p:spPr>
          <a:xfrm>
            <a:off x="1727280" y="4764961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multiplier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656A97E-A8BA-2030-24A4-8FC6E0873F31}"/>
              </a:ext>
            </a:extLst>
          </p:cNvPr>
          <p:cNvSpPr/>
          <p:nvPr/>
        </p:nvSpPr>
        <p:spPr>
          <a:xfrm>
            <a:off x="8561335" y="2679408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CDR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0D3EDE91-B518-52AB-0713-4EC9CAE61C0D}"/>
              </a:ext>
            </a:extLst>
          </p:cNvPr>
          <p:cNvSpPr txBox="1"/>
          <p:nvPr/>
        </p:nvSpPr>
        <p:spPr>
          <a:xfrm>
            <a:off x="8083518" y="2104195"/>
            <a:ext cx="1620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Clock and Data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Recovery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E0F4A11A-38CB-62A3-FA4C-B5B746D08BAD}"/>
              </a:ext>
            </a:extLst>
          </p:cNvPr>
          <p:cNvCxnSpPr>
            <a:cxnSpLocks/>
          </p:cNvCxnSpPr>
          <p:nvPr/>
        </p:nvCxnSpPr>
        <p:spPr>
          <a:xfrm>
            <a:off x="9170236" y="3043717"/>
            <a:ext cx="71682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E631A39-2960-1E2B-DB49-CB9953DBD026}"/>
              </a:ext>
            </a:extLst>
          </p:cNvPr>
          <p:cNvSpPr/>
          <p:nvPr/>
        </p:nvSpPr>
        <p:spPr>
          <a:xfrm>
            <a:off x="9887056" y="2675612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4102FB2-9500-8D86-1091-5F252E8BBAE4}"/>
              </a:ext>
            </a:extLst>
          </p:cNvPr>
          <p:cNvSpPr txBox="1"/>
          <p:nvPr/>
        </p:nvSpPr>
        <p:spPr>
          <a:xfrm>
            <a:off x="9595030" y="2272942"/>
            <a:ext cx="126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es</a:t>
            </a:r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erializer</a:t>
            </a:r>
          </a:p>
        </p:txBody>
      </p:sp>
      <p:sp>
        <p:nvSpPr>
          <p:cNvPr id="170" name="Isosceles Triangle 169">
            <a:extLst>
              <a:ext uri="{FF2B5EF4-FFF2-40B4-BE49-F238E27FC236}">
                <a16:creationId xmlns:a16="http://schemas.microsoft.com/office/drawing/2014/main" id="{38D91861-560E-F05E-164D-0898B82B741E}"/>
              </a:ext>
            </a:extLst>
          </p:cNvPr>
          <p:cNvSpPr/>
          <p:nvPr/>
        </p:nvSpPr>
        <p:spPr>
          <a:xfrm>
            <a:off x="9974033" y="3834176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CAD84F51-FB10-425A-EE1C-9495C169057A}"/>
              </a:ext>
            </a:extLst>
          </p:cNvPr>
          <p:cNvSpPr/>
          <p:nvPr/>
        </p:nvSpPr>
        <p:spPr>
          <a:xfrm>
            <a:off x="10229389" y="3835227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293F1360-700C-A8A2-FE5F-633447E0BC8C}"/>
              </a:ext>
            </a:extLst>
          </p:cNvPr>
          <p:cNvSpPr txBox="1"/>
          <p:nvPr/>
        </p:nvSpPr>
        <p:spPr>
          <a:xfrm>
            <a:off x="224969" y="4764961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8DA890C-5951-6FFF-5F98-9BF7C864CA88}"/>
              </a:ext>
            </a:extLst>
          </p:cNvPr>
          <p:cNvGrpSpPr/>
          <p:nvPr/>
        </p:nvGrpSpPr>
        <p:grpSpPr>
          <a:xfrm>
            <a:off x="8602782" y="4374540"/>
            <a:ext cx="1001052" cy="354635"/>
            <a:chOff x="2768232" y="4374541"/>
            <a:chExt cx="1001052" cy="35463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75D972F2-D948-4C34-3767-012A6C7DB4AF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372A6C16-D776-9D03-E418-F2232D027194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9" name="Left Bracket 188">
                  <a:extLst>
                    <a:ext uri="{FF2B5EF4-FFF2-40B4-BE49-F238E27FC236}">
                      <a16:creationId xmlns:a16="http://schemas.microsoft.com/office/drawing/2014/main" id="{3E851BC1-B07C-E700-0703-C012F857603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Left Bracket 189">
                  <a:extLst>
                    <a:ext uri="{FF2B5EF4-FFF2-40B4-BE49-F238E27FC236}">
                      <a16:creationId xmlns:a16="http://schemas.microsoft.com/office/drawing/2014/main" id="{BBCD5184-B708-3810-4C9F-231A1D4A2DE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D9A286E8-87B1-1A49-A31D-A0664810CB57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7" name="Left Bracket 186">
                  <a:extLst>
                    <a:ext uri="{FF2B5EF4-FFF2-40B4-BE49-F238E27FC236}">
                      <a16:creationId xmlns:a16="http://schemas.microsoft.com/office/drawing/2014/main" id="{57B65557-55CE-BECC-D59F-082C9C46C25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Left Bracket 187">
                  <a:extLst>
                    <a:ext uri="{FF2B5EF4-FFF2-40B4-BE49-F238E27FC236}">
                      <a16:creationId xmlns:a16="http://schemas.microsoft.com/office/drawing/2014/main" id="{F9AB00C7-4B73-9ABA-CA2E-92E675642F4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F46D17CD-1033-7606-6A31-6EE0CEC8805D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DAC3FD4B-FBA2-0834-F2EC-BA545A4928E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3" name="Left Bracket 182">
                  <a:extLst>
                    <a:ext uri="{FF2B5EF4-FFF2-40B4-BE49-F238E27FC236}">
                      <a16:creationId xmlns:a16="http://schemas.microsoft.com/office/drawing/2014/main" id="{D5F007F5-98D1-2773-C872-5BDBDF8DA75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Left Bracket 183">
                  <a:extLst>
                    <a:ext uri="{FF2B5EF4-FFF2-40B4-BE49-F238E27FC236}">
                      <a16:creationId xmlns:a16="http://schemas.microsoft.com/office/drawing/2014/main" id="{C1899EF2-5A24-A8A2-1205-B06E0B489A2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8183C895-6DA5-36F7-A4BC-D8F2601C1039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1" name="Left Bracket 180">
                  <a:extLst>
                    <a:ext uri="{FF2B5EF4-FFF2-40B4-BE49-F238E27FC236}">
                      <a16:creationId xmlns:a16="http://schemas.microsoft.com/office/drawing/2014/main" id="{8BC7AC8D-D2F8-DB50-7AB1-C821AC87417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Left Bracket 181">
                  <a:extLst>
                    <a:ext uri="{FF2B5EF4-FFF2-40B4-BE49-F238E27FC236}">
                      <a16:creationId xmlns:a16="http://schemas.microsoft.com/office/drawing/2014/main" id="{BAB5090F-E719-FE04-EC74-666ECE4FAFE3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CDA1C85-BBE0-DB3D-C2D4-E29CB7C7E85A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7" name="Left Bracket 176">
                <a:extLst>
                  <a:ext uri="{FF2B5EF4-FFF2-40B4-BE49-F238E27FC236}">
                    <a16:creationId xmlns:a16="http://schemas.microsoft.com/office/drawing/2014/main" id="{D9EBCF4A-CD7A-7B2D-2A7F-203B14EA206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Left Bracket 177">
                <a:extLst>
                  <a:ext uri="{FF2B5EF4-FFF2-40B4-BE49-F238E27FC236}">
                    <a16:creationId xmlns:a16="http://schemas.microsoft.com/office/drawing/2014/main" id="{2500173A-A496-9193-1842-526D387D2D8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D341E7-A29A-F783-5A50-E4BF88975850}"/>
              </a:ext>
            </a:extLst>
          </p:cNvPr>
          <p:cNvSpPr/>
          <p:nvPr/>
        </p:nvSpPr>
        <p:spPr>
          <a:xfrm>
            <a:off x="10014972" y="4302971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930F9AF-86CE-A6D8-4DE5-C659402AAB8C}"/>
              </a:ext>
            </a:extLst>
          </p:cNvPr>
          <p:cNvGrpSpPr/>
          <p:nvPr/>
        </p:nvGrpSpPr>
        <p:grpSpPr>
          <a:xfrm>
            <a:off x="10836496" y="4302971"/>
            <a:ext cx="1001368" cy="348706"/>
            <a:chOff x="7623694" y="1100278"/>
            <a:chExt cx="1363154" cy="771282"/>
          </a:xfrm>
        </p:grpSpPr>
        <p:sp>
          <p:nvSpPr>
            <p:cNvPr id="193" name="Left Bracket 192">
              <a:extLst>
                <a:ext uri="{FF2B5EF4-FFF2-40B4-BE49-F238E27FC236}">
                  <a16:creationId xmlns:a16="http://schemas.microsoft.com/office/drawing/2014/main" id="{C95D683F-4793-AD6A-6A1C-38395EB20135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Left Bracket 193">
              <a:extLst>
                <a:ext uri="{FF2B5EF4-FFF2-40B4-BE49-F238E27FC236}">
                  <a16:creationId xmlns:a16="http://schemas.microsoft.com/office/drawing/2014/main" id="{FC50FD1E-4331-A243-28B6-4EFC67FA64F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5D85F608-66C9-1419-1B9E-B5CA02A7DC17}"/>
              </a:ext>
            </a:extLst>
          </p:cNvPr>
          <p:cNvCxnSpPr>
            <a:cxnSpLocks/>
          </p:cNvCxnSpPr>
          <p:nvPr/>
        </p:nvCxnSpPr>
        <p:spPr>
          <a:xfrm>
            <a:off x="9664514" y="4491846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C934841-1D98-CDAB-8BD4-78D69CE53030}"/>
              </a:ext>
            </a:extLst>
          </p:cNvPr>
          <p:cNvCxnSpPr>
            <a:cxnSpLocks/>
          </p:cNvCxnSpPr>
          <p:nvPr/>
        </p:nvCxnSpPr>
        <p:spPr>
          <a:xfrm>
            <a:off x="10443805" y="448070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73E2FFAC-193B-62EB-B56B-8C3052452CCD}"/>
              </a:ext>
            </a:extLst>
          </p:cNvPr>
          <p:cNvSpPr/>
          <p:nvPr/>
        </p:nvSpPr>
        <p:spPr>
          <a:xfrm>
            <a:off x="11125362" y="2663463"/>
            <a:ext cx="808876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9" name="Isosceles Triangle 198">
            <a:extLst>
              <a:ext uri="{FF2B5EF4-FFF2-40B4-BE49-F238E27FC236}">
                <a16:creationId xmlns:a16="http://schemas.microsoft.com/office/drawing/2014/main" id="{A13C6BD8-9552-9F56-FFC0-B976FFA7FC66}"/>
              </a:ext>
            </a:extLst>
          </p:cNvPr>
          <p:cNvSpPr/>
          <p:nvPr/>
        </p:nvSpPr>
        <p:spPr>
          <a:xfrm>
            <a:off x="11415381" y="3813212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345CAA5-F7A9-A2DA-7922-217A55DEA2AA}"/>
              </a:ext>
            </a:extLst>
          </p:cNvPr>
          <p:cNvCxnSpPr>
            <a:cxnSpLocks/>
          </p:cNvCxnSpPr>
          <p:nvPr/>
        </p:nvCxnSpPr>
        <p:spPr>
          <a:xfrm>
            <a:off x="10495957" y="3354729"/>
            <a:ext cx="629405" cy="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>
            <a:extLst>
              <a:ext uri="{FF2B5EF4-FFF2-40B4-BE49-F238E27FC236}">
                <a16:creationId xmlns:a16="http://schemas.microsoft.com/office/drawing/2014/main" id="{A87331A6-DFB1-DF1E-806E-97521E79A705}"/>
              </a:ext>
            </a:extLst>
          </p:cNvPr>
          <p:cNvSpPr txBox="1"/>
          <p:nvPr/>
        </p:nvSpPr>
        <p:spPr>
          <a:xfrm>
            <a:off x="10892986" y="2090837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Data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Sink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9CD58E4C-E1F3-D8C0-C6F0-4F970061D923}"/>
              </a:ext>
            </a:extLst>
          </p:cNvPr>
          <p:cNvSpPr txBox="1"/>
          <p:nvPr/>
        </p:nvSpPr>
        <p:spPr>
          <a:xfrm>
            <a:off x="9553769" y="4744789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divider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B24EDBCD-2C78-4E38-FD38-0002E1BBC70A}"/>
              </a:ext>
            </a:extLst>
          </p:cNvPr>
          <p:cNvSpPr txBox="1"/>
          <p:nvPr/>
        </p:nvSpPr>
        <p:spPr>
          <a:xfrm>
            <a:off x="2034658" y="4384693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88650331-061D-D6AE-961E-95DEF999AB92}"/>
              </a:ext>
            </a:extLst>
          </p:cNvPr>
          <p:cNvSpPr txBox="1"/>
          <p:nvPr/>
        </p:nvSpPr>
        <p:spPr>
          <a:xfrm>
            <a:off x="9876492" y="4346655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F4EF2F6-064E-9167-AF57-BB647149E5E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itle 1">
            <a:extLst>
              <a:ext uri="{FF2B5EF4-FFF2-40B4-BE49-F238E27FC236}">
                <a16:creationId xmlns:a16="http://schemas.microsoft.com/office/drawing/2014/main" id="{801900C7-F8D0-4F7A-76B6-EE84410D231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Self-synchronous link</a:t>
            </a:r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2EFD8ADC-439E-1878-0AB2-24774D566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16D0D3-D369-07E9-2CD0-15D9B17FB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5316A-D888-5FA0-3CAC-DB7CB429B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C37EB-00CE-F859-AB26-33B740A01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25</a:t>
            </a:fld>
            <a:endParaRPr lang="en-US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45ACA5D-5D6F-0228-6A92-EFD9CCCA09A0}"/>
              </a:ext>
            </a:extLst>
          </p:cNvPr>
          <p:cNvSpPr txBox="1"/>
          <p:nvPr/>
        </p:nvSpPr>
        <p:spPr>
          <a:xfrm>
            <a:off x="10793453" y="4841658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0" name="Isosceles Triangle 119">
            <a:extLst>
              <a:ext uri="{FF2B5EF4-FFF2-40B4-BE49-F238E27FC236}">
                <a16:creationId xmlns:a16="http://schemas.microsoft.com/office/drawing/2014/main" id="{EE7E76C8-8473-9FEF-E54D-ADC5E372ED64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Isosceles Triangle 120">
            <a:extLst>
              <a:ext uri="{FF2B5EF4-FFF2-40B4-BE49-F238E27FC236}">
                <a16:creationId xmlns:a16="http://schemas.microsoft.com/office/drawing/2014/main" id="{EAE329F2-B124-1452-DDA9-FB760039DA13}"/>
              </a:ext>
            </a:extLst>
          </p:cNvPr>
          <p:cNvSpPr/>
          <p:nvPr/>
        </p:nvSpPr>
        <p:spPr>
          <a:xfrm rot="5400000">
            <a:off x="8016329" y="3680960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594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62831B1-61D3-459D-842F-FE10B3A34027}"/>
              </a:ext>
            </a:extLst>
          </p:cNvPr>
          <p:cNvCxnSpPr>
            <a:cxnSpLocks/>
          </p:cNvCxnSpPr>
          <p:nvPr/>
        </p:nvCxnSpPr>
        <p:spPr>
          <a:xfrm>
            <a:off x="9170236" y="3684450"/>
            <a:ext cx="71682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11489-08C8-8C84-F4B6-46748E2DD217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C8FCC53-E999-7487-E850-ECC6CBB8BF13}"/>
              </a:ext>
            </a:extLst>
          </p:cNvPr>
          <p:cNvCxnSpPr>
            <a:cxnSpLocks/>
          </p:cNvCxnSpPr>
          <p:nvPr/>
        </p:nvCxnSpPr>
        <p:spPr>
          <a:xfrm>
            <a:off x="2549640" y="4480708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72205F3-1665-EE26-66C5-FF78984B9F73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2107EE-18EE-2996-C4F7-BE967E59F35E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2EB1BB-C657-B300-86EB-1735E09BFCFE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AA86B7A-8AA6-AF6E-6083-D2FBF9FF273A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5676A1-A83F-3A3A-F189-857F5A393CB8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F614E1-4DAD-AB21-6CC5-8D2EC73B9686}"/>
              </a:ext>
            </a:extLst>
          </p:cNvPr>
          <p:cNvGrpSpPr/>
          <p:nvPr/>
        </p:nvGrpSpPr>
        <p:grpSpPr>
          <a:xfrm rot="10800000">
            <a:off x="7368415" y="2747744"/>
            <a:ext cx="1209001" cy="1148158"/>
            <a:chOff x="3498605" y="2743057"/>
            <a:chExt cx="1209001" cy="114815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7E2673C5-3F53-F057-EA04-4C936DBE10B3}"/>
                </a:ext>
              </a:extLst>
            </p:cNvPr>
            <p:cNvSpPr/>
            <p:nvPr/>
          </p:nvSpPr>
          <p:spPr>
            <a:xfrm rot="10800000">
              <a:off x="4316717" y="3031131"/>
              <a:ext cx="390889" cy="3978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B1CA7E9-B188-DB32-E9AF-8A73169AF81C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17" y="3450890"/>
              <a:ext cx="390889" cy="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ECED729-0C80-05D7-7DBA-4B1AA757350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3429001"/>
              <a:ext cx="0" cy="462214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8B1492C-33CA-5860-431E-EE6EB9E25235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2743057"/>
              <a:ext cx="0" cy="272629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9538E5-FFFA-AEF3-9702-61695AA9F97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498605" y="2743057"/>
              <a:ext cx="1026073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32C85AC-5358-3689-6F09-7CD9E88EDF9D}"/>
              </a:ext>
            </a:extLst>
          </p:cNvPr>
          <p:cNvCxnSpPr>
            <a:cxnSpLocks/>
          </p:cNvCxnSpPr>
          <p:nvPr/>
        </p:nvCxnSpPr>
        <p:spPr>
          <a:xfrm flipH="1">
            <a:off x="7521182" y="2772201"/>
            <a:ext cx="96187" cy="0"/>
          </a:xfrm>
          <a:prstGeom prst="line">
            <a:avLst/>
          </a:prstGeom>
          <a:ln w="444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C5B8B4-03AF-9EE5-5FF0-DF26E2FFFC29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A8226DB-5B81-AAFB-22E1-90B8D95440F9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664F32E-A4FE-01D3-D9BB-645EEE6B8BD5}"/>
              </a:ext>
            </a:extLst>
          </p:cNvPr>
          <p:cNvGrpSpPr/>
          <p:nvPr/>
        </p:nvGrpSpPr>
        <p:grpSpPr>
          <a:xfrm flipV="1">
            <a:off x="7155738" y="3252441"/>
            <a:ext cx="183181" cy="291900"/>
            <a:chOff x="6950590" y="4564668"/>
            <a:chExt cx="183181" cy="29190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2DC5A00-B783-1F2F-1532-BAD6ADBADC7D}"/>
                </a:ext>
              </a:extLst>
            </p:cNvPr>
            <p:cNvCxnSpPr/>
            <p:nvPr/>
          </p:nvCxnSpPr>
          <p:spPr>
            <a:xfrm flipV="1">
              <a:off x="6950590" y="4564668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79D8E6B-4CAF-2641-99FD-E7E30134015B}"/>
                </a:ext>
              </a:extLst>
            </p:cNvPr>
            <p:cNvCxnSpPr/>
            <p:nvPr/>
          </p:nvCxnSpPr>
          <p:spPr>
            <a:xfrm flipV="1">
              <a:off x="6973866" y="4696663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4170C-9311-B434-FC00-1D8805CD342F}"/>
              </a:ext>
            </a:extLst>
          </p:cNvPr>
          <p:cNvGrpSpPr/>
          <p:nvPr/>
        </p:nvGrpSpPr>
        <p:grpSpPr>
          <a:xfrm>
            <a:off x="5131034" y="2843606"/>
            <a:ext cx="2002737" cy="363275"/>
            <a:chOff x="878108" y="269661"/>
            <a:chExt cx="9986601" cy="363275"/>
          </a:xfrm>
        </p:grpSpPr>
        <p:sp>
          <p:nvSpPr>
            <p:cNvPr id="68" name="Left Bracket 67">
              <a:extLst>
                <a:ext uri="{FF2B5EF4-FFF2-40B4-BE49-F238E27FC236}">
                  <a16:creationId xmlns:a16="http://schemas.microsoft.com/office/drawing/2014/main" id="{F77E9F26-5EDE-E2FD-1DBB-7522AAE6B8AF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B2050F1E-8018-A007-BD18-B62D4CEBB1A9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Bracket 65">
              <a:extLst>
                <a:ext uri="{FF2B5EF4-FFF2-40B4-BE49-F238E27FC236}">
                  <a16:creationId xmlns:a16="http://schemas.microsoft.com/office/drawing/2014/main" id="{5229DACF-A128-68D2-A049-E144859A38CE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Left Bracket 66">
              <a:extLst>
                <a:ext uri="{FF2B5EF4-FFF2-40B4-BE49-F238E27FC236}">
                  <a16:creationId xmlns:a16="http://schemas.microsoft.com/office/drawing/2014/main" id="{768EBAF4-63BD-B471-2C92-957F063982FE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Left Bracket 70">
              <a:extLst>
                <a:ext uri="{FF2B5EF4-FFF2-40B4-BE49-F238E27FC236}">
                  <a16:creationId xmlns:a16="http://schemas.microsoft.com/office/drawing/2014/main" id="{A8E53515-5048-588B-2C58-C0C5AD39FEE7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eft Bracket 72">
              <a:extLst>
                <a:ext uri="{FF2B5EF4-FFF2-40B4-BE49-F238E27FC236}">
                  <a16:creationId xmlns:a16="http://schemas.microsoft.com/office/drawing/2014/main" id="{671D1EB3-A497-6393-672A-C0020D926974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Left Bracket 77">
              <a:extLst>
                <a:ext uri="{FF2B5EF4-FFF2-40B4-BE49-F238E27FC236}">
                  <a16:creationId xmlns:a16="http://schemas.microsoft.com/office/drawing/2014/main" id="{9FAFC2A4-55E4-27F5-2A96-2CD84D851B5E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Left Bracket 78">
              <a:extLst>
                <a:ext uri="{FF2B5EF4-FFF2-40B4-BE49-F238E27FC236}">
                  <a16:creationId xmlns:a16="http://schemas.microsoft.com/office/drawing/2014/main" id="{2F95D017-7B3C-E78C-4690-2FC2C21D6C3E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Left Bracket 101">
              <a:extLst>
                <a:ext uri="{FF2B5EF4-FFF2-40B4-BE49-F238E27FC236}">
                  <a16:creationId xmlns:a16="http://schemas.microsoft.com/office/drawing/2014/main" id="{445E7A2C-F470-B02D-9356-123A2602E660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38CD6297-302F-F364-B0FA-E61678655BBF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Left Bracket 103">
              <a:extLst>
                <a:ext uri="{FF2B5EF4-FFF2-40B4-BE49-F238E27FC236}">
                  <a16:creationId xmlns:a16="http://schemas.microsoft.com/office/drawing/2014/main" id="{C919AF17-D367-26CE-46CA-A24E232C4AEA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FB8E9E-0A51-AAED-2683-92A7428686F3}"/>
              </a:ext>
            </a:extLst>
          </p:cNvPr>
          <p:cNvSpPr txBox="1"/>
          <p:nvPr/>
        </p:nvSpPr>
        <p:spPr>
          <a:xfrm>
            <a:off x="5033481" y="2641396"/>
            <a:ext cx="2344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C000"/>
                </a:solidFill>
              </a:rPr>
              <a:t>0 1 0 0 0 1 1 1 0 1 0 1 1 1 0 1 1 1 0 0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21A123-5586-5794-95AC-3D1DB56A0DA8}"/>
              </a:ext>
            </a:extLst>
          </p:cNvPr>
          <p:cNvSpPr/>
          <p:nvPr/>
        </p:nvSpPr>
        <p:spPr>
          <a:xfrm>
            <a:off x="518734" y="2686054"/>
            <a:ext cx="1456100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79A24-7E1E-7D1D-1D75-C464FC8E08F3}"/>
              </a:ext>
            </a:extLst>
          </p:cNvPr>
          <p:cNvGrpSpPr/>
          <p:nvPr/>
        </p:nvGrpSpPr>
        <p:grpSpPr>
          <a:xfrm>
            <a:off x="2995996" y="4374541"/>
            <a:ext cx="1001052" cy="354635"/>
            <a:chOff x="2768232" y="4374541"/>
            <a:chExt cx="1001052" cy="354635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67E17FA-9CB4-C955-6A4B-B3C9BD04DCE2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AD7342A-2045-E694-C51B-F092C13E9E9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4" name="Left Bracket 83">
                  <a:extLst>
                    <a:ext uri="{FF2B5EF4-FFF2-40B4-BE49-F238E27FC236}">
                      <a16:creationId xmlns:a16="http://schemas.microsoft.com/office/drawing/2014/main" id="{7864C55E-71A4-238A-784D-6816D4760A3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Left Bracket 84">
                  <a:extLst>
                    <a:ext uri="{FF2B5EF4-FFF2-40B4-BE49-F238E27FC236}">
                      <a16:creationId xmlns:a16="http://schemas.microsoft.com/office/drawing/2014/main" id="{718CED1D-5118-3AA1-B268-F7F99888BB5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030FBA-EBA8-C5DB-080B-F63C8DC8D4E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2" name="Left Bracket 81">
                  <a:extLst>
                    <a:ext uri="{FF2B5EF4-FFF2-40B4-BE49-F238E27FC236}">
                      <a16:creationId xmlns:a16="http://schemas.microsoft.com/office/drawing/2014/main" id="{24C7A54F-949F-0141-61CB-215C1DB61D62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Left Bracket 82">
                  <a:extLst>
                    <a:ext uri="{FF2B5EF4-FFF2-40B4-BE49-F238E27FC236}">
                      <a16:creationId xmlns:a16="http://schemas.microsoft.com/office/drawing/2014/main" id="{F359A7AF-D1C6-6499-EDE1-9B6C6D6A321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E0A5C6C-A343-6FA3-C0F0-A3B889C23A5C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A93A5CB-2A2E-1E1B-D2B7-3CFD483965DD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8620031-0BE0-B8CD-8AF5-6D8E264BB7D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Left Bracket 111">
                  <a:extLst>
                    <a:ext uri="{FF2B5EF4-FFF2-40B4-BE49-F238E27FC236}">
                      <a16:creationId xmlns:a16="http://schemas.microsoft.com/office/drawing/2014/main" id="{6405752C-99FC-C7CE-2192-DA6AA890E1E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F8D12A5-BD13-0F18-D906-0848414952B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B87A616-FF60-51AC-49FA-2F0F50D1249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FCE90913-6D7B-5243-8078-2ADBB6107ADB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B2E838C-226D-F492-2387-468308BC1A49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18" name="Left Bracket 117">
                <a:extLst>
                  <a:ext uri="{FF2B5EF4-FFF2-40B4-BE49-F238E27FC236}">
                    <a16:creationId xmlns:a16="http://schemas.microsoft.com/office/drawing/2014/main" id="{D452DA24-4B92-7839-EDCA-C268DB9FFD2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93D7F5BA-C0AF-7171-D2E8-0ED40692A52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98E12D-F2E1-6E93-CD41-024E22877C10}"/>
              </a:ext>
            </a:extLst>
          </p:cNvPr>
          <p:cNvGrpSpPr/>
          <p:nvPr/>
        </p:nvGrpSpPr>
        <p:grpSpPr>
          <a:xfrm>
            <a:off x="489504" y="4401705"/>
            <a:ext cx="1001368" cy="348706"/>
            <a:chOff x="7623694" y="1100278"/>
            <a:chExt cx="1363154" cy="771282"/>
          </a:xfrm>
        </p:grpSpPr>
        <p:sp>
          <p:nvSpPr>
            <p:cNvPr id="139" name="Left Bracket 138">
              <a:extLst>
                <a:ext uri="{FF2B5EF4-FFF2-40B4-BE49-F238E27FC236}">
                  <a16:creationId xmlns:a16="http://schemas.microsoft.com/office/drawing/2014/main" id="{78ED8033-F1CD-F70E-CEA7-DEE70DE2ACA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ket 139">
              <a:extLst>
                <a:ext uri="{FF2B5EF4-FFF2-40B4-BE49-F238E27FC236}">
                  <a16:creationId xmlns:a16="http://schemas.microsoft.com/office/drawing/2014/main" id="{4DEAD88F-E3E1-3A61-E8D7-9C89585A0670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2992CA2-41B1-7A53-5480-21978771F805}"/>
              </a:ext>
            </a:extLst>
          </p:cNvPr>
          <p:cNvSpPr/>
          <p:nvPr/>
        </p:nvSpPr>
        <p:spPr>
          <a:xfrm>
            <a:off x="2943960" y="2684287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02FBFDE-A8A4-F1EE-7823-5A9B550A38D5}"/>
              </a:ext>
            </a:extLst>
          </p:cNvPr>
          <p:cNvSpPr txBox="1"/>
          <p:nvPr/>
        </p:nvSpPr>
        <p:spPr>
          <a:xfrm>
            <a:off x="2652569" y="2324909"/>
            <a:ext cx="126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Serializer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99D5817-E4B3-E04F-4081-0A5A2AEDDEBE}"/>
              </a:ext>
            </a:extLst>
          </p:cNvPr>
          <p:cNvSpPr txBox="1"/>
          <p:nvPr/>
        </p:nvSpPr>
        <p:spPr>
          <a:xfrm>
            <a:off x="720881" y="2128925"/>
            <a:ext cx="10488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Data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Source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FB2936-8DE1-63AD-D424-CEDBA4E64243}"/>
              </a:ext>
            </a:extLst>
          </p:cNvPr>
          <p:cNvCxnSpPr>
            <a:cxnSpLocks/>
            <a:endCxn id="141" idx="1"/>
          </p:cNvCxnSpPr>
          <p:nvPr/>
        </p:nvCxnSpPr>
        <p:spPr>
          <a:xfrm>
            <a:off x="1965283" y="3347068"/>
            <a:ext cx="978677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87785D9B-05D5-AAB4-FAE1-A66F85E90B7C}"/>
              </a:ext>
            </a:extLst>
          </p:cNvPr>
          <p:cNvSpPr/>
          <p:nvPr/>
        </p:nvSpPr>
        <p:spPr>
          <a:xfrm>
            <a:off x="3030937" y="3842851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51EC4CC2-FF56-9B05-8DF2-A996B3FA9D8A}"/>
              </a:ext>
            </a:extLst>
          </p:cNvPr>
          <p:cNvSpPr/>
          <p:nvPr/>
        </p:nvSpPr>
        <p:spPr>
          <a:xfrm>
            <a:off x="3286293" y="3843902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DD43C5E4-7CA8-6214-2AA4-4E93923A11B3}"/>
              </a:ext>
            </a:extLst>
          </p:cNvPr>
          <p:cNvSpPr/>
          <p:nvPr/>
        </p:nvSpPr>
        <p:spPr>
          <a:xfrm>
            <a:off x="1149983" y="3845280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D46C2DC-3C6E-D84F-C301-D416BA9FEBFE}"/>
              </a:ext>
            </a:extLst>
          </p:cNvPr>
          <p:cNvSpPr/>
          <p:nvPr/>
        </p:nvSpPr>
        <p:spPr>
          <a:xfrm>
            <a:off x="2146164" y="4344685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83FF8CBF-F51A-7434-4698-9A92965BC7D6}"/>
              </a:ext>
            </a:extLst>
          </p:cNvPr>
          <p:cNvCxnSpPr>
            <a:cxnSpLocks/>
          </p:cNvCxnSpPr>
          <p:nvPr/>
        </p:nvCxnSpPr>
        <p:spPr>
          <a:xfrm>
            <a:off x="1782712" y="4485917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3EF27F3A-3B37-49F0-DC6F-A5C9455C8BC2}"/>
              </a:ext>
            </a:extLst>
          </p:cNvPr>
          <p:cNvSpPr txBox="1"/>
          <p:nvPr/>
        </p:nvSpPr>
        <p:spPr>
          <a:xfrm>
            <a:off x="1727280" y="4764961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multiplier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656A97E-A8BA-2030-24A4-8FC6E0873F31}"/>
              </a:ext>
            </a:extLst>
          </p:cNvPr>
          <p:cNvSpPr/>
          <p:nvPr/>
        </p:nvSpPr>
        <p:spPr>
          <a:xfrm>
            <a:off x="8561335" y="2679408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CDR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0D3EDE91-B518-52AB-0713-4EC9CAE61C0D}"/>
              </a:ext>
            </a:extLst>
          </p:cNvPr>
          <p:cNvSpPr txBox="1"/>
          <p:nvPr/>
        </p:nvSpPr>
        <p:spPr>
          <a:xfrm>
            <a:off x="8083518" y="2104195"/>
            <a:ext cx="1620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Clock and Data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Recovery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E0F4A11A-38CB-62A3-FA4C-B5B746D08BAD}"/>
              </a:ext>
            </a:extLst>
          </p:cNvPr>
          <p:cNvCxnSpPr>
            <a:cxnSpLocks/>
          </p:cNvCxnSpPr>
          <p:nvPr/>
        </p:nvCxnSpPr>
        <p:spPr>
          <a:xfrm>
            <a:off x="9170236" y="3043717"/>
            <a:ext cx="71682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E631A39-2960-1E2B-DB49-CB9953DBD026}"/>
              </a:ext>
            </a:extLst>
          </p:cNvPr>
          <p:cNvSpPr/>
          <p:nvPr/>
        </p:nvSpPr>
        <p:spPr>
          <a:xfrm>
            <a:off x="9887056" y="2675612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4102FB2-9500-8D86-1091-5F252E8BBAE4}"/>
              </a:ext>
            </a:extLst>
          </p:cNvPr>
          <p:cNvSpPr txBox="1"/>
          <p:nvPr/>
        </p:nvSpPr>
        <p:spPr>
          <a:xfrm>
            <a:off x="9595030" y="2272942"/>
            <a:ext cx="126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es</a:t>
            </a:r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erializer</a:t>
            </a:r>
          </a:p>
        </p:txBody>
      </p:sp>
      <p:sp>
        <p:nvSpPr>
          <p:cNvPr id="170" name="Isosceles Triangle 169">
            <a:extLst>
              <a:ext uri="{FF2B5EF4-FFF2-40B4-BE49-F238E27FC236}">
                <a16:creationId xmlns:a16="http://schemas.microsoft.com/office/drawing/2014/main" id="{38D91861-560E-F05E-164D-0898B82B741E}"/>
              </a:ext>
            </a:extLst>
          </p:cNvPr>
          <p:cNvSpPr/>
          <p:nvPr/>
        </p:nvSpPr>
        <p:spPr>
          <a:xfrm>
            <a:off x="9974033" y="3834176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CAD84F51-FB10-425A-EE1C-9495C169057A}"/>
              </a:ext>
            </a:extLst>
          </p:cNvPr>
          <p:cNvSpPr/>
          <p:nvPr/>
        </p:nvSpPr>
        <p:spPr>
          <a:xfrm>
            <a:off x="10229389" y="3835227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293F1360-700C-A8A2-FE5F-633447E0BC8C}"/>
              </a:ext>
            </a:extLst>
          </p:cNvPr>
          <p:cNvSpPr txBox="1"/>
          <p:nvPr/>
        </p:nvSpPr>
        <p:spPr>
          <a:xfrm>
            <a:off x="224969" y="4764961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8DA890C-5951-6FFF-5F98-9BF7C864CA88}"/>
              </a:ext>
            </a:extLst>
          </p:cNvPr>
          <p:cNvGrpSpPr/>
          <p:nvPr/>
        </p:nvGrpSpPr>
        <p:grpSpPr>
          <a:xfrm>
            <a:off x="8602782" y="4374540"/>
            <a:ext cx="1001052" cy="354635"/>
            <a:chOff x="2768232" y="4374541"/>
            <a:chExt cx="1001052" cy="35463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75D972F2-D948-4C34-3767-012A6C7DB4AF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372A6C16-D776-9D03-E418-F2232D027194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9" name="Left Bracket 188">
                  <a:extLst>
                    <a:ext uri="{FF2B5EF4-FFF2-40B4-BE49-F238E27FC236}">
                      <a16:creationId xmlns:a16="http://schemas.microsoft.com/office/drawing/2014/main" id="{3E851BC1-B07C-E700-0703-C012F857603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Left Bracket 189">
                  <a:extLst>
                    <a:ext uri="{FF2B5EF4-FFF2-40B4-BE49-F238E27FC236}">
                      <a16:creationId xmlns:a16="http://schemas.microsoft.com/office/drawing/2014/main" id="{BBCD5184-B708-3810-4C9F-231A1D4A2DE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D9A286E8-87B1-1A49-A31D-A0664810CB57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7" name="Left Bracket 186">
                  <a:extLst>
                    <a:ext uri="{FF2B5EF4-FFF2-40B4-BE49-F238E27FC236}">
                      <a16:creationId xmlns:a16="http://schemas.microsoft.com/office/drawing/2014/main" id="{57B65557-55CE-BECC-D59F-082C9C46C25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Left Bracket 187">
                  <a:extLst>
                    <a:ext uri="{FF2B5EF4-FFF2-40B4-BE49-F238E27FC236}">
                      <a16:creationId xmlns:a16="http://schemas.microsoft.com/office/drawing/2014/main" id="{F9AB00C7-4B73-9ABA-CA2E-92E675642F4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F46D17CD-1033-7606-6A31-6EE0CEC8805D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DAC3FD4B-FBA2-0834-F2EC-BA545A4928E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3" name="Left Bracket 182">
                  <a:extLst>
                    <a:ext uri="{FF2B5EF4-FFF2-40B4-BE49-F238E27FC236}">
                      <a16:creationId xmlns:a16="http://schemas.microsoft.com/office/drawing/2014/main" id="{D5F007F5-98D1-2773-C872-5BDBDF8DA75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Left Bracket 183">
                  <a:extLst>
                    <a:ext uri="{FF2B5EF4-FFF2-40B4-BE49-F238E27FC236}">
                      <a16:creationId xmlns:a16="http://schemas.microsoft.com/office/drawing/2014/main" id="{C1899EF2-5A24-A8A2-1205-B06E0B489A2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8183C895-6DA5-36F7-A4BC-D8F2601C1039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1" name="Left Bracket 180">
                  <a:extLst>
                    <a:ext uri="{FF2B5EF4-FFF2-40B4-BE49-F238E27FC236}">
                      <a16:creationId xmlns:a16="http://schemas.microsoft.com/office/drawing/2014/main" id="{8BC7AC8D-D2F8-DB50-7AB1-C821AC87417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Left Bracket 181">
                  <a:extLst>
                    <a:ext uri="{FF2B5EF4-FFF2-40B4-BE49-F238E27FC236}">
                      <a16:creationId xmlns:a16="http://schemas.microsoft.com/office/drawing/2014/main" id="{BAB5090F-E719-FE04-EC74-666ECE4FAFE3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CDA1C85-BBE0-DB3D-C2D4-E29CB7C7E85A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7" name="Left Bracket 176">
                <a:extLst>
                  <a:ext uri="{FF2B5EF4-FFF2-40B4-BE49-F238E27FC236}">
                    <a16:creationId xmlns:a16="http://schemas.microsoft.com/office/drawing/2014/main" id="{D9EBCF4A-CD7A-7B2D-2A7F-203B14EA206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Left Bracket 177">
                <a:extLst>
                  <a:ext uri="{FF2B5EF4-FFF2-40B4-BE49-F238E27FC236}">
                    <a16:creationId xmlns:a16="http://schemas.microsoft.com/office/drawing/2014/main" id="{2500173A-A496-9193-1842-526D387D2D8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D341E7-A29A-F783-5A50-E4BF88975850}"/>
              </a:ext>
            </a:extLst>
          </p:cNvPr>
          <p:cNvSpPr/>
          <p:nvPr/>
        </p:nvSpPr>
        <p:spPr>
          <a:xfrm>
            <a:off x="10014972" y="4302971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930F9AF-86CE-A6D8-4DE5-C659402AAB8C}"/>
              </a:ext>
            </a:extLst>
          </p:cNvPr>
          <p:cNvGrpSpPr/>
          <p:nvPr/>
        </p:nvGrpSpPr>
        <p:grpSpPr>
          <a:xfrm>
            <a:off x="10836496" y="4302971"/>
            <a:ext cx="1001368" cy="348706"/>
            <a:chOff x="7623694" y="1100278"/>
            <a:chExt cx="1363154" cy="771282"/>
          </a:xfrm>
        </p:grpSpPr>
        <p:sp>
          <p:nvSpPr>
            <p:cNvPr id="193" name="Left Bracket 192">
              <a:extLst>
                <a:ext uri="{FF2B5EF4-FFF2-40B4-BE49-F238E27FC236}">
                  <a16:creationId xmlns:a16="http://schemas.microsoft.com/office/drawing/2014/main" id="{C95D683F-4793-AD6A-6A1C-38395EB20135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Left Bracket 193">
              <a:extLst>
                <a:ext uri="{FF2B5EF4-FFF2-40B4-BE49-F238E27FC236}">
                  <a16:creationId xmlns:a16="http://schemas.microsoft.com/office/drawing/2014/main" id="{FC50FD1E-4331-A243-28B6-4EFC67FA64F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5" name="TextBox 194">
            <a:extLst>
              <a:ext uri="{FF2B5EF4-FFF2-40B4-BE49-F238E27FC236}">
                <a16:creationId xmlns:a16="http://schemas.microsoft.com/office/drawing/2014/main" id="{FBAE570E-EA18-AE79-00D8-A8E7D951E8C9}"/>
              </a:ext>
            </a:extLst>
          </p:cNvPr>
          <p:cNvSpPr txBox="1"/>
          <p:nvPr/>
        </p:nvSpPr>
        <p:spPr>
          <a:xfrm>
            <a:off x="10793453" y="4841658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5D85F608-66C9-1419-1B9E-B5CA02A7DC17}"/>
              </a:ext>
            </a:extLst>
          </p:cNvPr>
          <p:cNvCxnSpPr>
            <a:cxnSpLocks/>
          </p:cNvCxnSpPr>
          <p:nvPr/>
        </p:nvCxnSpPr>
        <p:spPr>
          <a:xfrm>
            <a:off x="9664514" y="4491846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C934841-1D98-CDAB-8BD4-78D69CE53030}"/>
              </a:ext>
            </a:extLst>
          </p:cNvPr>
          <p:cNvCxnSpPr>
            <a:cxnSpLocks/>
          </p:cNvCxnSpPr>
          <p:nvPr/>
        </p:nvCxnSpPr>
        <p:spPr>
          <a:xfrm>
            <a:off x="10443805" y="448070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73E2FFAC-193B-62EB-B56B-8C3052452CCD}"/>
              </a:ext>
            </a:extLst>
          </p:cNvPr>
          <p:cNvSpPr/>
          <p:nvPr/>
        </p:nvSpPr>
        <p:spPr>
          <a:xfrm>
            <a:off x="11125362" y="2663463"/>
            <a:ext cx="808876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9" name="Isosceles Triangle 198">
            <a:extLst>
              <a:ext uri="{FF2B5EF4-FFF2-40B4-BE49-F238E27FC236}">
                <a16:creationId xmlns:a16="http://schemas.microsoft.com/office/drawing/2014/main" id="{A13C6BD8-9552-9F56-FFC0-B976FFA7FC66}"/>
              </a:ext>
            </a:extLst>
          </p:cNvPr>
          <p:cNvSpPr/>
          <p:nvPr/>
        </p:nvSpPr>
        <p:spPr>
          <a:xfrm>
            <a:off x="11415381" y="3813212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345CAA5-F7A9-A2DA-7922-217A55DEA2AA}"/>
              </a:ext>
            </a:extLst>
          </p:cNvPr>
          <p:cNvCxnSpPr>
            <a:cxnSpLocks/>
          </p:cNvCxnSpPr>
          <p:nvPr/>
        </p:nvCxnSpPr>
        <p:spPr>
          <a:xfrm>
            <a:off x="10495957" y="3354729"/>
            <a:ext cx="629405" cy="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>
            <a:extLst>
              <a:ext uri="{FF2B5EF4-FFF2-40B4-BE49-F238E27FC236}">
                <a16:creationId xmlns:a16="http://schemas.microsoft.com/office/drawing/2014/main" id="{A87331A6-DFB1-DF1E-806E-97521E79A705}"/>
              </a:ext>
            </a:extLst>
          </p:cNvPr>
          <p:cNvSpPr txBox="1"/>
          <p:nvPr/>
        </p:nvSpPr>
        <p:spPr>
          <a:xfrm>
            <a:off x="10892986" y="2090837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Data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Sink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9CD58E4C-E1F3-D8C0-C6F0-4F970061D923}"/>
              </a:ext>
            </a:extLst>
          </p:cNvPr>
          <p:cNvSpPr txBox="1"/>
          <p:nvPr/>
        </p:nvSpPr>
        <p:spPr>
          <a:xfrm>
            <a:off x="9553769" y="4744789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divider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B24EDBCD-2C78-4E38-FD38-0002E1BBC70A}"/>
              </a:ext>
            </a:extLst>
          </p:cNvPr>
          <p:cNvSpPr txBox="1"/>
          <p:nvPr/>
        </p:nvSpPr>
        <p:spPr>
          <a:xfrm>
            <a:off x="2034658" y="4384693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88650331-061D-D6AE-961E-95DEF999AB92}"/>
              </a:ext>
            </a:extLst>
          </p:cNvPr>
          <p:cNvSpPr txBox="1"/>
          <p:nvPr/>
        </p:nvSpPr>
        <p:spPr>
          <a:xfrm>
            <a:off x="9876492" y="4346655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F4EF2F6-064E-9167-AF57-BB647149E5E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itle 1">
            <a:extLst>
              <a:ext uri="{FF2B5EF4-FFF2-40B4-BE49-F238E27FC236}">
                <a16:creationId xmlns:a16="http://schemas.microsoft.com/office/drawing/2014/main" id="{801900C7-F8D0-4F7A-76B6-EE84410D231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Self-synchronous link</a:t>
            </a:r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2EFD8ADC-439E-1878-0AB2-24774D566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16D0D3-D369-07E9-2CD0-15D9B17FB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5316A-D888-5FA0-3CAC-DB7CB429B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C37EB-00CE-F859-AB26-33B740A01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26</a:t>
            </a:fld>
            <a:endParaRPr lang="en-US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18E4F686-CA3E-D3AF-81E1-B7BEFD5E1ECE}"/>
              </a:ext>
            </a:extLst>
          </p:cNvPr>
          <p:cNvGrpSpPr/>
          <p:nvPr/>
        </p:nvGrpSpPr>
        <p:grpSpPr>
          <a:xfrm>
            <a:off x="10960529" y="4383553"/>
            <a:ext cx="1001368" cy="348706"/>
            <a:chOff x="7623694" y="1100278"/>
            <a:chExt cx="1363154" cy="771282"/>
          </a:xfrm>
        </p:grpSpPr>
        <p:sp>
          <p:nvSpPr>
            <p:cNvPr id="121" name="Left Bracket 120">
              <a:extLst>
                <a:ext uri="{FF2B5EF4-FFF2-40B4-BE49-F238E27FC236}">
                  <a16:creationId xmlns:a16="http://schemas.microsoft.com/office/drawing/2014/main" id="{042272DE-2BA8-5991-0256-1A26E35D6F88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Left Bracket 121">
              <a:extLst>
                <a:ext uri="{FF2B5EF4-FFF2-40B4-BE49-F238E27FC236}">
                  <a16:creationId xmlns:a16="http://schemas.microsoft.com/office/drawing/2014/main" id="{5A3F4751-8B15-9B9F-7BFB-A7E87EEFA9C9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A08A7002-696D-6B25-0A41-95A1943B805B}"/>
              </a:ext>
            </a:extLst>
          </p:cNvPr>
          <p:cNvGrpSpPr/>
          <p:nvPr/>
        </p:nvGrpSpPr>
        <p:grpSpPr>
          <a:xfrm>
            <a:off x="11091135" y="4503732"/>
            <a:ext cx="1001368" cy="348706"/>
            <a:chOff x="7623694" y="1100278"/>
            <a:chExt cx="1363154" cy="771282"/>
          </a:xfrm>
        </p:grpSpPr>
        <p:sp>
          <p:nvSpPr>
            <p:cNvPr id="127" name="Left Bracket 126">
              <a:extLst>
                <a:ext uri="{FF2B5EF4-FFF2-40B4-BE49-F238E27FC236}">
                  <a16:creationId xmlns:a16="http://schemas.microsoft.com/office/drawing/2014/main" id="{9530395A-6DDA-4AD5-6A90-35ADBE47E5C6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Left Bracket 127">
              <a:extLst>
                <a:ext uri="{FF2B5EF4-FFF2-40B4-BE49-F238E27FC236}">
                  <a16:creationId xmlns:a16="http://schemas.microsoft.com/office/drawing/2014/main" id="{721B4BAD-5BC5-2CB4-CB10-5F3AF1AA314D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9" name="TextBox 128">
            <a:extLst>
              <a:ext uri="{FF2B5EF4-FFF2-40B4-BE49-F238E27FC236}">
                <a16:creationId xmlns:a16="http://schemas.microsoft.com/office/drawing/2014/main" id="{408A9312-F3E0-ED57-9D1E-1ACE09C4A7AD}"/>
              </a:ext>
            </a:extLst>
          </p:cNvPr>
          <p:cNvSpPr txBox="1"/>
          <p:nvPr/>
        </p:nvSpPr>
        <p:spPr>
          <a:xfrm>
            <a:off x="1704990" y="5593897"/>
            <a:ext cx="8364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The recovered clock can have multiple phases depending on restart of frequency divider…</a:t>
            </a:r>
          </a:p>
        </p:txBody>
      </p:sp>
      <p:sp>
        <p:nvSpPr>
          <p:cNvPr id="130" name="Isosceles Triangle 129">
            <a:extLst>
              <a:ext uri="{FF2B5EF4-FFF2-40B4-BE49-F238E27FC236}">
                <a16:creationId xmlns:a16="http://schemas.microsoft.com/office/drawing/2014/main" id="{B1FF78E7-0283-3BC7-5B55-182E24382912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Isosceles Triangle 130">
            <a:extLst>
              <a:ext uri="{FF2B5EF4-FFF2-40B4-BE49-F238E27FC236}">
                <a16:creationId xmlns:a16="http://schemas.microsoft.com/office/drawing/2014/main" id="{AF940C78-8EFF-C011-1313-B93734320400}"/>
              </a:ext>
            </a:extLst>
          </p:cNvPr>
          <p:cNvSpPr/>
          <p:nvPr/>
        </p:nvSpPr>
        <p:spPr>
          <a:xfrm rot="5400000">
            <a:off x="8016329" y="3680960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326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62831B1-61D3-459D-842F-FE10B3A34027}"/>
              </a:ext>
            </a:extLst>
          </p:cNvPr>
          <p:cNvCxnSpPr>
            <a:cxnSpLocks/>
          </p:cNvCxnSpPr>
          <p:nvPr/>
        </p:nvCxnSpPr>
        <p:spPr>
          <a:xfrm>
            <a:off x="9170236" y="3684450"/>
            <a:ext cx="71682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11489-08C8-8C84-F4B6-46748E2DD217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C8FCC53-E999-7487-E850-ECC6CBB8BF13}"/>
              </a:ext>
            </a:extLst>
          </p:cNvPr>
          <p:cNvCxnSpPr>
            <a:cxnSpLocks/>
          </p:cNvCxnSpPr>
          <p:nvPr/>
        </p:nvCxnSpPr>
        <p:spPr>
          <a:xfrm>
            <a:off x="2549640" y="4480708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72205F3-1665-EE26-66C5-FF78984B9F73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2107EE-18EE-2996-C4F7-BE967E59F35E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2EB1BB-C657-B300-86EB-1735E09BFCFE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AA86B7A-8AA6-AF6E-6083-D2FBF9FF273A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5676A1-A83F-3A3A-F189-857F5A393CB8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F614E1-4DAD-AB21-6CC5-8D2EC73B9686}"/>
              </a:ext>
            </a:extLst>
          </p:cNvPr>
          <p:cNvGrpSpPr/>
          <p:nvPr/>
        </p:nvGrpSpPr>
        <p:grpSpPr>
          <a:xfrm rot="10800000">
            <a:off x="7368415" y="2747744"/>
            <a:ext cx="1209001" cy="1148158"/>
            <a:chOff x="3498605" y="2743057"/>
            <a:chExt cx="1209001" cy="114815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7E2673C5-3F53-F057-EA04-4C936DBE10B3}"/>
                </a:ext>
              </a:extLst>
            </p:cNvPr>
            <p:cNvSpPr/>
            <p:nvPr/>
          </p:nvSpPr>
          <p:spPr>
            <a:xfrm rot="10800000">
              <a:off x="4316717" y="3031131"/>
              <a:ext cx="390889" cy="3978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B1CA7E9-B188-DB32-E9AF-8A73169AF81C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17" y="3450890"/>
              <a:ext cx="390889" cy="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ECED729-0C80-05D7-7DBA-4B1AA757350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3429001"/>
              <a:ext cx="0" cy="462214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8B1492C-33CA-5860-431E-EE6EB9E25235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2743057"/>
              <a:ext cx="0" cy="272629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9538E5-FFFA-AEF3-9702-61695AA9F97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498605" y="2743057"/>
              <a:ext cx="1026073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32C85AC-5358-3689-6F09-7CD9E88EDF9D}"/>
              </a:ext>
            </a:extLst>
          </p:cNvPr>
          <p:cNvCxnSpPr>
            <a:cxnSpLocks/>
          </p:cNvCxnSpPr>
          <p:nvPr/>
        </p:nvCxnSpPr>
        <p:spPr>
          <a:xfrm flipH="1">
            <a:off x="7521182" y="2772201"/>
            <a:ext cx="96187" cy="0"/>
          </a:xfrm>
          <a:prstGeom prst="line">
            <a:avLst/>
          </a:prstGeom>
          <a:ln w="444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C5B8B4-03AF-9EE5-5FF0-DF26E2FFFC29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A8226DB-5B81-AAFB-22E1-90B8D95440F9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664F32E-A4FE-01D3-D9BB-645EEE6B8BD5}"/>
              </a:ext>
            </a:extLst>
          </p:cNvPr>
          <p:cNvGrpSpPr/>
          <p:nvPr/>
        </p:nvGrpSpPr>
        <p:grpSpPr>
          <a:xfrm flipV="1">
            <a:off x="7155738" y="3252441"/>
            <a:ext cx="183181" cy="291900"/>
            <a:chOff x="6950590" y="4564668"/>
            <a:chExt cx="183181" cy="29190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2DC5A00-B783-1F2F-1532-BAD6ADBADC7D}"/>
                </a:ext>
              </a:extLst>
            </p:cNvPr>
            <p:cNvCxnSpPr/>
            <p:nvPr/>
          </p:nvCxnSpPr>
          <p:spPr>
            <a:xfrm flipV="1">
              <a:off x="6950590" y="4564668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79D8E6B-4CAF-2641-99FD-E7E30134015B}"/>
                </a:ext>
              </a:extLst>
            </p:cNvPr>
            <p:cNvCxnSpPr/>
            <p:nvPr/>
          </p:nvCxnSpPr>
          <p:spPr>
            <a:xfrm flipV="1">
              <a:off x="6973866" y="4696663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4170C-9311-B434-FC00-1D8805CD342F}"/>
              </a:ext>
            </a:extLst>
          </p:cNvPr>
          <p:cNvGrpSpPr/>
          <p:nvPr/>
        </p:nvGrpSpPr>
        <p:grpSpPr>
          <a:xfrm>
            <a:off x="5131034" y="2843606"/>
            <a:ext cx="2002737" cy="363275"/>
            <a:chOff x="878108" y="269661"/>
            <a:chExt cx="9986601" cy="363275"/>
          </a:xfrm>
        </p:grpSpPr>
        <p:sp>
          <p:nvSpPr>
            <p:cNvPr id="68" name="Left Bracket 67">
              <a:extLst>
                <a:ext uri="{FF2B5EF4-FFF2-40B4-BE49-F238E27FC236}">
                  <a16:creationId xmlns:a16="http://schemas.microsoft.com/office/drawing/2014/main" id="{F77E9F26-5EDE-E2FD-1DBB-7522AAE6B8AF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B2050F1E-8018-A007-BD18-B62D4CEBB1A9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Bracket 65">
              <a:extLst>
                <a:ext uri="{FF2B5EF4-FFF2-40B4-BE49-F238E27FC236}">
                  <a16:creationId xmlns:a16="http://schemas.microsoft.com/office/drawing/2014/main" id="{5229DACF-A128-68D2-A049-E144859A38CE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Left Bracket 66">
              <a:extLst>
                <a:ext uri="{FF2B5EF4-FFF2-40B4-BE49-F238E27FC236}">
                  <a16:creationId xmlns:a16="http://schemas.microsoft.com/office/drawing/2014/main" id="{768EBAF4-63BD-B471-2C92-957F063982FE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Left Bracket 70">
              <a:extLst>
                <a:ext uri="{FF2B5EF4-FFF2-40B4-BE49-F238E27FC236}">
                  <a16:creationId xmlns:a16="http://schemas.microsoft.com/office/drawing/2014/main" id="{A8E53515-5048-588B-2C58-C0C5AD39FEE7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eft Bracket 72">
              <a:extLst>
                <a:ext uri="{FF2B5EF4-FFF2-40B4-BE49-F238E27FC236}">
                  <a16:creationId xmlns:a16="http://schemas.microsoft.com/office/drawing/2014/main" id="{671D1EB3-A497-6393-672A-C0020D926974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Left Bracket 77">
              <a:extLst>
                <a:ext uri="{FF2B5EF4-FFF2-40B4-BE49-F238E27FC236}">
                  <a16:creationId xmlns:a16="http://schemas.microsoft.com/office/drawing/2014/main" id="{9FAFC2A4-55E4-27F5-2A96-2CD84D851B5E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Left Bracket 78">
              <a:extLst>
                <a:ext uri="{FF2B5EF4-FFF2-40B4-BE49-F238E27FC236}">
                  <a16:creationId xmlns:a16="http://schemas.microsoft.com/office/drawing/2014/main" id="{2F95D017-7B3C-E78C-4690-2FC2C21D6C3E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Left Bracket 101">
              <a:extLst>
                <a:ext uri="{FF2B5EF4-FFF2-40B4-BE49-F238E27FC236}">
                  <a16:creationId xmlns:a16="http://schemas.microsoft.com/office/drawing/2014/main" id="{445E7A2C-F470-B02D-9356-123A2602E660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38CD6297-302F-F364-B0FA-E61678655BBF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Left Bracket 103">
              <a:extLst>
                <a:ext uri="{FF2B5EF4-FFF2-40B4-BE49-F238E27FC236}">
                  <a16:creationId xmlns:a16="http://schemas.microsoft.com/office/drawing/2014/main" id="{C919AF17-D367-26CE-46CA-A24E232C4AEA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FB8E9E-0A51-AAED-2683-92A7428686F3}"/>
              </a:ext>
            </a:extLst>
          </p:cNvPr>
          <p:cNvSpPr txBox="1"/>
          <p:nvPr/>
        </p:nvSpPr>
        <p:spPr>
          <a:xfrm>
            <a:off x="5033481" y="2641396"/>
            <a:ext cx="2344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0 1</a:t>
            </a:r>
            <a:r>
              <a:rPr lang="en-US" sz="1100" dirty="0">
                <a:solidFill>
                  <a:srgbClr val="FFC000"/>
                </a:solidFill>
              </a:rPr>
              <a:t> 0 0 0 1 1 1 0 1 </a:t>
            </a:r>
            <a:r>
              <a:rPr lang="en-US" sz="1100" dirty="0">
                <a:solidFill>
                  <a:srgbClr val="FF0000"/>
                </a:solidFill>
              </a:rPr>
              <a:t>0 1</a:t>
            </a:r>
            <a:r>
              <a:rPr lang="en-US" sz="1100" dirty="0">
                <a:solidFill>
                  <a:srgbClr val="FFC000"/>
                </a:solidFill>
              </a:rPr>
              <a:t> 1 1 0 1 1 1 0 0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21A123-5586-5794-95AC-3D1DB56A0DA8}"/>
              </a:ext>
            </a:extLst>
          </p:cNvPr>
          <p:cNvSpPr/>
          <p:nvPr/>
        </p:nvSpPr>
        <p:spPr>
          <a:xfrm>
            <a:off x="518734" y="2686054"/>
            <a:ext cx="1456100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00011101</a:t>
            </a:r>
          </a:p>
          <a:p>
            <a:pPr algn="ctr"/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11011100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79A24-7E1E-7D1D-1D75-C464FC8E08F3}"/>
              </a:ext>
            </a:extLst>
          </p:cNvPr>
          <p:cNvGrpSpPr/>
          <p:nvPr/>
        </p:nvGrpSpPr>
        <p:grpSpPr>
          <a:xfrm>
            <a:off x="2995996" y="4374541"/>
            <a:ext cx="1001052" cy="354635"/>
            <a:chOff x="2768232" y="4374541"/>
            <a:chExt cx="1001052" cy="354635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67E17FA-9CB4-C955-6A4B-B3C9BD04DCE2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AD7342A-2045-E694-C51B-F092C13E9E9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4" name="Left Bracket 83">
                  <a:extLst>
                    <a:ext uri="{FF2B5EF4-FFF2-40B4-BE49-F238E27FC236}">
                      <a16:creationId xmlns:a16="http://schemas.microsoft.com/office/drawing/2014/main" id="{7864C55E-71A4-238A-784D-6816D4760A3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Left Bracket 84">
                  <a:extLst>
                    <a:ext uri="{FF2B5EF4-FFF2-40B4-BE49-F238E27FC236}">
                      <a16:creationId xmlns:a16="http://schemas.microsoft.com/office/drawing/2014/main" id="{718CED1D-5118-3AA1-B268-F7F99888BB5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030FBA-EBA8-C5DB-080B-F63C8DC8D4E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2" name="Left Bracket 81">
                  <a:extLst>
                    <a:ext uri="{FF2B5EF4-FFF2-40B4-BE49-F238E27FC236}">
                      <a16:creationId xmlns:a16="http://schemas.microsoft.com/office/drawing/2014/main" id="{24C7A54F-949F-0141-61CB-215C1DB61D62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Left Bracket 82">
                  <a:extLst>
                    <a:ext uri="{FF2B5EF4-FFF2-40B4-BE49-F238E27FC236}">
                      <a16:creationId xmlns:a16="http://schemas.microsoft.com/office/drawing/2014/main" id="{F359A7AF-D1C6-6499-EDE1-9B6C6D6A321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E0A5C6C-A343-6FA3-C0F0-A3B889C23A5C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A93A5CB-2A2E-1E1B-D2B7-3CFD483965DD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8620031-0BE0-B8CD-8AF5-6D8E264BB7D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Left Bracket 111">
                  <a:extLst>
                    <a:ext uri="{FF2B5EF4-FFF2-40B4-BE49-F238E27FC236}">
                      <a16:creationId xmlns:a16="http://schemas.microsoft.com/office/drawing/2014/main" id="{6405752C-99FC-C7CE-2192-DA6AA890E1E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F8D12A5-BD13-0F18-D906-0848414952B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B87A616-FF60-51AC-49FA-2F0F50D1249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FCE90913-6D7B-5243-8078-2ADBB6107ADB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B2E838C-226D-F492-2387-468308BC1A49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18" name="Left Bracket 117">
                <a:extLst>
                  <a:ext uri="{FF2B5EF4-FFF2-40B4-BE49-F238E27FC236}">
                    <a16:creationId xmlns:a16="http://schemas.microsoft.com/office/drawing/2014/main" id="{D452DA24-4B92-7839-EDCA-C268DB9FFD2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93D7F5BA-C0AF-7171-D2E8-0ED40692A52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98E12D-F2E1-6E93-CD41-024E22877C10}"/>
              </a:ext>
            </a:extLst>
          </p:cNvPr>
          <p:cNvGrpSpPr/>
          <p:nvPr/>
        </p:nvGrpSpPr>
        <p:grpSpPr>
          <a:xfrm>
            <a:off x="489504" y="4401705"/>
            <a:ext cx="1001368" cy="348706"/>
            <a:chOff x="7623694" y="1100278"/>
            <a:chExt cx="1363154" cy="771282"/>
          </a:xfrm>
        </p:grpSpPr>
        <p:sp>
          <p:nvSpPr>
            <p:cNvPr id="139" name="Left Bracket 138">
              <a:extLst>
                <a:ext uri="{FF2B5EF4-FFF2-40B4-BE49-F238E27FC236}">
                  <a16:creationId xmlns:a16="http://schemas.microsoft.com/office/drawing/2014/main" id="{78ED8033-F1CD-F70E-CEA7-DEE70DE2ACA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ket 139">
              <a:extLst>
                <a:ext uri="{FF2B5EF4-FFF2-40B4-BE49-F238E27FC236}">
                  <a16:creationId xmlns:a16="http://schemas.microsoft.com/office/drawing/2014/main" id="{4DEAD88F-E3E1-3A61-E8D7-9C89585A0670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2992CA2-41B1-7A53-5480-21978771F805}"/>
              </a:ext>
            </a:extLst>
          </p:cNvPr>
          <p:cNvSpPr/>
          <p:nvPr/>
        </p:nvSpPr>
        <p:spPr>
          <a:xfrm>
            <a:off x="2943960" y="2684287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02FBFDE-A8A4-F1EE-7823-5A9B550A38D5}"/>
              </a:ext>
            </a:extLst>
          </p:cNvPr>
          <p:cNvSpPr txBox="1"/>
          <p:nvPr/>
        </p:nvSpPr>
        <p:spPr>
          <a:xfrm>
            <a:off x="2652569" y="2324909"/>
            <a:ext cx="126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Serializer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99D5817-E4B3-E04F-4081-0A5A2AEDDEBE}"/>
              </a:ext>
            </a:extLst>
          </p:cNvPr>
          <p:cNvSpPr txBox="1"/>
          <p:nvPr/>
        </p:nvSpPr>
        <p:spPr>
          <a:xfrm>
            <a:off x="720881" y="2128925"/>
            <a:ext cx="10488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Data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Source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FB2936-8DE1-63AD-D424-CEDBA4E64243}"/>
              </a:ext>
            </a:extLst>
          </p:cNvPr>
          <p:cNvCxnSpPr>
            <a:cxnSpLocks/>
            <a:endCxn id="141" idx="1"/>
          </p:cNvCxnSpPr>
          <p:nvPr/>
        </p:nvCxnSpPr>
        <p:spPr>
          <a:xfrm>
            <a:off x="1965283" y="3347068"/>
            <a:ext cx="978677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87785D9B-05D5-AAB4-FAE1-A66F85E90B7C}"/>
              </a:ext>
            </a:extLst>
          </p:cNvPr>
          <p:cNvSpPr/>
          <p:nvPr/>
        </p:nvSpPr>
        <p:spPr>
          <a:xfrm>
            <a:off x="3030937" y="3842851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51EC4CC2-FF56-9B05-8DF2-A996B3FA9D8A}"/>
              </a:ext>
            </a:extLst>
          </p:cNvPr>
          <p:cNvSpPr/>
          <p:nvPr/>
        </p:nvSpPr>
        <p:spPr>
          <a:xfrm>
            <a:off x="3286293" y="3843902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DD43C5E4-7CA8-6214-2AA4-4E93923A11B3}"/>
              </a:ext>
            </a:extLst>
          </p:cNvPr>
          <p:cNvSpPr/>
          <p:nvPr/>
        </p:nvSpPr>
        <p:spPr>
          <a:xfrm>
            <a:off x="1149983" y="3845280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D46C2DC-3C6E-D84F-C301-D416BA9FEBFE}"/>
              </a:ext>
            </a:extLst>
          </p:cNvPr>
          <p:cNvSpPr/>
          <p:nvPr/>
        </p:nvSpPr>
        <p:spPr>
          <a:xfrm>
            <a:off x="2146164" y="4344685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83FF8CBF-F51A-7434-4698-9A92965BC7D6}"/>
              </a:ext>
            </a:extLst>
          </p:cNvPr>
          <p:cNvCxnSpPr>
            <a:cxnSpLocks/>
          </p:cNvCxnSpPr>
          <p:nvPr/>
        </p:nvCxnSpPr>
        <p:spPr>
          <a:xfrm>
            <a:off x="1782712" y="4485917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3EF27F3A-3B37-49F0-DC6F-A5C9455C8BC2}"/>
              </a:ext>
            </a:extLst>
          </p:cNvPr>
          <p:cNvSpPr txBox="1"/>
          <p:nvPr/>
        </p:nvSpPr>
        <p:spPr>
          <a:xfrm>
            <a:off x="1727280" y="4764961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multiplier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656A97E-A8BA-2030-24A4-8FC6E0873F31}"/>
              </a:ext>
            </a:extLst>
          </p:cNvPr>
          <p:cNvSpPr/>
          <p:nvPr/>
        </p:nvSpPr>
        <p:spPr>
          <a:xfrm>
            <a:off x="8561335" y="2679408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CDR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0D3EDE91-B518-52AB-0713-4EC9CAE61C0D}"/>
              </a:ext>
            </a:extLst>
          </p:cNvPr>
          <p:cNvSpPr txBox="1"/>
          <p:nvPr/>
        </p:nvSpPr>
        <p:spPr>
          <a:xfrm>
            <a:off x="8083518" y="2104195"/>
            <a:ext cx="1620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Clock and Data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Recovery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E0F4A11A-38CB-62A3-FA4C-B5B746D08BAD}"/>
              </a:ext>
            </a:extLst>
          </p:cNvPr>
          <p:cNvCxnSpPr>
            <a:cxnSpLocks/>
          </p:cNvCxnSpPr>
          <p:nvPr/>
        </p:nvCxnSpPr>
        <p:spPr>
          <a:xfrm>
            <a:off x="9170236" y="3043717"/>
            <a:ext cx="71682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E631A39-2960-1E2B-DB49-CB9953DBD026}"/>
              </a:ext>
            </a:extLst>
          </p:cNvPr>
          <p:cNvSpPr/>
          <p:nvPr/>
        </p:nvSpPr>
        <p:spPr>
          <a:xfrm>
            <a:off x="9887056" y="2675612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4102FB2-9500-8D86-1091-5F252E8BBAE4}"/>
              </a:ext>
            </a:extLst>
          </p:cNvPr>
          <p:cNvSpPr txBox="1"/>
          <p:nvPr/>
        </p:nvSpPr>
        <p:spPr>
          <a:xfrm>
            <a:off x="9595030" y="2272942"/>
            <a:ext cx="126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es</a:t>
            </a:r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erializer</a:t>
            </a:r>
          </a:p>
        </p:txBody>
      </p:sp>
      <p:sp>
        <p:nvSpPr>
          <p:cNvPr id="170" name="Isosceles Triangle 169">
            <a:extLst>
              <a:ext uri="{FF2B5EF4-FFF2-40B4-BE49-F238E27FC236}">
                <a16:creationId xmlns:a16="http://schemas.microsoft.com/office/drawing/2014/main" id="{38D91861-560E-F05E-164D-0898B82B741E}"/>
              </a:ext>
            </a:extLst>
          </p:cNvPr>
          <p:cNvSpPr/>
          <p:nvPr/>
        </p:nvSpPr>
        <p:spPr>
          <a:xfrm>
            <a:off x="9974033" y="3834176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CAD84F51-FB10-425A-EE1C-9495C169057A}"/>
              </a:ext>
            </a:extLst>
          </p:cNvPr>
          <p:cNvSpPr/>
          <p:nvPr/>
        </p:nvSpPr>
        <p:spPr>
          <a:xfrm>
            <a:off x="10229389" y="3835227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293F1360-700C-A8A2-FE5F-633447E0BC8C}"/>
              </a:ext>
            </a:extLst>
          </p:cNvPr>
          <p:cNvSpPr txBox="1"/>
          <p:nvPr/>
        </p:nvSpPr>
        <p:spPr>
          <a:xfrm>
            <a:off x="224969" y="4764961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8DA890C-5951-6FFF-5F98-9BF7C864CA88}"/>
              </a:ext>
            </a:extLst>
          </p:cNvPr>
          <p:cNvGrpSpPr/>
          <p:nvPr/>
        </p:nvGrpSpPr>
        <p:grpSpPr>
          <a:xfrm>
            <a:off x="8602782" y="4374540"/>
            <a:ext cx="1001052" cy="354635"/>
            <a:chOff x="2768232" y="4374541"/>
            <a:chExt cx="1001052" cy="35463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75D972F2-D948-4C34-3767-012A6C7DB4AF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372A6C16-D776-9D03-E418-F2232D027194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9" name="Left Bracket 188">
                  <a:extLst>
                    <a:ext uri="{FF2B5EF4-FFF2-40B4-BE49-F238E27FC236}">
                      <a16:creationId xmlns:a16="http://schemas.microsoft.com/office/drawing/2014/main" id="{3E851BC1-B07C-E700-0703-C012F857603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Left Bracket 189">
                  <a:extLst>
                    <a:ext uri="{FF2B5EF4-FFF2-40B4-BE49-F238E27FC236}">
                      <a16:creationId xmlns:a16="http://schemas.microsoft.com/office/drawing/2014/main" id="{BBCD5184-B708-3810-4C9F-231A1D4A2DE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D9A286E8-87B1-1A49-A31D-A0664810CB57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7" name="Left Bracket 186">
                  <a:extLst>
                    <a:ext uri="{FF2B5EF4-FFF2-40B4-BE49-F238E27FC236}">
                      <a16:creationId xmlns:a16="http://schemas.microsoft.com/office/drawing/2014/main" id="{57B65557-55CE-BECC-D59F-082C9C46C25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Left Bracket 187">
                  <a:extLst>
                    <a:ext uri="{FF2B5EF4-FFF2-40B4-BE49-F238E27FC236}">
                      <a16:creationId xmlns:a16="http://schemas.microsoft.com/office/drawing/2014/main" id="{F9AB00C7-4B73-9ABA-CA2E-92E675642F4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F46D17CD-1033-7606-6A31-6EE0CEC8805D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DAC3FD4B-FBA2-0834-F2EC-BA545A4928E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3" name="Left Bracket 182">
                  <a:extLst>
                    <a:ext uri="{FF2B5EF4-FFF2-40B4-BE49-F238E27FC236}">
                      <a16:creationId xmlns:a16="http://schemas.microsoft.com/office/drawing/2014/main" id="{D5F007F5-98D1-2773-C872-5BDBDF8DA75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Left Bracket 183">
                  <a:extLst>
                    <a:ext uri="{FF2B5EF4-FFF2-40B4-BE49-F238E27FC236}">
                      <a16:creationId xmlns:a16="http://schemas.microsoft.com/office/drawing/2014/main" id="{C1899EF2-5A24-A8A2-1205-B06E0B489A2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8183C895-6DA5-36F7-A4BC-D8F2601C1039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1" name="Left Bracket 180">
                  <a:extLst>
                    <a:ext uri="{FF2B5EF4-FFF2-40B4-BE49-F238E27FC236}">
                      <a16:creationId xmlns:a16="http://schemas.microsoft.com/office/drawing/2014/main" id="{8BC7AC8D-D2F8-DB50-7AB1-C821AC87417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Left Bracket 181">
                  <a:extLst>
                    <a:ext uri="{FF2B5EF4-FFF2-40B4-BE49-F238E27FC236}">
                      <a16:creationId xmlns:a16="http://schemas.microsoft.com/office/drawing/2014/main" id="{BAB5090F-E719-FE04-EC74-666ECE4FAFE3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CDA1C85-BBE0-DB3D-C2D4-E29CB7C7E85A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7" name="Left Bracket 176">
                <a:extLst>
                  <a:ext uri="{FF2B5EF4-FFF2-40B4-BE49-F238E27FC236}">
                    <a16:creationId xmlns:a16="http://schemas.microsoft.com/office/drawing/2014/main" id="{D9EBCF4A-CD7A-7B2D-2A7F-203B14EA206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Left Bracket 177">
                <a:extLst>
                  <a:ext uri="{FF2B5EF4-FFF2-40B4-BE49-F238E27FC236}">
                    <a16:creationId xmlns:a16="http://schemas.microsoft.com/office/drawing/2014/main" id="{2500173A-A496-9193-1842-526D387D2D8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D341E7-A29A-F783-5A50-E4BF88975850}"/>
              </a:ext>
            </a:extLst>
          </p:cNvPr>
          <p:cNvSpPr/>
          <p:nvPr/>
        </p:nvSpPr>
        <p:spPr>
          <a:xfrm>
            <a:off x="10014972" y="4302971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930F9AF-86CE-A6D8-4DE5-C659402AAB8C}"/>
              </a:ext>
            </a:extLst>
          </p:cNvPr>
          <p:cNvGrpSpPr/>
          <p:nvPr/>
        </p:nvGrpSpPr>
        <p:grpSpPr>
          <a:xfrm>
            <a:off x="10836496" y="4302971"/>
            <a:ext cx="1001368" cy="348706"/>
            <a:chOff x="7623694" y="1100278"/>
            <a:chExt cx="1363154" cy="771282"/>
          </a:xfrm>
        </p:grpSpPr>
        <p:sp>
          <p:nvSpPr>
            <p:cNvPr id="193" name="Left Bracket 192">
              <a:extLst>
                <a:ext uri="{FF2B5EF4-FFF2-40B4-BE49-F238E27FC236}">
                  <a16:creationId xmlns:a16="http://schemas.microsoft.com/office/drawing/2014/main" id="{C95D683F-4793-AD6A-6A1C-38395EB20135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Left Bracket 193">
              <a:extLst>
                <a:ext uri="{FF2B5EF4-FFF2-40B4-BE49-F238E27FC236}">
                  <a16:creationId xmlns:a16="http://schemas.microsoft.com/office/drawing/2014/main" id="{FC50FD1E-4331-A243-28B6-4EFC67FA64F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5D85F608-66C9-1419-1B9E-B5CA02A7DC17}"/>
              </a:ext>
            </a:extLst>
          </p:cNvPr>
          <p:cNvCxnSpPr>
            <a:cxnSpLocks/>
          </p:cNvCxnSpPr>
          <p:nvPr/>
        </p:nvCxnSpPr>
        <p:spPr>
          <a:xfrm>
            <a:off x="9664514" y="4491846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C934841-1D98-CDAB-8BD4-78D69CE53030}"/>
              </a:ext>
            </a:extLst>
          </p:cNvPr>
          <p:cNvCxnSpPr>
            <a:cxnSpLocks/>
          </p:cNvCxnSpPr>
          <p:nvPr/>
        </p:nvCxnSpPr>
        <p:spPr>
          <a:xfrm>
            <a:off x="10443805" y="448070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73E2FFAC-193B-62EB-B56B-8C3052452CCD}"/>
              </a:ext>
            </a:extLst>
          </p:cNvPr>
          <p:cNvSpPr/>
          <p:nvPr/>
        </p:nvSpPr>
        <p:spPr>
          <a:xfrm>
            <a:off x="11125362" y="2663463"/>
            <a:ext cx="808876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9" name="Isosceles Triangle 198">
            <a:extLst>
              <a:ext uri="{FF2B5EF4-FFF2-40B4-BE49-F238E27FC236}">
                <a16:creationId xmlns:a16="http://schemas.microsoft.com/office/drawing/2014/main" id="{A13C6BD8-9552-9F56-FFC0-B976FFA7FC66}"/>
              </a:ext>
            </a:extLst>
          </p:cNvPr>
          <p:cNvSpPr/>
          <p:nvPr/>
        </p:nvSpPr>
        <p:spPr>
          <a:xfrm>
            <a:off x="11415381" y="3813212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345CAA5-F7A9-A2DA-7922-217A55DEA2AA}"/>
              </a:ext>
            </a:extLst>
          </p:cNvPr>
          <p:cNvCxnSpPr>
            <a:cxnSpLocks/>
          </p:cNvCxnSpPr>
          <p:nvPr/>
        </p:nvCxnSpPr>
        <p:spPr>
          <a:xfrm>
            <a:off x="10495957" y="3354729"/>
            <a:ext cx="629405" cy="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>
            <a:extLst>
              <a:ext uri="{FF2B5EF4-FFF2-40B4-BE49-F238E27FC236}">
                <a16:creationId xmlns:a16="http://schemas.microsoft.com/office/drawing/2014/main" id="{A87331A6-DFB1-DF1E-806E-97521E79A705}"/>
              </a:ext>
            </a:extLst>
          </p:cNvPr>
          <p:cNvSpPr txBox="1"/>
          <p:nvPr/>
        </p:nvSpPr>
        <p:spPr>
          <a:xfrm>
            <a:off x="10892986" y="2090837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Data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Sink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9CD58E4C-E1F3-D8C0-C6F0-4F970061D923}"/>
              </a:ext>
            </a:extLst>
          </p:cNvPr>
          <p:cNvSpPr txBox="1"/>
          <p:nvPr/>
        </p:nvSpPr>
        <p:spPr>
          <a:xfrm>
            <a:off x="9553769" y="4744789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divider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B24EDBCD-2C78-4E38-FD38-0002E1BBC70A}"/>
              </a:ext>
            </a:extLst>
          </p:cNvPr>
          <p:cNvSpPr txBox="1"/>
          <p:nvPr/>
        </p:nvSpPr>
        <p:spPr>
          <a:xfrm>
            <a:off x="2034658" y="4384693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88650331-061D-D6AE-961E-95DEF999AB92}"/>
              </a:ext>
            </a:extLst>
          </p:cNvPr>
          <p:cNvSpPr txBox="1"/>
          <p:nvPr/>
        </p:nvSpPr>
        <p:spPr>
          <a:xfrm>
            <a:off x="9876492" y="4346655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F4EF2F6-064E-9167-AF57-BB647149E5E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itle 1">
            <a:extLst>
              <a:ext uri="{FF2B5EF4-FFF2-40B4-BE49-F238E27FC236}">
                <a16:creationId xmlns:a16="http://schemas.microsoft.com/office/drawing/2014/main" id="{801900C7-F8D0-4F7A-76B6-EE84410D231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Self-synchronous link</a:t>
            </a:r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2EFD8ADC-439E-1878-0AB2-24774D566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16D0D3-D369-07E9-2CD0-15D9B17FB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5316A-D888-5FA0-3CAC-DB7CB429B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C37EB-00CE-F859-AB26-33B740A01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27</a:t>
            </a:fld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1D9C939-A842-E2FD-308E-B18E2C753DB6}"/>
              </a:ext>
            </a:extLst>
          </p:cNvPr>
          <p:cNvSpPr/>
          <p:nvPr/>
        </p:nvSpPr>
        <p:spPr>
          <a:xfrm>
            <a:off x="590147" y="2907759"/>
            <a:ext cx="270176" cy="309247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0F742F64-C910-D509-1307-942EA2A771CB}"/>
              </a:ext>
            </a:extLst>
          </p:cNvPr>
          <p:cNvSpPr/>
          <p:nvPr/>
        </p:nvSpPr>
        <p:spPr>
          <a:xfrm>
            <a:off x="590147" y="3240467"/>
            <a:ext cx="270176" cy="309247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49C1CF82-3962-0A97-4B02-A528C354B8EE}"/>
              </a:ext>
            </a:extLst>
          </p:cNvPr>
          <p:cNvSpPr/>
          <p:nvPr/>
        </p:nvSpPr>
        <p:spPr>
          <a:xfrm>
            <a:off x="5069789" y="2603399"/>
            <a:ext cx="270176" cy="309247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1F763F9E-05CE-25BB-45A2-71BA36C00642}"/>
              </a:ext>
            </a:extLst>
          </p:cNvPr>
          <p:cNvSpPr/>
          <p:nvPr/>
        </p:nvSpPr>
        <p:spPr>
          <a:xfrm>
            <a:off x="6101469" y="2622284"/>
            <a:ext cx="270176" cy="309247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06F434-A94E-1E3A-294C-4A0FD9CD3A74}"/>
              </a:ext>
            </a:extLst>
          </p:cNvPr>
          <p:cNvSpPr txBox="1"/>
          <p:nvPr/>
        </p:nvSpPr>
        <p:spPr>
          <a:xfrm>
            <a:off x="980269" y="5785199"/>
            <a:ext cx="1053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… a Header  </a:t>
            </a:r>
            <a:r>
              <a:rPr lang="en-US" sz="24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 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is used to recover the clock and data with a fixed-phase</a:t>
            </a: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2C0FDCD9-7919-3CA2-D850-A5C5A6AF890F}"/>
              </a:ext>
            </a:extLst>
          </p:cNvPr>
          <p:cNvSpPr/>
          <p:nvPr/>
        </p:nvSpPr>
        <p:spPr>
          <a:xfrm>
            <a:off x="3128694" y="5731631"/>
            <a:ext cx="535651" cy="613113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3FE8721C-58EC-BD21-3161-08DCCF6E65C5}"/>
              </a:ext>
            </a:extLst>
          </p:cNvPr>
          <p:cNvSpPr txBox="1"/>
          <p:nvPr/>
        </p:nvSpPr>
        <p:spPr>
          <a:xfrm>
            <a:off x="10793453" y="4841658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2" name="Isosceles Triangle 131">
            <a:extLst>
              <a:ext uri="{FF2B5EF4-FFF2-40B4-BE49-F238E27FC236}">
                <a16:creationId xmlns:a16="http://schemas.microsoft.com/office/drawing/2014/main" id="{CA612184-D377-56B7-A96E-1067FA6944FB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Isosceles Triangle 132">
            <a:extLst>
              <a:ext uri="{FF2B5EF4-FFF2-40B4-BE49-F238E27FC236}">
                <a16:creationId xmlns:a16="http://schemas.microsoft.com/office/drawing/2014/main" id="{6E18FFA9-E270-E9DA-74A4-29C3F1E0E882}"/>
              </a:ext>
            </a:extLst>
          </p:cNvPr>
          <p:cNvSpPr/>
          <p:nvPr/>
        </p:nvSpPr>
        <p:spPr>
          <a:xfrm rot="5400000">
            <a:off x="8016329" y="3680960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236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62831B1-61D3-459D-842F-FE10B3A34027}"/>
              </a:ext>
            </a:extLst>
          </p:cNvPr>
          <p:cNvCxnSpPr>
            <a:cxnSpLocks/>
          </p:cNvCxnSpPr>
          <p:nvPr/>
        </p:nvCxnSpPr>
        <p:spPr>
          <a:xfrm>
            <a:off x="9170236" y="3684450"/>
            <a:ext cx="71682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11489-08C8-8C84-F4B6-46748E2DD217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C8FCC53-E999-7487-E850-ECC6CBB8BF13}"/>
              </a:ext>
            </a:extLst>
          </p:cNvPr>
          <p:cNvCxnSpPr>
            <a:cxnSpLocks/>
          </p:cNvCxnSpPr>
          <p:nvPr/>
        </p:nvCxnSpPr>
        <p:spPr>
          <a:xfrm>
            <a:off x="2549640" y="4480708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72205F3-1665-EE26-66C5-FF78984B9F73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2107EE-18EE-2996-C4F7-BE967E59F35E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2EB1BB-C657-B300-86EB-1735E09BFCFE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AA86B7A-8AA6-AF6E-6083-D2FBF9FF273A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5676A1-A83F-3A3A-F189-857F5A393CB8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F614E1-4DAD-AB21-6CC5-8D2EC73B9686}"/>
              </a:ext>
            </a:extLst>
          </p:cNvPr>
          <p:cNvGrpSpPr/>
          <p:nvPr/>
        </p:nvGrpSpPr>
        <p:grpSpPr>
          <a:xfrm rot="10800000">
            <a:off x="7368415" y="2747744"/>
            <a:ext cx="1209001" cy="1148158"/>
            <a:chOff x="3498605" y="2743057"/>
            <a:chExt cx="1209001" cy="114815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7E2673C5-3F53-F057-EA04-4C936DBE10B3}"/>
                </a:ext>
              </a:extLst>
            </p:cNvPr>
            <p:cNvSpPr/>
            <p:nvPr/>
          </p:nvSpPr>
          <p:spPr>
            <a:xfrm rot="10800000">
              <a:off x="4316717" y="3031131"/>
              <a:ext cx="390889" cy="3978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B1CA7E9-B188-DB32-E9AF-8A73169AF81C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17" y="3450890"/>
              <a:ext cx="390889" cy="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ECED729-0C80-05D7-7DBA-4B1AA757350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3429001"/>
              <a:ext cx="0" cy="462214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8B1492C-33CA-5860-431E-EE6EB9E25235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2743057"/>
              <a:ext cx="0" cy="272629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9538E5-FFFA-AEF3-9702-61695AA9F97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498605" y="2743057"/>
              <a:ext cx="1026073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32C85AC-5358-3689-6F09-7CD9E88EDF9D}"/>
              </a:ext>
            </a:extLst>
          </p:cNvPr>
          <p:cNvCxnSpPr>
            <a:cxnSpLocks/>
          </p:cNvCxnSpPr>
          <p:nvPr/>
        </p:nvCxnSpPr>
        <p:spPr>
          <a:xfrm flipH="1">
            <a:off x="7521182" y="2772201"/>
            <a:ext cx="96187" cy="0"/>
          </a:xfrm>
          <a:prstGeom prst="line">
            <a:avLst/>
          </a:prstGeom>
          <a:ln w="444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C5B8B4-03AF-9EE5-5FF0-DF26E2FFFC29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A8226DB-5B81-AAFB-22E1-90B8D95440F9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664F32E-A4FE-01D3-D9BB-645EEE6B8BD5}"/>
              </a:ext>
            </a:extLst>
          </p:cNvPr>
          <p:cNvGrpSpPr/>
          <p:nvPr/>
        </p:nvGrpSpPr>
        <p:grpSpPr>
          <a:xfrm flipV="1">
            <a:off x="7155738" y="3252441"/>
            <a:ext cx="183181" cy="291900"/>
            <a:chOff x="6950590" y="4564668"/>
            <a:chExt cx="183181" cy="29190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2DC5A00-B783-1F2F-1532-BAD6ADBADC7D}"/>
                </a:ext>
              </a:extLst>
            </p:cNvPr>
            <p:cNvCxnSpPr/>
            <p:nvPr/>
          </p:nvCxnSpPr>
          <p:spPr>
            <a:xfrm flipV="1">
              <a:off x="6950590" y="4564668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79D8E6B-4CAF-2641-99FD-E7E30134015B}"/>
                </a:ext>
              </a:extLst>
            </p:cNvPr>
            <p:cNvCxnSpPr/>
            <p:nvPr/>
          </p:nvCxnSpPr>
          <p:spPr>
            <a:xfrm flipV="1">
              <a:off x="6973866" y="4696663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4170C-9311-B434-FC00-1D8805CD342F}"/>
              </a:ext>
            </a:extLst>
          </p:cNvPr>
          <p:cNvGrpSpPr/>
          <p:nvPr/>
        </p:nvGrpSpPr>
        <p:grpSpPr>
          <a:xfrm>
            <a:off x="5131034" y="2843606"/>
            <a:ext cx="2002737" cy="363275"/>
            <a:chOff x="878108" y="269661"/>
            <a:chExt cx="9986601" cy="363275"/>
          </a:xfrm>
        </p:grpSpPr>
        <p:sp>
          <p:nvSpPr>
            <p:cNvPr id="68" name="Left Bracket 67">
              <a:extLst>
                <a:ext uri="{FF2B5EF4-FFF2-40B4-BE49-F238E27FC236}">
                  <a16:creationId xmlns:a16="http://schemas.microsoft.com/office/drawing/2014/main" id="{F77E9F26-5EDE-E2FD-1DBB-7522AAE6B8AF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B2050F1E-8018-A007-BD18-B62D4CEBB1A9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Bracket 65">
              <a:extLst>
                <a:ext uri="{FF2B5EF4-FFF2-40B4-BE49-F238E27FC236}">
                  <a16:creationId xmlns:a16="http://schemas.microsoft.com/office/drawing/2014/main" id="{5229DACF-A128-68D2-A049-E144859A38CE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Left Bracket 66">
              <a:extLst>
                <a:ext uri="{FF2B5EF4-FFF2-40B4-BE49-F238E27FC236}">
                  <a16:creationId xmlns:a16="http://schemas.microsoft.com/office/drawing/2014/main" id="{768EBAF4-63BD-B471-2C92-957F063982FE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Left Bracket 70">
              <a:extLst>
                <a:ext uri="{FF2B5EF4-FFF2-40B4-BE49-F238E27FC236}">
                  <a16:creationId xmlns:a16="http://schemas.microsoft.com/office/drawing/2014/main" id="{A8E53515-5048-588B-2C58-C0C5AD39FEE7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eft Bracket 72">
              <a:extLst>
                <a:ext uri="{FF2B5EF4-FFF2-40B4-BE49-F238E27FC236}">
                  <a16:creationId xmlns:a16="http://schemas.microsoft.com/office/drawing/2014/main" id="{671D1EB3-A497-6393-672A-C0020D926974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Left Bracket 77">
              <a:extLst>
                <a:ext uri="{FF2B5EF4-FFF2-40B4-BE49-F238E27FC236}">
                  <a16:creationId xmlns:a16="http://schemas.microsoft.com/office/drawing/2014/main" id="{9FAFC2A4-55E4-27F5-2A96-2CD84D851B5E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Left Bracket 78">
              <a:extLst>
                <a:ext uri="{FF2B5EF4-FFF2-40B4-BE49-F238E27FC236}">
                  <a16:creationId xmlns:a16="http://schemas.microsoft.com/office/drawing/2014/main" id="{2F95D017-7B3C-E78C-4690-2FC2C21D6C3E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Left Bracket 101">
              <a:extLst>
                <a:ext uri="{FF2B5EF4-FFF2-40B4-BE49-F238E27FC236}">
                  <a16:creationId xmlns:a16="http://schemas.microsoft.com/office/drawing/2014/main" id="{445E7A2C-F470-B02D-9356-123A2602E660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38CD6297-302F-F364-B0FA-E61678655BBF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Left Bracket 103">
              <a:extLst>
                <a:ext uri="{FF2B5EF4-FFF2-40B4-BE49-F238E27FC236}">
                  <a16:creationId xmlns:a16="http://schemas.microsoft.com/office/drawing/2014/main" id="{C919AF17-D367-26CE-46CA-A24E232C4AEA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FB8E9E-0A51-AAED-2683-92A7428686F3}"/>
              </a:ext>
            </a:extLst>
          </p:cNvPr>
          <p:cNvSpPr txBox="1"/>
          <p:nvPr/>
        </p:nvSpPr>
        <p:spPr>
          <a:xfrm>
            <a:off x="5033481" y="2641396"/>
            <a:ext cx="2344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0 1</a:t>
            </a:r>
            <a:r>
              <a:rPr lang="en-US" sz="1100" dirty="0">
                <a:solidFill>
                  <a:srgbClr val="FFC000"/>
                </a:solidFill>
              </a:rPr>
              <a:t> 0 0 0 1 1 1 0 1 </a:t>
            </a:r>
            <a:r>
              <a:rPr lang="en-US" sz="1100" dirty="0">
                <a:solidFill>
                  <a:srgbClr val="FF0000"/>
                </a:solidFill>
              </a:rPr>
              <a:t>0 1</a:t>
            </a:r>
            <a:r>
              <a:rPr lang="en-US" sz="1100" dirty="0">
                <a:solidFill>
                  <a:srgbClr val="FFC000"/>
                </a:solidFill>
              </a:rPr>
              <a:t> 1 1 0 1 1 1 0 0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21A123-5586-5794-95AC-3D1DB56A0DA8}"/>
              </a:ext>
            </a:extLst>
          </p:cNvPr>
          <p:cNvSpPr/>
          <p:nvPr/>
        </p:nvSpPr>
        <p:spPr>
          <a:xfrm>
            <a:off x="518734" y="2686054"/>
            <a:ext cx="1456100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00011101</a:t>
            </a:r>
          </a:p>
          <a:p>
            <a:pPr algn="ctr"/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11011100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79A24-7E1E-7D1D-1D75-C464FC8E08F3}"/>
              </a:ext>
            </a:extLst>
          </p:cNvPr>
          <p:cNvGrpSpPr/>
          <p:nvPr/>
        </p:nvGrpSpPr>
        <p:grpSpPr>
          <a:xfrm>
            <a:off x="2995996" y="4374541"/>
            <a:ext cx="1001052" cy="354635"/>
            <a:chOff x="2768232" y="4374541"/>
            <a:chExt cx="1001052" cy="354635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67E17FA-9CB4-C955-6A4B-B3C9BD04DCE2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AD7342A-2045-E694-C51B-F092C13E9E9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4" name="Left Bracket 83">
                  <a:extLst>
                    <a:ext uri="{FF2B5EF4-FFF2-40B4-BE49-F238E27FC236}">
                      <a16:creationId xmlns:a16="http://schemas.microsoft.com/office/drawing/2014/main" id="{7864C55E-71A4-238A-784D-6816D4760A3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Left Bracket 84">
                  <a:extLst>
                    <a:ext uri="{FF2B5EF4-FFF2-40B4-BE49-F238E27FC236}">
                      <a16:creationId xmlns:a16="http://schemas.microsoft.com/office/drawing/2014/main" id="{718CED1D-5118-3AA1-B268-F7F99888BB5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030FBA-EBA8-C5DB-080B-F63C8DC8D4E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2" name="Left Bracket 81">
                  <a:extLst>
                    <a:ext uri="{FF2B5EF4-FFF2-40B4-BE49-F238E27FC236}">
                      <a16:creationId xmlns:a16="http://schemas.microsoft.com/office/drawing/2014/main" id="{24C7A54F-949F-0141-61CB-215C1DB61D62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Left Bracket 82">
                  <a:extLst>
                    <a:ext uri="{FF2B5EF4-FFF2-40B4-BE49-F238E27FC236}">
                      <a16:creationId xmlns:a16="http://schemas.microsoft.com/office/drawing/2014/main" id="{F359A7AF-D1C6-6499-EDE1-9B6C6D6A321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E0A5C6C-A343-6FA3-C0F0-A3B889C23A5C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A93A5CB-2A2E-1E1B-D2B7-3CFD483965DD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8620031-0BE0-B8CD-8AF5-6D8E264BB7D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Left Bracket 111">
                  <a:extLst>
                    <a:ext uri="{FF2B5EF4-FFF2-40B4-BE49-F238E27FC236}">
                      <a16:creationId xmlns:a16="http://schemas.microsoft.com/office/drawing/2014/main" id="{6405752C-99FC-C7CE-2192-DA6AA890E1E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F8D12A5-BD13-0F18-D906-0848414952B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B87A616-FF60-51AC-49FA-2F0F50D1249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FCE90913-6D7B-5243-8078-2ADBB6107ADB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B2E838C-226D-F492-2387-468308BC1A49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18" name="Left Bracket 117">
                <a:extLst>
                  <a:ext uri="{FF2B5EF4-FFF2-40B4-BE49-F238E27FC236}">
                    <a16:creationId xmlns:a16="http://schemas.microsoft.com/office/drawing/2014/main" id="{D452DA24-4B92-7839-EDCA-C268DB9FFD2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93D7F5BA-C0AF-7171-D2E8-0ED40692A52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98E12D-F2E1-6E93-CD41-024E22877C10}"/>
              </a:ext>
            </a:extLst>
          </p:cNvPr>
          <p:cNvGrpSpPr/>
          <p:nvPr/>
        </p:nvGrpSpPr>
        <p:grpSpPr>
          <a:xfrm>
            <a:off x="489504" y="4401705"/>
            <a:ext cx="1001368" cy="348706"/>
            <a:chOff x="7623694" y="1100278"/>
            <a:chExt cx="1363154" cy="771282"/>
          </a:xfrm>
        </p:grpSpPr>
        <p:sp>
          <p:nvSpPr>
            <p:cNvPr id="139" name="Left Bracket 138">
              <a:extLst>
                <a:ext uri="{FF2B5EF4-FFF2-40B4-BE49-F238E27FC236}">
                  <a16:creationId xmlns:a16="http://schemas.microsoft.com/office/drawing/2014/main" id="{78ED8033-F1CD-F70E-CEA7-DEE70DE2ACA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ket 139">
              <a:extLst>
                <a:ext uri="{FF2B5EF4-FFF2-40B4-BE49-F238E27FC236}">
                  <a16:creationId xmlns:a16="http://schemas.microsoft.com/office/drawing/2014/main" id="{4DEAD88F-E3E1-3A61-E8D7-9C89585A0670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2992CA2-41B1-7A53-5480-21978771F805}"/>
              </a:ext>
            </a:extLst>
          </p:cNvPr>
          <p:cNvSpPr/>
          <p:nvPr/>
        </p:nvSpPr>
        <p:spPr>
          <a:xfrm>
            <a:off x="2943960" y="2684287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5FC02BE4-BD89-5371-F50E-1BCF6B9D2A21}"/>
              </a:ext>
            </a:extLst>
          </p:cNvPr>
          <p:cNvGrpSpPr/>
          <p:nvPr/>
        </p:nvGrpSpPr>
        <p:grpSpPr>
          <a:xfrm>
            <a:off x="5145764" y="2306442"/>
            <a:ext cx="2002737" cy="354635"/>
            <a:chOff x="4071726" y="711756"/>
            <a:chExt cx="2726309" cy="354635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256F3405-8F41-BE70-F502-CD42694E6C55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147" name="Left Bracket 146">
                <a:extLst>
                  <a:ext uri="{FF2B5EF4-FFF2-40B4-BE49-F238E27FC236}">
                    <a16:creationId xmlns:a16="http://schemas.microsoft.com/office/drawing/2014/main" id="{FB8D3101-712A-4F42-90AC-78D9C5161B94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Left Bracket 147">
                <a:extLst>
                  <a:ext uri="{FF2B5EF4-FFF2-40B4-BE49-F238E27FC236}">
                    <a16:creationId xmlns:a16="http://schemas.microsoft.com/office/drawing/2014/main" id="{E301E276-4B9E-6D66-B26B-6905937883B0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681495ED-7A11-8913-9DC6-A79C98F17B0B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145" name="Left Bracket 144">
                <a:extLst>
                  <a:ext uri="{FF2B5EF4-FFF2-40B4-BE49-F238E27FC236}">
                    <a16:creationId xmlns:a16="http://schemas.microsoft.com/office/drawing/2014/main" id="{ED6FFB38-6C88-A58C-CEC2-9A4B88D6A65C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Left Bracket 145">
                <a:extLst>
                  <a:ext uri="{FF2B5EF4-FFF2-40B4-BE49-F238E27FC236}">
                    <a16:creationId xmlns:a16="http://schemas.microsoft.com/office/drawing/2014/main" id="{7689BFA0-D28F-0A48-2DF2-058EF21A5BDB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702FBFDE-A8A4-F1EE-7823-5A9B550A38D5}"/>
              </a:ext>
            </a:extLst>
          </p:cNvPr>
          <p:cNvSpPr txBox="1"/>
          <p:nvPr/>
        </p:nvSpPr>
        <p:spPr>
          <a:xfrm>
            <a:off x="2652569" y="2324909"/>
            <a:ext cx="126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Serializer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99D5817-E4B3-E04F-4081-0A5A2AEDDEBE}"/>
              </a:ext>
            </a:extLst>
          </p:cNvPr>
          <p:cNvSpPr txBox="1"/>
          <p:nvPr/>
        </p:nvSpPr>
        <p:spPr>
          <a:xfrm>
            <a:off x="720881" y="2128925"/>
            <a:ext cx="10488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Data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Source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FB2936-8DE1-63AD-D424-CEDBA4E64243}"/>
              </a:ext>
            </a:extLst>
          </p:cNvPr>
          <p:cNvCxnSpPr>
            <a:cxnSpLocks/>
            <a:endCxn id="141" idx="1"/>
          </p:cNvCxnSpPr>
          <p:nvPr/>
        </p:nvCxnSpPr>
        <p:spPr>
          <a:xfrm>
            <a:off x="1965283" y="3347068"/>
            <a:ext cx="978677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87785D9B-05D5-AAB4-FAE1-A66F85E90B7C}"/>
              </a:ext>
            </a:extLst>
          </p:cNvPr>
          <p:cNvSpPr/>
          <p:nvPr/>
        </p:nvSpPr>
        <p:spPr>
          <a:xfrm>
            <a:off x="3030937" y="3842851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51EC4CC2-FF56-9B05-8DF2-A996B3FA9D8A}"/>
              </a:ext>
            </a:extLst>
          </p:cNvPr>
          <p:cNvSpPr/>
          <p:nvPr/>
        </p:nvSpPr>
        <p:spPr>
          <a:xfrm>
            <a:off x="3286293" y="3843902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DD43C5E4-7CA8-6214-2AA4-4E93923A11B3}"/>
              </a:ext>
            </a:extLst>
          </p:cNvPr>
          <p:cNvSpPr/>
          <p:nvPr/>
        </p:nvSpPr>
        <p:spPr>
          <a:xfrm>
            <a:off x="1149983" y="3845280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D46C2DC-3C6E-D84F-C301-D416BA9FEBFE}"/>
              </a:ext>
            </a:extLst>
          </p:cNvPr>
          <p:cNvSpPr/>
          <p:nvPr/>
        </p:nvSpPr>
        <p:spPr>
          <a:xfrm>
            <a:off x="2146164" y="4344685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83FF8CBF-F51A-7434-4698-9A92965BC7D6}"/>
              </a:ext>
            </a:extLst>
          </p:cNvPr>
          <p:cNvCxnSpPr>
            <a:cxnSpLocks/>
          </p:cNvCxnSpPr>
          <p:nvPr/>
        </p:nvCxnSpPr>
        <p:spPr>
          <a:xfrm>
            <a:off x="1782712" y="4485917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3EF27F3A-3B37-49F0-DC6F-A5C9455C8BC2}"/>
              </a:ext>
            </a:extLst>
          </p:cNvPr>
          <p:cNvSpPr txBox="1"/>
          <p:nvPr/>
        </p:nvSpPr>
        <p:spPr>
          <a:xfrm>
            <a:off x="1727280" y="4764961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multiplier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656A97E-A8BA-2030-24A4-8FC6E0873F31}"/>
              </a:ext>
            </a:extLst>
          </p:cNvPr>
          <p:cNvSpPr/>
          <p:nvPr/>
        </p:nvSpPr>
        <p:spPr>
          <a:xfrm>
            <a:off x="8561335" y="2679408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CDR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0D3EDE91-B518-52AB-0713-4EC9CAE61C0D}"/>
              </a:ext>
            </a:extLst>
          </p:cNvPr>
          <p:cNvSpPr txBox="1"/>
          <p:nvPr/>
        </p:nvSpPr>
        <p:spPr>
          <a:xfrm>
            <a:off x="8083518" y="2104195"/>
            <a:ext cx="1620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Clock and Data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Recovery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E0F4A11A-38CB-62A3-FA4C-B5B746D08BAD}"/>
              </a:ext>
            </a:extLst>
          </p:cNvPr>
          <p:cNvCxnSpPr>
            <a:cxnSpLocks/>
          </p:cNvCxnSpPr>
          <p:nvPr/>
        </p:nvCxnSpPr>
        <p:spPr>
          <a:xfrm>
            <a:off x="9170236" y="3043717"/>
            <a:ext cx="71682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E631A39-2960-1E2B-DB49-CB9953DBD026}"/>
              </a:ext>
            </a:extLst>
          </p:cNvPr>
          <p:cNvSpPr/>
          <p:nvPr/>
        </p:nvSpPr>
        <p:spPr>
          <a:xfrm>
            <a:off x="9887056" y="2675612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4102FB2-9500-8D86-1091-5F252E8BBAE4}"/>
              </a:ext>
            </a:extLst>
          </p:cNvPr>
          <p:cNvSpPr txBox="1"/>
          <p:nvPr/>
        </p:nvSpPr>
        <p:spPr>
          <a:xfrm>
            <a:off x="9595030" y="2272942"/>
            <a:ext cx="1268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es</a:t>
            </a:r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erializer</a:t>
            </a:r>
          </a:p>
        </p:txBody>
      </p:sp>
      <p:sp>
        <p:nvSpPr>
          <p:cNvPr id="170" name="Isosceles Triangle 169">
            <a:extLst>
              <a:ext uri="{FF2B5EF4-FFF2-40B4-BE49-F238E27FC236}">
                <a16:creationId xmlns:a16="http://schemas.microsoft.com/office/drawing/2014/main" id="{38D91861-560E-F05E-164D-0898B82B741E}"/>
              </a:ext>
            </a:extLst>
          </p:cNvPr>
          <p:cNvSpPr/>
          <p:nvPr/>
        </p:nvSpPr>
        <p:spPr>
          <a:xfrm>
            <a:off x="9974033" y="3834176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CAD84F51-FB10-425A-EE1C-9495C169057A}"/>
              </a:ext>
            </a:extLst>
          </p:cNvPr>
          <p:cNvSpPr/>
          <p:nvPr/>
        </p:nvSpPr>
        <p:spPr>
          <a:xfrm>
            <a:off x="10229389" y="3835227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293F1360-700C-A8A2-FE5F-633447E0BC8C}"/>
              </a:ext>
            </a:extLst>
          </p:cNvPr>
          <p:cNvSpPr txBox="1"/>
          <p:nvPr/>
        </p:nvSpPr>
        <p:spPr>
          <a:xfrm>
            <a:off x="224969" y="4764961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8DA890C-5951-6FFF-5F98-9BF7C864CA88}"/>
              </a:ext>
            </a:extLst>
          </p:cNvPr>
          <p:cNvGrpSpPr/>
          <p:nvPr/>
        </p:nvGrpSpPr>
        <p:grpSpPr>
          <a:xfrm>
            <a:off x="8602782" y="4374540"/>
            <a:ext cx="1001052" cy="354635"/>
            <a:chOff x="2768232" y="4374541"/>
            <a:chExt cx="1001052" cy="35463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75D972F2-D948-4C34-3767-012A6C7DB4AF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372A6C16-D776-9D03-E418-F2232D027194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9" name="Left Bracket 188">
                  <a:extLst>
                    <a:ext uri="{FF2B5EF4-FFF2-40B4-BE49-F238E27FC236}">
                      <a16:creationId xmlns:a16="http://schemas.microsoft.com/office/drawing/2014/main" id="{3E851BC1-B07C-E700-0703-C012F857603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Left Bracket 189">
                  <a:extLst>
                    <a:ext uri="{FF2B5EF4-FFF2-40B4-BE49-F238E27FC236}">
                      <a16:creationId xmlns:a16="http://schemas.microsoft.com/office/drawing/2014/main" id="{BBCD5184-B708-3810-4C9F-231A1D4A2DE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D9A286E8-87B1-1A49-A31D-A0664810CB57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7" name="Left Bracket 186">
                  <a:extLst>
                    <a:ext uri="{FF2B5EF4-FFF2-40B4-BE49-F238E27FC236}">
                      <a16:creationId xmlns:a16="http://schemas.microsoft.com/office/drawing/2014/main" id="{57B65557-55CE-BECC-D59F-082C9C46C25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Left Bracket 187">
                  <a:extLst>
                    <a:ext uri="{FF2B5EF4-FFF2-40B4-BE49-F238E27FC236}">
                      <a16:creationId xmlns:a16="http://schemas.microsoft.com/office/drawing/2014/main" id="{F9AB00C7-4B73-9ABA-CA2E-92E675642F4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F46D17CD-1033-7606-6A31-6EE0CEC8805D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DAC3FD4B-FBA2-0834-F2EC-BA545A4928E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3" name="Left Bracket 182">
                  <a:extLst>
                    <a:ext uri="{FF2B5EF4-FFF2-40B4-BE49-F238E27FC236}">
                      <a16:creationId xmlns:a16="http://schemas.microsoft.com/office/drawing/2014/main" id="{D5F007F5-98D1-2773-C872-5BDBDF8DA75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Left Bracket 183">
                  <a:extLst>
                    <a:ext uri="{FF2B5EF4-FFF2-40B4-BE49-F238E27FC236}">
                      <a16:creationId xmlns:a16="http://schemas.microsoft.com/office/drawing/2014/main" id="{C1899EF2-5A24-A8A2-1205-B06E0B489A2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8183C895-6DA5-36F7-A4BC-D8F2601C1039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1" name="Left Bracket 180">
                  <a:extLst>
                    <a:ext uri="{FF2B5EF4-FFF2-40B4-BE49-F238E27FC236}">
                      <a16:creationId xmlns:a16="http://schemas.microsoft.com/office/drawing/2014/main" id="{8BC7AC8D-D2F8-DB50-7AB1-C821AC87417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Left Bracket 181">
                  <a:extLst>
                    <a:ext uri="{FF2B5EF4-FFF2-40B4-BE49-F238E27FC236}">
                      <a16:creationId xmlns:a16="http://schemas.microsoft.com/office/drawing/2014/main" id="{BAB5090F-E719-FE04-EC74-666ECE4FAFE3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CDA1C85-BBE0-DB3D-C2D4-E29CB7C7E85A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7" name="Left Bracket 176">
                <a:extLst>
                  <a:ext uri="{FF2B5EF4-FFF2-40B4-BE49-F238E27FC236}">
                    <a16:creationId xmlns:a16="http://schemas.microsoft.com/office/drawing/2014/main" id="{D9EBCF4A-CD7A-7B2D-2A7F-203B14EA206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Left Bracket 177">
                <a:extLst>
                  <a:ext uri="{FF2B5EF4-FFF2-40B4-BE49-F238E27FC236}">
                    <a16:creationId xmlns:a16="http://schemas.microsoft.com/office/drawing/2014/main" id="{2500173A-A496-9193-1842-526D387D2D8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D341E7-A29A-F783-5A50-E4BF88975850}"/>
              </a:ext>
            </a:extLst>
          </p:cNvPr>
          <p:cNvSpPr/>
          <p:nvPr/>
        </p:nvSpPr>
        <p:spPr>
          <a:xfrm>
            <a:off x="10014972" y="4302971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930F9AF-86CE-A6D8-4DE5-C659402AAB8C}"/>
              </a:ext>
            </a:extLst>
          </p:cNvPr>
          <p:cNvGrpSpPr/>
          <p:nvPr/>
        </p:nvGrpSpPr>
        <p:grpSpPr>
          <a:xfrm>
            <a:off x="10836496" y="4302971"/>
            <a:ext cx="1001368" cy="348706"/>
            <a:chOff x="7623694" y="1100278"/>
            <a:chExt cx="1363154" cy="771282"/>
          </a:xfrm>
        </p:grpSpPr>
        <p:sp>
          <p:nvSpPr>
            <p:cNvPr id="193" name="Left Bracket 192">
              <a:extLst>
                <a:ext uri="{FF2B5EF4-FFF2-40B4-BE49-F238E27FC236}">
                  <a16:creationId xmlns:a16="http://schemas.microsoft.com/office/drawing/2014/main" id="{C95D683F-4793-AD6A-6A1C-38395EB20135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Left Bracket 193">
              <a:extLst>
                <a:ext uri="{FF2B5EF4-FFF2-40B4-BE49-F238E27FC236}">
                  <a16:creationId xmlns:a16="http://schemas.microsoft.com/office/drawing/2014/main" id="{FC50FD1E-4331-A243-28B6-4EFC67FA64F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5D85F608-66C9-1419-1B9E-B5CA02A7DC17}"/>
              </a:ext>
            </a:extLst>
          </p:cNvPr>
          <p:cNvCxnSpPr>
            <a:cxnSpLocks/>
          </p:cNvCxnSpPr>
          <p:nvPr/>
        </p:nvCxnSpPr>
        <p:spPr>
          <a:xfrm>
            <a:off x="9664514" y="4491846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C934841-1D98-CDAB-8BD4-78D69CE53030}"/>
              </a:ext>
            </a:extLst>
          </p:cNvPr>
          <p:cNvCxnSpPr>
            <a:cxnSpLocks/>
          </p:cNvCxnSpPr>
          <p:nvPr/>
        </p:nvCxnSpPr>
        <p:spPr>
          <a:xfrm>
            <a:off x="10443805" y="448070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73E2FFAC-193B-62EB-B56B-8C3052452CCD}"/>
              </a:ext>
            </a:extLst>
          </p:cNvPr>
          <p:cNvSpPr/>
          <p:nvPr/>
        </p:nvSpPr>
        <p:spPr>
          <a:xfrm>
            <a:off x="11125362" y="2663463"/>
            <a:ext cx="808876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9" name="Isosceles Triangle 198">
            <a:extLst>
              <a:ext uri="{FF2B5EF4-FFF2-40B4-BE49-F238E27FC236}">
                <a16:creationId xmlns:a16="http://schemas.microsoft.com/office/drawing/2014/main" id="{A13C6BD8-9552-9F56-FFC0-B976FFA7FC66}"/>
              </a:ext>
            </a:extLst>
          </p:cNvPr>
          <p:cNvSpPr/>
          <p:nvPr/>
        </p:nvSpPr>
        <p:spPr>
          <a:xfrm>
            <a:off x="11415381" y="3813212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345CAA5-F7A9-A2DA-7922-217A55DEA2AA}"/>
              </a:ext>
            </a:extLst>
          </p:cNvPr>
          <p:cNvCxnSpPr>
            <a:cxnSpLocks/>
          </p:cNvCxnSpPr>
          <p:nvPr/>
        </p:nvCxnSpPr>
        <p:spPr>
          <a:xfrm>
            <a:off x="10495957" y="3354729"/>
            <a:ext cx="629405" cy="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>
            <a:extLst>
              <a:ext uri="{FF2B5EF4-FFF2-40B4-BE49-F238E27FC236}">
                <a16:creationId xmlns:a16="http://schemas.microsoft.com/office/drawing/2014/main" id="{A87331A6-DFB1-DF1E-806E-97521E79A705}"/>
              </a:ext>
            </a:extLst>
          </p:cNvPr>
          <p:cNvSpPr txBox="1"/>
          <p:nvPr/>
        </p:nvSpPr>
        <p:spPr>
          <a:xfrm>
            <a:off x="10892986" y="2090837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Data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Sink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9CD58E4C-E1F3-D8C0-C6F0-4F970061D923}"/>
              </a:ext>
            </a:extLst>
          </p:cNvPr>
          <p:cNvSpPr txBox="1"/>
          <p:nvPr/>
        </p:nvSpPr>
        <p:spPr>
          <a:xfrm>
            <a:off x="9553769" y="4744789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divider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B24EDBCD-2C78-4E38-FD38-0002E1BBC70A}"/>
              </a:ext>
            </a:extLst>
          </p:cNvPr>
          <p:cNvSpPr txBox="1"/>
          <p:nvPr/>
        </p:nvSpPr>
        <p:spPr>
          <a:xfrm>
            <a:off x="2034658" y="4384693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88650331-061D-D6AE-961E-95DEF999AB92}"/>
              </a:ext>
            </a:extLst>
          </p:cNvPr>
          <p:cNvSpPr txBox="1"/>
          <p:nvPr/>
        </p:nvSpPr>
        <p:spPr>
          <a:xfrm>
            <a:off x="9876492" y="4346655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F4EF2F6-064E-9167-AF57-BB647149E5E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itle 1">
            <a:extLst>
              <a:ext uri="{FF2B5EF4-FFF2-40B4-BE49-F238E27FC236}">
                <a16:creationId xmlns:a16="http://schemas.microsoft.com/office/drawing/2014/main" id="{801900C7-F8D0-4F7A-76B6-EE84410D231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Self-synchronous link</a:t>
            </a:r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2EFD8ADC-439E-1878-0AB2-24774D566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16D0D3-D369-07E9-2CD0-15D9B17FB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5316A-D888-5FA0-3CAC-DB7CB429B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C37EB-00CE-F859-AB26-33B740A01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28</a:t>
            </a:fld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1D9C939-A842-E2FD-308E-B18E2C753DB6}"/>
              </a:ext>
            </a:extLst>
          </p:cNvPr>
          <p:cNvSpPr/>
          <p:nvPr/>
        </p:nvSpPr>
        <p:spPr>
          <a:xfrm>
            <a:off x="590147" y="2907759"/>
            <a:ext cx="270176" cy="309247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0F742F64-C910-D509-1307-942EA2A771CB}"/>
              </a:ext>
            </a:extLst>
          </p:cNvPr>
          <p:cNvSpPr/>
          <p:nvPr/>
        </p:nvSpPr>
        <p:spPr>
          <a:xfrm>
            <a:off x="590147" y="3240467"/>
            <a:ext cx="270176" cy="309247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49C1CF82-3962-0A97-4B02-A528C354B8EE}"/>
              </a:ext>
            </a:extLst>
          </p:cNvPr>
          <p:cNvSpPr/>
          <p:nvPr/>
        </p:nvSpPr>
        <p:spPr>
          <a:xfrm>
            <a:off x="5069789" y="2603399"/>
            <a:ext cx="270176" cy="309247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1F763F9E-05CE-25BB-45A2-71BA36C00642}"/>
              </a:ext>
            </a:extLst>
          </p:cNvPr>
          <p:cNvSpPr/>
          <p:nvPr/>
        </p:nvSpPr>
        <p:spPr>
          <a:xfrm>
            <a:off x="6101469" y="2622284"/>
            <a:ext cx="270176" cy="309247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06F434-A94E-1E3A-294C-4A0FD9CD3A74}"/>
              </a:ext>
            </a:extLst>
          </p:cNvPr>
          <p:cNvSpPr txBox="1"/>
          <p:nvPr/>
        </p:nvSpPr>
        <p:spPr>
          <a:xfrm>
            <a:off x="980269" y="5785199"/>
            <a:ext cx="1053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… a Header  </a:t>
            </a:r>
            <a:r>
              <a:rPr lang="en-US" sz="24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 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is used to recover the clock and data with a fixed-phase</a:t>
            </a: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2C0FDCD9-7919-3CA2-D850-A5C5A6AF890F}"/>
              </a:ext>
            </a:extLst>
          </p:cNvPr>
          <p:cNvSpPr/>
          <p:nvPr/>
        </p:nvSpPr>
        <p:spPr>
          <a:xfrm>
            <a:off x="3128694" y="5731631"/>
            <a:ext cx="535651" cy="613113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3FE8721C-58EC-BD21-3161-08DCCF6E65C5}"/>
              </a:ext>
            </a:extLst>
          </p:cNvPr>
          <p:cNvSpPr txBox="1"/>
          <p:nvPr/>
        </p:nvSpPr>
        <p:spPr>
          <a:xfrm>
            <a:off x="10793453" y="4841658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2" name="Isosceles Triangle 131">
            <a:extLst>
              <a:ext uri="{FF2B5EF4-FFF2-40B4-BE49-F238E27FC236}">
                <a16:creationId xmlns:a16="http://schemas.microsoft.com/office/drawing/2014/main" id="{CA612184-D377-56B7-A96E-1067FA6944FB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Isosceles Triangle 132">
            <a:extLst>
              <a:ext uri="{FF2B5EF4-FFF2-40B4-BE49-F238E27FC236}">
                <a16:creationId xmlns:a16="http://schemas.microsoft.com/office/drawing/2014/main" id="{6E18FFA9-E270-E9DA-74A4-29C3F1E0E882}"/>
              </a:ext>
            </a:extLst>
          </p:cNvPr>
          <p:cNvSpPr/>
          <p:nvPr/>
        </p:nvSpPr>
        <p:spPr>
          <a:xfrm rot="5400000">
            <a:off x="8016329" y="3680960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1079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0255B-66AF-44C0-BF82-F0866B23F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521" y="1838106"/>
            <a:ext cx="10515600" cy="617196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Example: Versatile Link+ for phase-2 upgrades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62831B1-61D3-459D-842F-FE10B3A34027}"/>
              </a:ext>
            </a:extLst>
          </p:cNvPr>
          <p:cNvCxnSpPr>
            <a:cxnSpLocks/>
          </p:cNvCxnSpPr>
          <p:nvPr/>
        </p:nvCxnSpPr>
        <p:spPr>
          <a:xfrm>
            <a:off x="9170236" y="3684450"/>
            <a:ext cx="71682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11489-08C8-8C84-F4B6-46748E2DD217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C8FCC53-E999-7487-E850-ECC6CBB8BF13}"/>
              </a:ext>
            </a:extLst>
          </p:cNvPr>
          <p:cNvCxnSpPr>
            <a:cxnSpLocks/>
          </p:cNvCxnSpPr>
          <p:nvPr/>
        </p:nvCxnSpPr>
        <p:spPr>
          <a:xfrm>
            <a:off x="2549640" y="4480708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72205F3-1665-EE26-66C5-FF78984B9F73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2107EE-18EE-2996-C4F7-BE967E59F35E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2EB1BB-C657-B300-86EB-1735E09BFCFE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AA86B7A-8AA6-AF6E-6083-D2FBF9FF273A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5676A1-A83F-3A3A-F189-857F5A393CB8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F614E1-4DAD-AB21-6CC5-8D2EC73B9686}"/>
              </a:ext>
            </a:extLst>
          </p:cNvPr>
          <p:cNvGrpSpPr/>
          <p:nvPr/>
        </p:nvGrpSpPr>
        <p:grpSpPr>
          <a:xfrm rot="10800000">
            <a:off x="7368415" y="2747744"/>
            <a:ext cx="1209001" cy="1148158"/>
            <a:chOff x="3498605" y="2743057"/>
            <a:chExt cx="1209001" cy="114815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7E2673C5-3F53-F057-EA04-4C936DBE10B3}"/>
                </a:ext>
              </a:extLst>
            </p:cNvPr>
            <p:cNvSpPr/>
            <p:nvPr/>
          </p:nvSpPr>
          <p:spPr>
            <a:xfrm rot="10800000">
              <a:off x="4316717" y="3031131"/>
              <a:ext cx="390889" cy="3978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B1CA7E9-B188-DB32-E9AF-8A73169AF81C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17" y="3450890"/>
              <a:ext cx="390889" cy="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ECED729-0C80-05D7-7DBA-4B1AA757350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3429001"/>
              <a:ext cx="0" cy="462214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8B1492C-33CA-5860-431E-EE6EB9E25235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2743057"/>
              <a:ext cx="0" cy="272629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9538E5-FFFA-AEF3-9702-61695AA9F97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498605" y="2743057"/>
              <a:ext cx="1026073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32C85AC-5358-3689-6F09-7CD9E88EDF9D}"/>
              </a:ext>
            </a:extLst>
          </p:cNvPr>
          <p:cNvCxnSpPr>
            <a:cxnSpLocks/>
          </p:cNvCxnSpPr>
          <p:nvPr/>
        </p:nvCxnSpPr>
        <p:spPr>
          <a:xfrm flipH="1">
            <a:off x="7521182" y="2772201"/>
            <a:ext cx="96187" cy="0"/>
          </a:xfrm>
          <a:prstGeom prst="line">
            <a:avLst/>
          </a:prstGeom>
          <a:ln w="444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C5B8B4-03AF-9EE5-5FF0-DF26E2FFFC29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A8226DB-5B81-AAFB-22E1-90B8D95440F9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664F32E-A4FE-01D3-D9BB-645EEE6B8BD5}"/>
              </a:ext>
            </a:extLst>
          </p:cNvPr>
          <p:cNvGrpSpPr/>
          <p:nvPr/>
        </p:nvGrpSpPr>
        <p:grpSpPr>
          <a:xfrm flipV="1">
            <a:off x="7155738" y="3252441"/>
            <a:ext cx="183181" cy="291900"/>
            <a:chOff x="6950590" y="4564668"/>
            <a:chExt cx="183181" cy="29190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2DC5A00-B783-1F2F-1532-BAD6ADBADC7D}"/>
                </a:ext>
              </a:extLst>
            </p:cNvPr>
            <p:cNvCxnSpPr/>
            <p:nvPr/>
          </p:nvCxnSpPr>
          <p:spPr>
            <a:xfrm flipV="1">
              <a:off x="6950590" y="4564668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79D8E6B-4CAF-2641-99FD-E7E30134015B}"/>
                </a:ext>
              </a:extLst>
            </p:cNvPr>
            <p:cNvCxnSpPr/>
            <p:nvPr/>
          </p:nvCxnSpPr>
          <p:spPr>
            <a:xfrm flipV="1">
              <a:off x="6973866" y="4696663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4170C-9311-B434-FC00-1D8805CD342F}"/>
              </a:ext>
            </a:extLst>
          </p:cNvPr>
          <p:cNvGrpSpPr/>
          <p:nvPr/>
        </p:nvGrpSpPr>
        <p:grpSpPr>
          <a:xfrm>
            <a:off x="5131034" y="2843606"/>
            <a:ext cx="2002737" cy="363275"/>
            <a:chOff x="878108" y="269661"/>
            <a:chExt cx="9986601" cy="363275"/>
          </a:xfrm>
        </p:grpSpPr>
        <p:sp>
          <p:nvSpPr>
            <p:cNvPr id="68" name="Left Bracket 67">
              <a:extLst>
                <a:ext uri="{FF2B5EF4-FFF2-40B4-BE49-F238E27FC236}">
                  <a16:creationId xmlns:a16="http://schemas.microsoft.com/office/drawing/2014/main" id="{F77E9F26-5EDE-E2FD-1DBB-7522AAE6B8AF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B2050F1E-8018-A007-BD18-B62D4CEBB1A9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Bracket 65">
              <a:extLst>
                <a:ext uri="{FF2B5EF4-FFF2-40B4-BE49-F238E27FC236}">
                  <a16:creationId xmlns:a16="http://schemas.microsoft.com/office/drawing/2014/main" id="{5229DACF-A128-68D2-A049-E144859A38CE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Left Bracket 66">
              <a:extLst>
                <a:ext uri="{FF2B5EF4-FFF2-40B4-BE49-F238E27FC236}">
                  <a16:creationId xmlns:a16="http://schemas.microsoft.com/office/drawing/2014/main" id="{768EBAF4-63BD-B471-2C92-957F063982FE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Left Bracket 70">
              <a:extLst>
                <a:ext uri="{FF2B5EF4-FFF2-40B4-BE49-F238E27FC236}">
                  <a16:creationId xmlns:a16="http://schemas.microsoft.com/office/drawing/2014/main" id="{A8E53515-5048-588B-2C58-C0C5AD39FEE7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eft Bracket 72">
              <a:extLst>
                <a:ext uri="{FF2B5EF4-FFF2-40B4-BE49-F238E27FC236}">
                  <a16:creationId xmlns:a16="http://schemas.microsoft.com/office/drawing/2014/main" id="{671D1EB3-A497-6393-672A-C0020D926974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Left Bracket 77">
              <a:extLst>
                <a:ext uri="{FF2B5EF4-FFF2-40B4-BE49-F238E27FC236}">
                  <a16:creationId xmlns:a16="http://schemas.microsoft.com/office/drawing/2014/main" id="{9FAFC2A4-55E4-27F5-2A96-2CD84D851B5E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Left Bracket 78">
              <a:extLst>
                <a:ext uri="{FF2B5EF4-FFF2-40B4-BE49-F238E27FC236}">
                  <a16:creationId xmlns:a16="http://schemas.microsoft.com/office/drawing/2014/main" id="{2F95D017-7B3C-E78C-4690-2FC2C21D6C3E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Left Bracket 101">
              <a:extLst>
                <a:ext uri="{FF2B5EF4-FFF2-40B4-BE49-F238E27FC236}">
                  <a16:creationId xmlns:a16="http://schemas.microsoft.com/office/drawing/2014/main" id="{445E7A2C-F470-B02D-9356-123A2602E660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38CD6297-302F-F364-B0FA-E61678655BBF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Left Bracket 103">
              <a:extLst>
                <a:ext uri="{FF2B5EF4-FFF2-40B4-BE49-F238E27FC236}">
                  <a16:creationId xmlns:a16="http://schemas.microsoft.com/office/drawing/2014/main" id="{C919AF17-D367-26CE-46CA-A24E232C4AEA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FB8E9E-0A51-AAED-2683-92A7428686F3}"/>
              </a:ext>
            </a:extLst>
          </p:cNvPr>
          <p:cNvSpPr txBox="1"/>
          <p:nvPr/>
        </p:nvSpPr>
        <p:spPr>
          <a:xfrm>
            <a:off x="5033481" y="2641396"/>
            <a:ext cx="2344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C000"/>
                </a:solidFill>
              </a:rPr>
              <a:t>0 1 0 0 0 1 1 1 0 1 0 1 1 1 0 1 1 1 0 0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21A123-5586-5794-95AC-3D1DB56A0DA8}"/>
              </a:ext>
            </a:extLst>
          </p:cNvPr>
          <p:cNvSpPr/>
          <p:nvPr/>
        </p:nvSpPr>
        <p:spPr>
          <a:xfrm>
            <a:off x="518734" y="2686054"/>
            <a:ext cx="1456100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79A24-7E1E-7D1D-1D75-C464FC8E08F3}"/>
              </a:ext>
            </a:extLst>
          </p:cNvPr>
          <p:cNvGrpSpPr/>
          <p:nvPr/>
        </p:nvGrpSpPr>
        <p:grpSpPr>
          <a:xfrm>
            <a:off x="2995996" y="4374541"/>
            <a:ext cx="1001052" cy="354635"/>
            <a:chOff x="2768232" y="4374541"/>
            <a:chExt cx="1001052" cy="354635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67E17FA-9CB4-C955-6A4B-B3C9BD04DCE2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AD7342A-2045-E694-C51B-F092C13E9E9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4" name="Left Bracket 83">
                  <a:extLst>
                    <a:ext uri="{FF2B5EF4-FFF2-40B4-BE49-F238E27FC236}">
                      <a16:creationId xmlns:a16="http://schemas.microsoft.com/office/drawing/2014/main" id="{7864C55E-71A4-238A-784D-6816D4760A3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Left Bracket 84">
                  <a:extLst>
                    <a:ext uri="{FF2B5EF4-FFF2-40B4-BE49-F238E27FC236}">
                      <a16:creationId xmlns:a16="http://schemas.microsoft.com/office/drawing/2014/main" id="{718CED1D-5118-3AA1-B268-F7F99888BB5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030FBA-EBA8-C5DB-080B-F63C8DC8D4E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2" name="Left Bracket 81">
                  <a:extLst>
                    <a:ext uri="{FF2B5EF4-FFF2-40B4-BE49-F238E27FC236}">
                      <a16:creationId xmlns:a16="http://schemas.microsoft.com/office/drawing/2014/main" id="{24C7A54F-949F-0141-61CB-215C1DB61D62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Left Bracket 82">
                  <a:extLst>
                    <a:ext uri="{FF2B5EF4-FFF2-40B4-BE49-F238E27FC236}">
                      <a16:creationId xmlns:a16="http://schemas.microsoft.com/office/drawing/2014/main" id="{F359A7AF-D1C6-6499-EDE1-9B6C6D6A321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E0A5C6C-A343-6FA3-C0F0-A3B889C23A5C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A93A5CB-2A2E-1E1B-D2B7-3CFD483965DD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8620031-0BE0-B8CD-8AF5-6D8E264BB7D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Left Bracket 111">
                  <a:extLst>
                    <a:ext uri="{FF2B5EF4-FFF2-40B4-BE49-F238E27FC236}">
                      <a16:creationId xmlns:a16="http://schemas.microsoft.com/office/drawing/2014/main" id="{6405752C-99FC-C7CE-2192-DA6AA890E1E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F8D12A5-BD13-0F18-D906-0848414952B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B87A616-FF60-51AC-49FA-2F0F50D1249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FCE90913-6D7B-5243-8078-2ADBB6107ADB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B2E838C-226D-F492-2387-468308BC1A49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18" name="Left Bracket 117">
                <a:extLst>
                  <a:ext uri="{FF2B5EF4-FFF2-40B4-BE49-F238E27FC236}">
                    <a16:creationId xmlns:a16="http://schemas.microsoft.com/office/drawing/2014/main" id="{D452DA24-4B92-7839-EDCA-C268DB9FFD2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93D7F5BA-C0AF-7171-D2E8-0ED40692A52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98E12D-F2E1-6E93-CD41-024E22877C10}"/>
              </a:ext>
            </a:extLst>
          </p:cNvPr>
          <p:cNvGrpSpPr/>
          <p:nvPr/>
        </p:nvGrpSpPr>
        <p:grpSpPr>
          <a:xfrm>
            <a:off x="489504" y="4401705"/>
            <a:ext cx="1001368" cy="348706"/>
            <a:chOff x="7623694" y="1100278"/>
            <a:chExt cx="1363154" cy="771282"/>
          </a:xfrm>
        </p:grpSpPr>
        <p:sp>
          <p:nvSpPr>
            <p:cNvPr id="139" name="Left Bracket 138">
              <a:extLst>
                <a:ext uri="{FF2B5EF4-FFF2-40B4-BE49-F238E27FC236}">
                  <a16:creationId xmlns:a16="http://schemas.microsoft.com/office/drawing/2014/main" id="{78ED8033-F1CD-F70E-CEA7-DEE70DE2ACA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ket 139">
              <a:extLst>
                <a:ext uri="{FF2B5EF4-FFF2-40B4-BE49-F238E27FC236}">
                  <a16:creationId xmlns:a16="http://schemas.microsoft.com/office/drawing/2014/main" id="{4DEAD88F-E3E1-3A61-E8D7-9C89585A0670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2992CA2-41B1-7A53-5480-21978771F805}"/>
              </a:ext>
            </a:extLst>
          </p:cNvPr>
          <p:cNvSpPr/>
          <p:nvPr/>
        </p:nvSpPr>
        <p:spPr>
          <a:xfrm>
            <a:off x="2943960" y="2684287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FB2936-8DE1-63AD-D424-CEDBA4E64243}"/>
              </a:ext>
            </a:extLst>
          </p:cNvPr>
          <p:cNvCxnSpPr>
            <a:cxnSpLocks/>
            <a:endCxn id="141" idx="1"/>
          </p:cNvCxnSpPr>
          <p:nvPr/>
        </p:nvCxnSpPr>
        <p:spPr>
          <a:xfrm>
            <a:off x="1965283" y="3347068"/>
            <a:ext cx="978677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87785D9B-05D5-AAB4-FAE1-A66F85E90B7C}"/>
              </a:ext>
            </a:extLst>
          </p:cNvPr>
          <p:cNvSpPr/>
          <p:nvPr/>
        </p:nvSpPr>
        <p:spPr>
          <a:xfrm>
            <a:off x="3030937" y="3842851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51EC4CC2-FF56-9B05-8DF2-A996B3FA9D8A}"/>
              </a:ext>
            </a:extLst>
          </p:cNvPr>
          <p:cNvSpPr/>
          <p:nvPr/>
        </p:nvSpPr>
        <p:spPr>
          <a:xfrm>
            <a:off x="3286293" y="3843902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DD43C5E4-7CA8-6214-2AA4-4E93923A11B3}"/>
              </a:ext>
            </a:extLst>
          </p:cNvPr>
          <p:cNvSpPr/>
          <p:nvPr/>
        </p:nvSpPr>
        <p:spPr>
          <a:xfrm>
            <a:off x="1149983" y="3845280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D46C2DC-3C6E-D84F-C301-D416BA9FEBFE}"/>
              </a:ext>
            </a:extLst>
          </p:cNvPr>
          <p:cNvSpPr/>
          <p:nvPr/>
        </p:nvSpPr>
        <p:spPr>
          <a:xfrm>
            <a:off x="2146164" y="4344685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83FF8CBF-F51A-7434-4698-9A92965BC7D6}"/>
              </a:ext>
            </a:extLst>
          </p:cNvPr>
          <p:cNvCxnSpPr>
            <a:cxnSpLocks/>
          </p:cNvCxnSpPr>
          <p:nvPr/>
        </p:nvCxnSpPr>
        <p:spPr>
          <a:xfrm>
            <a:off x="1782712" y="4485917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656A97E-A8BA-2030-24A4-8FC6E0873F31}"/>
              </a:ext>
            </a:extLst>
          </p:cNvPr>
          <p:cNvSpPr/>
          <p:nvPr/>
        </p:nvSpPr>
        <p:spPr>
          <a:xfrm>
            <a:off x="8561335" y="2679408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CDR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E0F4A11A-38CB-62A3-FA4C-B5B746D08BAD}"/>
              </a:ext>
            </a:extLst>
          </p:cNvPr>
          <p:cNvCxnSpPr>
            <a:cxnSpLocks/>
          </p:cNvCxnSpPr>
          <p:nvPr/>
        </p:nvCxnSpPr>
        <p:spPr>
          <a:xfrm>
            <a:off x="9170236" y="3043717"/>
            <a:ext cx="71682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E631A39-2960-1E2B-DB49-CB9953DBD026}"/>
              </a:ext>
            </a:extLst>
          </p:cNvPr>
          <p:cNvSpPr/>
          <p:nvPr/>
        </p:nvSpPr>
        <p:spPr>
          <a:xfrm>
            <a:off x="9887056" y="2675612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70" name="Isosceles Triangle 169">
            <a:extLst>
              <a:ext uri="{FF2B5EF4-FFF2-40B4-BE49-F238E27FC236}">
                <a16:creationId xmlns:a16="http://schemas.microsoft.com/office/drawing/2014/main" id="{38D91861-560E-F05E-164D-0898B82B741E}"/>
              </a:ext>
            </a:extLst>
          </p:cNvPr>
          <p:cNvSpPr/>
          <p:nvPr/>
        </p:nvSpPr>
        <p:spPr>
          <a:xfrm>
            <a:off x="9974033" y="3834176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CAD84F51-FB10-425A-EE1C-9495C169057A}"/>
              </a:ext>
            </a:extLst>
          </p:cNvPr>
          <p:cNvSpPr/>
          <p:nvPr/>
        </p:nvSpPr>
        <p:spPr>
          <a:xfrm>
            <a:off x="10229389" y="3835227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8DA890C-5951-6FFF-5F98-9BF7C864CA88}"/>
              </a:ext>
            </a:extLst>
          </p:cNvPr>
          <p:cNvGrpSpPr/>
          <p:nvPr/>
        </p:nvGrpSpPr>
        <p:grpSpPr>
          <a:xfrm>
            <a:off x="8602782" y="4374540"/>
            <a:ext cx="1001052" cy="354635"/>
            <a:chOff x="2768232" y="4374541"/>
            <a:chExt cx="1001052" cy="35463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75D972F2-D948-4C34-3767-012A6C7DB4AF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372A6C16-D776-9D03-E418-F2232D027194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9" name="Left Bracket 188">
                  <a:extLst>
                    <a:ext uri="{FF2B5EF4-FFF2-40B4-BE49-F238E27FC236}">
                      <a16:creationId xmlns:a16="http://schemas.microsoft.com/office/drawing/2014/main" id="{3E851BC1-B07C-E700-0703-C012F857603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Left Bracket 189">
                  <a:extLst>
                    <a:ext uri="{FF2B5EF4-FFF2-40B4-BE49-F238E27FC236}">
                      <a16:creationId xmlns:a16="http://schemas.microsoft.com/office/drawing/2014/main" id="{BBCD5184-B708-3810-4C9F-231A1D4A2DE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D9A286E8-87B1-1A49-A31D-A0664810CB57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7" name="Left Bracket 186">
                  <a:extLst>
                    <a:ext uri="{FF2B5EF4-FFF2-40B4-BE49-F238E27FC236}">
                      <a16:creationId xmlns:a16="http://schemas.microsoft.com/office/drawing/2014/main" id="{57B65557-55CE-BECC-D59F-082C9C46C25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Left Bracket 187">
                  <a:extLst>
                    <a:ext uri="{FF2B5EF4-FFF2-40B4-BE49-F238E27FC236}">
                      <a16:creationId xmlns:a16="http://schemas.microsoft.com/office/drawing/2014/main" id="{F9AB00C7-4B73-9ABA-CA2E-92E675642F4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F46D17CD-1033-7606-6A31-6EE0CEC8805D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DAC3FD4B-FBA2-0834-F2EC-BA545A4928E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3" name="Left Bracket 182">
                  <a:extLst>
                    <a:ext uri="{FF2B5EF4-FFF2-40B4-BE49-F238E27FC236}">
                      <a16:creationId xmlns:a16="http://schemas.microsoft.com/office/drawing/2014/main" id="{D5F007F5-98D1-2773-C872-5BDBDF8DA75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Left Bracket 183">
                  <a:extLst>
                    <a:ext uri="{FF2B5EF4-FFF2-40B4-BE49-F238E27FC236}">
                      <a16:creationId xmlns:a16="http://schemas.microsoft.com/office/drawing/2014/main" id="{C1899EF2-5A24-A8A2-1205-B06E0B489A2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8183C895-6DA5-36F7-A4BC-D8F2601C1039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1" name="Left Bracket 180">
                  <a:extLst>
                    <a:ext uri="{FF2B5EF4-FFF2-40B4-BE49-F238E27FC236}">
                      <a16:creationId xmlns:a16="http://schemas.microsoft.com/office/drawing/2014/main" id="{8BC7AC8D-D2F8-DB50-7AB1-C821AC87417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Left Bracket 181">
                  <a:extLst>
                    <a:ext uri="{FF2B5EF4-FFF2-40B4-BE49-F238E27FC236}">
                      <a16:creationId xmlns:a16="http://schemas.microsoft.com/office/drawing/2014/main" id="{BAB5090F-E719-FE04-EC74-666ECE4FAFE3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CDA1C85-BBE0-DB3D-C2D4-E29CB7C7E85A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7" name="Left Bracket 176">
                <a:extLst>
                  <a:ext uri="{FF2B5EF4-FFF2-40B4-BE49-F238E27FC236}">
                    <a16:creationId xmlns:a16="http://schemas.microsoft.com/office/drawing/2014/main" id="{D9EBCF4A-CD7A-7B2D-2A7F-203B14EA206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Left Bracket 177">
                <a:extLst>
                  <a:ext uri="{FF2B5EF4-FFF2-40B4-BE49-F238E27FC236}">
                    <a16:creationId xmlns:a16="http://schemas.microsoft.com/office/drawing/2014/main" id="{2500173A-A496-9193-1842-526D387D2D8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D341E7-A29A-F783-5A50-E4BF88975850}"/>
              </a:ext>
            </a:extLst>
          </p:cNvPr>
          <p:cNvSpPr/>
          <p:nvPr/>
        </p:nvSpPr>
        <p:spPr>
          <a:xfrm>
            <a:off x="10014972" y="4302971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930F9AF-86CE-A6D8-4DE5-C659402AAB8C}"/>
              </a:ext>
            </a:extLst>
          </p:cNvPr>
          <p:cNvGrpSpPr/>
          <p:nvPr/>
        </p:nvGrpSpPr>
        <p:grpSpPr>
          <a:xfrm>
            <a:off x="10836496" y="4302971"/>
            <a:ext cx="1001368" cy="348706"/>
            <a:chOff x="7623694" y="1100278"/>
            <a:chExt cx="1363154" cy="771282"/>
          </a:xfrm>
        </p:grpSpPr>
        <p:sp>
          <p:nvSpPr>
            <p:cNvPr id="193" name="Left Bracket 192">
              <a:extLst>
                <a:ext uri="{FF2B5EF4-FFF2-40B4-BE49-F238E27FC236}">
                  <a16:creationId xmlns:a16="http://schemas.microsoft.com/office/drawing/2014/main" id="{C95D683F-4793-AD6A-6A1C-38395EB20135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Left Bracket 193">
              <a:extLst>
                <a:ext uri="{FF2B5EF4-FFF2-40B4-BE49-F238E27FC236}">
                  <a16:creationId xmlns:a16="http://schemas.microsoft.com/office/drawing/2014/main" id="{FC50FD1E-4331-A243-28B6-4EFC67FA64F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5D85F608-66C9-1419-1B9E-B5CA02A7DC17}"/>
              </a:ext>
            </a:extLst>
          </p:cNvPr>
          <p:cNvCxnSpPr>
            <a:cxnSpLocks/>
          </p:cNvCxnSpPr>
          <p:nvPr/>
        </p:nvCxnSpPr>
        <p:spPr>
          <a:xfrm>
            <a:off x="9664514" y="4491846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C934841-1D98-CDAB-8BD4-78D69CE53030}"/>
              </a:ext>
            </a:extLst>
          </p:cNvPr>
          <p:cNvCxnSpPr>
            <a:cxnSpLocks/>
          </p:cNvCxnSpPr>
          <p:nvPr/>
        </p:nvCxnSpPr>
        <p:spPr>
          <a:xfrm>
            <a:off x="10443805" y="448070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73E2FFAC-193B-62EB-B56B-8C3052452CCD}"/>
              </a:ext>
            </a:extLst>
          </p:cNvPr>
          <p:cNvSpPr/>
          <p:nvPr/>
        </p:nvSpPr>
        <p:spPr>
          <a:xfrm>
            <a:off x="11125362" y="2663463"/>
            <a:ext cx="808876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9" name="Isosceles Triangle 198">
            <a:extLst>
              <a:ext uri="{FF2B5EF4-FFF2-40B4-BE49-F238E27FC236}">
                <a16:creationId xmlns:a16="http://schemas.microsoft.com/office/drawing/2014/main" id="{A13C6BD8-9552-9F56-FFC0-B976FFA7FC66}"/>
              </a:ext>
            </a:extLst>
          </p:cNvPr>
          <p:cNvSpPr/>
          <p:nvPr/>
        </p:nvSpPr>
        <p:spPr>
          <a:xfrm>
            <a:off x="11415381" y="3813212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345CAA5-F7A9-A2DA-7922-217A55DEA2AA}"/>
              </a:ext>
            </a:extLst>
          </p:cNvPr>
          <p:cNvCxnSpPr>
            <a:cxnSpLocks/>
          </p:cNvCxnSpPr>
          <p:nvPr/>
        </p:nvCxnSpPr>
        <p:spPr>
          <a:xfrm>
            <a:off x="10495957" y="3354729"/>
            <a:ext cx="629405" cy="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B24EDBCD-2C78-4E38-FD38-0002E1BBC70A}"/>
              </a:ext>
            </a:extLst>
          </p:cNvPr>
          <p:cNvSpPr txBox="1"/>
          <p:nvPr/>
        </p:nvSpPr>
        <p:spPr>
          <a:xfrm>
            <a:off x="2034658" y="4384693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88650331-061D-D6AE-961E-95DEF999AB92}"/>
              </a:ext>
            </a:extLst>
          </p:cNvPr>
          <p:cNvSpPr txBox="1"/>
          <p:nvPr/>
        </p:nvSpPr>
        <p:spPr>
          <a:xfrm>
            <a:off x="9876492" y="4346655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pic>
        <p:nvPicPr>
          <p:cNvPr id="121" name="Picture 2" descr="Virtex UltraScale+ VU23P">
            <a:extLst>
              <a:ext uri="{FF2B5EF4-FFF2-40B4-BE49-F238E27FC236}">
                <a16:creationId xmlns:a16="http://schemas.microsoft.com/office/drawing/2014/main" id="{158495C0-68C7-A9E2-7703-0DD01B2D6A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079" y="4890422"/>
            <a:ext cx="1791083" cy="146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CUO-B04-14-020-0-2-1-2-01 Samtec | Mouser">
            <a:extLst>
              <a:ext uri="{FF2B5EF4-FFF2-40B4-BE49-F238E27FC236}">
                <a16:creationId xmlns:a16="http://schemas.microsoft.com/office/drawing/2014/main" id="{8C6A1016-EEF4-700A-53C1-239D6720E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37609" y="4903901"/>
            <a:ext cx="1724018" cy="130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E6746B-368A-D62E-27D1-450513C104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6461" y="5102889"/>
            <a:ext cx="1070090" cy="97293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F2F8E21-289E-9079-335F-182EDEE53D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2487" y="4904400"/>
            <a:ext cx="1439369" cy="1140008"/>
          </a:xfrm>
          <a:prstGeom prst="rect">
            <a:avLst/>
          </a:prstGeom>
        </p:spPr>
      </p:pic>
      <p:sp>
        <p:nvSpPr>
          <p:cNvPr id="128" name="TextBox 127">
            <a:extLst>
              <a:ext uri="{FF2B5EF4-FFF2-40B4-BE49-F238E27FC236}">
                <a16:creationId xmlns:a16="http://schemas.microsoft.com/office/drawing/2014/main" id="{9440A9F2-CAA4-E1CF-B334-56AF9FD169A6}"/>
              </a:ext>
            </a:extLst>
          </p:cNvPr>
          <p:cNvSpPr txBox="1"/>
          <p:nvPr/>
        </p:nvSpPr>
        <p:spPr>
          <a:xfrm rot="19800000">
            <a:off x="655693" y="5342431"/>
            <a:ext cx="10488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09FD7D32-76E2-4CFA-CF48-AB91C7AE8F88}"/>
              </a:ext>
            </a:extLst>
          </p:cNvPr>
          <p:cNvSpPr txBox="1"/>
          <p:nvPr/>
        </p:nvSpPr>
        <p:spPr>
          <a:xfrm rot="19800000">
            <a:off x="3110504" y="5238242"/>
            <a:ext cx="10488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Firefly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BEC2EDE-CC01-774F-A74A-5D85516452D4}"/>
              </a:ext>
            </a:extLst>
          </p:cNvPr>
          <p:cNvSpPr txBox="1"/>
          <p:nvPr/>
        </p:nvSpPr>
        <p:spPr>
          <a:xfrm rot="19800000">
            <a:off x="6023695" y="5140367"/>
            <a:ext cx="10488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VTRx+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F2C8B7E5-C52F-D89E-4B4A-A1EF1BA656D9}"/>
              </a:ext>
            </a:extLst>
          </p:cNvPr>
          <p:cNvSpPr txBox="1"/>
          <p:nvPr/>
        </p:nvSpPr>
        <p:spPr>
          <a:xfrm rot="19800000">
            <a:off x="8779257" y="5129964"/>
            <a:ext cx="10488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lpGBT</a:t>
            </a:r>
          </a:p>
        </p:txBody>
      </p:sp>
      <p:pic>
        <p:nvPicPr>
          <p:cNvPr id="133" name="Picture 2" descr="Is ionizing radiation always harmful? | Science Questions with Surprising  Answers">
            <a:extLst>
              <a:ext uri="{FF2B5EF4-FFF2-40B4-BE49-F238E27FC236}">
                <a16:creationId xmlns:a16="http://schemas.microsoft.com/office/drawing/2014/main" id="{EA694A58-2977-135A-2F05-1B59F722F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226" y="4275456"/>
            <a:ext cx="467693" cy="46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6" name="Rectangle 135">
            <a:extLst>
              <a:ext uri="{FF2B5EF4-FFF2-40B4-BE49-F238E27FC236}">
                <a16:creationId xmlns:a16="http://schemas.microsoft.com/office/drawing/2014/main" id="{41BE216D-2ADC-3D35-34A4-09316DE1922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8" name="Picture 2" descr="Home | CERN">
            <a:extLst>
              <a:ext uri="{FF2B5EF4-FFF2-40B4-BE49-F238E27FC236}">
                <a16:creationId xmlns:a16="http://schemas.microsoft.com/office/drawing/2014/main" id="{85414DEF-1993-D3F7-D703-85DE3EDB8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F4186F-0E75-24B9-B38B-0AC14CD67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AD5266-CA19-D3DE-35ED-9983D5A78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A226B50-E518-9988-04C3-35F8F5C36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29</a:t>
            </a:fld>
            <a:endParaRPr lang="en-US"/>
          </a:p>
        </p:txBody>
      </p:sp>
      <p:sp>
        <p:nvSpPr>
          <p:cNvPr id="127" name="Title 1">
            <a:extLst>
              <a:ext uri="{FF2B5EF4-FFF2-40B4-BE49-F238E27FC236}">
                <a16:creationId xmlns:a16="http://schemas.microsoft.com/office/drawing/2014/main" id="{121D4C47-ED78-229A-9020-85E70FF838E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Self-synchronous link</a:t>
            </a:r>
          </a:p>
        </p:txBody>
      </p:sp>
      <p:sp>
        <p:nvSpPr>
          <p:cNvPr id="132" name="Isosceles Triangle 131">
            <a:extLst>
              <a:ext uri="{FF2B5EF4-FFF2-40B4-BE49-F238E27FC236}">
                <a16:creationId xmlns:a16="http://schemas.microsoft.com/office/drawing/2014/main" id="{885342F9-5A0D-5A13-0AF2-3B3830CFD34B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Isosceles Triangle 133">
            <a:extLst>
              <a:ext uri="{FF2B5EF4-FFF2-40B4-BE49-F238E27FC236}">
                <a16:creationId xmlns:a16="http://schemas.microsoft.com/office/drawing/2014/main" id="{31BFE783-BF6E-84A3-FD1A-4C4FFF02757A}"/>
              </a:ext>
            </a:extLst>
          </p:cNvPr>
          <p:cNvSpPr/>
          <p:nvPr/>
        </p:nvSpPr>
        <p:spPr>
          <a:xfrm rot="5400000">
            <a:off x="8016329" y="3680960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37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C2C6DFE-8A46-5DF7-48DF-C09A5FB25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1" y="0"/>
            <a:ext cx="1219253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B48D6D-9915-8DAF-0E4B-20AC7C27B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D84B3-AE87-00A5-4421-7CBBE0856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D22869-E49F-D090-2FCF-0FD0BF9221B7}"/>
              </a:ext>
            </a:extLst>
          </p:cNvPr>
          <p:cNvSpPr txBox="1"/>
          <p:nvPr/>
        </p:nvSpPr>
        <p:spPr>
          <a:xfrm>
            <a:off x="5522605" y="203654"/>
            <a:ext cx="5519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linkClick r:id="rId4"/>
              </a:rPr>
              <a:t>Simulated HL-LHC collision event in the ATLAS detector</a:t>
            </a:r>
            <a:r>
              <a:rPr lang="en-US" b="1" dirty="0"/>
              <a:t> </a:t>
            </a:r>
          </a:p>
        </p:txBody>
      </p:sp>
      <p:pic>
        <p:nvPicPr>
          <p:cNvPr id="16" name="Picture 2" descr="Home | CERN">
            <a:extLst>
              <a:ext uri="{FF2B5EF4-FFF2-40B4-BE49-F238E27FC236}">
                <a16:creationId xmlns:a16="http://schemas.microsoft.com/office/drawing/2014/main" id="{B2785039-52A5-2B8B-73FD-01A53CE4E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F0BA3-9B14-97E3-1DE7-151898F34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B6C1D-D80F-E0E3-E759-5C83F2654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1CDE9-C288-E2A1-B16C-84038A1BE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729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6284101" y="4092712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7274664" y="3814626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7360504" y="3814626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1BF086D0-31C1-3D19-E7F0-B1F3B8455813}"/>
              </a:ext>
            </a:extLst>
          </p:cNvPr>
          <p:cNvCxnSpPr>
            <a:cxnSpLocks/>
          </p:cNvCxnSpPr>
          <p:nvPr/>
        </p:nvCxnSpPr>
        <p:spPr>
          <a:xfrm>
            <a:off x="6344077" y="545045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>
            <a:extLst>
              <a:ext uri="{FF2B5EF4-FFF2-40B4-BE49-F238E27FC236}">
                <a16:creationId xmlns:a16="http://schemas.microsoft.com/office/drawing/2014/main" id="{4B31DCFE-AAF5-917A-5D9D-F2F1EE88F649}"/>
              </a:ext>
            </a:extLst>
          </p:cNvPr>
          <p:cNvSpPr/>
          <p:nvPr/>
        </p:nvSpPr>
        <p:spPr>
          <a:xfrm>
            <a:off x="7334640" y="5172372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AC38C1BF-971A-6A38-6D8C-48DC11AF91EC}"/>
              </a:ext>
            </a:extLst>
          </p:cNvPr>
          <p:cNvSpPr/>
          <p:nvPr/>
        </p:nvSpPr>
        <p:spPr>
          <a:xfrm>
            <a:off x="7420480" y="5172372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2BE6EC-1C28-31E7-F456-F94904371A03}"/>
              </a:ext>
            </a:extLst>
          </p:cNvPr>
          <p:cNvSpPr/>
          <p:nvPr/>
        </p:nvSpPr>
        <p:spPr>
          <a:xfrm>
            <a:off x="5347514" y="3574141"/>
            <a:ext cx="1452330" cy="98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922653D5-8728-09F0-3741-7EEA0C1B7BB0}"/>
              </a:ext>
            </a:extLst>
          </p:cNvPr>
          <p:cNvSpPr/>
          <p:nvPr/>
        </p:nvSpPr>
        <p:spPr>
          <a:xfrm>
            <a:off x="8103839" y="3574141"/>
            <a:ext cx="1452330" cy="9891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ctangle 340">
            <a:extLst>
              <a:ext uri="{FF2B5EF4-FFF2-40B4-BE49-F238E27FC236}">
                <a16:creationId xmlns:a16="http://schemas.microsoft.com/office/drawing/2014/main" id="{602BB3E6-3D91-503C-DCF5-FC1155FB4753}"/>
              </a:ext>
            </a:extLst>
          </p:cNvPr>
          <p:cNvSpPr/>
          <p:nvPr/>
        </p:nvSpPr>
        <p:spPr>
          <a:xfrm flipH="1">
            <a:off x="8103839" y="4955883"/>
            <a:ext cx="1452330" cy="98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ctangle 343">
            <a:extLst>
              <a:ext uri="{FF2B5EF4-FFF2-40B4-BE49-F238E27FC236}">
                <a16:creationId xmlns:a16="http://schemas.microsoft.com/office/drawing/2014/main" id="{00ECB640-4AD6-7F0E-89C9-7245AB3393FB}"/>
              </a:ext>
            </a:extLst>
          </p:cNvPr>
          <p:cNvSpPr/>
          <p:nvPr/>
        </p:nvSpPr>
        <p:spPr>
          <a:xfrm flipH="1">
            <a:off x="5347514" y="4956549"/>
            <a:ext cx="1452330" cy="9891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10A81E25-7F66-AE8D-F82A-EF653A59701D}"/>
              </a:ext>
            </a:extLst>
          </p:cNvPr>
          <p:cNvGrpSpPr/>
          <p:nvPr/>
        </p:nvGrpSpPr>
        <p:grpSpPr>
          <a:xfrm>
            <a:off x="9883597" y="3074365"/>
            <a:ext cx="2002737" cy="354635"/>
            <a:chOff x="4071726" y="711756"/>
            <a:chExt cx="2726309" cy="354635"/>
          </a:xfrm>
        </p:grpSpPr>
        <p:grpSp>
          <p:nvGrpSpPr>
            <p:cNvPr id="355" name="Group 354">
              <a:extLst>
                <a:ext uri="{FF2B5EF4-FFF2-40B4-BE49-F238E27FC236}">
                  <a16:creationId xmlns:a16="http://schemas.microsoft.com/office/drawing/2014/main" id="{94C31102-D72E-FDB8-9095-7BE529B7FAB4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359" name="Left Bracket 358">
                <a:extLst>
                  <a:ext uri="{FF2B5EF4-FFF2-40B4-BE49-F238E27FC236}">
                    <a16:creationId xmlns:a16="http://schemas.microsoft.com/office/drawing/2014/main" id="{F699DA29-AB87-DAE4-7AE2-97FF7A0815F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0" name="Left Bracket 359">
                <a:extLst>
                  <a:ext uri="{FF2B5EF4-FFF2-40B4-BE49-F238E27FC236}">
                    <a16:creationId xmlns:a16="http://schemas.microsoft.com/office/drawing/2014/main" id="{2FDCEDB7-9415-16EE-140A-71DF1A6BD119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6" name="Group 355">
              <a:extLst>
                <a:ext uri="{FF2B5EF4-FFF2-40B4-BE49-F238E27FC236}">
                  <a16:creationId xmlns:a16="http://schemas.microsoft.com/office/drawing/2014/main" id="{648DAFE3-45D2-5D24-BBCD-D48C7E21EE39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357" name="Left Bracket 356">
                <a:extLst>
                  <a:ext uri="{FF2B5EF4-FFF2-40B4-BE49-F238E27FC236}">
                    <a16:creationId xmlns:a16="http://schemas.microsoft.com/office/drawing/2014/main" id="{BA150DCD-39B8-3A2B-4CF3-D643B89484B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" name="Left Bracket 357">
                <a:extLst>
                  <a:ext uri="{FF2B5EF4-FFF2-40B4-BE49-F238E27FC236}">
                    <a16:creationId xmlns:a16="http://schemas.microsoft.com/office/drawing/2014/main" id="{1D49DBDD-1E59-DBC9-A453-A3982D66DE19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61" name="TextBox 360">
            <a:extLst>
              <a:ext uri="{FF2B5EF4-FFF2-40B4-BE49-F238E27FC236}">
                <a16:creationId xmlns:a16="http://schemas.microsoft.com/office/drawing/2014/main" id="{88ABBAAB-D5E3-AC16-8341-0DD7B8C88BDE}"/>
              </a:ext>
            </a:extLst>
          </p:cNvPr>
          <p:cNvSpPr txBox="1"/>
          <p:nvPr/>
        </p:nvSpPr>
        <p:spPr>
          <a:xfrm>
            <a:off x="9341546" y="2388102"/>
            <a:ext cx="2044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Downlink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 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EA8E8F2-43C6-D7A3-E6BF-C95831F00D01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B405EC40-A34D-B61C-04FC-80130D5E17C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Bidirectional self-synchronous link</a:t>
            </a:r>
          </a:p>
        </p:txBody>
      </p:sp>
      <p:pic>
        <p:nvPicPr>
          <p:cNvPr id="62" name="Picture 2" descr="Home | CERN">
            <a:extLst>
              <a:ext uri="{FF2B5EF4-FFF2-40B4-BE49-F238E27FC236}">
                <a16:creationId xmlns:a16="http://schemas.microsoft.com/office/drawing/2014/main" id="{514DA99A-0BEF-1DB4-D940-3D924C33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B187DB-D1F4-D243-679B-8D66BCA0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215C1A-AA1E-5C24-8ED6-B09B73E8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E54D2-2BF9-C1E2-8E31-0AEB12ECE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30</a:t>
            </a:fld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EADD9A4-CAFD-DC65-EBE7-592F371C1ADC}"/>
              </a:ext>
            </a:extLst>
          </p:cNvPr>
          <p:cNvGrpSpPr/>
          <p:nvPr/>
        </p:nvGrpSpPr>
        <p:grpSpPr>
          <a:xfrm>
            <a:off x="649398" y="3059161"/>
            <a:ext cx="2002737" cy="354635"/>
            <a:chOff x="4071726" y="711756"/>
            <a:chExt cx="2726309" cy="354635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54D33C3B-11EE-0C86-3DF4-40F85FE9092D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56" name="Left Bracket 55">
                <a:extLst>
                  <a:ext uri="{FF2B5EF4-FFF2-40B4-BE49-F238E27FC236}">
                    <a16:creationId xmlns:a16="http://schemas.microsoft.com/office/drawing/2014/main" id="{9DE51670-85AD-4059-DB55-4FAD868F7B02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Left Bracket 56">
                <a:extLst>
                  <a:ext uri="{FF2B5EF4-FFF2-40B4-BE49-F238E27FC236}">
                    <a16:creationId xmlns:a16="http://schemas.microsoft.com/office/drawing/2014/main" id="{78205302-9DC5-503B-8F11-B5AA0B4FE8AA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760AAC6C-F7AD-153D-D94C-EB067659F31C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54" name="Left Bracket 53">
                <a:extLst>
                  <a:ext uri="{FF2B5EF4-FFF2-40B4-BE49-F238E27FC236}">
                    <a16:creationId xmlns:a16="http://schemas.microsoft.com/office/drawing/2014/main" id="{9ABEF3C9-6C3C-E4C8-344F-D0AA437F72C7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Left Bracket 54">
                <a:extLst>
                  <a:ext uri="{FF2B5EF4-FFF2-40B4-BE49-F238E27FC236}">
                    <a16:creationId xmlns:a16="http://schemas.microsoft.com/office/drawing/2014/main" id="{76D5777D-75BB-521F-C3D7-0B8D9EF668C4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642FCE82-3F64-DCEA-CBEA-43B07A297345}"/>
              </a:ext>
            </a:extLst>
          </p:cNvPr>
          <p:cNvSpPr txBox="1"/>
          <p:nvPr/>
        </p:nvSpPr>
        <p:spPr>
          <a:xfrm>
            <a:off x="455399" y="2429170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93A3DB1-F88B-E761-59B2-934CA58963D7}"/>
              </a:ext>
            </a:extLst>
          </p:cNvPr>
          <p:cNvCxnSpPr>
            <a:cxnSpLocks/>
          </p:cNvCxnSpPr>
          <p:nvPr/>
        </p:nvCxnSpPr>
        <p:spPr>
          <a:xfrm>
            <a:off x="9553664" y="5424601"/>
            <a:ext cx="1118168" cy="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CF24770-1CE1-8E11-FF4D-025DEDABD5C9}"/>
              </a:ext>
            </a:extLst>
          </p:cNvPr>
          <p:cNvCxnSpPr>
            <a:cxnSpLocks/>
          </p:cNvCxnSpPr>
          <p:nvPr/>
        </p:nvCxnSpPr>
        <p:spPr>
          <a:xfrm>
            <a:off x="9553664" y="4047371"/>
            <a:ext cx="208232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31BD640-DC3D-A3C9-91B0-781DC7D320F0}"/>
              </a:ext>
            </a:extLst>
          </p:cNvPr>
          <p:cNvCxnSpPr>
            <a:cxnSpLocks/>
          </p:cNvCxnSpPr>
          <p:nvPr/>
        </p:nvCxnSpPr>
        <p:spPr>
          <a:xfrm flipV="1">
            <a:off x="10671832" y="4040391"/>
            <a:ext cx="0" cy="1400496"/>
          </a:xfrm>
          <a:prstGeom prst="straightConnector1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ACD39047-735C-438C-A536-3F140F99466C}"/>
              </a:ext>
            </a:extLst>
          </p:cNvPr>
          <p:cNvSpPr/>
          <p:nvPr/>
        </p:nvSpPr>
        <p:spPr>
          <a:xfrm>
            <a:off x="9828067" y="3702947"/>
            <a:ext cx="635441" cy="662761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PLL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A4C32DB-6E66-3154-EE13-D2A477F84A7E}"/>
              </a:ext>
            </a:extLst>
          </p:cNvPr>
          <p:cNvCxnSpPr>
            <a:cxnSpLocks/>
            <a:endCxn id="69" idx="1"/>
          </p:cNvCxnSpPr>
          <p:nvPr/>
        </p:nvCxnSpPr>
        <p:spPr>
          <a:xfrm flipV="1">
            <a:off x="9590873" y="4034328"/>
            <a:ext cx="237194" cy="1304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253F9C8-5C80-8202-54A9-8660BFBD7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9783" y="3751182"/>
            <a:ext cx="1387791" cy="646521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F9C0F103-9221-4AF3-9B9A-AB05E8005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098662" y="5136560"/>
            <a:ext cx="1387791" cy="6465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893986-7809-A154-0296-410AB00ED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2506" y="3797587"/>
            <a:ext cx="1349874" cy="590249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5457C6BE-EBD6-7DB0-A36F-20B13E9661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441709" y="5195681"/>
            <a:ext cx="1349874" cy="590249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5A7E4C5-9399-1362-16BE-D974944F00E2}"/>
              </a:ext>
            </a:extLst>
          </p:cNvPr>
          <p:cNvCxnSpPr>
            <a:cxnSpLocks/>
          </p:cNvCxnSpPr>
          <p:nvPr/>
        </p:nvCxnSpPr>
        <p:spPr>
          <a:xfrm>
            <a:off x="739896" y="4047907"/>
            <a:ext cx="460761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5109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5" name="Straight Arrow Connector 364">
            <a:extLst>
              <a:ext uri="{FF2B5EF4-FFF2-40B4-BE49-F238E27FC236}">
                <a16:creationId xmlns:a16="http://schemas.microsoft.com/office/drawing/2014/main" id="{2138C663-997D-2B13-21F8-D9B04A354200}"/>
              </a:ext>
            </a:extLst>
          </p:cNvPr>
          <p:cNvCxnSpPr>
            <a:cxnSpLocks/>
          </p:cNvCxnSpPr>
          <p:nvPr/>
        </p:nvCxnSpPr>
        <p:spPr>
          <a:xfrm>
            <a:off x="9553664" y="5424601"/>
            <a:ext cx="1118168" cy="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Straight Arrow Connector 361">
            <a:extLst>
              <a:ext uri="{FF2B5EF4-FFF2-40B4-BE49-F238E27FC236}">
                <a16:creationId xmlns:a16="http://schemas.microsoft.com/office/drawing/2014/main" id="{E46367B4-F2DB-3D23-B1E0-57C4C652B4A5}"/>
              </a:ext>
            </a:extLst>
          </p:cNvPr>
          <p:cNvCxnSpPr>
            <a:cxnSpLocks/>
          </p:cNvCxnSpPr>
          <p:nvPr/>
        </p:nvCxnSpPr>
        <p:spPr>
          <a:xfrm>
            <a:off x="9553664" y="4047371"/>
            <a:ext cx="208232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6284101" y="4092712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7274664" y="3814626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7360504" y="3814626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1BF086D0-31C1-3D19-E7F0-B1F3B8455813}"/>
              </a:ext>
            </a:extLst>
          </p:cNvPr>
          <p:cNvCxnSpPr>
            <a:cxnSpLocks/>
          </p:cNvCxnSpPr>
          <p:nvPr/>
        </p:nvCxnSpPr>
        <p:spPr>
          <a:xfrm>
            <a:off x="6344077" y="545045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>
            <a:extLst>
              <a:ext uri="{FF2B5EF4-FFF2-40B4-BE49-F238E27FC236}">
                <a16:creationId xmlns:a16="http://schemas.microsoft.com/office/drawing/2014/main" id="{4B31DCFE-AAF5-917A-5D9D-F2F1EE88F649}"/>
              </a:ext>
            </a:extLst>
          </p:cNvPr>
          <p:cNvSpPr/>
          <p:nvPr/>
        </p:nvSpPr>
        <p:spPr>
          <a:xfrm>
            <a:off x="7334640" y="5172372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AC38C1BF-971A-6A38-6D8C-48DC11AF91EC}"/>
              </a:ext>
            </a:extLst>
          </p:cNvPr>
          <p:cNvSpPr/>
          <p:nvPr/>
        </p:nvSpPr>
        <p:spPr>
          <a:xfrm>
            <a:off x="7420480" y="5172372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10A81E25-7F66-AE8D-F82A-EF653A59701D}"/>
              </a:ext>
            </a:extLst>
          </p:cNvPr>
          <p:cNvGrpSpPr/>
          <p:nvPr/>
        </p:nvGrpSpPr>
        <p:grpSpPr>
          <a:xfrm>
            <a:off x="9883597" y="3074365"/>
            <a:ext cx="2002737" cy="354635"/>
            <a:chOff x="4071726" y="711756"/>
            <a:chExt cx="2726309" cy="354635"/>
          </a:xfrm>
        </p:grpSpPr>
        <p:grpSp>
          <p:nvGrpSpPr>
            <p:cNvPr id="355" name="Group 354">
              <a:extLst>
                <a:ext uri="{FF2B5EF4-FFF2-40B4-BE49-F238E27FC236}">
                  <a16:creationId xmlns:a16="http://schemas.microsoft.com/office/drawing/2014/main" id="{94C31102-D72E-FDB8-9095-7BE529B7FAB4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359" name="Left Bracket 358">
                <a:extLst>
                  <a:ext uri="{FF2B5EF4-FFF2-40B4-BE49-F238E27FC236}">
                    <a16:creationId xmlns:a16="http://schemas.microsoft.com/office/drawing/2014/main" id="{F699DA29-AB87-DAE4-7AE2-97FF7A0815F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0" name="Left Bracket 359">
                <a:extLst>
                  <a:ext uri="{FF2B5EF4-FFF2-40B4-BE49-F238E27FC236}">
                    <a16:creationId xmlns:a16="http://schemas.microsoft.com/office/drawing/2014/main" id="{2FDCEDB7-9415-16EE-140A-71DF1A6BD119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6" name="Group 355">
              <a:extLst>
                <a:ext uri="{FF2B5EF4-FFF2-40B4-BE49-F238E27FC236}">
                  <a16:creationId xmlns:a16="http://schemas.microsoft.com/office/drawing/2014/main" id="{648DAFE3-45D2-5D24-BBCD-D48C7E21EE39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357" name="Left Bracket 356">
                <a:extLst>
                  <a:ext uri="{FF2B5EF4-FFF2-40B4-BE49-F238E27FC236}">
                    <a16:creationId xmlns:a16="http://schemas.microsoft.com/office/drawing/2014/main" id="{BA150DCD-39B8-3A2B-4CF3-D643B89484B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" name="Left Bracket 357">
                <a:extLst>
                  <a:ext uri="{FF2B5EF4-FFF2-40B4-BE49-F238E27FC236}">
                    <a16:creationId xmlns:a16="http://schemas.microsoft.com/office/drawing/2014/main" id="{1D49DBDD-1E59-DBC9-A453-A3982D66DE19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61" name="TextBox 360">
            <a:extLst>
              <a:ext uri="{FF2B5EF4-FFF2-40B4-BE49-F238E27FC236}">
                <a16:creationId xmlns:a16="http://schemas.microsoft.com/office/drawing/2014/main" id="{88ABBAAB-D5E3-AC16-8341-0DD7B8C88BDE}"/>
              </a:ext>
            </a:extLst>
          </p:cNvPr>
          <p:cNvSpPr txBox="1"/>
          <p:nvPr/>
        </p:nvSpPr>
        <p:spPr>
          <a:xfrm>
            <a:off x="9341546" y="2388102"/>
            <a:ext cx="2044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Downlink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 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366" name="Straight Arrow Connector 365">
            <a:extLst>
              <a:ext uri="{FF2B5EF4-FFF2-40B4-BE49-F238E27FC236}">
                <a16:creationId xmlns:a16="http://schemas.microsoft.com/office/drawing/2014/main" id="{ADD4235B-0379-39BB-A7D0-CA608015FA5B}"/>
              </a:ext>
            </a:extLst>
          </p:cNvPr>
          <p:cNvCxnSpPr>
            <a:cxnSpLocks/>
          </p:cNvCxnSpPr>
          <p:nvPr/>
        </p:nvCxnSpPr>
        <p:spPr>
          <a:xfrm flipV="1">
            <a:off x="10671832" y="4040391"/>
            <a:ext cx="0" cy="1400496"/>
          </a:xfrm>
          <a:prstGeom prst="straightConnector1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ontent Placeholder 46">
            <a:extLst>
              <a:ext uri="{FF2B5EF4-FFF2-40B4-BE49-F238E27FC236}">
                <a16:creationId xmlns:a16="http://schemas.microsoft.com/office/drawing/2014/main" id="{58ABF7EE-9713-D9CF-E5AD-445B2CC99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Temperature variations in fiber change phase of recovered clock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EA8E8F2-43C6-D7A3-E6BF-C95831F00D01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B405EC40-A34D-B61C-04FC-80130D5E17C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Bidirectional self-synchronous link</a:t>
            </a:r>
          </a:p>
        </p:txBody>
      </p:sp>
      <p:pic>
        <p:nvPicPr>
          <p:cNvPr id="62" name="Picture 2" descr="Home | CERN">
            <a:extLst>
              <a:ext uri="{FF2B5EF4-FFF2-40B4-BE49-F238E27FC236}">
                <a16:creationId xmlns:a16="http://schemas.microsoft.com/office/drawing/2014/main" id="{514DA99A-0BEF-1DB4-D940-3D924C33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B187DB-D1F4-D243-679B-8D66BCA0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215C1A-AA1E-5C24-8ED6-B09B73E8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E54D2-2BF9-C1E2-8E31-0AEB12ECE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31</a:t>
            </a:fld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A05EB48-7DD7-386D-A527-77533C487191}"/>
              </a:ext>
            </a:extLst>
          </p:cNvPr>
          <p:cNvGrpSpPr/>
          <p:nvPr/>
        </p:nvGrpSpPr>
        <p:grpSpPr>
          <a:xfrm>
            <a:off x="9920806" y="3112420"/>
            <a:ext cx="2002737" cy="354635"/>
            <a:chOff x="4071726" y="711756"/>
            <a:chExt cx="2726309" cy="354635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AD275382-4071-445F-E344-30A363798E94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53" name="Left Bracket 52">
                <a:extLst>
                  <a:ext uri="{FF2B5EF4-FFF2-40B4-BE49-F238E27FC236}">
                    <a16:creationId xmlns:a16="http://schemas.microsoft.com/office/drawing/2014/main" id="{3BB0C4B6-FBAD-4896-D509-583BF5FCBAF7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Left Bracket 53">
                <a:extLst>
                  <a:ext uri="{FF2B5EF4-FFF2-40B4-BE49-F238E27FC236}">
                    <a16:creationId xmlns:a16="http://schemas.microsoft.com/office/drawing/2014/main" id="{EAEB8230-FE45-990D-CA79-7D113826B32F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CB98C15B-A61C-F014-252A-807C65E21728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51" name="Left Bracket 50">
                <a:extLst>
                  <a:ext uri="{FF2B5EF4-FFF2-40B4-BE49-F238E27FC236}">
                    <a16:creationId xmlns:a16="http://schemas.microsoft.com/office/drawing/2014/main" id="{ABA671A0-DFDD-6567-4374-0553D8BE916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Left Bracket 51">
                <a:extLst>
                  <a:ext uri="{FF2B5EF4-FFF2-40B4-BE49-F238E27FC236}">
                    <a16:creationId xmlns:a16="http://schemas.microsoft.com/office/drawing/2014/main" id="{4B3917E7-BB12-7553-05E0-44045EEA9867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F7C00F8-8142-12F9-269C-AEF8A73E8A7F}"/>
              </a:ext>
            </a:extLst>
          </p:cNvPr>
          <p:cNvGrpSpPr/>
          <p:nvPr/>
        </p:nvGrpSpPr>
        <p:grpSpPr>
          <a:xfrm>
            <a:off x="9961630" y="3144842"/>
            <a:ext cx="2002737" cy="354635"/>
            <a:chOff x="4071726" y="711756"/>
            <a:chExt cx="2726309" cy="35463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999B843-0F93-034E-6B67-8966DF4A1645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63" name="Left Bracket 62">
                <a:extLst>
                  <a:ext uri="{FF2B5EF4-FFF2-40B4-BE49-F238E27FC236}">
                    <a16:creationId xmlns:a16="http://schemas.microsoft.com/office/drawing/2014/main" id="{7F557739-1761-58F2-217A-F3022F8495EA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Left Bracket 63">
                <a:extLst>
                  <a:ext uri="{FF2B5EF4-FFF2-40B4-BE49-F238E27FC236}">
                    <a16:creationId xmlns:a16="http://schemas.microsoft.com/office/drawing/2014/main" id="{66FDA5C6-AB90-FED3-2C98-E1BC2551E002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F33620D-2587-DC18-3E75-9658A9D8CB03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58" name="Left Bracket 57">
                <a:extLst>
                  <a:ext uri="{FF2B5EF4-FFF2-40B4-BE49-F238E27FC236}">
                    <a16:creationId xmlns:a16="http://schemas.microsoft.com/office/drawing/2014/main" id="{2F99CE24-3571-7F66-E0CB-E8B215A01DBB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Left Bracket 58">
                <a:extLst>
                  <a:ext uri="{FF2B5EF4-FFF2-40B4-BE49-F238E27FC236}">
                    <a16:creationId xmlns:a16="http://schemas.microsoft.com/office/drawing/2014/main" id="{6D2661E4-04D6-F881-53C3-D9D29B4631E0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AD00A95-6C1C-7CED-2D71-30ADC0437705}"/>
              </a:ext>
            </a:extLst>
          </p:cNvPr>
          <p:cNvGrpSpPr/>
          <p:nvPr/>
        </p:nvGrpSpPr>
        <p:grpSpPr>
          <a:xfrm>
            <a:off x="9993086" y="3186038"/>
            <a:ext cx="2002737" cy="354635"/>
            <a:chOff x="4071726" y="711756"/>
            <a:chExt cx="2726309" cy="354635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AABB237C-65CB-0E30-58F1-FD121FE9D39B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70" name="Left Bracket 69">
                <a:extLst>
                  <a:ext uri="{FF2B5EF4-FFF2-40B4-BE49-F238E27FC236}">
                    <a16:creationId xmlns:a16="http://schemas.microsoft.com/office/drawing/2014/main" id="{AAE60259-3CC4-A8E6-3F5C-6EC46608773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Left Bracket 70">
                <a:extLst>
                  <a:ext uri="{FF2B5EF4-FFF2-40B4-BE49-F238E27FC236}">
                    <a16:creationId xmlns:a16="http://schemas.microsoft.com/office/drawing/2014/main" id="{8BE144FE-F982-0D68-BA08-4819DDBC3B6F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E773F04A-6218-8FB4-CEC4-AB35B1474CCB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68" name="Left Bracket 67">
                <a:extLst>
                  <a:ext uri="{FF2B5EF4-FFF2-40B4-BE49-F238E27FC236}">
                    <a16:creationId xmlns:a16="http://schemas.microsoft.com/office/drawing/2014/main" id="{725BAF09-BB21-4890-102E-2ABF8974C99C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Left Bracket 68">
                <a:extLst>
                  <a:ext uri="{FF2B5EF4-FFF2-40B4-BE49-F238E27FC236}">
                    <a16:creationId xmlns:a16="http://schemas.microsoft.com/office/drawing/2014/main" id="{A54273D4-5B9F-0459-D13E-43373CA312AE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F4D8DFA-14E8-A3FA-9440-7E7B23B3EBA5}"/>
              </a:ext>
            </a:extLst>
          </p:cNvPr>
          <p:cNvCxnSpPr/>
          <p:nvPr/>
        </p:nvCxnSpPr>
        <p:spPr>
          <a:xfrm flipV="1">
            <a:off x="11200880" y="3007360"/>
            <a:ext cx="494574" cy="4945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7E85C2A-9D91-2F7D-0CB5-DB3332B047C4}"/>
              </a:ext>
            </a:extLst>
          </p:cNvPr>
          <p:cNvSpPr txBox="1"/>
          <p:nvPr/>
        </p:nvSpPr>
        <p:spPr>
          <a:xfrm>
            <a:off x="10523460" y="3518281"/>
            <a:ext cx="162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Temperature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2EC2E4D-26C6-8047-2BE0-8EF3A8BA207D}"/>
              </a:ext>
            </a:extLst>
          </p:cNvPr>
          <p:cNvCxnSpPr/>
          <p:nvPr/>
        </p:nvCxnSpPr>
        <p:spPr>
          <a:xfrm flipV="1">
            <a:off x="7203537" y="3800895"/>
            <a:ext cx="494574" cy="4945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60ADEE2-BB65-E16A-FC6E-C6D9DF5B1914}"/>
              </a:ext>
            </a:extLst>
          </p:cNvPr>
          <p:cNvSpPr txBox="1"/>
          <p:nvPr/>
        </p:nvSpPr>
        <p:spPr>
          <a:xfrm>
            <a:off x="6799844" y="4537490"/>
            <a:ext cx="162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Temperature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E79BC24F-BA80-6D29-A42A-CA6311314E46}"/>
              </a:ext>
            </a:extLst>
          </p:cNvPr>
          <p:cNvCxnSpPr/>
          <p:nvPr/>
        </p:nvCxnSpPr>
        <p:spPr>
          <a:xfrm flipV="1">
            <a:off x="7181216" y="5059342"/>
            <a:ext cx="494574" cy="4945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72975AB5-14A9-BA19-3529-74F1178A7819}"/>
              </a:ext>
            </a:extLst>
          </p:cNvPr>
          <p:cNvSpPr/>
          <p:nvPr/>
        </p:nvSpPr>
        <p:spPr>
          <a:xfrm>
            <a:off x="5347514" y="3574141"/>
            <a:ext cx="1452330" cy="98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Tx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C1F1429-098E-AD56-1FDA-66E1221E6720}"/>
              </a:ext>
            </a:extLst>
          </p:cNvPr>
          <p:cNvSpPr/>
          <p:nvPr/>
        </p:nvSpPr>
        <p:spPr>
          <a:xfrm>
            <a:off x="8103839" y="3574141"/>
            <a:ext cx="1452330" cy="9891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Rx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161198E-FF9C-E04F-030B-8EEBB85570D0}"/>
              </a:ext>
            </a:extLst>
          </p:cNvPr>
          <p:cNvSpPr/>
          <p:nvPr/>
        </p:nvSpPr>
        <p:spPr>
          <a:xfrm flipH="1">
            <a:off x="8103839" y="4955883"/>
            <a:ext cx="1452330" cy="98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Tx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5AD31DBD-A2D1-7047-4505-7B5CBC5E1C48}"/>
              </a:ext>
            </a:extLst>
          </p:cNvPr>
          <p:cNvSpPr/>
          <p:nvPr/>
        </p:nvSpPr>
        <p:spPr>
          <a:xfrm flipH="1">
            <a:off x="5347514" y="4956549"/>
            <a:ext cx="1452330" cy="9891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Rx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716B846-AA06-814D-7EAE-A9645C2D1A55}"/>
              </a:ext>
            </a:extLst>
          </p:cNvPr>
          <p:cNvGrpSpPr/>
          <p:nvPr/>
        </p:nvGrpSpPr>
        <p:grpSpPr>
          <a:xfrm>
            <a:off x="649398" y="3059161"/>
            <a:ext cx="2002737" cy="354635"/>
            <a:chOff x="4071726" y="711756"/>
            <a:chExt cx="2726309" cy="354635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D13C3987-74CA-88F0-14BA-4CF5898474A5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89" name="Left Bracket 88">
                <a:extLst>
                  <a:ext uri="{FF2B5EF4-FFF2-40B4-BE49-F238E27FC236}">
                    <a16:creationId xmlns:a16="http://schemas.microsoft.com/office/drawing/2014/main" id="{8C09CA9E-D2B1-86B9-795D-F6F13E8D3E68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Left Bracket 89">
                <a:extLst>
                  <a:ext uri="{FF2B5EF4-FFF2-40B4-BE49-F238E27FC236}">
                    <a16:creationId xmlns:a16="http://schemas.microsoft.com/office/drawing/2014/main" id="{527BE847-4633-97EC-14A8-CD950B6B3492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71851716-EFE4-9A20-B134-4E4C49F3977A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87" name="Left Bracket 86">
                <a:extLst>
                  <a:ext uri="{FF2B5EF4-FFF2-40B4-BE49-F238E27FC236}">
                    <a16:creationId xmlns:a16="http://schemas.microsoft.com/office/drawing/2014/main" id="{CE99EBE3-4CDA-BDED-6EA1-AAD4677AC81C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Left Bracket 87">
                <a:extLst>
                  <a:ext uri="{FF2B5EF4-FFF2-40B4-BE49-F238E27FC236}">
                    <a16:creationId xmlns:a16="http://schemas.microsoft.com/office/drawing/2014/main" id="{E66A9F4C-2985-7772-8B1A-40666BCE782B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8CF019B0-F0A9-FCF0-5271-FF3AB2B450E3}"/>
              </a:ext>
            </a:extLst>
          </p:cNvPr>
          <p:cNvSpPr txBox="1"/>
          <p:nvPr/>
        </p:nvSpPr>
        <p:spPr>
          <a:xfrm>
            <a:off x="455399" y="2429170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793D463-DF03-3CDF-0E98-73E353A86AB1}"/>
              </a:ext>
            </a:extLst>
          </p:cNvPr>
          <p:cNvSpPr/>
          <p:nvPr/>
        </p:nvSpPr>
        <p:spPr>
          <a:xfrm>
            <a:off x="9828067" y="3702947"/>
            <a:ext cx="635441" cy="662761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PLL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C21CDFFB-82DC-AA2F-6CE2-AE5083898FF0}"/>
              </a:ext>
            </a:extLst>
          </p:cNvPr>
          <p:cNvCxnSpPr>
            <a:cxnSpLocks/>
            <a:endCxn id="93" idx="1"/>
          </p:cNvCxnSpPr>
          <p:nvPr/>
        </p:nvCxnSpPr>
        <p:spPr>
          <a:xfrm flipV="1">
            <a:off x="9590873" y="4034328"/>
            <a:ext cx="237194" cy="1304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590EA18-0341-DEBF-7FE2-2C58B5160232}"/>
              </a:ext>
            </a:extLst>
          </p:cNvPr>
          <p:cNvCxnSpPr>
            <a:cxnSpLocks/>
          </p:cNvCxnSpPr>
          <p:nvPr/>
        </p:nvCxnSpPr>
        <p:spPr>
          <a:xfrm>
            <a:off x="739896" y="4047907"/>
            <a:ext cx="460761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EC8A61E-5CF9-8A2E-4E92-5DD58743B7A0}"/>
              </a:ext>
            </a:extLst>
          </p:cNvPr>
          <p:cNvSpPr txBox="1"/>
          <p:nvPr/>
        </p:nvSpPr>
        <p:spPr>
          <a:xfrm>
            <a:off x="11478529" y="2665424"/>
            <a:ext cx="587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Δ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5867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4" name="Straight Arrow Connector 363">
            <a:extLst>
              <a:ext uri="{FF2B5EF4-FFF2-40B4-BE49-F238E27FC236}">
                <a16:creationId xmlns:a16="http://schemas.microsoft.com/office/drawing/2014/main" id="{D5525BCE-A211-DCEB-3167-5E62FDC1EAF8}"/>
              </a:ext>
            </a:extLst>
          </p:cNvPr>
          <p:cNvCxnSpPr>
            <a:cxnSpLocks/>
          </p:cNvCxnSpPr>
          <p:nvPr/>
        </p:nvCxnSpPr>
        <p:spPr>
          <a:xfrm flipH="1">
            <a:off x="2293093" y="5424601"/>
            <a:ext cx="3047392" cy="0"/>
          </a:xfrm>
          <a:prstGeom prst="straightConnector1">
            <a:avLst/>
          </a:prstGeom>
          <a:ln w="508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6284101" y="4092712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7274664" y="3814626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7360504" y="3814626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1BF086D0-31C1-3D19-E7F0-B1F3B8455813}"/>
              </a:ext>
            </a:extLst>
          </p:cNvPr>
          <p:cNvCxnSpPr>
            <a:cxnSpLocks/>
          </p:cNvCxnSpPr>
          <p:nvPr/>
        </p:nvCxnSpPr>
        <p:spPr>
          <a:xfrm>
            <a:off x="6344077" y="545045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>
            <a:extLst>
              <a:ext uri="{FF2B5EF4-FFF2-40B4-BE49-F238E27FC236}">
                <a16:creationId xmlns:a16="http://schemas.microsoft.com/office/drawing/2014/main" id="{4B31DCFE-AAF5-917A-5D9D-F2F1EE88F649}"/>
              </a:ext>
            </a:extLst>
          </p:cNvPr>
          <p:cNvSpPr/>
          <p:nvPr/>
        </p:nvSpPr>
        <p:spPr>
          <a:xfrm>
            <a:off x="7334640" y="5172372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AC38C1BF-971A-6A38-6D8C-48DC11AF91EC}"/>
              </a:ext>
            </a:extLst>
          </p:cNvPr>
          <p:cNvSpPr/>
          <p:nvPr/>
        </p:nvSpPr>
        <p:spPr>
          <a:xfrm>
            <a:off x="7420480" y="5172372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2BE6EC-1C28-31E7-F456-F94904371A03}"/>
              </a:ext>
            </a:extLst>
          </p:cNvPr>
          <p:cNvSpPr/>
          <p:nvPr/>
        </p:nvSpPr>
        <p:spPr>
          <a:xfrm>
            <a:off x="5347514" y="3574141"/>
            <a:ext cx="1452330" cy="98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Tx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922653D5-8728-09F0-3741-7EEA0C1B7BB0}"/>
              </a:ext>
            </a:extLst>
          </p:cNvPr>
          <p:cNvSpPr/>
          <p:nvPr/>
        </p:nvSpPr>
        <p:spPr>
          <a:xfrm>
            <a:off x="8103839" y="3574141"/>
            <a:ext cx="1452330" cy="9891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Rx</a:t>
            </a:r>
          </a:p>
        </p:txBody>
      </p:sp>
      <p:sp>
        <p:nvSpPr>
          <p:cNvPr id="341" name="Rectangle 340">
            <a:extLst>
              <a:ext uri="{FF2B5EF4-FFF2-40B4-BE49-F238E27FC236}">
                <a16:creationId xmlns:a16="http://schemas.microsoft.com/office/drawing/2014/main" id="{602BB3E6-3D91-503C-DCF5-FC1155FB4753}"/>
              </a:ext>
            </a:extLst>
          </p:cNvPr>
          <p:cNvSpPr/>
          <p:nvPr/>
        </p:nvSpPr>
        <p:spPr>
          <a:xfrm flipH="1">
            <a:off x="8103839" y="4955883"/>
            <a:ext cx="1452330" cy="98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Tx</a:t>
            </a:r>
          </a:p>
        </p:txBody>
      </p:sp>
      <p:sp>
        <p:nvSpPr>
          <p:cNvPr id="344" name="Rectangle 343">
            <a:extLst>
              <a:ext uri="{FF2B5EF4-FFF2-40B4-BE49-F238E27FC236}">
                <a16:creationId xmlns:a16="http://schemas.microsoft.com/office/drawing/2014/main" id="{00ECB640-4AD6-7F0E-89C9-7245AB3393FB}"/>
              </a:ext>
            </a:extLst>
          </p:cNvPr>
          <p:cNvSpPr/>
          <p:nvPr/>
        </p:nvSpPr>
        <p:spPr>
          <a:xfrm flipH="1">
            <a:off x="5347514" y="4956549"/>
            <a:ext cx="1452330" cy="9891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Rx</a:t>
            </a:r>
          </a:p>
        </p:txBody>
      </p: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BAE478E4-DD08-670C-D2AE-D6794F13494E}"/>
              </a:ext>
            </a:extLst>
          </p:cNvPr>
          <p:cNvGrpSpPr/>
          <p:nvPr/>
        </p:nvGrpSpPr>
        <p:grpSpPr>
          <a:xfrm>
            <a:off x="649398" y="3059161"/>
            <a:ext cx="2002737" cy="354635"/>
            <a:chOff x="4071726" y="711756"/>
            <a:chExt cx="2726309" cy="354635"/>
          </a:xfrm>
        </p:grpSpPr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3222FC0-A8FD-077F-FD3A-2DD783A12179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351" name="Left Bracket 350">
                <a:extLst>
                  <a:ext uri="{FF2B5EF4-FFF2-40B4-BE49-F238E27FC236}">
                    <a16:creationId xmlns:a16="http://schemas.microsoft.com/office/drawing/2014/main" id="{EC5C19F2-4B0D-5EAF-75D5-1EFBAFF8DBE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2" name="Left Bracket 351">
                <a:extLst>
                  <a:ext uri="{FF2B5EF4-FFF2-40B4-BE49-F238E27FC236}">
                    <a16:creationId xmlns:a16="http://schemas.microsoft.com/office/drawing/2014/main" id="{8B6120A0-C809-3AD7-EB76-654FECFD578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48" name="Group 347">
              <a:extLst>
                <a:ext uri="{FF2B5EF4-FFF2-40B4-BE49-F238E27FC236}">
                  <a16:creationId xmlns:a16="http://schemas.microsoft.com/office/drawing/2014/main" id="{26D3AC09-C52D-F142-EA89-94607FB65CD2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349" name="Left Bracket 348">
                <a:extLst>
                  <a:ext uri="{FF2B5EF4-FFF2-40B4-BE49-F238E27FC236}">
                    <a16:creationId xmlns:a16="http://schemas.microsoft.com/office/drawing/2014/main" id="{0CB0472B-C5D7-8968-3148-08A2424112B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Left Bracket 349">
                <a:extLst>
                  <a:ext uri="{FF2B5EF4-FFF2-40B4-BE49-F238E27FC236}">
                    <a16:creationId xmlns:a16="http://schemas.microsoft.com/office/drawing/2014/main" id="{00A311B2-F1D1-A1F8-8452-0C365AF3D35F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53" name="TextBox 352">
            <a:extLst>
              <a:ext uri="{FF2B5EF4-FFF2-40B4-BE49-F238E27FC236}">
                <a16:creationId xmlns:a16="http://schemas.microsoft.com/office/drawing/2014/main" id="{26987C63-3FCA-B6BF-76ED-46CA986E0365}"/>
              </a:ext>
            </a:extLst>
          </p:cNvPr>
          <p:cNvSpPr txBox="1"/>
          <p:nvPr/>
        </p:nvSpPr>
        <p:spPr>
          <a:xfrm>
            <a:off x="455399" y="2429170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61" name="TextBox 360">
            <a:extLst>
              <a:ext uri="{FF2B5EF4-FFF2-40B4-BE49-F238E27FC236}">
                <a16:creationId xmlns:a16="http://schemas.microsoft.com/office/drawing/2014/main" id="{88ABBAAB-D5E3-AC16-8341-0DD7B8C88BDE}"/>
              </a:ext>
            </a:extLst>
          </p:cNvPr>
          <p:cNvSpPr txBox="1"/>
          <p:nvPr/>
        </p:nvSpPr>
        <p:spPr>
          <a:xfrm>
            <a:off x="9341546" y="2388102"/>
            <a:ext cx="2044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Downlink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 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35D63960-0542-3745-636F-18D072F233B4}"/>
              </a:ext>
            </a:extLst>
          </p:cNvPr>
          <p:cNvSpPr txBox="1"/>
          <p:nvPr/>
        </p:nvSpPr>
        <p:spPr>
          <a:xfrm>
            <a:off x="-1291" y="5179269"/>
            <a:ext cx="1678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Uplink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 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EA8E8F2-43C6-D7A3-E6BF-C95831F00D01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2" descr="Home | CERN">
            <a:extLst>
              <a:ext uri="{FF2B5EF4-FFF2-40B4-BE49-F238E27FC236}">
                <a16:creationId xmlns:a16="http://schemas.microsoft.com/office/drawing/2014/main" id="{514DA99A-0BEF-1DB4-D940-3D924C33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B187DB-D1F4-D243-679B-8D66BCA0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215C1A-AA1E-5C24-8ED6-B09B73E8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E54D2-2BF9-C1E2-8E31-0AEB12ECE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32</a:t>
            </a:fld>
            <a:endParaRPr lang="en-US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091F554-73BC-B6CB-0871-E6F1BA9B1257}"/>
              </a:ext>
            </a:extLst>
          </p:cNvPr>
          <p:cNvCxnSpPr>
            <a:cxnSpLocks/>
          </p:cNvCxnSpPr>
          <p:nvPr/>
        </p:nvCxnSpPr>
        <p:spPr>
          <a:xfrm>
            <a:off x="9553664" y="5424601"/>
            <a:ext cx="1118168" cy="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8E25DDE-F870-3601-D9C5-14DDE9F6B3B2}"/>
              </a:ext>
            </a:extLst>
          </p:cNvPr>
          <p:cNvCxnSpPr>
            <a:cxnSpLocks/>
          </p:cNvCxnSpPr>
          <p:nvPr/>
        </p:nvCxnSpPr>
        <p:spPr>
          <a:xfrm>
            <a:off x="9553664" y="4047371"/>
            <a:ext cx="208232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C828CEB-F1DB-A792-09C3-ED10244859EC}"/>
              </a:ext>
            </a:extLst>
          </p:cNvPr>
          <p:cNvCxnSpPr>
            <a:cxnSpLocks/>
          </p:cNvCxnSpPr>
          <p:nvPr/>
        </p:nvCxnSpPr>
        <p:spPr>
          <a:xfrm flipV="1">
            <a:off x="10671832" y="4040391"/>
            <a:ext cx="0" cy="1400496"/>
          </a:xfrm>
          <a:prstGeom prst="straightConnector1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E3C45BA5-0BD9-8D21-D4F0-8C3F825E7404}"/>
              </a:ext>
            </a:extLst>
          </p:cNvPr>
          <p:cNvSpPr/>
          <p:nvPr/>
        </p:nvSpPr>
        <p:spPr>
          <a:xfrm>
            <a:off x="9828067" y="3702947"/>
            <a:ext cx="635441" cy="662761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PLL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1F25CF5-0640-9B81-DEE9-E986976E1A2F}"/>
              </a:ext>
            </a:extLst>
          </p:cNvPr>
          <p:cNvCxnSpPr>
            <a:cxnSpLocks/>
            <a:endCxn id="65" idx="1"/>
          </p:cNvCxnSpPr>
          <p:nvPr/>
        </p:nvCxnSpPr>
        <p:spPr>
          <a:xfrm flipV="1">
            <a:off x="9590873" y="4034328"/>
            <a:ext cx="237194" cy="1304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ontent Placeholder 46">
            <a:extLst>
              <a:ext uri="{FF2B5EF4-FFF2-40B4-BE49-F238E27FC236}">
                <a16:creationId xmlns:a16="http://schemas.microsoft.com/office/drawing/2014/main" id="{1774A609-9D98-31CF-ADD3-71DFE99CD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Temperature variations in fiber change phase of recovered clock</a:t>
            </a:r>
          </a:p>
        </p:txBody>
      </p:sp>
      <p:sp>
        <p:nvSpPr>
          <p:cNvPr id="68" name="Title 1">
            <a:extLst>
              <a:ext uri="{FF2B5EF4-FFF2-40B4-BE49-F238E27FC236}">
                <a16:creationId xmlns:a16="http://schemas.microsoft.com/office/drawing/2014/main" id="{E33B01A3-EFBA-3779-11DC-D704EACDA7C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Bidirectional self-synchronous link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DD99D25-3686-B68F-9EE3-17C2C556AA7A}"/>
              </a:ext>
            </a:extLst>
          </p:cNvPr>
          <p:cNvCxnSpPr/>
          <p:nvPr/>
        </p:nvCxnSpPr>
        <p:spPr>
          <a:xfrm flipV="1">
            <a:off x="7203537" y="3800895"/>
            <a:ext cx="494574" cy="4945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BBF1605A-1C3D-89F6-5AA0-A816010AA627}"/>
              </a:ext>
            </a:extLst>
          </p:cNvPr>
          <p:cNvSpPr txBox="1"/>
          <p:nvPr/>
        </p:nvSpPr>
        <p:spPr>
          <a:xfrm>
            <a:off x="6799844" y="4537490"/>
            <a:ext cx="162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Temperature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D09D9B2-EA45-E541-7D5F-C19BB706E1D6}"/>
              </a:ext>
            </a:extLst>
          </p:cNvPr>
          <p:cNvCxnSpPr/>
          <p:nvPr/>
        </p:nvCxnSpPr>
        <p:spPr>
          <a:xfrm flipV="1">
            <a:off x="7181216" y="5059342"/>
            <a:ext cx="494574" cy="4945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AC9E4B5-6A4E-3F2D-B7CA-8630C41EA3A9}"/>
              </a:ext>
            </a:extLst>
          </p:cNvPr>
          <p:cNvGrpSpPr/>
          <p:nvPr/>
        </p:nvGrpSpPr>
        <p:grpSpPr>
          <a:xfrm>
            <a:off x="9883597" y="3074365"/>
            <a:ext cx="2002737" cy="354635"/>
            <a:chOff x="4071726" y="711756"/>
            <a:chExt cx="2726309" cy="354635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7F7F936-1A79-5D58-0AB7-4BCE1D4C5DAF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77" name="Left Bracket 76">
                <a:extLst>
                  <a:ext uri="{FF2B5EF4-FFF2-40B4-BE49-F238E27FC236}">
                    <a16:creationId xmlns:a16="http://schemas.microsoft.com/office/drawing/2014/main" id="{9B9D7DAF-6DF5-6068-151D-0A137FEA2336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Left Bracket 77">
                <a:extLst>
                  <a:ext uri="{FF2B5EF4-FFF2-40B4-BE49-F238E27FC236}">
                    <a16:creationId xmlns:a16="http://schemas.microsoft.com/office/drawing/2014/main" id="{885D6E54-9DBE-E91D-061D-02874046C0CF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28C2564B-58B8-74E4-9EC0-5F80C1FA1B09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75" name="Left Bracket 74">
                <a:extLst>
                  <a:ext uri="{FF2B5EF4-FFF2-40B4-BE49-F238E27FC236}">
                    <a16:creationId xmlns:a16="http://schemas.microsoft.com/office/drawing/2014/main" id="{07746C0B-7512-E590-C1EC-4E7B499929C8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Left Bracket 75">
                <a:extLst>
                  <a:ext uri="{FF2B5EF4-FFF2-40B4-BE49-F238E27FC236}">
                    <a16:creationId xmlns:a16="http://schemas.microsoft.com/office/drawing/2014/main" id="{06163666-4583-A687-E492-12598E1F2792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8F61EFD-0D6B-3630-8465-B8433A51FFB4}"/>
              </a:ext>
            </a:extLst>
          </p:cNvPr>
          <p:cNvGrpSpPr/>
          <p:nvPr/>
        </p:nvGrpSpPr>
        <p:grpSpPr>
          <a:xfrm>
            <a:off x="9920806" y="3112420"/>
            <a:ext cx="2002737" cy="354635"/>
            <a:chOff x="4071726" y="711756"/>
            <a:chExt cx="2726309" cy="354635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EB2E3D0C-C6D0-3CEA-A4B4-F5F6EDE35124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84" name="Left Bracket 83">
                <a:extLst>
                  <a:ext uri="{FF2B5EF4-FFF2-40B4-BE49-F238E27FC236}">
                    <a16:creationId xmlns:a16="http://schemas.microsoft.com/office/drawing/2014/main" id="{B2DAF9AD-E9A7-A85B-2F35-0354F0AF1496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Left Bracket 84">
                <a:extLst>
                  <a:ext uri="{FF2B5EF4-FFF2-40B4-BE49-F238E27FC236}">
                    <a16:creationId xmlns:a16="http://schemas.microsoft.com/office/drawing/2014/main" id="{FABEE11E-D475-7EB2-9060-FA8D4ACD8A43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B05F7B72-07E6-C305-F278-373B2E3CC8CD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82" name="Left Bracket 81">
                <a:extLst>
                  <a:ext uri="{FF2B5EF4-FFF2-40B4-BE49-F238E27FC236}">
                    <a16:creationId xmlns:a16="http://schemas.microsoft.com/office/drawing/2014/main" id="{51BBE759-3A72-A44B-D1F8-0B6D8CCA2CB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Left Bracket 82">
                <a:extLst>
                  <a:ext uri="{FF2B5EF4-FFF2-40B4-BE49-F238E27FC236}">
                    <a16:creationId xmlns:a16="http://schemas.microsoft.com/office/drawing/2014/main" id="{93134FC7-A14E-E0B8-6EFA-684AAC9F97A4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60A7207-05B5-3B00-110E-96FF47B084C9}"/>
              </a:ext>
            </a:extLst>
          </p:cNvPr>
          <p:cNvGrpSpPr/>
          <p:nvPr/>
        </p:nvGrpSpPr>
        <p:grpSpPr>
          <a:xfrm>
            <a:off x="9961630" y="3144842"/>
            <a:ext cx="2002737" cy="354635"/>
            <a:chOff x="4071726" y="711756"/>
            <a:chExt cx="2726309" cy="354635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621ED2BD-7AFB-3E26-E2A3-62FE239D84DA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91" name="Left Bracket 90">
                <a:extLst>
                  <a:ext uri="{FF2B5EF4-FFF2-40B4-BE49-F238E27FC236}">
                    <a16:creationId xmlns:a16="http://schemas.microsoft.com/office/drawing/2014/main" id="{46EF6F15-EA5F-A2F5-A849-7E164A4A6252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Left Bracket 91">
                <a:extLst>
                  <a:ext uri="{FF2B5EF4-FFF2-40B4-BE49-F238E27FC236}">
                    <a16:creationId xmlns:a16="http://schemas.microsoft.com/office/drawing/2014/main" id="{B9909643-7C0F-2C00-BA48-426E2B120084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984660E4-DFA5-92E0-E6A0-B8F516E98E3D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89" name="Left Bracket 88">
                <a:extLst>
                  <a:ext uri="{FF2B5EF4-FFF2-40B4-BE49-F238E27FC236}">
                    <a16:creationId xmlns:a16="http://schemas.microsoft.com/office/drawing/2014/main" id="{EC164412-1771-575C-4B3D-D5EC4E4BE4F4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Left Bracket 89">
                <a:extLst>
                  <a:ext uri="{FF2B5EF4-FFF2-40B4-BE49-F238E27FC236}">
                    <a16:creationId xmlns:a16="http://schemas.microsoft.com/office/drawing/2014/main" id="{F5EBA80B-F427-B224-CB5A-DB1DC0BB0361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348DC8F0-1EBC-CA50-F083-485D5F9ACB59}"/>
              </a:ext>
            </a:extLst>
          </p:cNvPr>
          <p:cNvGrpSpPr/>
          <p:nvPr/>
        </p:nvGrpSpPr>
        <p:grpSpPr>
          <a:xfrm>
            <a:off x="9993086" y="3186038"/>
            <a:ext cx="2002737" cy="354635"/>
            <a:chOff x="4071726" y="711756"/>
            <a:chExt cx="2726309" cy="354635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581311A4-579C-374F-D253-8566599EECA8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98" name="Left Bracket 97">
                <a:extLst>
                  <a:ext uri="{FF2B5EF4-FFF2-40B4-BE49-F238E27FC236}">
                    <a16:creationId xmlns:a16="http://schemas.microsoft.com/office/drawing/2014/main" id="{21FCA950-D5F3-0D59-DD2F-0EEF1D34D20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Left Bracket 98">
                <a:extLst>
                  <a:ext uri="{FF2B5EF4-FFF2-40B4-BE49-F238E27FC236}">
                    <a16:creationId xmlns:a16="http://schemas.microsoft.com/office/drawing/2014/main" id="{8F90C3F3-9731-89B7-0213-D76CB1F0D4C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6F541F57-5E63-962D-0F1B-2F138B7D4879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96" name="Left Bracket 95">
                <a:extLst>
                  <a:ext uri="{FF2B5EF4-FFF2-40B4-BE49-F238E27FC236}">
                    <a16:creationId xmlns:a16="http://schemas.microsoft.com/office/drawing/2014/main" id="{CD06326D-3C44-3FDA-6D67-AB2D8D1249B4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Left Bracket 96">
                <a:extLst>
                  <a:ext uri="{FF2B5EF4-FFF2-40B4-BE49-F238E27FC236}">
                    <a16:creationId xmlns:a16="http://schemas.microsoft.com/office/drawing/2014/main" id="{2A3B2A46-5414-4690-79FE-B05C1B84DC71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467AF10D-47FE-503B-2032-D39AFCB49163}"/>
              </a:ext>
            </a:extLst>
          </p:cNvPr>
          <p:cNvCxnSpPr/>
          <p:nvPr/>
        </p:nvCxnSpPr>
        <p:spPr>
          <a:xfrm flipV="1">
            <a:off x="11200880" y="3007360"/>
            <a:ext cx="494574" cy="4945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CD53DF37-2BED-BA5E-CE34-B1FB0DB40E76}"/>
              </a:ext>
            </a:extLst>
          </p:cNvPr>
          <p:cNvSpPr txBox="1"/>
          <p:nvPr/>
        </p:nvSpPr>
        <p:spPr>
          <a:xfrm>
            <a:off x="10523460" y="3518281"/>
            <a:ext cx="162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Temperature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504F914-D0E5-DB4A-80A5-BFDEC2BF7949}"/>
              </a:ext>
            </a:extLst>
          </p:cNvPr>
          <p:cNvGrpSpPr/>
          <p:nvPr/>
        </p:nvGrpSpPr>
        <p:grpSpPr>
          <a:xfrm>
            <a:off x="2341822" y="5566350"/>
            <a:ext cx="2002737" cy="354635"/>
            <a:chOff x="4071726" y="711756"/>
            <a:chExt cx="2726309" cy="35463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5EAD813E-70E9-A248-B489-78E538DD9F80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107" name="Left Bracket 106">
                <a:extLst>
                  <a:ext uri="{FF2B5EF4-FFF2-40B4-BE49-F238E27FC236}">
                    <a16:creationId xmlns:a16="http://schemas.microsoft.com/office/drawing/2014/main" id="{3FF580CB-290D-624D-D7FE-737302093E3D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Left Bracket 107">
                <a:extLst>
                  <a:ext uri="{FF2B5EF4-FFF2-40B4-BE49-F238E27FC236}">
                    <a16:creationId xmlns:a16="http://schemas.microsoft.com/office/drawing/2014/main" id="{9898FF84-2FC2-1683-2C29-9868073DAE7E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8E5D44A9-CA4E-24D9-26DA-2FC54486A08A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105" name="Left Bracket 104">
                <a:extLst>
                  <a:ext uri="{FF2B5EF4-FFF2-40B4-BE49-F238E27FC236}">
                    <a16:creationId xmlns:a16="http://schemas.microsoft.com/office/drawing/2014/main" id="{02CB21DB-F78D-C238-30D7-4CE538B45FE5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Left Bracket 105">
                <a:extLst>
                  <a:ext uri="{FF2B5EF4-FFF2-40B4-BE49-F238E27FC236}">
                    <a16:creationId xmlns:a16="http://schemas.microsoft.com/office/drawing/2014/main" id="{DACE219A-DCBB-FBBB-D2FE-7640F214E93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9F5CEEB-D4F8-16A3-702F-2E3FBA043132}"/>
              </a:ext>
            </a:extLst>
          </p:cNvPr>
          <p:cNvGrpSpPr/>
          <p:nvPr/>
        </p:nvGrpSpPr>
        <p:grpSpPr>
          <a:xfrm>
            <a:off x="2379031" y="5604405"/>
            <a:ext cx="2002737" cy="354635"/>
            <a:chOff x="4071726" y="711756"/>
            <a:chExt cx="2726309" cy="354635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4FCC7B27-D536-B491-E862-BA52200DEAD7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114" name="Left Bracket 113">
                <a:extLst>
                  <a:ext uri="{FF2B5EF4-FFF2-40B4-BE49-F238E27FC236}">
                    <a16:creationId xmlns:a16="http://schemas.microsoft.com/office/drawing/2014/main" id="{5E229369-1D98-B7F5-21EC-76549B87E5DB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Left Bracket 114">
                <a:extLst>
                  <a:ext uri="{FF2B5EF4-FFF2-40B4-BE49-F238E27FC236}">
                    <a16:creationId xmlns:a16="http://schemas.microsoft.com/office/drawing/2014/main" id="{99187823-1BF0-1266-5101-99481C0EE06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9B21BA48-64A1-D00E-DBFE-69BD83E6967F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112" name="Left Bracket 111">
                <a:extLst>
                  <a:ext uri="{FF2B5EF4-FFF2-40B4-BE49-F238E27FC236}">
                    <a16:creationId xmlns:a16="http://schemas.microsoft.com/office/drawing/2014/main" id="{8D18B854-85F8-7374-786E-CC3D72B35327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Left Bracket 112">
                <a:extLst>
                  <a:ext uri="{FF2B5EF4-FFF2-40B4-BE49-F238E27FC236}">
                    <a16:creationId xmlns:a16="http://schemas.microsoft.com/office/drawing/2014/main" id="{CC7AC60F-E5D0-636B-80DE-7D84724F0300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7343092A-33B9-45AF-0078-60E96F181AF0}"/>
              </a:ext>
            </a:extLst>
          </p:cNvPr>
          <p:cNvGrpSpPr/>
          <p:nvPr/>
        </p:nvGrpSpPr>
        <p:grpSpPr>
          <a:xfrm>
            <a:off x="2419855" y="5636827"/>
            <a:ext cx="2002737" cy="354635"/>
            <a:chOff x="4071726" y="711756"/>
            <a:chExt cx="2726309" cy="35463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CF9E57C5-C9A1-1B2E-E780-24A8A3A8866D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121" name="Left Bracket 120">
                <a:extLst>
                  <a:ext uri="{FF2B5EF4-FFF2-40B4-BE49-F238E27FC236}">
                    <a16:creationId xmlns:a16="http://schemas.microsoft.com/office/drawing/2014/main" id="{873D31CF-D77E-B64B-69E5-97182E5B68F8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Left Bracket 121">
                <a:extLst>
                  <a:ext uri="{FF2B5EF4-FFF2-40B4-BE49-F238E27FC236}">
                    <a16:creationId xmlns:a16="http://schemas.microsoft.com/office/drawing/2014/main" id="{5EC05FB2-B0D7-DC7E-0319-7A71B55B260E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FE2E9BFD-CFF3-AC0A-C63A-11353F01F10F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67E503B5-FB3D-9FC4-9E18-544F32B006D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Left Bracket 119">
                <a:extLst>
                  <a:ext uri="{FF2B5EF4-FFF2-40B4-BE49-F238E27FC236}">
                    <a16:creationId xmlns:a16="http://schemas.microsoft.com/office/drawing/2014/main" id="{1C9037FB-6031-CCB1-90DA-8A8067B145D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5A3D42B2-562D-BDAD-EE27-1AE1E4C6A358}"/>
              </a:ext>
            </a:extLst>
          </p:cNvPr>
          <p:cNvGrpSpPr/>
          <p:nvPr/>
        </p:nvGrpSpPr>
        <p:grpSpPr>
          <a:xfrm>
            <a:off x="2451311" y="5678023"/>
            <a:ext cx="2002737" cy="354635"/>
            <a:chOff x="4071726" y="711756"/>
            <a:chExt cx="2726309" cy="354635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D4028593-986D-CDB1-FD55-A081FA0EB327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132" name="Left Bracket 131">
                <a:extLst>
                  <a:ext uri="{FF2B5EF4-FFF2-40B4-BE49-F238E27FC236}">
                    <a16:creationId xmlns:a16="http://schemas.microsoft.com/office/drawing/2014/main" id="{4FE22270-7238-9232-55C6-E6C5F0893D64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Left Bracket 132">
                <a:extLst>
                  <a:ext uri="{FF2B5EF4-FFF2-40B4-BE49-F238E27FC236}">
                    <a16:creationId xmlns:a16="http://schemas.microsoft.com/office/drawing/2014/main" id="{0230082C-BC17-EEDE-1B6B-C6FBDBF70C6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44321292-07E3-918B-2273-B7489A93F67D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130" name="Left Bracket 129">
                <a:extLst>
                  <a:ext uri="{FF2B5EF4-FFF2-40B4-BE49-F238E27FC236}">
                    <a16:creationId xmlns:a16="http://schemas.microsoft.com/office/drawing/2014/main" id="{433D3508-B885-398E-914F-3AA368F2DAA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Left Bracket 130">
                <a:extLst>
                  <a:ext uri="{FF2B5EF4-FFF2-40B4-BE49-F238E27FC236}">
                    <a16:creationId xmlns:a16="http://schemas.microsoft.com/office/drawing/2014/main" id="{A07DF744-5F34-977F-A4E1-B0CD89726003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AA900C14-EF14-FA6C-92DC-0FAC3FEAFDCC}"/>
              </a:ext>
            </a:extLst>
          </p:cNvPr>
          <p:cNvCxnSpPr/>
          <p:nvPr/>
        </p:nvCxnSpPr>
        <p:spPr>
          <a:xfrm flipV="1">
            <a:off x="3659105" y="5499345"/>
            <a:ext cx="494574" cy="4945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27560533-A5E6-7E21-DAE6-588F68903CE7}"/>
              </a:ext>
            </a:extLst>
          </p:cNvPr>
          <p:cNvSpPr txBox="1"/>
          <p:nvPr/>
        </p:nvSpPr>
        <p:spPr>
          <a:xfrm>
            <a:off x="2981685" y="6010266"/>
            <a:ext cx="162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Temperature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D81DBC73-BD74-2307-F6E5-DF061FF2D5BF}"/>
              </a:ext>
            </a:extLst>
          </p:cNvPr>
          <p:cNvCxnSpPr>
            <a:cxnSpLocks/>
          </p:cNvCxnSpPr>
          <p:nvPr/>
        </p:nvCxnSpPr>
        <p:spPr>
          <a:xfrm>
            <a:off x="739896" y="4047907"/>
            <a:ext cx="460761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F367B01-D194-952E-900C-E560C99855C3}"/>
              </a:ext>
            </a:extLst>
          </p:cNvPr>
          <p:cNvCxnSpPr/>
          <p:nvPr/>
        </p:nvCxnSpPr>
        <p:spPr>
          <a:xfrm flipV="1">
            <a:off x="3754545" y="5516908"/>
            <a:ext cx="494574" cy="4945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6335A5D-5A4B-B47A-C8E3-E9A9C70B6D77}"/>
              </a:ext>
            </a:extLst>
          </p:cNvPr>
          <p:cNvSpPr txBox="1"/>
          <p:nvPr/>
        </p:nvSpPr>
        <p:spPr>
          <a:xfrm>
            <a:off x="11478529" y="2665424"/>
            <a:ext cx="587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Δ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A83A85-9CEE-DCB4-AD93-940F38A2C455}"/>
              </a:ext>
            </a:extLst>
          </p:cNvPr>
          <p:cNvSpPr txBox="1"/>
          <p:nvPr/>
        </p:nvSpPr>
        <p:spPr>
          <a:xfrm>
            <a:off x="4251645" y="5388800"/>
            <a:ext cx="587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  <a:r>
              <a:rPr lang="el-GR" dirty="0">
                <a:solidFill>
                  <a:srgbClr val="FF0000"/>
                </a:solidFill>
              </a:rPr>
              <a:t>Δ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5603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71F2351-1223-D398-53F6-27524ECDC2C4}"/>
              </a:ext>
            </a:extLst>
          </p:cNvPr>
          <p:cNvCxnSpPr>
            <a:cxnSpLocks/>
          </p:cNvCxnSpPr>
          <p:nvPr/>
        </p:nvCxnSpPr>
        <p:spPr>
          <a:xfrm>
            <a:off x="739896" y="4047907"/>
            <a:ext cx="460761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75C5872-5E86-4AB1-B0BB-0D139D26560E}"/>
              </a:ext>
            </a:extLst>
          </p:cNvPr>
          <p:cNvCxnSpPr>
            <a:cxnSpLocks/>
          </p:cNvCxnSpPr>
          <p:nvPr/>
        </p:nvCxnSpPr>
        <p:spPr>
          <a:xfrm>
            <a:off x="2793650" y="4047371"/>
            <a:ext cx="340822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BB6261E1-0244-6DC9-7FE5-5A31DF56E515}"/>
              </a:ext>
            </a:extLst>
          </p:cNvPr>
          <p:cNvCxnSpPr>
            <a:cxnSpLocks/>
          </p:cNvCxnSpPr>
          <p:nvPr/>
        </p:nvCxnSpPr>
        <p:spPr>
          <a:xfrm>
            <a:off x="3780099" y="4047371"/>
            <a:ext cx="340822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D74D0A6-5250-296A-CE49-3A63C6E688F8}"/>
              </a:ext>
            </a:extLst>
          </p:cNvPr>
          <p:cNvCxnSpPr>
            <a:cxnSpLocks/>
          </p:cNvCxnSpPr>
          <p:nvPr/>
        </p:nvCxnSpPr>
        <p:spPr>
          <a:xfrm>
            <a:off x="820539" y="4047907"/>
            <a:ext cx="100906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Arrow Connector 363">
            <a:extLst>
              <a:ext uri="{FF2B5EF4-FFF2-40B4-BE49-F238E27FC236}">
                <a16:creationId xmlns:a16="http://schemas.microsoft.com/office/drawing/2014/main" id="{D5525BCE-A211-DCEB-3167-5E62FDC1EAF8}"/>
              </a:ext>
            </a:extLst>
          </p:cNvPr>
          <p:cNvCxnSpPr>
            <a:cxnSpLocks/>
          </p:cNvCxnSpPr>
          <p:nvPr/>
        </p:nvCxnSpPr>
        <p:spPr>
          <a:xfrm flipH="1">
            <a:off x="2293093" y="5424601"/>
            <a:ext cx="3047392" cy="0"/>
          </a:xfrm>
          <a:prstGeom prst="straightConnector1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6284101" y="4092712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7274664" y="3814626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7360504" y="3814626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1BF086D0-31C1-3D19-E7F0-B1F3B8455813}"/>
              </a:ext>
            </a:extLst>
          </p:cNvPr>
          <p:cNvCxnSpPr>
            <a:cxnSpLocks/>
          </p:cNvCxnSpPr>
          <p:nvPr/>
        </p:nvCxnSpPr>
        <p:spPr>
          <a:xfrm>
            <a:off x="6344077" y="545045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>
            <a:extLst>
              <a:ext uri="{FF2B5EF4-FFF2-40B4-BE49-F238E27FC236}">
                <a16:creationId xmlns:a16="http://schemas.microsoft.com/office/drawing/2014/main" id="{4B31DCFE-AAF5-917A-5D9D-F2F1EE88F649}"/>
              </a:ext>
            </a:extLst>
          </p:cNvPr>
          <p:cNvSpPr/>
          <p:nvPr/>
        </p:nvSpPr>
        <p:spPr>
          <a:xfrm>
            <a:off x="7334640" y="5172372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AC38C1BF-971A-6A38-6D8C-48DC11AF91EC}"/>
              </a:ext>
            </a:extLst>
          </p:cNvPr>
          <p:cNvSpPr/>
          <p:nvPr/>
        </p:nvSpPr>
        <p:spPr>
          <a:xfrm>
            <a:off x="7420480" y="5172372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2BE6EC-1C28-31E7-F456-F94904371A03}"/>
              </a:ext>
            </a:extLst>
          </p:cNvPr>
          <p:cNvSpPr/>
          <p:nvPr/>
        </p:nvSpPr>
        <p:spPr>
          <a:xfrm>
            <a:off x="5347514" y="3574141"/>
            <a:ext cx="1452330" cy="98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Tx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922653D5-8728-09F0-3741-7EEA0C1B7BB0}"/>
              </a:ext>
            </a:extLst>
          </p:cNvPr>
          <p:cNvSpPr/>
          <p:nvPr/>
        </p:nvSpPr>
        <p:spPr>
          <a:xfrm>
            <a:off x="8103839" y="3574141"/>
            <a:ext cx="1452330" cy="9891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Rx</a:t>
            </a:r>
          </a:p>
        </p:txBody>
      </p:sp>
      <p:sp>
        <p:nvSpPr>
          <p:cNvPr id="341" name="Rectangle 340">
            <a:extLst>
              <a:ext uri="{FF2B5EF4-FFF2-40B4-BE49-F238E27FC236}">
                <a16:creationId xmlns:a16="http://schemas.microsoft.com/office/drawing/2014/main" id="{602BB3E6-3D91-503C-DCF5-FC1155FB4753}"/>
              </a:ext>
            </a:extLst>
          </p:cNvPr>
          <p:cNvSpPr/>
          <p:nvPr/>
        </p:nvSpPr>
        <p:spPr>
          <a:xfrm flipH="1">
            <a:off x="8103839" y="4955883"/>
            <a:ext cx="1452330" cy="98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Tx</a:t>
            </a:r>
          </a:p>
        </p:txBody>
      </p:sp>
      <p:sp>
        <p:nvSpPr>
          <p:cNvPr id="344" name="Rectangle 343">
            <a:extLst>
              <a:ext uri="{FF2B5EF4-FFF2-40B4-BE49-F238E27FC236}">
                <a16:creationId xmlns:a16="http://schemas.microsoft.com/office/drawing/2014/main" id="{00ECB640-4AD6-7F0E-89C9-7245AB3393FB}"/>
              </a:ext>
            </a:extLst>
          </p:cNvPr>
          <p:cNvSpPr/>
          <p:nvPr/>
        </p:nvSpPr>
        <p:spPr>
          <a:xfrm flipH="1">
            <a:off x="5347514" y="4956549"/>
            <a:ext cx="1452330" cy="9891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Rx</a:t>
            </a:r>
          </a:p>
        </p:txBody>
      </p: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BAE478E4-DD08-670C-D2AE-D6794F13494E}"/>
              </a:ext>
            </a:extLst>
          </p:cNvPr>
          <p:cNvGrpSpPr/>
          <p:nvPr/>
        </p:nvGrpSpPr>
        <p:grpSpPr>
          <a:xfrm>
            <a:off x="649398" y="3059161"/>
            <a:ext cx="2002737" cy="354635"/>
            <a:chOff x="4071726" y="711756"/>
            <a:chExt cx="2726309" cy="354635"/>
          </a:xfrm>
        </p:grpSpPr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3222FC0-A8FD-077F-FD3A-2DD783A12179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351" name="Left Bracket 350">
                <a:extLst>
                  <a:ext uri="{FF2B5EF4-FFF2-40B4-BE49-F238E27FC236}">
                    <a16:creationId xmlns:a16="http://schemas.microsoft.com/office/drawing/2014/main" id="{EC5C19F2-4B0D-5EAF-75D5-1EFBAFF8DBE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2" name="Left Bracket 351">
                <a:extLst>
                  <a:ext uri="{FF2B5EF4-FFF2-40B4-BE49-F238E27FC236}">
                    <a16:creationId xmlns:a16="http://schemas.microsoft.com/office/drawing/2014/main" id="{8B6120A0-C809-3AD7-EB76-654FECFD578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48" name="Group 347">
              <a:extLst>
                <a:ext uri="{FF2B5EF4-FFF2-40B4-BE49-F238E27FC236}">
                  <a16:creationId xmlns:a16="http://schemas.microsoft.com/office/drawing/2014/main" id="{26D3AC09-C52D-F142-EA89-94607FB65CD2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349" name="Left Bracket 348">
                <a:extLst>
                  <a:ext uri="{FF2B5EF4-FFF2-40B4-BE49-F238E27FC236}">
                    <a16:creationId xmlns:a16="http://schemas.microsoft.com/office/drawing/2014/main" id="{0CB0472B-C5D7-8968-3148-08A2424112B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Left Bracket 349">
                <a:extLst>
                  <a:ext uri="{FF2B5EF4-FFF2-40B4-BE49-F238E27FC236}">
                    <a16:creationId xmlns:a16="http://schemas.microsoft.com/office/drawing/2014/main" id="{00A311B2-F1D1-A1F8-8452-0C365AF3D35F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53" name="TextBox 352">
            <a:extLst>
              <a:ext uri="{FF2B5EF4-FFF2-40B4-BE49-F238E27FC236}">
                <a16:creationId xmlns:a16="http://schemas.microsoft.com/office/drawing/2014/main" id="{26987C63-3FCA-B6BF-76ED-46CA986E0365}"/>
              </a:ext>
            </a:extLst>
          </p:cNvPr>
          <p:cNvSpPr txBox="1"/>
          <p:nvPr/>
        </p:nvSpPr>
        <p:spPr>
          <a:xfrm>
            <a:off x="455399" y="2429170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10A81E25-7F66-AE8D-F82A-EF653A59701D}"/>
              </a:ext>
            </a:extLst>
          </p:cNvPr>
          <p:cNvGrpSpPr/>
          <p:nvPr/>
        </p:nvGrpSpPr>
        <p:grpSpPr>
          <a:xfrm>
            <a:off x="9883597" y="3074365"/>
            <a:ext cx="2002737" cy="354635"/>
            <a:chOff x="4071726" y="711756"/>
            <a:chExt cx="2726309" cy="354635"/>
          </a:xfrm>
        </p:grpSpPr>
        <p:grpSp>
          <p:nvGrpSpPr>
            <p:cNvPr id="355" name="Group 354">
              <a:extLst>
                <a:ext uri="{FF2B5EF4-FFF2-40B4-BE49-F238E27FC236}">
                  <a16:creationId xmlns:a16="http://schemas.microsoft.com/office/drawing/2014/main" id="{94C31102-D72E-FDB8-9095-7BE529B7FAB4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359" name="Left Bracket 358">
                <a:extLst>
                  <a:ext uri="{FF2B5EF4-FFF2-40B4-BE49-F238E27FC236}">
                    <a16:creationId xmlns:a16="http://schemas.microsoft.com/office/drawing/2014/main" id="{F699DA29-AB87-DAE4-7AE2-97FF7A0815F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0" name="Left Bracket 359">
                <a:extLst>
                  <a:ext uri="{FF2B5EF4-FFF2-40B4-BE49-F238E27FC236}">
                    <a16:creationId xmlns:a16="http://schemas.microsoft.com/office/drawing/2014/main" id="{2FDCEDB7-9415-16EE-140A-71DF1A6BD119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6" name="Group 355">
              <a:extLst>
                <a:ext uri="{FF2B5EF4-FFF2-40B4-BE49-F238E27FC236}">
                  <a16:creationId xmlns:a16="http://schemas.microsoft.com/office/drawing/2014/main" id="{648DAFE3-45D2-5D24-BBCD-D48C7E21EE39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357" name="Left Bracket 356">
                <a:extLst>
                  <a:ext uri="{FF2B5EF4-FFF2-40B4-BE49-F238E27FC236}">
                    <a16:creationId xmlns:a16="http://schemas.microsoft.com/office/drawing/2014/main" id="{BA150DCD-39B8-3A2B-4CF3-D643B89484B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" name="Left Bracket 357">
                <a:extLst>
                  <a:ext uri="{FF2B5EF4-FFF2-40B4-BE49-F238E27FC236}">
                    <a16:creationId xmlns:a16="http://schemas.microsoft.com/office/drawing/2014/main" id="{1D49DBDD-1E59-DBC9-A453-A3982D66DE19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61" name="TextBox 360">
            <a:extLst>
              <a:ext uri="{FF2B5EF4-FFF2-40B4-BE49-F238E27FC236}">
                <a16:creationId xmlns:a16="http://schemas.microsoft.com/office/drawing/2014/main" id="{88ABBAAB-D5E3-AC16-8341-0DD7B8C88BDE}"/>
              </a:ext>
            </a:extLst>
          </p:cNvPr>
          <p:cNvSpPr txBox="1"/>
          <p:nvPr/>
        </p:nvSpPr>
        <p:spPr>
          <a:xfrm>
            <a:off x="9341546" y="2388102"/>
            <a:ext cx="2044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Downlink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 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67" name="Rectangle 366">
            <a:extLst>
              <a:ext uri="{FF2B5EF4-FFF2-40B4-BE49-F238E27FC236}">
                <a16:creationId xmlns:a16="http://schemas.microsoft.com/office/drawing/2014/main" id="{59F784CC-0BD1-13F4-BCD1-F7C7092B0012}"/>
              </a:ext>
            </a:extLst>
          </p:cNvPr>
          <p:cNvSpPr/>
          <p:nvPr/>
        </p:nvSpPr>
        <p:spPr>
          <a:xfrm>
            <a:off x="1829607" y="3633812"/>
            <a:ext cx="964042" cy="827117"/>
          </a:xfrm>
          <a:prstGeom prst="rect">
            <a:avLst/>
          </a:prstGeom>
          <a:solidFill>
            <a:srgbClr val="FFB9B9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detector</a:t>
            </a:r>
          </a:p>
        </p:txBody>
      </p:sp>
      <p:sp>
        <p:nvSpPr>
          <p:cNvPr id="368" name="Rectangle 367">
            <a:extLst>
              <a:ext uri="{FF2B5EF4-FFF2-40B4-BE49-F238E27FC236}">
                <a16:creationId xmlns:a16="http://schemas.microsoft.com/office/drawing/2014/main" id="{D3C03D1A-E030-0389-1BA4-7AED4CD3863B}"/>
              </a:ext>
            </a:extLst>
          </p:cNvPr>
          <p:cNvSpPr/>
          <p:nvPr/>
        </p:nvSpPr>
        <p:spPr>
          <a:xfrm>
            <a:off x="4120921" y="3633812"/>
            <a:ext cx="898933" cy="827117"/>
          </a:xfrm>
          <a:prstGeom prst="rect">
            <a:avLst/>
          </a:prstGeom>
          <a:solidFill>
            <a:srgbClr val="FFB9B9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Shifter</a:t>
            </a:r>
          </a:p>
        </p:txBody>
      </p:sp>
      <p:sp>
        <p:nvSpPr>
          <p:cNvPr id="370" name="Rectangle 369">
            <a:extLst>
              <a:ext uri="{FF2B5EF4-FFF2-40B4-BE49-F238E27FC236}">
                <a16:creationId xmlns:a16="http://schemas.microsoft.com/office/drawing/2014/main" id="{3BD15C82-DC19-D583-BC51-C45E3B6696EE}"/>
              </a:ext>
            </a:extLst>
          </p:cNvPr>
          <p:cNvSpPr/>
          <p:nvPr/>
        </p:nvSpPr>
        <p:spPr>
          <a:xfrm>
            <a:off x="3090938" y="3633812"/>
            <a:ext cx="689161" cy="827117"/>
          </a:xfrm>
          <a:prstGeom prst="rect">
            <a:avLst/>
          </a:prstGeom>
          <a:solidFill>
            <a:srgbClr val="FFB9B9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Loop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Filter</a:t>
            </a:r>
          </a:p>
        </p:txBody>
      </p:sp>
      <p:cxnSp>
        <p:nvCxnSpPr>
          <p:cNvPr id="372" name="Straight Arrow Connector 371">
            <a:extLst>
              <a:ext uri="{FF2B5EF4-FFF2-40B4-BE49-F238E27FC236}">
                <a16:creationId xmlns:a16="http://schemas.microsoft.com/office/drawing/2014/main" id="{CFBA42C1-10D8-A7A5-DEAC-F12B7A3BC4B7}"/>
              </a:ext>
            </a:extLst>
          </p:cNvPr>
          <p:cNvCxnSpPr>
            <a:cxnSpLocks/>
          </p:cNvCxnSpPr>
          <p:nvPr/>
        </p:nvCxnSpPr>
        <p:spPr>
          <a:xfrm flipV="1">
            <a:off x="2293093" y="4464210"/>
            <a:ext cx="0" cy="960391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ontent Placeholder 46">
            <a:extLst>
              <a:ext uri="{FF2B5EF4-FFF2-40B4-BE49-F238E27FC236}">
                <a16:creationId xmlns:a16="http://schemas.microsoft.com/office/drawing/2014/main" id="{58ABF7EE-9713-D9CF-E5AD-445B2CC99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73461"/>
          </a:xfrm>
        </p:spPr>
        <p:txBody>
          <a:bodyPr/>
          <a:lstStyle/>
          <a:p>
            <a:r>
              <a:rPr lang="en-US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TCLink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implementation</a:t>
            </a:r>
          </a:p>
        </p:txBody>
      </p: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5E3F5264-36E9-0D2B-D285-6E137724B3E8}"/>
              </a:ext>
            </a:extLst>
          </p:cNvPr>
          <p:cNvGrpSpPr/>
          <p:nvPr/>
        </p:nvGrpSpPr>
        <p:grpSpPr>
          <a:xfrm>
            <a:off x="2271194" y="5554982"/>
            <a:ext cx="2002737" cy="354635"/>
            <a:chOff x="4071726" y="711756"/>
            <a:chExt cx="2726309" cy="354635"/>
          </a:xfrm>
        </p:grpSpPr>
        <p:grpSp>
          <p:nvGrpSpPr>
            <p:cNvPr id="375" name="Group 374">
              <a:extLst>
                <a:ext uri="{FF2B5EF4-FFF2-40B4-BE49-F238E27FC236}">
                  <a16:creationId xmlns:a16="http://schemas.microsoft.com/office/drawing/2014/main" id="{293C3D40-B2FD-8EE5-A425-B2AACABF247B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379" name="Left Bracket 378">
                <a:extLst>
                  <a:ext uri="{FF2B5EF4-FFF2-40B4-BE49-F238E27FC236}">
                    <a16:creationId xmlns:a16="http://schemas.microsoft.com/office/drawing/2014/main" id="{43C44632-CC72-81E1-CFA5-69034B5B1316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0" name="Left Bracket 379">
                <a:extLst>
                  <a:ext uri="{FF2B5EF4-FFF2-40B4-BE49-F238E27FC236}">
                    <a16:creationId xmlns:a16="http://schemas.microsoft.com/office/drawing/2014/main" id="{C181F2DF-7ECB-8643-F6B2-24730774164A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6" name="Group 375">
              <a:extLst>
                <a:ext uri="{FF2B5EF4-FFF2-40B4-BE49-F238E27FC236}">
                  <a16:creationId xmlns:a16="http://schemas.microsoft.com/office/drawing/2014/main" id="{754AD719-8B88-C544-0245-B6E2D69FE59D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377" name="Left Bracket 376">
                <a:extLst>
                  <a:ext uri="{FF2B5EF4-FFF2-40B4-BE49-F238E27FC236}">
                    <a16:creationId xmlns:a16="http://schemas.microsoft.com/office/drawing/2014/main" id="{00D69A7F-10E0-AC4A-6447-C0E5A64E2414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8" name="Left Bracket 377">
                <a:extLst>
                  <a:ext uri="{FF2B5EF4-FFF2-40B4-BE49-F238E27FC236}">
                    <a16:creationId xmlns:a16="http://schemas.microsoft.com/office/drawing/2014/main" id="{3D63A028-666B-830F-56C6-E002FDA0A07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1" name="TextBox 380">
            <a:extLst>
              <a:ext uri="{FF2B5EF4-FFF2-40B4-BE49-F238E27FC236}">
                <a16:creationId xmlns:a16="http://schemas.microsoft.com/office/drawing/2014/main" id="{35D63960-0542-3745-636F-18D072F233B4}"/>
              </a:ext>
            </a:extLst>
          </p:cNvPr>
          <p:cNvSpPr txBox="1"/>
          <p:nvPr/>
        </p:nvSpPr>
        <p:spPr>
          <a:xfrm>
            <a:off x="-1291" y="5179269"/>
            <a:ext cx="1678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Uplink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 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EA8E8F2-43C6-D7A3-E6BF-C95831F00D01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B405EC40-A34D-B61C-04FC-80130D5E17C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Timing Compensated Link</a:t>
            </a:r>
          </a:p>
        </p:txBody>
      </p:sp>
      <p:pic>
        <p:nvPicPr>
          <p:cNvPr id="62" name="Picture 2" descr="Home | CERN">
            <a:extLst>
              <a:ext uri="{FF2B5EF4-FFF2-40B4-BE49-F238E27FC236}">
                <a16:creationId xmlns:a16="http://schemas.microsoft.com/office/drawing/2014/main" id="{514DA99A-0BEF-1DB4-D940-3D924C33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B187DB-D1F4-D243-679B-8D66BCA0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215C1A-AA1E-5C24-8ED6-B09B73E8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E54D2-2BF9-C1E2-8E31-0AEB12ECE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33</a:t>
            </a:fld>
            <a:endParaRPr lang="en-US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0FFB12E7-EA15-22BC-52A2-2BE96D1C1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7948" y="3118486"/>
            <a:ext cx="1125945" cy="359706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8B4C206-D6CB-EFCB-535C-A42160564767}"/>
              </a:ext>
            </a:extLst>
          </p:cNvPr>
          <p:cNvCxnSpPr>
            <a:cxnSpLocks/>
          </p:cNvCxnSpPr>
          <p:nvPr/>
        </p:nvCxnSpPr>
        <p:spPr>
          <a:xfrm>
            <a:off x="9553664" y="5424601"/>
            <a:ext cx="1118168" cy="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963C219-E48B-1B32-C6A9-4E2860498358}"/>
              </a:ext>
            </a:extLst>
          </p:cNvPr>
          <p:cNvCxnSpPr>
            <a:cxnSpLocks/>
          </p:cNvCxnSpPr>
          <p:nvPr/>
        </p:nvCxnSpPr>
        <p:spPr>
          <a:xfrm>
            <a:off x="9553664" y="4047371"/>
            <a:ext cx="208232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FF0F896-267C-B810-DDB9-31BFF4AE5A95}"/>
              </a:ext>
            </a:extLst>
          </p:cNvPr>
          <p:cNvCxnSpPr>
            <a:cxnSpLocks/>
          </p:cNvCxnSpPr>
          <p:nvPr/>
        </p:nvCxnSpPr>
        <p:spPr>
          <a:xfrm flipV="1">
            <a:off x="10671832" y="4040391"/>
            <a:ext cx="0" cy="1400496"/>
          </a:xfrm>
          <a:prstGeom prst="straightConnector1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34EA52C-3458-F035-639A-28B895518352}"/>
              </a:ext>
            </a:extLst>
          </p:cNvPr>
          <p:cNvSpPr/>
          <p:nvPr/>
        </p:nvSpPr>
        <p:spPr>
          <a:xfrm>
            <a:off x="9828067" y="3702947"/>
            <a:ext cx="635441" cy="662761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PLL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1D0DAB5-9BD2-C1E3-A76C-BE4B7545ED48}"/>
              </a:ext>
            </a:extLst>
          </p:cNvPr>
          <p:cNvCxnSpPr>
            <a:cxnSpLocks/>
            <a:endCxn id="70" idx="1"/>
          </p:cNvCxnSpPr>
          <p:nvPr/>
        </p:nvCxnSpPr>
        <p:spPr>
          <a:xfrm flipV="1">
            <a:off x="9590873" y="4034328"/>
            <a:ext cx="237194" cy="1304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8326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4622808-E602-E2D7-C5EB-FA4E8556590A}"/>
              </a:ext>
            </a:extLst>
          </p:cNvPr>
          <p:cNvSpPr/>
          <p:nvPr/>
        </p:nvSpPr>
        <p:spPr>
          <a:xfrm>
            <a:off x="1629268" y="3516086"/>
            <a:ext cx="5230552" cy="25044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4" name="Straight Arrow Connector 363">
            <a:extLst>
              <a:ext uri="{FF2B5EF4-FFF2-40B4-BE49-F238E27FC236}">
                <a16:creationId xmlns:a16="http://schemas.microsoft.com/office/drawing/2014/main" id="{D5525BCE-A211-DCEB-3167-5E62FDC1EAF8}"/>
              </a:ext>
            </a:extLst>
          </p:cNvPr>
          <p:cNvCxnSpPr>
            <a:cxnSpLocks/>
          </p:cNvCxnSpPr>
          <p:nvPr/>
        </p:nvCxnSpPr>
        <p:spPr>
          <a:xfrm flipH="1">
            <a:off x="2293093" y="5424601"/>
            <a:ext cx="3047392" cy="0"/>
          </a:xfrm>
          <a:prstGeom prst="straightConnector1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6284101" y="4092712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7274664" y="3814626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7360504" y="3814626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1BF086D0-31C1-3D19-E7F0-B1F3B8455813}"/>
              </a:ext>
            </a:extLst>
          </p:cNvPr>
          <p:cNvCxnSpPr>
            <a:cxnSpLocks/>
          </p:cNvCxnSpPr>
          <p:nvPr/>
        </p:nvCxnSpPr>
        <p:spPr>
          <a:xfrm>
            <a:off x="6344077" y="545045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>
            <a:extLst>
              <a:ext uri="{FF2B5EF4-FFF2-40B4-BE49-F238E27FC236}">
                <a16:creationId xmlns:a16="http://schemas.microsoft.com/office/drawing/2014/main" id="{4B31DCFE-AAF5-917A-5D9D-F2F1EE88F649}"/>
              </a:ext>
            </a:extLst>
          </p:cNvPr>
          <p:cNvSpPr/>
          <p:nvPr/>
        </p:nvSpPr>
        <p:spPr>
          <a:xfrm>
            <a:off x="7334640" y="5172372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AC38C1BF-971A-6A38-6D8C-48DC11AF91EC}"/>
              </a:ext>
            </a:extLst>
          </p:cNvPr>
          <p:cNvSpPr/>
          <p:nvPr/>
        </p:nvSpPr>
        <p:spPr>
          <a:xfrm>
            <a:off x="7420480" y="5172372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2BE6EC-1C28-31E7-F456-F94904371A03}"/>
              </a:ext>
            </a:extLst>
          </p:cNvPr>
          <p:cNvSpPr/>
          <p:nvPr/>
        </p:nvSpPr>
        <p:spPr>
          <a:xfrm>
            <a:off x="5347514" y="3574141"/>
            <a:ext cx="1452330" cy="98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Tx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922653D5-8728-09F0-3741-7EEA0C1B7BB0}"/>
              </a:ext>
            </a:extLst>
          </p:cNvPr>
          <p:cNvSpPr/>
          <p:nvPr/>
        </p:nvSpPr>
        <p:spPr>
          <a:xfrm>
            <a:off x="8103839" y="3574141"/>
            <a:ext cx="1452330" cy="9891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Rx</a:t>
            </a:r>
          </a:p>
        </p:txBody>
      </p:sp>
      <p:sp>
        <p:nvSpPr>
          <p:cNvPr id="341" name="Rectangle 340">
            <a:extLst>
              <a:ext uri="{FF2B5EF4-FFF2-40B4-BE49-F238E27FC236}">
                <a16:creationId xmlns:a16="http://schemas.microsoft.com/office/drawing/2014/main" id="{602BB3E6-3D91-503C-DCF5-FC1155FB4753}"/>
              </a:ext>
            </a:extLst>
          </p:cNvPr>
          <p:cNvSpPr/>
          <p:nvPr/>
        </p:nvSpPr>
        <p:spPr>
          <a:xfrm flipH="1">
            <a:off x="8103839" y="4955883"/>
            <a:ext cx="1452330" cy="98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Tx</a:t>
            </a:r>
          </a:p>
        </p:txBody>
      </p:sp>
      <p:sp>
        <p:nvSpPr>
          <p:cNvPr id="344" name="Rectangle 343">
            <a:extLst>
              <a:ext uri="{FF2B5EF4-FFF2-40B4-BE49-F238E27FC236}">
                <a16:creationId xmlns:a16="http://schemas.microsoft.com/office/drawing/2014/main" id="{00ECB640-4AD6-7F0E-89C9-7245AB3393FB}"/>
              </a:ext>
            </a:extLst>
          </p:cNvPr>
          <p:cNvSpPr/>
          <p:nvPr/>
        </p:nvSpPr>
        <p:spPr>
          <a:xfrm flipH="1">
            <a:off x="5347514" y="4956549"/>
            <a:ext cx="1452330" cy="9891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Rx</a:t>
            </a:r>
          </a:p>
        </p:txBody>
      </p: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BAE478E4-DD08-670C-D2AE-D6794F13494E}"/>
              </a:ext>
            </a:extLst>
          </p:cNvPr>
          <p:cNvGrpSpPr/>
          <p:nvPr/>
        </p:nvGrpSpPr>
        <p:grpSpPr>
          <a:xfrm>
            <a:off x="649398" y="3059161"/>
            <a:ext cx="2002737" cy="354635"/>
            <a:chOff x="4071726" y="711756"/>
            <a:chExt cx="2726309" cy="354635"/>
          </a:xfrm>
        </p:grpSpPr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3222FC0-A8FD-077F-FD3A-2DD783A12179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351" name="Left Bracket 350">
                <a:extLst>
                  <a:ext uri="{FF2B5EF4-FFF2-40B4-BE49-F238E27FC236}">
                    <a16:creationId xmlns:a16="http://schemas.microsoft.com/office/drawing/2014/main" id="{EC5C19F2-4B0D-5EAF-75D5-1EFBAFF8DBE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2" name="Left Bracket 351">
                <a:extLst>
                  <a:ext uri="{FF2B5EF4-FFF2-40B4-BE49-F238E27FC236}">
                    <a16:creationId xmlns:a16="http://schemas.microsoft.com/office/drawing/2014/main" id="{8B6120A0-C809-3AD7-EB76-654FECFD578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48" name="Group 347">
              <a:extLst>
                <a:ext uri="{FF2B5EF4-FFF2-40B4-BE49-F238E27FC236}">
                  <a16:creationId xmlns:a16="http://schemas.microsoft.com/office/drawing/2014/main" id="{26D3AC09-C52D-F142-EA89-94607FB65CD2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349" name="Left Bracket 348">
                <a:extLst>
                  <a:ext uri="{FF2B5EF4-FFF2-40B4-BE49-F238E27FC236}">
                    <a16:creationId xmlns:a16="http://schemas.microsoft.com/office/drawing/2014/main" id="{0CB0472B-C5D7-8968-3148-08A2424112B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Left Bracket 349">
                <a:extLst>
                  <a:ext uri="{FF2B5EF4-FFF2-40B4-BE49-F238E27FC236}">
                    <a16:creationId xmlns:a16="http://schemas.microsoft.com/office/drawing/2014/main" id="{00A311B2-F1D1-A1F8-8452-0C365AF3D35F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53" name="TextBox 352">
            <a:extLst>
              <a:ext uri="{FF2B5EF4-FFF2-40B4-BE49-F238E27FC236}">
                <a16:creationId xmlns:a16="http://schemas.microsoft.com/office/drawing/2014/main" id="{26987C63-3FCA-B6BF-76ED-46CA986E0365}"/>
              </a:ext>
            </a:extLst>
          </p:cNvPr>
          <p:cNvSpPr txBox="1"/>
          <p:nvPr/>
        </p:nvSpPr>
        <p:spPr>
          <a:xfrm>
            <a:off x="455399" y="2429170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10A81E25-7F66-AE8D-F82A-EF653A59701D}"/>
              </a:ext>
            </a:extLst>
          </p:cNvPr>
          <p:cNvGrpSpPr/>
          <p:nvPr/>
        </p:nvGrpSpPr>
        <p:grpSpPr>
          <a:xfrm>
            <a:off x="9883597" y="3074365"/>
            <a:ext cx="2002737" cy="354635"/>
            <a:chOff x="4071726" y="711756"/>
            <a:chExt cx="2726309" cy="354635"/>
          </a:xfrm>
        </p:grpSpPr>
        <p:grpSp>
          <p:nvGrpSpPr>
            <p:cNvPr id="355" name="Group 354">
              <a:extLst>
                <a:ext uri="{FF2B5EF4-FFF2-40B4-BE49-F238E27FC236}">
                  <a16:creationId xmlns:a16="http://schemas.microsoft.com/office/drawing/2014/main" id="{94C31102-D72E-FDB8-9095-7BE529B7FAB4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359" name="Left Bracket 358">
                <a:extLst>
                  <a:ext uri="{FF2B5EF4-FFF2-40B4-BE49-F238E27FC236}">
                    <a16:creationId xmlns:a16="http://schemas.microsoft.com/office/drawing/2014/main" id="{F699DA29-AB87-DAE4-7AE2-97FF7A0815F0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0" name="Left Bracket 359">
                <a:extLst>
                  <a:ext uri="{FF2B5EF4-FFF2-40B4-BE49-F238E27FC236}">
                    <a16:creationId xmlns:a16="http://schemas.microsoft.com/office/drawing/2014/main" id="{2FDCEDB7-9415-16EE-140A-71DF1A6BD119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6" name="Group 355">
              <a:extLst>
                <a:ext uri="{FF2B5EF4-FFF2-40B4-BE49-F238E27FC236}">
                  <a16:creationId xmlns:a16="http://schemas.microsoft.com/office/drawing/2014/main" id="{648DAFE3-45D2-5D24-BBCD-D48C7E21EE39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357" name="Left Bracket 356">
                <a:extLst>
                  <a:ext uri="{FF2B5EF4-FFF2-40B4-BE49-F238E27FC236}">
                    <a16:creationId xmlns:a16="http://schemas.microsoft.com/office/drawing/2014/main" id="{BA150DCD-39B8-3A2B-4CF3-D643B89484BE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" name="Left Bracket 357">
                <a:extLst>
                  <a:ext uri="{FF2B5EF4-FFF2-40B4-BE49-F238E27FC236}">
                    <a16:creationId xmlns:a16="http://schemas.microsoft.com/office/drawing/2014/main" id="{1D49DBDD-1E59-DBC9-A453-A3982D66DE19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61" name="TextBox 360">
            <a:extLst>
              <a:ext uri="{FF2B5EF4-FFF2-40B4-BE49-F238E27FC236}">
                <a16:creationId xmlns:a16="http://schemas.microsoft.com/office/drawing/2014/main" id="{88ABBAAB-D5E3-AC16-8341-0DD7B8C88BDE}"/>
              </a:ext>
            </a:extLst>
          </p:cNvPr>
          <p:cNvSpPr txBox="1"/>
          <p:nvPr/>
        </p:nvSpPr>
        <p:spPr>
          <a:xfrm>
            <a:off x="9341546" y="2388102"/>
            <a:ext cx="2044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Downlink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 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363" name="Straight Arrow Connector 362">
            <a:extLst>
              <a:ext uri="{FF2B5EF4-FFF2-40B4-BE49-F238E27FC236}">
                <a16:creationId xmlns:a16="http://schemas.microsoft.com/office/drawing/2014/main" id="{10C67C64-DC28-C9A2-CF9B-7CA824430B43}"/>
              </a:ext>
            </a:extLst>
          </p:cNvPr>
          <p:cNvCxnSpPr>
            <a:cxnSpLocks/>
          </p:cNvCxnSpPr>
          <p:nvPr/>
        </p:nvCxnSpPr>
        <p:spPr>
          <a:xfrm>
            <a:off x="739896" y="4047907"/>
            <a:ext cx="460761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" name="Rectangle 366">
            <a:extLst>
              <a:ext uri="{FF2B5EF4-FFF2-40B4-BE49-F238E27FC236}">
                <a16:creationId xmlns:a16="http://schemas.microsoft.com/office/drawing/2014/main" id="{59F784CC-0BD1-13F4-BCD1-F7C7092B0012}"/>
              </a:ext>
            </a:extLst>
          </p:cNvPr>
          <p:cNvSpPr/>
          <p:nvPr/>
        </p:nvSpPr>
        <p:spPr>
          <a:xfrm>
            <a:off x="1829607" y="3633812"/>
            <a:ext cx="964042" cy="827117"/>
          </a:xfrm>
          <a:prstGeom prst="rect">
            <a:avLst/>
          </a:prstGeom>
          <a:solidFill>
            <a:srgbClr val="FFB9B9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detector</a:t>
            </a:r>
          </a:p>
        </p:txBody>
      </p:sp>
      <p:sp>
        <p:nvSpPr>
          <p:cNvPr id="368" name="Rectangle 367">
            <a:extLst>
              <a:ext uri="{FF2B5EF4-FFF2-40B4-BE49-F238E27FC236}">
                <a16:creationId xmlns:a16="http://schemas.microsoft.com/office/drawing/2014/main" id="{D3C03D1A-E030-0389-1BA4-7AED4CD3863B}"/>
              </a:ext>
            </a:extLst>
          </p:cNvPr>
          <p:cNvSpPr/>
          <p:nvPr/>
        </p:nvSpPr>
        <p:spPr>
          <a:xfrm>
            <a:off x="4120921" y="3633812"/>
            <a:ext cx="898933" cy="827117"/>
          </a:xfrm>
          <a:prstGeom prst="rect">
            <a:avLst/>
          </a:prstGeom>
          <a:solidFill>
            <a:srgbClr val="FFB9B9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Shifter</a:t>
            </a:r>
          </a:p>
        </p:txBody>
      </p:sp>
      <p:cxnSp>
        <p:nvCxnSpPr>
          <p:cNvPr id="369" name="Straight Arrow Connector 368">
            <a:extLst>
              <a:ext uri="{FF2B5EF4-FFF2-40B4-BE49-F238E27FC236}">
                <a16:creationId xmlns:a16="http://schemas.microsoft.com/office/drawing/2014/main" id="{270C06C6-FFDB-960C-75F1-0EF47545092F}"/>
              </a:ext>
            </a:extLst>
          </p:cNvPr>
          <p:cNvCxnSpPr>
            <a:cxnSpLocks/>
          </p:cNvCxnSpPr>
          <p:nvPr/>
        </p:nvCxnSpPr>
        <p:spPr>
          <a:xfrm>
            <a:off x="2793650" y="4047371"/>
            <a:ext cx="340822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Rectangle 369">
            <a:extLst>
              <a:ext uri="{FF2B5EF4-FFF2-40B4-BE49-F238E27FC236}">
                <a16:creationId xmlns:a16="http://schemas.microsoft.com/office/drawing/2014/main" id="{3BD15C82-DC19-D583-BC51-C45E3B6696EE}"/>
              </a:ext>
            </a:extLst>
          </p:cNvPr>
          <p:cNvSpPr/>
          <p:nvPr/>
        </p:nvSpPr>
        <p:spPr>
          <a:xfrm>
            <a:off x="3090938" y="3633812"/>
            <a:ext cx="689161" cy="827117"/>
          </a:xfrm>
          <a:prstGeom prst="rect">
            <a:avLst/>
          </a:prstGeom>
          <a:solidFill>
            <a:srgbClr val="FFB9B9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Loop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Filter</a:t>
            </a:r>
          </a:p>
        </p:txBody>
      </p:sp>
      <p:cxnSp>
        <p:nvCxnSpPr>
          <p:cNvPr id="371" name="Straight Arrow Connector 370">
            <a:extLst>
              <a:ext uri="{FF2B5EF4-FFF2-40B4-BE49-F238E27FC236}">
                <a16:creationId xmlns:a16="http://schemas.microsoft.com/office/drawing/2014/main" id="{4B4385A0-4AE3-0733-C2E0-26A89136F94F}"/>
              </a:ext>
            </a:extLst>
          </p:cNvPr>
          <p:cNvCxnSpPr>
            <a:cxnSpLocks/>
          </p:cNvCxnSpPr>
          <p:nvPr/>
        </p:nvCxnSpPr>
        <p:spPr>
          <a:xfrm>
            <a:off x="3780099" y="4047371"/>
            <a:ext cx="340822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Arrow Connector 371">
            <a:extLst>
              <a:ext uri="{FF2B5EF4-FFF2-40B4-BE49-F238E27FC236}">
                <a16:creationId xmlns:a16="http://schemas.microsoft.com/office/drawing/2014/main" id="{CFBA42C1-10D8-A7A5-DEAC-F12B7A3BC4B7}"/>
              </a:ext>
            </a:extLst>
          </p:cNvPr>
          <p:cNvCxnSpPr>
            <a:cxnSpLocks/>
          </p:cNvCxnSpPr>
          <p:nvPr/>
        </p:nvCxnSpPr>
        <p:spPr>
          <a:xfrm flipV="1">
            <a:off x="2293093" y="4464210"/>
            <a:ext cx="0" cy="960391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Arrow Connector 372">
            <a:extLst>
              <a:ext uri="{FF2B5EF4-FFF2-40B4-BE49-F238E27FC236}">
                <a16:creationId xmlns:a16="http://schemas.microsoft.com/office/drawing/2014/main" id="{663C43D1-0120-B220-E55C-458771115FDD}"/>
              </a:ext>
            </a:extLst>
          </p:cNvPr>
          <p:cNvCxnSpPr>
            <a:cxnSpLocks/>
          </p:cNvCxnSpPr>
          <p:nvPr/>
        </p:nvCxnSpPr>
        <p:spPr>
          <a:xfrm>
            <a:off x="820539" y="4047907"/>
            <a:ext cx="100906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ontent Placeholder 46">
            <a:extLst>
              <a:ext uri="{FF2B5EF4-FFF2-40B4-BE49-F238E27FC236}">
                <a16:creationId xmlns:a16="http://schemas.microsoft.com/office/drawing/2014/main" id="{58ABF7EE-9713-D9CF-E5AD-445B2CC99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73461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TCLink implementation: fully integrated in FPGA</a:t>
            </a:r>
          </a:p>
        </p:txBody>
      </p: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5E3F5264-36E9-0D2B-D285-6E137724B3E8}"/>
              </a:ext>
            </a:extLst>
          </p:cNvPr>
          <p:cNvGrpSpPr/>
          <p:nvPr/>
        </p:nvGrpSpPr>
        <p:grpSpPr>
          <a:xfrm>
            <a:off x="2271194" y="5554982"/>
            <a:ext cx="2002737" cy="354635"/>
            <a:chOff x="4071726" y="711756"/>
            <a:chExt cx="2726309" cy="354635"/>
          </a:xfrm>
        </p:grpSpPr>
        <p:grpSp>
          <p:nvGrpSpPr>
            <p:cNvPr id="375" name="Group 374">
              <a:extLst>
                <a:ext uri="{FF2B5EF4-FFF2-40B4-BE49-F238E27FC236}">
                  <a16:creationId xmlns:a16="http://schemas.microsoft.com/office/drawing/2014/main" id="{293C3D40-B2FD-8EE5-A425-B2AACABF247B}"/>
                </a:ext>
              </a:extLst>
            </p:cNvPr>
            <p:cNvGrpSpPr/>
            <p:nvPr/>
          </p:nvGrpSpPr>
          <p:grpSpPr>
            <a:xfrm>
              <a:off x="4071726" y="717685"/>
              <a:ext cx="1363154" cy="348706"/>
              <a:chOff x="7623694" y="1100278"/>
              <a:chExt cx="1363154" cy="771282"/>
            </a:xfrm>
          </p:grpSpPr>
          <p:sp>
            <p:nvSpPr>
              <p:cNvPr id="379" name="Left Bracket 378">
                <a:extLst>
                  <a:ext uri="{FF2B5EF4-FFF2-40B4-BE49-F238E27FC236}">
                    <a16:creationId xmlns:a16="http://schemas.microsoft.com/office/drawing/2014/main" id="{43C44632-CC72-81E1-CFA5-69034B5B1316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0" name="Left Bracket 379">
                <a:extLst>
                  <a:ext uri="{FF2B5EF4-FFF2-40B4-BE49-F238E27FC236}">
                    <a16:creationId xmlns:a16="http://schemas.microsoft.com/office/drawing/2014/main" id="{C181F2DF-7ECB-8643-F6B2-24730774164A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6" name="Group 375">
              <a:extLst>
                <a:ext uri="{FF2B5EF4-FFF2-40B4-BE49-F238E27FC236}">
                  <a16:creationId xmlns:a16="http://schemas.microsoft.com/office/drawing/2014/main" id="{754AD719-8B88-C544-0245-B6E2D69FE59D}"/>
                </a:ext>
              </a:extLst>
            </p:cNvPr>
            <p:cNvGrpSpPr/>
            <p:nvPr/>
          </p:nvGrpSpPr>
          <p:grpSpPr>
            <a:xfrm>
              <a:off x="5434881" y="711756"/>
              <a:ext cx="1363154" cy="348706"/>
              <a:chOff x="7623694" y="1100278"/>
              <a:chExt cx="1363154" cy="771282"/>
            </a:xfrm>
          </p:grpSpPr>
          <p:sp>
            <p:nvSpPr>
              <p:cNvPr id="377" name="Left Bracket 376">
                <a:extLst>
                  <a:ext uri="{FF2B5EF4-FFF2-40B4-BE49-F238E27FC236}">
                    <a16:creationId xmlns:a16="http://schemas.microsoft.com/office/drawing/2014/main" id="{00D69A7F-10E0-AC4A-6447-C0E5A64E2414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8" name="Left Bracket 377">
                <a:extLst>
                  <a:ext uri="{FF2B5EF4-FFF2-40B4-BE49-F238E27FC236}">
                    <a16:creationId xmlns:a16="http://schemas.microsoft.com/office/drawing/2014/main" id="{3D63A028-666B-830F-56C6-E002FDA0A07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1" name="TextBox 380">
            <a:extLst>
              <a:ext uri="{FF2B5EF4-FFF2-40B4-BE49-F238E27FC236}">
                <a16:creationId xmlns:a16="http://schemas.microsoft.com/office/drawing/2014/main" id="{35D63960-0542-3745-636F-18D072F233B4}"/>
              </a:ext>
            </a:extLst>
          </p:cNvPr>
          <p:cNvSpPr txBox="1"/>
          <p:nvPr/>
        </p:nvSpPr>
        <p:spPr>
          <a:xfrm>
            <a:off x="-1291" y="5179269"/>
            <a:ext cx="1678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Uplink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 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EA8E8F2-43C6-D7A3-E6BF-C95831F00D01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B405EC40-A34D-B61C-04FC-80130D5E17C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Timing Compensated Link</a:t>
            </a:r>
          </a:p>
        </p:txBody>
      </p:sp>
      <p:pic>
        <p:nvPicPr>
          <p:cNvPr id="62" name="Picture 2" descr="Home | CERN">
            <a:extLst>
              <a:ext uri="{FF2B5EF4-FFF2-40B4-BE49-F238E27FC236}">
                <a16:creationId xmlns:a16="http://schemas.microsoft.com/office/drawing/2014/main" id="{514DA99A-0BEF-1DB4-D940-3D924C33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B187DB-D1F4-D243-679B-8D66BCA0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215C1A-AA1E-5C24-8ED6-B09B73E8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E54D2-2BF9-C1E2-8E31-0AEB12ECE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34</a:t>
            </a:fld>
            <a:endParaRPr lang="en-US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0FFB12E7-EA15-22BC-52A2-2BE96D1C1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7948" y="3118486"/>
            <a:ext cx="1125945" cy="3597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030267-4ED2-15D4-E5DE-EEA57410DACD}"/>
              </a:ext>
            </a:extLst>
          </p:cNvPr>
          <p:cNvSpPr txBox="1"/>
          <p:nvPr/>
        </p:nvSpPr>
        <p:spPr>
          <a:xfrm>
            <a:off x="2819090" y="4693670"/>
            <a:ext cx="2603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Xilinx Ultrascale FPGA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8B4C206-D6CB-EFCB-535C-A42160564767}"/>
              </a:ext>
            </a:extLst>
          </p:cNvPr>
          <p:cNvCxnSpPr>
            <a:cxnSpLocks/>
          </p:cNvCxnSpPr>
          <p:nvPr/>
        </p:nvCxnSpPr>
        <p:spPr>
          <a:xfrm>
            <a:off x="9553664" y="5424601"/>
            <a:ext cx="1118168" cy="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963C219-E48B-1B32-C6A9-4E2860498358}"/>
              </a:ext>
            </a:extLst>
          </p:cNvPr>
          <p:cNvCxnSpPr>
            <a:cxnSpLocks/>
          </p:cNvCxnSpPr>
          <p:nvPr/>
        </p:nvCxnSpPr>
        <p:spPr>
          <a:xfrm>
            <a:off x="9553664" y="4047371"/>
            <a:ext cx="208232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FF0F896-267C-B810-DDB9-31BFF4AE5A95}"/>
              </a:ext>
            </a:extLst>
          </p:cNvPr>
          <p:cNvCxnSpPr>
            <a:cxnSpLocks/>
          </p:cNvCxnSpPr>
          <p:nvPr/>
        </p:nvCxnSpPr>
        <p:spPr>
          <a:xfrm flipV="1">
            <a:off x="10671832" y="4040391"/>
            <a:ext cx="0" cy="1400496"/>
          </a:xfrm>
          <a:prstGeom prst="straightConnector1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34EA52C-3458-F035-639A-28B895518352}"/>
              </a:ext>
            </a:extLst>
          </p:cNvPr>
          <p:cNvSpPr/>
          <p:nvPr/>
        </p:nvSpPr>
        <p:spPr>
          <a:xfrm>
            <a:off x="9828067" y="3702947"/>
            <a:ext cx="635441" cy="662761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PLL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1D0DAB5-9BD2-C1E3-A76C-BE4B7545ED48}"/>
              </a:ext>
            </a:extLst>
          </p:cNvPr>
          <p:cNvCxnSpPr>
            <a:cxnSpLocks/>
            <a:endCxn id="70" idx="1"/>
          </p:cNvCxnSpPr>
          <p:nvPr/>
        </p:nvCxnSpPr>
        <p:spPr>
          <a:xfrm flipV="1">
            <a:off x="9590873" y="4034328"/>
            <a:ext cx="237194" cy="1304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4247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46">
            <a:extLst>
              <a:ext uri="{FF2B5EF4-FFF2-40B4-BE49-F238E27FC236}">
                <a16:creationId xmlns:a16="http://schemas.microsoft.com/office/drawing/2014/main" id="{58ABF7EE-9713-D9CF-E5AD-445B2CC99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Let’s see its performance…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EA8E8F2-43C6-D7A3-E6BF-C95831F00D01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B405EC40-A34D-B61C-04FC-80130D5E17C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Timing Compensated Link</a:t>
            </a:r>
          </a:p>
        </p:txBody>
      </p:sp>
      <p:pic>
        <p:nvPicPr>
          <p:cNvPr id="62" name="Picture 2" descr="Home | CERN">
            <a:extLst>
              <a:ext uri="{FF2B5EF4-FFF2-40B4-BE49-F238E27FC236}">
                <a16:creationId xmlns:a16="http://schemas.microsoft.com/office/drawing/2014/main" id="{514DA99A-0BEF-1DB4-D940-3D924C33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B187DB-D1F4-D243-679B-8D66BCA0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215C1A-AA1E-5C24-8ED6-B09B73E8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E54D2-2BF9-C1E2-8E31-0AEB12ECE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35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336B1F-C9A9-8301-A096-18637C7B4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933" y="2435628"/>
            <a:ext cx="10096133" cy="353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7885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3336B1F-C9A9-8301-A096-18637C7B4B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5" y="3747179"/>
            <a:ext cx="5575410" cy="19522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F975D0-83EF-8376-D96A-D9F7FFB53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045" y="2207209"/>
            <a:ext cx="5481190" cy="3965366"/>
          </a:xfrm>
          <a:prstGeom prst="rect">
            <a:avLst/>
          </a:prstGeom>
        </p:spPr>
      </p:pic>
      <p:sp>
        <p:nvSpPr>
          <p:cNvPr id="47" name="Content Placeholder 46">
            <a:extLst>
              <a:ext uri="{FF2B5EF4-FFF2-40B4-BE49-F238E27FC236}">
                <a16:creationId xmlns:a16="http://schemas.microsoft.com/office/drawing/2014/main" id="{58ABF7EE-9713-D9CF-E5AD-445B2CC99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68729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TCLink performance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Controller tracks well phase changes due to fiber temperature drift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hlinkClick r:id="rId5"/>
              </a:rPr>
              <a:t>Paper link here!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EA8E8F2-43C6-D7A3-E6BF-C95831F00D01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B405EC40-A34D-B61C-04FC-80130D5E17C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Timing Compensated Link</a:t>
            </a:r>
          </a:p>
        </p:txBody>
      </p:sp>
      <p:pic>
        <p:nvPicPr>
          <p:cNvPr id="62" name="Picture 2" descr="Home | CERN">
            <a:extLst>
              <a:ext uri="{FF2B5EF4-FFF2-40B4-BE49-F238E27FC236}">
                <a16:creationId xmlns:a16="http://schemas.microsoft.com/office/drawing/2014/main" id="{514DA99A-0BEF-1DB4-D940-3D924C33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B187DB-D1F4-D243-679B-8D66BCA0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215C1A-AA1E-5C24-8ED6-B09B73E8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E54D2-2BF9-C1E2-8E31-0AEB12ECE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697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Overview of an experiment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D3F79CA-51AB-E3FA-4D9A-1295B0641390}"/>
              </a:ext>
            </a:extLst>
          </p:cNvPr>
          <p:cNvGrpSpPr/>
          <p:nvPr/>
        </p:nvGrpSpPr>
        <p:grpSpPr>
          <a:xfrm>
            <a:off x="6214227" y="1933284"/>
            <a:ext cx="2471057" cy="1004199"/>
            <a:chOff x="1839686" y="2812068"/>
            <a:chExt cx="2471057" cy="1004199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EF0CA03-3E9A-60E4-3F6F-F406DD466D6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6DCF87B-A026-1107-7F9C-95CABA58A68E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4A4C980-4AD5-2337-6B49-300259191FFB}"/>
              </a:ext>
            </a:extLst>
          </p:cNvPr>
          <p:cNvSpPr/>
          <p:nvPr/>
        </p:nvSpPr>
        <p:spPr>
          <a:xfrm>
            <a:off x="8555398" y="1642367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3C52912-5D20-6B81-3E91-74235F1EE317}"/>
              </a:ext>
            </a:extLst>
          </p:cNvPr>
          <p:cNvCxnSpPr>
            <a:cxnSpLocks/>
          </p:cNvCxnSpPr>
          <p:nvPr/>
        </p:nvCxnSpPr>
        <p:spPr>
          <a:xfrm>
            <a:off x="8234117" y="1142446"/>
            <a:ext cx="0" cy="563031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Is ionizing radiation always harmful? | Science Questions with Surprising  Answers">
            <a:extLst>
              <a:ext uri="{FF2B5EF4-FFF2-40B4-BE49-F238E27FC236}">
                <a16:creationId xmlns:a16="http://schemas.microsoft.com/office/drawing/2014/main" id="{39DB7F15-95BC-2026-91C6-D5AE695C0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512" y="6269420"/>
            <a:ext cx="467693" cy="46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37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5687290" cy="64720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Point-to-point links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FCD56F-08E5-3ED4-B75A-0486BE3FC218}"/>
              </a:ext>
            </a:extLst>
          </p:cNvPr>
          <p:cNvSpPr/>
          <p:nvPr/>
        </p:nvSpPr>
        <p:spPr>
          <a:xfrm>
            <a:off x="5721089" y="244362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9AA235D-5819-EEF9-8223-3FB59E4156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6769" y="1882854"/>
            <a:ext cx="779878" cy="24914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A6C9A6C-F38D-E6A7-1B3A-A8B69892C1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1843200"/>
            <a:ext cx="23812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032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85F9E5-FC0E-6481-2372-A647E007E942}"/>
              </a:ext>
            </a:extLst>
          </p:cNvPr>
          <p:cNvCxnSpPr>
            <a:cxnSpLocks/>
          </p:cNvCxnSpPr>
          <p:nvPr/>
        </p:nvCxnSpPr>
        <p:spPr>
          <a:xfrm>
            <a:off x="6402002" y="5659261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08EA20-A336-6D7C-1ED9-8FFCB8671ACA}"/>
              </a:ext>
            </a:extLst>
          </p:cNvPr>
          <p:cNvCxnSpPr>
            <a:cxnSpLocks/>
          </p:cNvCxnSpPr>
          <p:nvPr/>
        </p:nvCxnSpPr>
        <p:spPr>
          <a:xfrm>
            <a:off x="6432664" y="586432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Overview of an experiment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D3F79CA-51AB-E3FA-4D9A-1295B0641390}"/>
              </a:ext>
            </a:extLst>
          </p:cNvPr>
          <p:cNvGrpSpPr/>
          <p:nvPr/>
        </p:nvGrpSpPr>
        <p:grpSpPr>
          <a:xfrm>
            <a:off x="6214227" y="1933284"/>
            <a:ext cx="2471057" cy="1004199"/>
            <a:chOff x="1839686" y="2812068"/>
            <a:chExt cx="2471057" cy="1004199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EF0CA03-3E9A-60E4-3F6F-F406DD466D6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6DCF87B-A026-1107-7F9C-95CABA58A68E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3F3521A-E42E-9D35-9A78-4B290F2F21DB}"/>
              </a:ext>
            </a:extLst>
          </p:cNvPr>
          <p:cNvGrpSpPr/>
          <p:nvPr/>
        </p:nvGrpSpPr>
        <p:grpSpPr>
          <a:xfrm>
            <a:off x="6214227" y="3391559"/>
            <a:ext cx="2471057" cy="1140682"/>
            <a:chOff x="1839686" y="2812068"/>
            <a:chExt cx="2471057" cy="1004199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E9E4DCE-50B6-CC46-AC98-0E5125F44B96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8C2ED6F-54F5-606F-F2C2-FEEB55BB5884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7926B43-CC80-1714-044F-27784F7A3411}"/>
              </a:ext>
            </a:extLst>
          </p:cNvPr>
          <p:cNvCxnSpPr>
            <a:cxnSpLocks/>
          </p:cNvCxnSpPr>
          <p:nvPr/>
        </p:nvCxnSpPr>
        <p:spPr>
          <a:xfrm>
            <a:off x="6387413" y="462292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460822-3903-8E27-9CBD-EA7DB5E6C09A}"/>
              </a:ext>
            </a:extLst>
          </p:cNvPr>
          <p:cNvCxnSpPr>
            <a:cxnSpLocks/>
          </p:cNvCxnSpPr>
          <p:nvPr/>
        </p:nvCxnSpPr>
        <p:spPr>
          <a:xfrm>
            <a:off x="6392959" y="4797936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44A4C980-4AD5-2337-6B49-300259191FFB}"/>
              </a:ext>
            </a:extLst>
          </p:cNvPr>
          <p:cNvSpPr/>
          <p:nvPr/>
        </p:nvSpPr>
        <p:spPr>
          <a:xfrm>
            <a:off x="8555398" y="1642367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3C52912-5D20-6B81-3E91-74235F1EE317}"/>
              </a:ext>
            </a:extLst>
          </p:cNvPr>
          <p:cNvCxnSpPr>
            <a:cxnSpLocks/>
          </p:cNvCxnSpPr>
          <p:nvPr/>
        </p:nvCxnSpPr>
        <p:spPr>
          <a:xfrm>
            <a:off x="8234117" y="1142446"/>
            <a:ext cx="0" cy="563031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Is ionizing radiation always harmful? | Science Questions with Surprising  Answers">
            <a:extLst>
              <a:ext uri="{FF2B5EF4-FFF2-40B4-BE49-F238E27FC236}">
                <a16:creationId xmlns:a16="http://schemas.microsoft.com/office/drawing/2014/main" id="{39DB7F15-95BC-2026-91C6-D5AE695C0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512" y="6269420"/>
            <a:ext cx="467693" cy="46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" name="Rectangle 109">
            <a:extLst>
              <a:ext uri="{FF2B5EF4-FFF2-40B4-BE49-F238E27FC236}">
                <a16:creationId xmlns:a16="http://schemas.microsoft.com/office/drawing/2014/main" id="{BCCBED9F-FB8D-628F-06F3-693C03E35A8B}"/>
              </a:ext>
            </a:extLst>
          </p:cNvPr>
          <p:cNvSpPr/>
          <p:nvPr/>
        </p:nvSpPr>
        <p:spPr>
          <a:xfrm>
            <a:off x="8568359" y="29707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304943C-986F-E1AB-2A5A-04DEA3C2D823}"/>
              </a:ext>
            </a:extLst>
          </p:cNvPr>
          <p:cNvSpPr/>
          <p:nvPr/>
        </p:nvSpPr>
        <p:spPr>
          <a:xfrm>
            <a:off x="8556257" y="4297438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F5A4D59-60F4-6DBD-9B07-28E31BFB5CE1}"/>
              </a:ext>
            </a:extLst>
          </p:cNvPr>
          <p:cNvSpPr/>
          <p:nvPr/>
        </p:nvSpPr>
        <p:spPr>
          <a:xfrm>
            <a:off x="8555398" y="53643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38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5687290" cy="64720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Point-to-point links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FCD56F-08E5-3ED4-B75A-0486BE3FC218}"/>
              </a:ext>
            </a:extLst>
          </p:cNvPr>
          <p:cNvSpPr/>
          <p:nvPr/>
        </p:nvSpPr>
        <p:spPr>
          <a:xfrm>
            <a:off x="5721089" y="244362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3B688-0A23-9841-2AE7-3E5954B68B91}"/>
              </a:ext>
            </a:extLst>
          </p:cNvPr>
          <p:cNvSpPr/>
          <p:nvPr/>
        </p:nvSpPr>
        <p:spPr>
          <a:xfrm>
            <a:off x="5720165" y="4280492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35E0CD-1360-6B32-6770-DF8C9151A122}"/>
              </a:ext>
            </a:extLst>
          </p:cNvPr>
          <p:cNvSpPr/>
          <p:nvPr/>
        </p:nvSpPr>
        <p:spPr>
          <a:xfrm>
            <a:off x="5718122" y="540271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9AA235D-5819-EEF9-8223-3FB59E4156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6769" y="1882854"/>
            <a:ext cx="779878" cy="2491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BED47E-AF0E-8C41-C258-7AE5823205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0232" y="3366384"/>
            <a:ext cx="779878" cy="24914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5DF31A1-1743-59F8-C289-7B82BBF7E4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1602" y="4939058"/>
            <a:ext cx="779878" cy="24914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EA733C3-850B-0C3A-8809-2EEC9E4D3D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1602" y="6084168"/>
            <a:ext cx="779878" cy="24914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A6C9A6C-F38D-E6A7-1B3A-A8B69892C1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1843200"/>
            <a:ext cx="2381250" cy="381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82D322-2272-AEAD-7DFA-57FA82D675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3020400"/>
            <a:ext cx="2381250" cy="381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DDBA177-50F3-2C2D-E89D-495D5EDE17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4514400"/>
            <a:ext cx="2381250" cy="381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2360609-DEB2-694C-3750-232F723EFE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5544000"/>
            <a:ext cx="23812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3671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85F9E5-FC0E-6481-2372-A647E007E942}"/>
              </a:ext>
            </a:extLst>
          </p:cNvPr>
          <p:cNvCxnSpPr>
            <a:cxnSpLocks/>
          </p:cNvCxnSpPr>
          <p:nvPr/>
        </p:nvCxnSpPr>
        <p:spPr>
          <a:xfrm>
            <a:off x="6402002" y="5659261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08EA20-A336-6D7C-1ED9-8FFCB8671ACA}"/>
              </a:ext>
            </a:extLst>
          </p:cNvPr>
          <p:cNvCxnSpPr>
            <a:cxnSpLocks/>
          </p:cNvCxnSpPr>
          <p:nvPr/>
        </p:nvCxnSpPr>
        <p:spPr>
          <a:xfrm>
            <a:off x="6432664" y="586432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Overview of an experiment</a:t>
            </a:r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2501E72E-AD32-DA17-2D09-BC24E2DFA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051" y="4575697"/>
            <a:ext cx="779878" cy="24914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5D3F79CA-51AB-E3FA-4D9A-1295B0641390}"/>
              </a:ext>
            </a:extLst>
          </p:cNvPr>
          <p:cNvGrpSpPr/>
          <p:nvPr/>
        </p:nvGrpSpPr>
        <p:grpSpPr>
          <a:xfrm>
            <a:off x="6214227" y="1933284"/>
            <a:ext cx="2471057" cy="1004199"/>
            <a:chOff x="1839686" y="2812068"/>
            <a:chExt cx="2471057" cy="1004199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EF0CA03-3E9A-60E4-3F6F-F406DD466D6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6DCF87B-A026-1107-7F9C-95CABA58A68E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3F3521A-E42E-9D35-9A78-4B290F2F21DB}"/>
              </a:ext>
            </a:extLst>
          </p:cNvPr>
          <p:cNvGrpSpPr/>
          <p:nvPr/>
        </p:nvGrpSpPr>
        <p:grpSpPr>
          <a:xfrm>
            <a:off x="6214227" y="3391559"/>
            <a:ext cx="2471057" cy="1140682"/>
            <a:chOff x="1839686" y="2812068"/>
            <a:chExt cx="2471057" cy="1004199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E9E4DCE-50B6-CC46-AC98-0E5125F44B96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8C2ED6F-54F5-606F-F2C2-FEEB55BB5884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58A8B9D-4A72-17BC-45C2-1EB6E62B292E}"/>
              </a:ext>
            </a:extLst>
          </p:cNvPr>
          <p:cNvCxnSpPr>
            <a:cxnSpLocks/>
          </p:cNvCxnSpPr>
          <p:nvPr/>
        </p:nvCxnSpPr>
        <p:spPr>
          <a:xfrm>
            <a:off x="4208851" y="275090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99B545A-C864-42AF-8FD5-3709888B8F57}"/>
              </a:ext>
            </a:extLst>
          </p:cNvPr>
          <p:cNvCxnSpPr>
            <a:cxnSpLocks/>
          </p:cNvCxnSpPr>
          <p:nvPr/>
        </p:nvCxnSpPr>
        <p:spPr>
          <a:xfrm>
            <a:off x="4239513" y="295596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30F7D93-C316-647E-F856-00FD2F8FF6D3}"/>
              </a:ext>
            </a:extLst>
          </p:cNvPr>
          <p:cNvGrpSpPr/>
          <p:nvPr/>
        </p:nvGrpSpPr>
        <p:grpSpPr>
          <a:xfrm flipV="1">
            <a:off x="4361247" y="5033776"/>
            <a:ext cx="2082782" cy="1004199"/>
            <a:chOff x="1839686" y="2812068"/>
            <a:chExt cx="2471057" cy="1004199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EE9DA0B-9561-41FE-17F1-CA949C3682C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F2E6AC5-5D82-9119-7624-88F194AF24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6250EC0-59FC-522A-8673-8A1B81AB6D69}"/>
              </a:ext>
            </a:extLst>
          </p:cNvPr>
          <p:cNvGrpSpPr/>
          <p:nvPr/>
        </p:nvGrpSpPr>
        <p:grpSpPr>
          <a:xfrm>
            <a:off x="1839686" y="2713805"/>
            <a:ext cx="2471057" cy="1004199"/>
            <a:chOff x="1839686" y="2812068"/>
            <a:chExt cx="2471057" cy="1004199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2CCD2A-973B-A36C-9492-4B2C568CD8E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9A4692E-561C-F77C-D311-88FCDB524E22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5A01055-C3AD-A4F3-DD7A-B3A51E7E8D61}"/>
              </a:ext>
            </a:extLst>
          </p:cNvPr>
          <p:cNvCxnSpPr>
            <a:cxnSpLocks/>
          </p:cNvCxnSpPr>
          <p:nvPr/>
        </p:nvCxnSpPr>
        <p:spPr>
          <a:xfrm>
            <a:off x="4005229" y="4614903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1425E9-2A07-213D-B145-5077898B901F}"/>
              </a:ext>
            </a:extLst>
          </p:cNvPr>
          <p:cNvCxnSpPr>
            <a:cxnSpLocks/>
          </p:cNvCxnSpPr>
          <p:nvPr/>
        </p:nvCxnSpPr>
        <p:spPr>
          <a:xfrm>
            <a:off x="4035891" y="481997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7926B43-CC80-1714-044F-27784F7A3411}"/>
              </a:ext>
            </a:extLst>
          </p:cNvPr>
          <p:cNvCxnSpPr>
            <a:cxnSpLocks/>
          </p:cNvCxnSpPr>
          <p:nvPr/>
        </p:nvCxnSpPr>
        <p:spPr>
          <a:xfrm>
            <a:off x="6387413" y="462292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460822-3903-8E27-9CBD-EA7DB5E6C09A}"/>
              </a:ext>
            </a:extLst>
          </p:cNvPr>
          <p:cNvCxnSpPr>
            <a:cxnSpLocks/>
          </p:cNvCxnSpPr>
          <p:nvPr/>
        </p:nvCxnSpPr>
        <p:spPr>
          <a:xfrm>
            <a:off x="6392959" y="4797936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45EF72C-7E98-F557-5CC8-6C8A9D41EDB5}"/>
              </a:ext>
            </a:extLst>
          </p:cNvPr>
          <p:cNvGrpSpPr/>
          <p:nvPr/>
        </p:nvGrpSpPr>
        <p:grpSpPr>
          <a:xfrm flipV="1">
            <a:off x="2439505" y="3849613"/>
            <a:ext cx="2115538" cy="1345398"/>
            <a:chOff x="1839686" y="2812068"/>
            <a:chExt cx="2471057" cy="1004199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FA95A11-EDB8-7BAB-9AA4-5FB3AF038E84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A4FCE0A-CCA6-87CE-E628-D6DADAD7AA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4D6B575-29A9-C452-730A-65D88F8C7D12}"/>
              </a:ext>
            </a:extLst>
          </p:cNvPr>
          <p:cNvSpPr/>
          <p:nvPr/>
        </p:nvSpPr>
        <p:spPr>
          <a:xfrm>
            <a:off x="1781287" y="3404610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A4C980-4AD5-2337-6B49-300259191FFB}"/>
              </a:ext>
            </a:extLst>
          </p:cNvPr>
          <p:cNvSpPr/>
          <p:nvPr/>
        </p:nvSpPr>
        <p:spPr>
          <a:xfrm>
            <a:off x="8555398" y="1642367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0E88B79-4667-EB89-0F63-0093964F271E}"/>
              </a:ext>
            </a:extLst>
          </p:cNvPr>
          <p:cNvSpPr txBox="1"/>
          <p:nvPr/>
        </p:nvSpPr>
        <p:spPr>
          <a:xfrm>
            <a:off x="4805410" y="4039422"/>
            <a:ext cx="1883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…</a:t>
            </a:r>
            <a:endParaRPr lang="en-US" b="1" dirty="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3C52912-5D20-6B81-3E91-74235F1EE317}"/>
              </a:ext>
            </a:extLst>
          </p:cNvPr>
          <p:cNvCxnSpPr>
            <a:cxnSpLocks/>
          </p:cNvCxnSpPr>
          <p:nvPr/>
        </p:nvCxnSpPr>
        <p:spPr>
          <a:xfrm>
            <a:off x="8234117" y="1142446"/>
            <a:ext cx="0" cy="563031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Is ionizing radiation always harmful? | Science Questions with Surprising  Answers">
            <a:extLst>
              <a:ext uri="{FF2B5EF4-FFF2-40B4-BE49-F238E27FC236}">
                <a16:creationId xmlns:a16="http://schemas.microsoft.com/office/drawing/2014/main" id="{39DB7F15-95BC-2026-91C6-D5AE695C0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512" y="6269420"/>
            <a:ext cx="467693" cy="46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" name="Rectangle 109">
            <a:extLst>
              <a:ext uri="{FF2B5EF4-FFF2-40B4-BE49-F238E27FC236}">
                <a16:creationId xmlns:a16="http://schemas.microsoft.com/office/drawing/2014/main" id="{BCCBED9F-FB8D-628F-06F3-693C03E35A8B}"/>
              </a:ext>
            </a:extLst>
          </p:cNvPr>
          <p:cNvSpPr/>
          <p:nvPr/>
        </p:nvSpPr>
        <p:spPr>
          <a:xfrm>
            <a:off x="8568359" y="29707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304943C-986F-E1AB-2A5A-04DEA3C2D823}"/>
              </a:ext>
            </a:extLst>
          </p:cNvPr>
          <p:cNvSpPr/>
          <p:nvPr/>
        </p:nvSpPr>
        <p:spPr>
          <a:xfrm>
            <a:off x="8556257" y="4297438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F5A4D59-60F4-6DBD-9B07-28E31BFB5CE1}"/>
              </a:ext>
            </a:extLst>
          </p:cNvPr>
          <p:cNvSpPr/>
          <p:nvPr/>
        </p:nvSpPr>
        <p:spPr>
          <a:xfrm>
            <a:off x="8555398" y="53643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39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5687290" cy="64720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Point-to-point links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DD1207-FD4C-79AE-F696-45F6F09A6601}"/>
              </a:ext>
            </a:extLst>
          </p:cNvPr>
          <p:cNvSpPr/>
          <p:nvPr/>
        </p:nvSpPr>
        <p:spPr>
          <a:xfrm>
            <a:off x="3917090" y="2445644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F8916D-4C7F-A93C-E0CA-5A8B6DFBEC41}"/>
              </a:ext>
            </a:extLst>
          </p:cNvPr>
          <p:cNvSpPr/>
          <p:nvPr/>
        </p:nvSpPr>
        <p:spPr>
          <a:xfrm>
            <a:off x="3846233" y="454646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FCD56F-08E5-3ED4-B75A-0486BE3FC218}"/>
              </a:ext>
            </a:extLst>
          </p:cNvPr>
          <p:cNvSpPr/>
          <p:nvPr/>
        </p:nvSpPr>
        <p:spPr>
          <a:xfrm>
            <a:off x="5721089" y="244362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3B688-0A23-9841-2AE7-3E5954B68B91}"/>
              </a:ext>
            </a:extLst>
          </p:cNvPr>
          <p:cNvSpPr/>
          <p:nvPr/>
        </p:nvSpPr>
        <p:spPr>
          <a:xfrm>
            <a:off x="5720165" y="4280492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35E0CD-1360-6B32-6770-DF8C9151A122}"/>
              </a:ext>
            </a:extLst>
          </p:cNvPr>
          <p:cNvSpPr/>
          <p:nvPr/>
        </p:nvSpPr>
        <p:spPr>
          <a:xfrm>
            <a:off x="5718122" y="540271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pic>
        <p:nvPicPr>
          <p:cNvPr id="11" name="Picture 4" descr="ATLAS Visual Identity Design Guidelines">
            <a:extLst>
              <a:ext uri="{FF2B5EF4-FFF2-40B4-BE49-F238E27FC236}">
                <a16:creationId xmlns:a16="http://schemas.microsoft.com/office/drawing/2014/main" id="{589DA04A-EBB6-5827-C1F4-176CE9964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37" y="5295048"/>
            <a:ext cx="1930109" cy="101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MS CREATE">
            <a:extLst>
              <a:ext uri="{FF2B5EF4-FFF2-40B4-BE49-F238E27FC236}">
                <a16:creationId xmlns:a16="http://schemas.microsoft.com/office/drawing/2014/main" id="{9BF39457-A813-BB4E-89C7-B11959691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317" y="5294086"/>
            <a:ext cx="1105699" cy="110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18DDA57-6259-1CB2-1D48-666AE22897B6}"/>
              </a:ext>
            </a:extLst>
          </p:cNvPr>
          <p:cNvSpPr txBox="1"/>
          <p:nvPr/>
        </p:nvSpPr>
        <p:spPr>
          <a:xfrm>
            <a:off x="423698" y="4790161"/>
            <a:ext cx="260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Being evaluated for Phase-2 upgrades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D87BDA-399D-24BC-925B-7D1A404A8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7924" y="2557361"/>
            <a:ext cx="779878" cy="2491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794016-C54E-7449-7EDB-09414D205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7166" y="2391032"/>
            <a:ext cx="779878" cy="2491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23C26ED-8B39-78B5-98FD-70E86B018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996" y="4262681"/>
            <a:ext cx="779878" cy="2491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5AE5FB6-D497-FEE6-F191-B47D942B4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410" y="5913401"/>
            <a:ext cx="779878" cy="2491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9AA235D-5819-EEF9-8223-3FB59E415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769" y="1882854"/>
            <a:ext cx="779878" cy="2491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BED47E-AF0E-8C41-C258-7AE582320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0232" y="3366384"/>
            <a:ext cx="779878" cy="24914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5DF31A1-1743-59F8-C289-7B82BBF7E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602" y="4939058"/>
            <a:ext cx="779878" cy="24914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EA733C3-850B-0C3A-8809-2EEC9E4D3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602" y="6084168"/>
            <a:ext cx="779878" cy="24914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A6C9A6C-F38D-E6A7-1B3A-A8B69892C1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1843200"/>
            <a:ext cx="2381250" cy="381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82D322-2272-AEAD-7DFA-57FA82D675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3020400"/>
            <a:ext cx="2381250" cy="381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DDBA177-50F3-2C2D-E89D-495D5EDE17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4514400"/>
            <a:ext cx="2381250" cy="381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2360609-DEB2-694C-3750-232F723EFE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5544000"/>
            <a:ext cx="2381250" cy="381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B4C02BB-73E8-689C-91D7-56E8926957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" y="2680446"/>
            <a:ext cx="23812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944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1A92A3E-9A6F-3BF2-A547-CFEBFE3D1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1" y="0"/>
            <a:ext cx="1219253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B48D6D-9915-8DAF-0E4B-20AC7C27B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D84B3-AE87-00A5-4421-7CBBE0856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D22869-E49F-D090-2FCF-0FD0BF9221B7}"/>
              </a:ext>
            </a:extLst>
          </p:cNvPr>
          <p:cNvSpPr txBox="1"/>
          <p:nvPr/>
        </p:nvSpPr>
        <p:spPr>
          <a:xfrm>
            <a:off x="5522605" y="203654"/>
            <a:ext cx="5519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linkClick r:id="rId4"/>
              </a:rPr>
              <a:t>Simulated HL-LHC collision event in the ATLAS detector</a:t>
            </a:r>
            <a:r>
              <a:rPr lang="en-US" b="1" dirty="0"/>
              <a:t> </a:t>
            </a:r>
          </a:p>
        </p:txBody>
      </p:sp>
      <p:pic>
        <p:nvPicPr>
          <p:cNvPr id="16" name="Picture 2" descr="Home | CERN">
            <a:extLst>
              <a:ext uri="{FF2B5EF4-FFF2-40B4-BE49-F238E27FC236}">
                <a16:creationId xmlns:a16="http://schemas.microsoft.com/office/drawing/2014/main" id="{B2785039-52A5-2B8B-73FD-01A53CE4E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69D6E5-9F3C-D2B6-CDF4-30F0859E0F5F}"/>
              </a:ext>
            </a:extLst>
          </p:cNvPr>
          <p:cNvSpPr txBox="1"/>
          <p:nvPr/>
        </p:nvSpPr>
        <p:spPr>
          <a:xfrm rot="20700000">
            <a:off x="549721" y="2100895"/>
            <a:ext cx="120863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Lots of collisions happening </a:t>
            </a:r>
          </a:p>
          <a:p>
            <a:r>
              <a:rPr lang="en-US" sz="6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 same crossing(high pile-up)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3253E9-A945-A6A9-4B68-FA9675571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75199-F204-D8CE-FEEF-F515042A6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AD095-B440-3044-AFD2-060AF6C76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197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85F9E5-FC0E-6481-2372-A647E007E942}"/>
              </a:ext>
            </a:extLst>
          </p:cNvPr>
          <p:cNvCxnSpPr>
            <a:cxnSpLocks/>
          </p:cNvCxnSpPr>
          <p:nvPr/>
        </p:nvCxnSpPr>
        <p:spPr>
          <a:xfrm>
            <a:off x="6402002" y="5659261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08EA20-A336-6D7C-1ED9-8FFCB8671ACA}"/>
              </a:ext>
            </a:extLst>
          </p:cNvPr>
          <p:cNvCxnSpPr>
            <a:cxnSpLocks/>
          </p:cNvCxnSpPr>
          <p:nvPr/>
        </p:nvCxnSpPr>
        <p:spPr>
          <a:xfrm>
            <a:off x="6432664" y="586432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Overview of an experiment</a:t>
            </a:r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2501E72E-AD32-DA17-2D09-BC24E2DFA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051" y="4575697"/>
            <a:ext cx="779878" cy="24914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5D3F79CA-51AB-E3FA-4D9A-1295B0641390}"/>
              </a:ext>
            </a:extLst>
          </p:cNvPr>
          <p:cNvGrpSpPr/>
          <p:nvPr/>
        </p:nvGrpSpPr>
        <p:grpSpPr>
          <a:xfrm>
            <a:off x="6214227" y="1933284"/>
            <a:ext cx="2471057" cy="1004199"/>
            <a:chOff x="1839686" y="2812068"/>
            <a:chExt cx="2471057" cy="1004199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EF0CA03-3E9A-60E4-3F6F-F406DD466D6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6DCF87B-A026-1107-7F9C-95CABA58A68E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3F3521A-E42E-9D35-9A78-4B290F2F21DB}"/>
              </a:ext>
            </a:extLst>
          </p:cNvPr>
          <p:cNvGrpSpPr/>
          <p:nvPr/>
        </p:nvGrpSpPr>
        <p:grpSpPr>
          <a:xfrm>
            <a:off x="6214227" y="3391559"/>
            <a:ext cx="2471057" cy="1140682"/>
            <a:chOff x="1839686" y="2812068"/>
            <a:chExt cx="2471057" cy="1004199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E9E4DCE-50B6-CC46-AC98-0E5125F44B96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8C2ED6F-54F5-606F-F2C2-FEEB55BB5884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58A8B9D-4A72-17BC-45C2-1EB6E62B292E}"/>
              </a:ext>
            </a:extLst>
          </p:cNvPr>
          <p:cNvCxnSpPr>
            <a:cxnSpLocks/>
          </p:cNvCxnSpPr>
          <p:nvPr/>
        </p:nvCxnSpPr>
        <p:spPr>
          <a:xfrm>
            <a:off x="4208851" y="275090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99B545A-C864-42AF-8FD5-3709888B8F57}"/>
              </a:ext>
            </a:extLst>
          </p:cNvPr>
          <p:cNvCxnSpPr>
            <a:cxnSpLocks/>
          </p:cNvCxnSpPr>
          <p:nvPr/>
        </p:nvCxnSpPr>
        <p:spPr>
          <a:xfrm>
            <a:off x="4239513" y="295596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30F7D93-C316-647E-F856-00FD2F8FF6D3}"/>
              </a:ext>
            </a:extLst>
          </p:cNvPr>
          <p:cNvGrpSpPr/>
          <p:nvPr/>
        </p:nvGrpSpPr>
        <p:grpSpPr>
          <a:xfrm flipV="1">
            <a:off x="4361247" y="5033776"/>
            <a:ext cx="2082782" cy="1004199"/>
            <a:chOff x="1839686" y="2812068"/>
            <a:chExt cx="2471057" cy="1004199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EE9DA0B-9561-41FE-17F1-CA949C3682C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F2E6AC5-5D82-9119-7624-88F194AF24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6250EC0-59FC-522A-8673-8A1B81AB6D69}"/>
              </a:ext>
            </a:extLst>
          </p:cNvPr>
          <p:cNvGrpSpPr/>
          <p:nvPr/>
        </p:nvGrpSpPr>
        <p:grpSpPr>
          <a:xfrm>
            <a:off x="1839686" y="2713805"/>
            <a:ext cx="2471057" cy="1004199"/>
            <a:chOff x="1839686" y="2812068"/>
            <a:chExt cx="2471057" cy="1004199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2CCD2A-973B-A36C-9492-4B2C568CD8E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9A4692E-561C-F77C-D311-88FCDB524E22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5A01055-C3AD-A4F3-DD7A-B3A51E7E8D61}"/>
              </a:ext>
            </a:extLst>
          </p:cNvPr>
          <p:cNvCxnSpPr>
            <a:cxnSpLocks/>
          </p:cNvCxnSpPr>
          <p:nvPr/>
        </p:nvCxnSpPr>
        <p:spPr>
          <a:xfrm>
            <a:off x="4005229" y="4614903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1425E9-2A07-213D-B145-5077898B901F}"/>
              </a:ext>
            </a:extLst>
          </p:cNvPr>
          <p:cNvCxnSpPr>
            <a:cxnSpLocks/>
          </p:cNvCxnSpPr>
          <p:nvPr/>
        </p:nvCxnSpPr>
        <p:spPr>
          <a:xfrm>
            <a:off x="4035891" y="481997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7926B43-CC80-1714-044F-27784F7A3411}"/>
              </a:ext>
            </a:extLst>
          </p:cNvPr>
          <p:cNvCxnSpPr>
            <a:cxnSpLocks/>
          </p:cNvCxnSpPr>
          <p:nvPr/>
        </p:nvCxnSpPr>
        <p:spPr>
          <a:xfrm>
            <a:off x="6387413" y="462292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460822-3903-8E27-9CBD-EA7DB5E6C09A}"/>
              </a:ext>
            </a:extLst>
          </p:cNvPr>
          <p:cNvCxnSpPr>
            <a:cxnSpLocks/>
          </p:cNvCxnSpPr>
          <p:nvPr/>
        </p:nvCxnSpPr>
        <p:spPr>
          <a:xfrm>
            <a:off x="6392959" y="4797936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45EF72C-7E98-F557-5CC8-6C8A9D41EDB5}"/>
              </a:ext>
            </a:extLst>
          </p:cNvPr>
          <p:cNvGrpSpPr/>
          <p:nvPr/>
        </p:nvGrpSpPr>
        <p:grpSpPr>
          <a:xfrm flipV="1">
            <a:off x="2439505" y="3849613"/>
            <a:ext cx="2115538" cy="1345398"/>
            <a:chOff x="1839686" y="2812068"/>
            <a:chExt cx="2471057" cy="1004199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FA95A11-EDB8-7BAB-9AA4-5FB3AF038E84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A4FCE0A-CCA6-87CE-E628-D6DADAD7AA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4D6B575-29A9-C452-730A-65D88F8C7D12}"/>
              </a:ext>
            </a:extLst>
          </p:cNvPr>
          <p:cNvSpPr/>
          <p:nvPr/>
        </p:nvSpPr>
        <p:spPr>
          <a:xfrm>
            <a:off x="1781287" y="3404610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A4C980-4AD5-2337-6B49-300259191FFB}"/>
              </a:ext>
            </a:extLst>
          </p:cNvPr>
          <p:cNvSpPr/>
          <p:nvPr/>
        </p:nvSpPr>
        <p:spPr>
          <a:xfrm>
            <a:off x="8555398" y="1642367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0E88B79-4667-EB89-0F63-0093964F271E}"/>
              </a:ext>
            </a:extLst>
          </p:cNvPr>
          <p:cNvSpPr txBox="1"/>
          <p:nvPr/>
        </p:nvSpPr>
        <p:spPr>
          <a:xfrm>
            <a:off x="4805410" y="4039422"/>
            <a:ext cx="1883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…</a:t>
            </a:r>
            <a:endParaRPr lang="en-US" b="1" dirty="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3C52912-5D20-6B81-3E91-74235F1EE317}"/>
              </a:ext>
            </a:extLst>
          </p:cNvPr>
          <p:cNvCxnSpPr>
            <a:cxnSpLocks/>
          </p:cNvCxnSpPr>
          <p:nvPr/>
        </p:nvCxnSpPr>
        <p:spPr>
          <a:xfrm>
            <a:off x="8234117" y="1142446"/>
            <a:ext cx="0" cy="563031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Is ionizing radiation always harmful? | Science Questions with Surprising  Answers">
            <a:extLst>
              <a:ext uri="{FF2B5EF4-FFF2-40B4-BE49-F238E27FC236}">
                <a16:creationId xmlns:a16="http://schemas.microsoft.com/office/drawing/2014/main" id="{39DB7F15-95BC-2026-91C6-D5AE695C0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512" y="6269420"/>
            <a:ext cx="467693" cy="46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" name="Rectangle 109">
            <a:extLst>
              <a:ext uri="{FF2B5EF4-FFF2-40B4-BE49-F238E27FC236}">
                <a16:creationId xmlns:a16="http://schemas.microsoft.com/office/drawing/2014/main" id="{BCCBED9F-FB8D-628F-06F3-693C03E35A8B}"/>
              </a:ext>
            </a:extLst>
          </p:cNvPr>
          <p:cNvSpPr/>
          <p:nvPr/>
        </p:nvSpPr>
        <p:spPr>
          <a:xfrm>
            <a:off x="8568359" y="29707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304943C-986F-E1AB-2A5A-04DEA3C2D823}"/>
              </a:ext>
            </a:extLst>
          </p:cNvPr>
          <p:cNvSpPr/>
          <p:nvPr/>
        </p:nvSpPr>
        <p:spPr>
          <a:xfrm>
            <a:off x="8556257" y="4297438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F5A4D59-60F4-6DBD-9B07-28E31BFB5CE1}"/>
              </a:ext>
            </a:extLst>
          </p:cNvPr>
          <p:cNvSpPr/>
          <p:nvPr/>
        </p:nvSpPr>
        <p:spPr>
          <a:xfrm>
            <a:off x="8555398" y="53643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40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5687290" cy="64720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Point-to-point links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DD1207-FD4C-79AE-F696-45F6F09A6601}"/>
              </a:ext>
            </a:extLst>
          </p:cNvPr>
          <p:cNvSpPr/>
          <p:nvPr/>
        </p:nvSpPr>
        <p:spPr>
          <a:xfrm>
            <a:off x="3917090" y="2445644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F8916D-4C7F-A93C-E0CA-5A8B6DFBEC41}"/>
              </a:ext>
            </a:extLst>
          </p:cNvPr>
          <p:cNvSpPr/>
          <p:nvPr/>
        </p:nvSpPr>
        <p:spPr>
          <a:xfrm>
            <a:off x="3846233" y="454646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FCD56F-08E5-3ED4-B75A-0486BE3FC218}"/>
              </a:ext>
            </a:extLst>
          </p:cNvPr>
          <p:cNvSpPr/>
          <p:nvPr/>
        </p:nvSpPr>
        <p:spPr>
          <a:xfrm>
            <a:off x="5721089" y="244362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3B688-0A23-9841-2AE7-3E5954B68B91}"/>
              </a:ext>
            </a:extLst>
          </p:cNvPr>
          <p:cNvSpPr/>
          <p:nvPr/>
        </p:nvSpPr>
        <p:spPr>
          <a:xfrm>
            <a:off x="5720165" y="4280492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35E0CD-1360-6B32-6770-DF8C9151A122}"/>
              </a:ext>
            </a:extLst>
          </p:cNvPr>
          <p:cNvSpPr/>
          <p:nvPr/>
        </p:nvSpPr>
        <p:spPr>
          <a:xfrm>
            <a:off x="5718122" y="540271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pic>
        <p:nvPicPr>
          <p:cNvPr id="11" name="Picture 4" descr="ATLAS Visual Identity Design Guidelines">
            <a:extLst>
              <a:ext uri="{FF2B5EF4-FFF2-40B4-BE49-F238E27FC236}">
                <a16:creationId xmlns:a16="http://schemas.microsoft.com/office/drawing/2014/main" id="{589DA04A-EBB6-5827-C1F4-176CE9964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37" y="5295048"/>
            <a:ext cx="1930109" cy="101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MS CREATE">
            <a:extLst>
              <a:ext uri="{FF2B5EF4-FFF2-40B4-BE49-F238E27FC236}">
                <a16:creationId xmlns:a16="http://schemas.microsoft.com/office/drawing/2014/main" id="{9BF39457-A813-BB4E-89C7-B11959691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317" y="5294086"/>
            <a:ext cx="1105699" cy="110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18DDA57-6259-1CB2-1D48-666AE22897B6}"/>
              </a:ext>
            </a:extLst>
          </p:cNvPr>
          <p:cNvSpPr txBox="1"/>
          <p:nvPr/>
        </p:nvSpPr>
        <p:spPr>
          <a:xfrm>
            <a:off x="423698" y="4790161"/>
            <a:ext cx="260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Being evaluated for Phase-2 upgrades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D87BDA-399D-24BC-925B-7D1A404A8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7924" y="2557361"/>
            <a:ext cx="779878" cy="2491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794016-C54E-7449-7EDB-09414D205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7166" y="2391032"/>
            <a:ext cx="779878" cy="2491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23C26ED-8B39-78B5-98FD-70E86B018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996" y="4262681"/>
            <a:ext cx="779878" cy="2491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5AE5FB6-D497-FEE6-F191-B47D942B4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410" y="5913401"/>
            <a:ext cx="779878" cy="2491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9AA235D-5819-EEF9-8223-3FB59E415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769" y="1882854"/>
            <a:ext cx="779878" cy="2491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BED47E-AF0E-8C41-C258-7AE582320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0232" y="3366384"/>
            <a:ext cx="779878" cy="24914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5DF31A1-1743-59F8-C289-7B82BBF7E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602" y="4939058"/>
            <a:ext cx="779878" cy="24914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EA733C3-850B-0C3A-8809-2EEC9E4D3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602" y="6084168"/>
            <a:ext cx="779878" cy="24914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A6C9A6C-F38D-E6A7-1B3A-A8B69892C1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1843200"/>
            <a:ext cx="2381250" cy="381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82D322-2272-AEAD-7DFA-57FA82D675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3020400"/>
            <a:ext cx="2381250" cy="381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DDBA177-50F3-2C2D-E89D-495D5EDE17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4514400"/>
            <a:ext cx="2381250" cy="381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2360609-DEB2-694C-3750-232F723EFE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5544000"/>
            <a:ext cx="2381250" cy="3810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C48D2F5-B33B-B352-A24C-DE63200D52DA}"/>
              </a:ext>
            </a:extLst>
          </p:cNvPr>
          <p:cNvSpPr/>
          <p:nvPr/>
        </p:nvSpPr>
        <p:spPr>
          <a:xfrm rot="20814196">
            <a:off x="1641690" y="2980485"/>
            <a:ext cx="8908620" cy="1700952"/>
          </a:xfrm>
          <a:prstGeom prst="rect">
            <a:avLst/>
          </a:prstGeom>
          <a:solidFill>
            <a:srgbClr val="FFB9B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For more details, see the talk: </a:t>
            </a:r>
            <a:r>
              <a:rPr lang="en-US" sz="2800" b="1" dirty="0">
                <a:solidFill>
                  <a:schemeClr val="tx1"/>
                </a:solidFill>
              </a:rPr>
              <a:t>“Design and Prototyping of the CMS Phase-2 Trigger and Timing Distribution System”</a:t>
            </a:r>
            <a:r>
              <a:rPr lang="en-US" sz="2800" dirty="0">
                <a:solidFill>
                  <a:schemeClr val="tx1"/>
                </a:solidFill>
              </a:rPr>
              <a:t> from Jeroen Hegeman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0F06E8A-C6E2-046D-C702-E6830389C7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" y="2680446"/>
            <a:ext cx="23812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487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85F9E5-FC0E-6481-2372-A647E007E942}"/>
              </a:ext>
            </a:extLst>
          </p:cNvPr>
          <p:cNvCxnSpPr>
            <a:cxnSpLocks/>
          </p:cNvCxnSpPr>
          <p:nvPr/>
        </p:nvCxnSpPr>
        <p:spPr>
          <a:xfrm>
            <a:off x="6402002" y="5659261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08EA20-A336-6D7C-1ED9-8FFCB8671ACA}"/>
              </a:ext>
            </a:extLst>
          </p:cNvPr>
          <p:cNvCxnSpPr>
            <a:cxnSpLocks/>
          </p:cNvCxnSpPr>
          <p:nvPr/>
        </p:nvCxnSpPr>
        <p:spPr>
          <a:xfrm>
            <a:off x="6432664" y="586432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Overview of an experiment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D3F79CA-51AB-E3FA-4D9A-1295B0641390}"/>
              </a:ext>
            </a:extLst>
          </p:cNvPr>
          <p:cNvGrpSpPr/>
          <p:nvPr/>
        </p:nvGrpSpPr>
        <p:grpSpPr>
          <a:xfrm>
            <a:off x="6214227" y="1933284"/>
            <a:ext cx="2471057" cy="1004199"/>
            <a:chOff x="1839686" y="2812068"/>
            <a:chExt cx="2471057" cy="1004199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EF0CA03-3E9A-60E4-3F6F-F406DD466D6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6DCF87B-A026-1107-7F9C-95CABA58A68E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3F3521A-E42E-9D35-9A78-4B290F2F21DB}"/>
              </a:ext>
            </a:extLst>
          </p:cNvPr>
          <p:cNvGrpSpPr/>
          <p:nvPr/>
        </p:nvGrpSpPr>
        <p:grpSpPr>
          <a:xfrm>
            <a:off x="6214227" y="3391559"/>
            <a:ext cx="2471057" cy="1140682"/>
            <a:chOff x="1839686" y="2812068"/>
            <a:chExt cx="2471057" cy="1004199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E9E4DCE-50B6-CC46-AC98-0E5125F44B96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8C2ED6F-54F5-606F-F2C2-FEEB55BB5884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58A8B9D-4A72-17BC-45C2-1EB6E62B292E}"/>
              </a:ext>
            </a:extLst>
          </p:cNvPr>
          <p:cNvCxnSpPr>
            <a:cxnSpLocks/>
          </p:cNvCxnSpPr>
          <p:nvPr/>
        </p:nvCxnSpPr>
        <p:spPr>
          <a:xfrm>
            <a:off x="4208851" y="275090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99B545A-C864-42AF-8FD5-3709888B8F57}"/>
              </a:ext>
            </a:extLst>
          </p:cNvPr>
          <p:cNvCxnSpPr>
            <a:cxnSpLocks/>
          </p:cNvCxnSpPr>
          <p:nvPr/>
        </p:nvCxnSpPr>
        <p:spPr>
          <a:xfrm>
            <a:off x="4239513" y="295596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30F7D93-C316-647E-F856-00FD2F8FF6D3}"/>
              </a:ext>
            </a:extLst>
          </p:cNvPr>
          <p:cNvGrpSpPr/>
          <p:nvPr/>
        </p:nvGrpSpPr>
        <p:grpSpPr>
          <a:xfrm flipV="1">
            <a:off x="4361247" y="5033776"/>
            <a:ext cx="2082782" cy="1004199"/>
            <a:chOff x="1839686" y="2812068"/>
            <a:chExt cx="2471057" cy="1004199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EE9DA0B-9561-41FE-17F1-CA949C3682C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F2E6AC5-5D82-9119-7624-88F194AF24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6250EC0-59FC-522A-8673-8A1B81AB6D69}"/>
              </a:ext>
            </a:extLst>
          </p:cNvPr>
          <p:cNvGrpSpPr/>
          <p:nvPr/>
        </p:nvGrpSpPr>
        <p:grpSpPr>
          <a:xfrm>
            <a:off x="1839686" y="2713805"/>
            <a:ext cx="2471057" cy="1004199"/>
            <a:chOff x="1839686" y="2812068"/>
            <a:chExt cx="2471057" cy="1004199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2CCD2A-973B-A36C-9492-4B2C568CD8E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9A4692E-561C-F77C-D311-88FCDB524E22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5A01055-C3AD-A4F3-DD7A-B3A51E7E8D61}"/>
              </a:ext>
            </a:extLst>
          </p:cNvPr>
          <p:cNvCxnSpPr>
            <a:cxnSpLocks/>
          </p:cNvCxnSpPr>
          <p:nvPr/>
        </p:nvCxnSpPr>
        <p:spPr>
          <a:xfrm>
            <a:off x="4005229" y="4614903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1425E9-2A07-213D-B145-5077898B901F}"/>
              </a:ext>
            </a:extLst>
          </p:cNvPr>
          <p:cNvCxnSpPr>
            <a:cxnSpLocks/>
          </p:cNvCxnSpPr>
          <p:nvPr/>
        </p:nvCxnSpPr>
        <p:spPr>
          <a:xfrm>
            <a:off x="4035891" y="481997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7926B43-CC80-1714-044F-27784F7A3411}"/>
              </a:ext>
            </a:extLst>
          </p:cNvPr>
          <p:cNvCxnSpPr>
            <a:cxnSpLocks/>
          </p:cNvCxnSpPr>
          <p:nvPr/>
        </p:nvCxnSpPr>
        <p:spPr>
          <a:xfrm>
            <a:off x="6387413" y="462292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460822-3903-8E27-9CBD-EA7DB5E6C09A}"/>
              </a:ext>
            </a:extLst>
          </p:cNvPr>
          <p:cNvCxnSpPr>
            <a:cxnSpLocks/>
          </p:cNvCxnSpPr>
          <p:nvPr/>
        </p:nvCxnSpPr>
        <p:spPr>
          <a:xfrm>
            <a:off x="6392959" y="4797936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45EF72C-7E98-F557-5CC8-6C8A9D41EDB5}"/>
              </a:ext>
            </a:extLst>
          </p:cNvPr>
          <p:cNvGrpSpPr/>
          <p:nvPr/>
        </p:nvGrpSpPr>
        <p:grpSpPr>
          <a:xfrm flipV="1">
            <a:off x="2439505" y="3849613"/>
            <a:ext cx="2115538" cy="1345398"/>
            <a:chOff x="1839686" y="2812068"/>
            <a:chExt cx="2471057" cy="1004199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FA95A11-EDB8-7BAB-9AA4-5FB3AF038E84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A4FCE0A-CCA6-87CE-E628-D6DADAD7AA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4D6B575-29A9-C452-730A-65D88F8C7D12}"/>
              </a:ext>
            </a:extLst>
          </p:cNvPr>
          <p:cNvSpPr/>
          <p:nvPr/>
        </p:nvSpPr>
        <p:spPr>
          <a:xfrm>
            <a:off x="1781287" y="3404610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A4C980-4AD5-2337-6B49-300259191FFB}"/>
              </a:ext>
            </a:extLst>
          </p:cNvPr>
          <p:cNvSpPr/>
          <p:nvPr/>
        </p:nvSpPr>
        <p:spPr>
          <a:xfrm>
            <a:off x="8555398" y="1642367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CCBED9F-FB8D-628F-06F3-693C03E35A8B}"/>
              </a:ext>
            </a:extLst>
          </p:cNvPr>
          <p:cNvSpPr/>
          <p:nvPr/>
        </p:nvSpPr>
        <p:spPr>
          <a:xfrm>
            <a:off x="8568359" y="29707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304943C-986F-E1AB-2A5A-04DEA3C2D823}"/>
              </a:ext>
            </a:extLst>
          </p:cNvPr>
          <p:cNvSpPr/>
          <p:nvPr/>
        </p:nvSpPr>
        <p:spPr>
          <a:xfrm>
            <a:off x="8556257" y="4297438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F5A4D59-60F4-6DBD-9B07-28E31BFB5CE1}"/>
              </a:ext>
            </a:extLst>
          </p:cNvPr>
          <p:cNvSpPr/>
          <p:nvPr/>
        </p:nvSpPr>
        <p:spPr>
          <a:xfrm>
            <a:off x="8555398" y="53643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41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DD1207-FD4C-79AE-F696-45F6F09A6601}"/>
              </a:ext>
            </a:extLst>
          </p:cNvPr>
          <p:cNvSpPr/>
          <p:nvPr/>
        </p:nvSpPr>
        <p:spPr>
          <a:xfrm>
            <a:off x="3917090" y="2445644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F8916D-4C7F-A93C-E0CA-5A8B6DFBEC41}"/>
              </a:ext>
            </a:extLst>
          </p:cNvPr>
          <p:cNvSpPr/>
          <p:nvPr/>
        </p:nvSpPr>
        <p:spPr>
          <a:xfrm>
            <a:off x="3846233" y="454646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FCD56F-08E5-3ED4-B75A-0486BE3FC218}"/>
              </a:ext>
            </a:extLst>
          </p:cNvPr>
          <p:cNvSpPr/>
          <p:nvPr/>
        </p:nvSpPr>
        <p:spPr>
          <a:xfrm>
            <a:off x="5721089" y="244362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3B688-0A23-9841-2AE7-3E5954B68B91}"/>
              </a:ext>
            </a:extLst>
          </p:cNvPr>
          <p:cNvSpPr/>
          <p:nvPr/>
        </p:nvSpPr>
        <p:spPr>
          <a:xfrm>
            <a:off x="5720165" y="4280492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35E0CD-1360-6B32-6770-DF8C9151A122}"/>
              </a:ext>
            </a:extLst>
          </p:cNvPr>
          <p:cNvSpPr/>
          <p:nvPr/>
        </p:nvSpPr>
        <p:spPr>
          <a:xfrm>
            <a:off x="5718122" y="540271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C51B5C1-22A0-F984-0FB0-C487038A25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1841468"/>
            <a:ext cx="2381250" cy="381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D4DAECB-2180-7675-FAC1-91E9A02AF8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3020283"/>
            <a:ext cx="2381250" cy="381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296DF04-C9B8-92C1-D229-6384627435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4515428"/>
            <a:ext cx="2381250" cy="381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A8630AE-55A7-637D-DA11-A7438841BE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5544753"/>
            <a:ext cx="2381250" cy="381000"/>
          </a:xfrm>
          <a:prstGeom prst="rect">
            <a:avLst/>
          </a:prstGeom>
        </p:spPr>
      </p:pic>
      <p:sp>
        <p:nvSpPr>
          <p:cNvPr id="13" name="Content Placeholder 46">
            <a:extLst>
              <a:ext uri="{FF2B5EF4-FFF2-40B4-BE49-F238E27FC236}">
                <a16:creationId xmlns:a16="http://schemas.microsoft.com/office/drawing/2014/main" id="{793E13DE-E5A9-5731-0E3B-8582117109B7}"/>
              </a:ext>
            </a:extLst>
          </p:cNvPr>
          <p:cNvSpPr txBox="1">
            <a:spLocks/>
          </p:cNvSpPr>
          <p:nvPr/>
        </p:nvSpPr>
        <p:spPr>
          <a:xfrm>
            <a:off x="838201" y="1607007"/>
            <a:ext cx="5687290" cy="647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Clocks are not ideal in reality…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1D5186D-7958-D575-D596-0EC1D055BA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" y="2680446"/>
            <a:ext cx="23812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1693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>
            <a:extLst>
              <a:ext uri="{FF2B5EF4-FFF2-40B4-BE49-F238E27FC236}">
                <a16:creationId xmlns:a16="http://schemas.microsoft.com/office/drawing/2014/main" id="{03F02997-09D3-CA7B-E315-CD0B45248D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" y="2680446"/>
            <a:ext cx="2381250" cy="38100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85F9E5-FC0E-6481-2372-A647E007E942}"/>
              </a:ext>
            </a:extLst>
          </p:cNvPr>
          <p:cNvCxnSpPr>
            <a:cxnSpLocks/>
          </p:cNvCxnSpPr>
          <p:nvPr/>
        </p:nvCxnSpPr>
        <p:spPr>
          <a:xfrm>
            <a:off x="6402002" y="5659261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08EA20-A336-6D7C-1ED9-8FFCB8671ACA}"/>
              </a:ext>
            </a:extLst>
          </p:cNvPr>
          <p:cNvCxnSpPr>
            <a:cxnSpLocks/>
          </p:cNvCxnSpPr>
          <p:nvPr/>
        </p:nvCxnSpPr>
        <p:spPr>
          <a:xfrm>
            <a:off x="6432664" y="586432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Overview of an experiment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D3F79CA-51AB-E3FA-4D9A-1295B0641390}"/>
              </a:ext>
            </a:extLst>
          </p:cNvPr>
          <p:cNvGrpSpPr/>
          <p:nvPr/>
        </p:nvGrpSpPr>
        <p:grpSpPr>
          <a:xfrm>
            <a:off x="6214227" y="1933284"/>
            <a:ext cx="2471057" cy="1004199"/>
            <a:chOff x="1839686" y="2812068"/>
            <a:chExt cx="2471057" cy="1004199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EF0CA03-3E9A-60E4-3F6F-F406DD466D6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6DCF87B-A026-1107-7F9C-95CABA58A68E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3F3521A-E42E-9D35-9A78-4B290F2F21DB}"/>
              </a:ext>
            </a:extLst>
          </p:cNvPr>
          <p:cNvGrpSpPr/>
          <p:nvPr/>
        </p:nvGrpSpPr>
        <p:grpSpPr>
          <a:xfrm>
            <a:off x="6214227" y="3391559"/>
            <a:ext cx="2471057" cy="1140682"/>
            <a:chOff x="1839686" y="2812068"/>
            <a:chExt cx="2471057" cy="1004199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E9E4DCE-50B6-CC46-AC98-0E5125F44B96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8C2ED6F-54F5-606F-F2C2-FEEB55BB5884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58A8B9D-4A72-17BC-45C2-1EB6E62B292E}"/>
              </a:ext>
            </a:extLst>
          </p:cNvPr>
          <p:cNvCxnSpPr>
            <a:cxnSpLocks/>
          </p:cNvCxnSpPr>
          <p:nvPr/>
        </p:nvCxnSpPr>
        <p:spPr>
          <a:xfrm>
            <a:off x="4208851" y="275090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99B545A-C864-42AF-8FD5-3709888B8F57}"/>
              </a:ext>
            </a:extLst>
          </p:cNvPr>
          <p:cNvCxnSpPr>
            <a:cxnSpLocks/>
          </p:cNvCxnSpPr>
          <p:nvPr/>
        </p:nvCxnSpPr>
        <p:spPr>
          <a:xfrm>
            <a:off x="4239513" y="295596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30F7D93-C316-647E-F856-00FD2F8FF6D3}"/>
              </a:ext>
            </a:extLst>
          </p:cNvPr>
          <p:cNvGrpSpPr/>
          <p:nvPr/>
        </p:nvGrpSpPr>
        <p:grpSpPr>
          <a:xfrm flipV="1">
            <a:off x="4361247" y="5033776"/>
            <a:ext cx="2082782" cy="1004199"/>
            <a:chOff x="1839686" y="2812068"/>
            <a:chExt cx="2471057" cy="1004199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EE9DA0B-9561-41FE-17F1-CA949C3682C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F2E6AC5-5D82-9119-7624-88F194AF24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6250EC0-59FC-522A-8673-8A1B81AB6D69}"/>
              </a:ext>
            </a:extLst>
          </p:cNvPr>
          <p:cNvGrpSpPr/>
          <p:nvPr/>
        </p:nvGrpSpPr>
        <p:grpSpPr>
          <a:xfrm>
            <a:off x="1839686" y="2713805"/>
            <a:ext cx="2471057" cy="1004199"/>
            <a:chOff x="1839686" y="2812068"/>
            <a:chExt cx="2471057" cy="1004199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2CCD2A-973B-A36C-9492-4B2C568CD8E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9A4692E-561C-F77C-D311-88FCDB524E22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5A01055-C3AD-A4F3-DD7A-B3A51E7E8D61}"/>
              </a:ext>
            </a:extLst>
          </p:cNvPr>
          <p:cNvCxnSpPr>
            <a:cxnSpLocks/>
          </p:cNvCxnSpPr>
          <p:nvPr/>
        </p:nvCxnSpPr>
        <p:spPr>
          <a:xfrm>
            <a:off x="4005229" y="4614903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1425E9-2A07-213D-B145-5077898B901F}"/>
              </a:ext>
            </a:extLst>
          </p:cNvPr>
          <p:cNvCxnSpPr>
            <a:cxnSpLocks/>
          </p:cNvCxnSpPr>
          <p:nvPr/>
        </p:nvCxnSpPr>
        <p:spPr>
          <a:xfrm>
            <a:off x="4035891" y="481997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7926B43-CC80-1714-044F-27784F7A3411}"/>
              </a:ext>
            </a:extLst>
          </p:cNvPr>
          <p:cNvCxnSpPr>
            <a:cxnSpLocks/>
          </p:cNvCxnSpPr>
          <p:nvPr/>
        </p:nvCxnSpPr>
        <p:spPr>
          <a:xfrm>
            <a:off x="6387413" y="462292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460822-3903-8E27-9CBD-EA7DB5E6C09A}"/>
              </a:ext>
            </a:extLst>
          </p:cNvPr>
          <p:cNvCxnSpPr>
            <a:cxnSpLocks/>
          </p:cNvCxnSpPr>
          <p:nvPr/>
        </p:nvCxnSpPr>
        <p:spPr>
          <a:xfrm>
            <a:off x="6392959" y="4797936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45EF72C-7E98-F557-5CC8-6C8A9D41EDB5}"/>
              </a:ext>
            </a:extLst>
          </p:cNvPr>
          <p:cNvGrpSpPr/>
          <p:nvPr/>
        </p:nvGrpSpPr>
        <p:grpSpPr>
          <a:xfrm flipV="1">
            <a:off x="2439505" y="3849613"/>
            <a:ext cx="2115538" cy="1345398"/>
            <a:chOff x="1839686" y="2812068"/>
            <a:chExt cx="2471057" cy="1004199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FA95A11-EDB8-7BAB-9AA4-5FB3AF038E84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A4FCE0A-CCA6-87CE-E628-D6DADAD7AA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4D6B575-29A9-C452-730A-65D88F8C7D12}"/>
              </a:ext>
            </a:extLst>
          </p:cNvPr>
          <p:cNvSpPr/>
          <p:nvPr/>
        </p:nvSpPr>
        <p:spPr>
          <a:xfrm>
            <a:off x="1781287" y="3404610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A4C980-4AD5-2337-6B49-300259191FFB}"/>
              </a:ext>
            </a:extLst>
          </p:cNvPr>
          <p:cNvSpPr/>
          <p:nvPr/>
        </p:nvSpPr>
        <p:spPr>
          <a:xfrm>
            <a:off x="8555398" y="1642367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lpGBT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CCBED9F-FB8D-628F-06F3-693C03E35A8B}"/>
              </a:ext>
            </a:extLst>
          </p:cNvPr>
          <p:cNvSpPr/>
          <p:nvPr/>
        </p:nvSpPr>
        <p:spPr>
          <a:xfrm>
            <a:off x="8568359" y="29707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lpGBT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304943C-986F-E1AB-2A5A-04DEA3C2D823}"/>
              </a:ext>
            </a:extLst>
          </p:cNvPr>
          <p:cNvSpPr/>
          <p:nvPr/>
        </p:nvSpPr>
        <p:spPr>
          <a:xfrm>
            <a:off x="8556257" y="4297438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lpGBT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F5A4D59-60F4-6DBD-9B07-28E31BFB5CE1}"/>
              </a:ext>
            </a:extLst>
          </p:cNvPr>
          <p:cNvSpPr/>
          <p:nvPr/>
        </p:nvSpPr>
        <p:spPr>
          <a:xfrm>
            <a:off x="8555398" y="53643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lpGBT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42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07007"/>
            <a:ext cx="5687290" cy="64720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Clocks are not ideal in reality…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DD1207-FD4C-79AE-F696-45F6F09A6601}"/>
              </a:ext>
            </a:extLst>
          </p:cNvPr>
          <p:cNvSpPr/>
          <p:nvPr/>
        </p:nvSpPr>
        <p:spPr>
          <a:xfrm>
            <a:off x="3917090" y="2445644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F8916D-4C7F-A93C-E0CA-5A8B6DFBEC41}"/>
              </a:ext>
            </a:extLst>
          </p:cNvPr>
          <p:cNvSpPr/>
          <p:nvPr/>
        </p:nvSpPr>
        <p:spPr>
          <a:xfrm>
            <a:off x="3846233" y="454646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FCD56F-08E5-3ED4-B75A-0486BE3FC218}"/>
              </a:ext>
            </a:extLst>
          </p:cNvPr>
          <p:cNvSpPr/>
          <p:nvPr/>
        </p:nvSpPr>
        <p:spPr>
          <a:xfrm>
            <a:off x="5721089" y="244362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3B688-0A23-9841-2AE7-3E5954B68B91}"/>
              </a:ext>
            </a:extLst>
          </p:cNvPr>
          <p:cNvSpPr/>
          <p:nvPr/>
        </p:nvSpPr>
        <p:spPr>
          <a:xfrm>
            <a:off x="5720165" y="4280492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35E0CD-1360-6B32-6770-DF8C9151A122}"/>
              </a:ext>
            </a:extLst>
          </p:cNvPr>
          <p:cNvSpPr/>
          <p:nvPr/>
        </p:nvSpPr>
        <p:spPr>
          <a:xfrm>
            <a:off x="5718122" y="540271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EFD629-84FF-39CE-951C-A3B39407917A}"/>
              </a:ext>
            </a:extLst>
          </p:cNvPr>
          <p:cNvSpPr/>
          <p:nvPr/>
        </p:nvSpPr>
        <p:spPr>
          <a:xfrm>
            <a:off x="5772509" y="5071719"/>
            <a:ext cx="614904" cy="20933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PLL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36F01A-EFCB-EEE9-CB39-678F1F1D7544}"/>
              </a:ext>
            </a:extLst>
          </p:cNvPr>
          <p:cNvCxnSpPr/>
          <p:nvPr/>
        </p:nvCxnSpPr>
        <p:spPr>
          <a:xfrm flipV="1">
            <a:off x="5877622" y="5279294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652D6DF-4791-DBD6-FE98-FF54564FF2C1}"/>
              </a:ext>
            </a:extLst>
          </p:cNvPr>
          <p:cNvCxnSpPr/>
          <p:nvPr/>
        </p:nvCxnSpPr>
        <p:spPr>
          <a:xfrm flipV="1">
            <a:off x="6295443" y="5279293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C276C7C-A61F-9DD6-8142-91FED40BFB4D}"/>
              </a:ext>
            </a:extLst>
          </p:cNvPr>
          <p:cNvSpPr/>
          <p:nvPr/>
        </p:nvSpPr>
        <p:spPr>
          <a:xfrm>
            <a:off x="5800097" y="3960774"/>
            <a:ext cx="614904" cy="20933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PLL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D354A1A-2FA0-276D-EF88-132C638EB66E}"/>
              </a:ext>
            </a:extLst>
          </p:cNvPr>
          <p:cNvCxnSpPr/>
          <p:nvPr/>
        </p:nvCxnSpPr>
        <p:spPr>
          <a:xfrm flipV="1">
            <a:off x="5905210" y="4168349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C6FDB47-A960-5033-5C41-1395DED3885A}"/>
              </a:ext>
            </a:extLst>
          </p:cNvPr>
          <p:cNvCxnSpPr/>
          <p:nvPr/>
        </p:nvCxnSpPr>
        <p:spPr>
          <a:xfrm flipV="1">
            <a:off x="6323031" y="4168348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C72F69D2-F491-B19A-A8F7-124EBE98348D}"/>
              </a:ext>
            </a:extLst>
          </p:cNvPr>
          <p:cNvSpPr/>
          <p:nvPr/>
        </p:nvSpPr>
        <p:spPr>
          <a:xfrm>
            <a:off x="3922072" y="4214074"/>
            <a:ext cx="614904" cy="20933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PLL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D35E73E-9420-BAD1-51C1-A8E159C07CF4}"/>
              </a:ext>
            </a:extLst>
          </p:cNvPr>
          <p:cNvCxnSpPr/>
          <p:nvPr/>
        </p:nvCxnSpPr>
        <p:spPr>
          <a:xfrm flipV="1">
            <a:off x="4027185" y="4421649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51CAA20-53C6-7B11-C14F-2A61FBDAEA1A}"/>
              </a:ext>
            </a:extLst>
          </p:cNvPr>
          <p:cNvCxnSpPr/>
          <p:nvPr/>
        </p:nvCxnSpPr>
        <p:spPr>
          <a:xfrm flipV="1">
            <a:off x="4445006" y="4421648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BBD5EB6-2027-B459-C833-A7C074EBACA7}"/>
              </a:ext>
            </a:extLst>
          </p:cNvPr>
          <p:cNvSpPr/>
          <p:nvPr/>
        </p:nvSpPr>
        <p:spPr>
          <a:xfrm>
            <a:off x="5793462" y="2108911"/>
            <a:ext cx="614904" cy="20933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PLL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1C36057-2F12-9DA3-5B22-D0AE1828CF33}"/>
              </a:ext>
            </a:extLst>
          </p:cNvPr>
          <p:cNvCxnSpPr/>
          <p:nvPr/>
        </p:nvCxnSpPr>
        <p:spPr>
          <a:xfrm flipV="1">
            <a:off x="5898575" y="2316486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109C933-DE6C-430C-3D6F-D7A9EC27B76B}"/>
              </a:ext>
            </a:extLst>
          </p:cNvPr>
          <p:cNvCxnSpPr/>
          <p:nvPr/>
        </p:nvCxnSpPr>
        <p:spPr>
          <a:xfrm flipV="1">
            <a:off x="6316396" y="2316485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1283D654-CD16-35F6-91F9-80DED478FE8F}"/>
              </a:ext>
            </a:extLst>
          </p:cNvPr>
          <p:cNvSpPr/>
          <p:nvPr/>
        </p:nvSpPr>
        <p:spPr>
          <a:xfrm>
            <a:off x="4005229" y="2117676"/>
            <a:ext cx="614904" cy="20933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PLL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8F388E8-46CE-978F-5932-8040BFDE068A}"/>
              </a:ext>
            </a:extLst>
          </p:cNvPr>
          <p:cNvCxnSpPr/>
          <p:nvPr/>
        </p:nvCxnSpPr>
        <p:spPr>
          <a:xfrm flipV="1">
            <a:off x="4110342" y="2325251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CE98E74-B68D-9BAB-A5EC-FFFC70B009B1}"/>
              </a:ext>
            </a:extLst>
          </p:cNvPr>
          <p:cNvCxnSpPr/>
          <p:nvPr/>
        </p:nvCxnSpPr>
        <p:spPr>
          <a:xfrm flipV="1">
            <a:off x="4528163" y="2325250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BDCF5C06-1A4F-D397-CEEB-ACCDCEC9B91D}"/>
              </a:ext>
            </a:extLst>
          </p:cNvPr>
          <p:cNvSpPr/>
          <p:nvPr/>
        </p:nvSpPr>
        <p:spPr>
          <a:xfrm>
            <a:off x="1810249" y="3086442"/>
            <a:ext cx="614904" cy="20933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PLL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253D4B1-B29F-C6E4-07F7-98603823203B}"/>
              </a:ext>
            </a:extLst>
          </p:cNvPr>
          <p:cNvCxnSpPr/>
          <p:nvPr/>
        </p:nvCxnSpPr>
        <p:spPr>
          <a:xfrm flipV="1">
            <a:off x="1915362" y="3294017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96B11B6-90F0-1EEE-FB7C-9B650DCD40B1}"/>
              </a:ext>
            </a:extLst>
          </p:cNvPr>
          <p:cNvCxnSpPr/>
          <p:nvPr/>
        </p:nvCxnSpPr>
        <p:spPr>
          <a:xfrm flipV="1">
            <a:off x="2333183" y="3294016"/>
            <a:ext cx="0" cy="12341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2ED690F6-C95D-514F-6303-1ED9AF24F0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1843200"/>
            <a:ext cx="2381250" cy="381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98E0111-6D40-A50A-7FD3-88B9966617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3020400"/>
            <a:ext cx="2381250" cy="381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57DB438-2F7F-177A-FE2D-01F8C0FA1D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4514400"/>
            <a:ext cx="2381250" cy="3810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2980E99-069F-27B6-C4B4-3088DF873C2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5544000"/>
            <a:ext cx="23812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227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4B14271-EAA7-F4EE-99AB-BE5026C58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96" y="6135310"/>
            <a:ext cx="695325" cy="7143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637F5A-B497-DCEF-A659-132FC1828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9129" y="6135310"/>
            <a:ext cx="695325" cy="7143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624C5A-D0F3-E674-2FA7-BC7162A17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3929" y="6135311"/>
            <a:ext cx="695325" cy="7143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ED8494-7F1F-4AF9-66F7-275A61CB6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8400" y="6135310"/>
            <a:ext cx="695325" cy="7143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4FA85D-1CBA-2A09-1B12-54F157018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291" y="6135311"/>
            <a:ext cx="695325" cy="7143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602546-002A-26D4-3A7F-7DB6D4825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6696" y="6135311"/>
            <a:ext cx="695325" cy="7143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E0781FB-D881-BBAD-CE26-C013D805F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7893" y="6143624"/>
            <a:ext cx="695325" cy="714375"/>
          </a:xfrm>
          <a:prstGeom prst="rect">
            <a:avLst/>
          </a:prstGeom>
        </p:spPr>
      </p:pic>
      <p:pic>
        <p:nvPicPr>
          <p:cNvPr id="216" name="Picture 215">
            <a:extLst>
              <a:ext uri="{FF2B5EF4-FFF2-40B4-BE49-F238E27FC236}">
                <a16:creationId xmlns:a16="http://schemas.microsoft.com/office/drawing/2014/main" id="{2569AB47-E612-6A28-7432-D9CC3D461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8601" y="6143625"/>
            <a:ext cx="695325" cy="714375"/>
          </a:xfrm>
          <a:prstGeom prst="rect">
            <a:avLst/>
          </a:prstGeom>
        </p:spPr>
      </p:pic>
      <p:pic>
        <p:nvPicPr>
          <p:cNvPr id="217" name="Picture 216">
            <a:extLst>
              <a:ext uri="{FF2B5EF4-FFF2-40B4-BE49-F238E27FC236}">
                <a16:creationId xmlns:a16="http://schemas.microsoft.com/office/drawing/2014/main" id="{1B4E4A5E-E313-9CA7-AF6A-99038011E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1006" y="6143625"/>
            <a:ext cx="695325" cy="7143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6928BEF-A4D4-592E-0280-C877DCF7D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Characterizing a clock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AB91D-C5A6-38F5-AEEF-B3CE40A5F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293DEC-0E22-8A67-53D3-E83E3BD31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7DDF7-E5E3-C765-9F21-80A7E3499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43</a:t>
            </a:fld>
            <a:endParaRPr lang="en-US"/>
          </a:p>
        </p:txBody>
      </p:sp>
      <p:pic>
        <p:nvPicPr>
          <p:cNvPr id="26" name="Picture 2" descr="Home | CERN">
            <a:extLst>
              <a:ext uri="{FF2B5EF4-FFF2-40B4-BE49-F238E27FC236}">
                <a16:creationId xmlns:a16="http://schemas.microsoft.com/office/drawing/2014/main" id="{95B08749-4CB7-8504-E8B7-4CCB0F7B5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2AA6DCC-013C-E6BC-1C0A-9E813BDC21EE}"/>
              </a:ext>
            </a:extLst>
          </p:cNvPr>
          <p:cNvGrpSpPr/>
          <p:nvPr/>
        </p:nvGrpSpPr>
        <p:grpSpPr>
          <a:xfrm>
            <a:off x="0" y="4713528"/>
            <a:ext cx="12192000" cy="365125"/>
            <a:chOff x="1250844" y="3012659"/>
            <a:chExt cx="10001709" cy="40802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1117D55-A2F2-ABCA-014A-146ABE7B3CAC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AE81192D-706C-0016-FC9E-AA3072F0B4E1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DC6A7726-A42B-D39C-CCB1-836B971D78B4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62" name="Left Bracket 61">
                    <a:extLst>
                      <a:ext uri="{FF2B5EF4-FFF2-40B4-BE49-F238E27FC236}">
                        <a16:creationId xmlns:a16="http://schemas.microsoft.com/office/drawing/2014/main" id="{FBE43E31-0EE0-C231-33B0-34F5236203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" name="Left Bracket 62">
                    <a:extLst>
                      <a:ext uri="{FF2B5EF4-FFF2-40B4-BE49-F238E27FC236}">
                        <a16:creationId xmlns:a16="http://schemas.microsoft.com/office/drawing/2014/main" id="{9FB7EEFD-6CC5-CA2A-FFB6-B5F26AB23B6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D06D07E0-784C-438F-8275-8EFA249F0510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60" name="Left Bracket 59">
                    <a:extLst>
                      <a:ext uri="{FF2B5EF4-FFF2-40B4-BE49-F238E27FC236}">
                        <a16:creationId xmlns:a16="http://schemas.microsoft.com/office/drawing/2014/main" id="{F891971C-BAC1-82BA-45B8-1420F41C18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" name="Left Bracket 60">
                    <a:extLst>
                      <a:ext uri="{FF2B5EF4-FFF2-40B4-BE49-F238E27FC236}">
                        <a16:creationId xmlns:a16="http://schemas.microsoft.com/office/drawing/2014/main" id="{E1ED4F51-A716-7B87-D5CF-D9BC1B2A1AA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27ACD600-0124-212A-279F-CDAB0FC4DAFE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2D2C23A9-80FD-5538-23DA-411C217E6213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56" name="Left Bracket 55">
                    <a:extLst>
                      <a:ext uri="{FF2B5EF4-FFF2-40B4-BE49-F238E27FC236}">
                        <a16:creationId xmlns:a16="http://schemas.microsoft.com/office/drawing/2014/main" id="{2C5199E1-D0BB-4D65-49C3-CFC3AA9B0E3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Left Bracket 56">
                    <a:extLst>
                      <a:ext uri="{FF2B5EF4-FFF2-40B4-BE49-F238E27FC236}">
                        <a16:creationId xmlns:a16="http://schemas.microsoft.com/office/drawing/2014/main" id="{CAA6A07A-CE21-A35D-AAE9-AAC1C1B46DD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B03EE74A-8FDD-404E-C641-70B9D8DFC5B7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54" name="Left Bracket 53">
                    <a:extLst>
                      <a:ext uri="{FF2B5EF4-FFF2-40B4-BE49-F238E27FC236}">
                        <a16:creationId xmlns:a16="http://schemas.microsoft.com/office/drawing/2014/main" id="{D0FDFC84-4868-F2D8-77F3-66A2E690D3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" name="Left Bracket 54">
                    <a:extLst>
                      <a:ext uri="{FF2B5EF4-FFF2-40B4-BE49-F238E27FC236}">
                        <a16:creationId xmlns:a16="http://schemas.microsoft.com/office/drawing/2014/main" id="{4171AB3D-ED15-2028-3BA2-8450E118C0A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3D1878-20BC-44CF-0857-9B5C236944DF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CA713EE5-875D-37C6-2FFF-68353EB5BFBC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2CE6D5AA-A397-4800-C24C-869A1EFA782E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8" name="Left Bracket 47">
                    <a:extLst>
                      <a:ext uri="{FF2B5EF4-FFF2-40B4-BE49-F238E27FC236}">
                        <a16:creationId xmlns:a16="http://schemas.microsoft.com/office/drawing/2014/main" id="{FB3A8DDA-C3B0-BC6C-BD09-DE9B9674FD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" name="Left Bracket 48">
                    <a:extLst>
                      <a:ext uri="{FF2B5EF4-FFF2-40B4-BE49-F238E27FC236}">
                        <a16:creationId xmlns:a16="http://schemas.microsoft.com/office/drawing/2014/main" id="{B72148A7-DA22-80DA-5851-90BD7237255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1983DA61-4D75-3742-6EBA-AC885FE95708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6" name="Left Bracket 45">
                    <a:extLst>
                      <a:ext uri="{FF2B5EF4-FFF2-40B4-BE49-F238E27FC236}">
                        <a16:creationId xmlns:a16="http://schemas.microsoft.com/office/drawing/2014/main" id="{92BF1617-1864-1482-00B6-399406E25D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Left Bracket 46">
                    <a:extLst>
                      <a:ext uri="{FF2B5EF4-FFF2-40B4-BE49-F238E27FC236}">
                        <a16:creationId xmlns:a16="http://schemas.microsoft.com/office/drawing/2014/main" id="{161601D6-D5ED-1F8C-99F8-EDCACB12DB1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42697CDE-D37F-EB98-B21E-CA570999499E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23EB51A-63B7-EFA4-30E8-95E141B7B84F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2" name="Left Bracket 41">
                    <a:extLst>
                      <a:ext uri="{FF2B5EF4-FFF2-40B4-BE49-F238E27FC236}">
                        <a16:creationId xmlns:a16="http://schemas.microsoft.com/office/drawing/2014/main" id="{9A235A17-5A50-B5A2-D52C-03C6244FD12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Left Bracket 42">
                    <a:extLst>
                      <a:ext uri="{FF2B5EF4-FFF2-40B4-BE49-F238E27FC236}">
                        <a16:creationId xmlns:a16="http://schemas.microsoft.com/office/drawing/2014/main" id="{A2C4BEC1-D394-D355-748C-14AA947ACA4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A1FB73D6-4554-6A87-EED3-5F1F6FFB3033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0" name="Left Bracket 39">
                    <a:extLst>
                      <a:ext uri="{FF2B5EF4-FFF2-40B4-BE49-F238E27FC236}">
                        <a16:creationId xmlns:a16="http://schemas.microsoft.com/office/drawing/2014/main" id="{915DB59B-74C1-99A7-5B2B-1701A2326F2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Left Bracket 40">
                    <a:extLst>
                      <a:ext uri="{FF2B5EF4-FFF2-40B4-BE49-F238E27FC236}">
                        <a16:creationId xmlns:a16="http://schemas.microsoft.com/office/drawing/2014/main" id="{907E356E-8166-D8D7-C65E-B5595A0B144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6E101C6-E3D2-AFAD-88E0-02E30F2CD40D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E29F4619-3B5B-16A3-227E-1197CA9AC52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25" name="Left Bracket 24">
                  <a:extLst>
                    <a:ext uri="{FF2B5EF4-FFF2-40B4-BE49-F238E27FC236}">
                      <a16:creationId xmlns:a16="http://schemas.microsoft.com/office/drawing/2014/main" id="{F0FE1238-89C1-3DDD-6B16-909DB92975E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Left Bracket 30">
                  <a:extLst>
                    <a:ext uri="{FF2B5EF4-FFF2-40B4-BE49-F238E27FC236}">
                      <a16:creationId xmlns:a16="http://schemas.microsoft.com/office/drawing/2014/main" id="{4E005892-C948-5AE7-75C6-23D110E90F1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42EF7E34-93F0-6624-196B-F831615CF3F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23" name="Left Bracket 22">
                  <a:extLst>
                    <a:ext uri="{FF2B5EF4-FFF2-40B4-BE49-F238E27FC236}">
                      <a16:creationId xmlns:a16="http://schemas.microsoft.com/office/drawing/2014/main" id="{0E9F8F26-6D64-3D9C-1950-9137B690E304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Left Bracket 23">
                  <a:extLst>
                    <a:ext uri="{FF2B5EF4-FFF2-40B4-BE49-F238E27FC236}">
                      <a16:creationId xmlns:a16="http://schemas.microsoft.com/office/drawing/2014/main" id="{A50B1ABF-D636-49FA-5B01-D6A8529C5CC2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79F800E-3289-2736-31B6-27B12939CB19}"/>
              </a:ext>
            </a:extLst>
          </p:cNvPr>
          <p:cNvGrpSpPr/>
          <p:nvPr/>
        </p:nvGrpSpPr>
        <p:grpSpPr>
          <a:xfrm>
            <a:off x="65313" y="4718572"/>
            <a:ext cx="12192000" cy="365125"/>
            <a:chOff x="1250844" y="3012659"/>
            <a:chExt cx="10001709" cy="408028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43265AF-906A-2C8D-DDA4-D9851905402B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E364CFE7-ADD6-54AF-9472-364E8F42365D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138E7E1B-B5AC-92F4-02C6-89B1CB6ED0BB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00" name="Left Bracket 99">
                    <a:extLst>
                      <a:ext uri="{FF2B5EF4-FFF2-40B4-BE49-F238E27FC236}">
                        <a16:creationId xmlns:a16="http://schemas.microsoft.com/office/drawing/2014/main" id="{8F9CD10A-B9DB-F346-9B45-7173A0DACD4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1" name="Left Bracket 100">
                    <a:extLst>
                      <a:ext uri="{FF2B5EF4-FFF2-40B4-BE49-F238E27FC236}">
                        <a16:creationId xmlns:a16="http://schemas.microsoft.com/office/drawing/2014/main" id="{9E8A2FCA-AD20-A31D-5B16-8FAFDE0191E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5AAC81E5-3775-39D4-2ECD-644A4B96F2D2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98" name="Left Bracket 97">
                    <a:extLst>
                      <a:ext uri="{FF2B5EF4-FFF2-40B4-BE49-F238E27FC236}">
                        <a16:creationId xmlns:a16="http://schemas.microsoft.com/office/drawing/2014/main" id="{63615CBD-6D39-6F8B-A927-889EAF0B49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9" name="Left Bracket 98">
                    <a:extLst>
                      <a:ext uri="{FF2B5EF4-FFF2-40B4-BE49-F238E27FC236}">
                        <a16:creationId xmlns:a16="http://schemas.microsoft.com/office/drawing/2014/main" id="{79239985-A879-6B7E-C482-F5CAE27A822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9F3CE6B0-C40D-CF30-6B3D-F05F1CA7DFDD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90" name="Group 89">
                  <a:extLst>
                    <a:ext uri="{FF2B5EF4-FFF2-40B4-BE49-F238E27FC236}">
                      <a16:creationId xmlns:a16="http://schemas.microsoft.com/office/drawing/2014/main" id="{5BE1E191-46EA-1BE4-9123-F07056578854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94" name="Left Bracket 93">
                    <a:extLst>
                      <a:ext uri="{FF2B5EF4-FFF2-40B4-BE49-F238E27FC236}">
                        <a16:creationId xmlns:a16="http://schemas.microsoft.com/office/drawing/2014/main" id="{92FA3C56-C10A-5582-014F-9C1E4B31E61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5" name="Left Bracket 94">
                    <a:extLst>
                      <a:ext uri="{FF2B5EF4-FFF2-40B4-BE49-F238E27FC236}">
                        <a16:creationId xmlns:a16="http://schemas.microsoft.com/office/drawing/2014/main" id="{6C683348-331D-1A07-087D-4CE7C165B7A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C343398A-2424-1496-D484-CB21D6512EF8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92" name="Left Bracket 91">
                    <a:extLst>
                      <a:ext uri="{FF2B5EF4-FFF2-40B4-BE49-F238E27FC236}">
                        <a16:creationId xmlns:a16="http://schemas.microsoft.com/office/drawing/2014/main" id="{436E731D-AFAD-1EA1-8D40-66C9245E991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3" name="Left Bracket 92">
                    <a:extLst>
                      <a:ext uri="{FF2B5EF4-FFF2-40B4-BE49-F238E27FC236}">
                        <a16:creationId xmlns:a16="http://schemas.microsoft.com/office/drawing/2014/main" id="{26287090-3320-160E-9352-6BC8387E03C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67E903E9-E27E-9D63-8C40-267622E34126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7CB3497D-BC3D-0643-9C80-D29623DAFFD0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82" name="Group 81">
                  <a:extLst>
                    <a:ext uri="{FF2B5EF4-FFF2-40B4-BE49-F238E27FC236}">
                      <a16:creationId xmlns:a16="http://schemas.microsoft.com/office/drawing/2014/main" id="{811F8A8A-EC5F-FEA9-D54D-1930B5CDDB74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86" name="Left Bracket 85">
                    <a:extLst>
                      <a:ext uri="{FF2B5EF4-FFF2-40B4-BE49-F238E27FC236}">
                        <a16:creationId xmlns:a16="http://schemas.microsoft.com/office/drawing/2014/main" id="{73ED2DE2-3085-048D-6953-D6B770E3B65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7" name="Left Bracket 86">
                    <a:extLst>
                      <a:ext uri="{FF2B5EF4-FFF2-40B4-BE49-F238E27FC236}">
                        <a16:creationId xmlns:a16="http://schemas.microsoft.com/office/drawing/2014/main" id="{3E8EB161-6BBE-30BA-D73E-08319165DD5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CFAC2F37-525D-F25E-68C9-C46F79FF8999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84" name="Left Bracket 83">
                    <a:extLst>
                      <a:ext uri="{FF2B5EF4-FFF2-40B4-BE49-F238E27FC236}">
                        <a16:creationId xmlns:a16="http://schemas.microsoft.com/office/drawing/2014/main" id="{625990AD-880E-D6AB-7C14-12D9E6545D5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5" name="Left Bracket 84">
                    <a:extLst>
                      <a:ext uri="{FF2B5EF4-FFF2-40B4-BE49-F238E27FC236}">
                        <a16:creationId xmlns:a16="http://schemas.microsoft.com/office/drawing/2014/main" id="{6A083793-3A52-5739-C2DC-957435F7A9E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476C57DD-6961-6256-4280-DAC3A7A2404C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76" name="Group 75">
                  <a:extLst>
                    <a:ext uri="{FF2B5EF4-FFF2-40B4-BE49-F238E27FC236}">
                      <a16:creationId xmlns:a16="http://schemas.microsoft.com/office/drawing/2014/main" id="{C52FAD05-34DD-364C-3978-7F8CB7BC07B9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80" name="Left Bracket 79">
                    <a:extLst>
                      <a:ext uri="{FF2B5EF4-FFF2-40B4-BE49-F238E27FC236}">
                        <a16:creationId xmlns:a16="http://schemas.microsoft.com/office/drawing/2014/main" id="{FF075424-D22D-9020-B748-F63A293B15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1" name="Left Bracket 80">
                    <a:extLst>
                      <a:ext uri="{FF2B5EF4-FFF2-40B4-BE49-F238E27FC236}">
                        <a16:creationId xmlns:a16="http://schemas.microsoft.com/office/drawing/2014/main" id="{433A2E0A-F8BE-7FEC-D925-B460E3552C8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BE8A36E3-BFB0-8610-F27D-9744F09FAA56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78" name="Left Bracket 77">
                    <a:extLst>
                      <a:ext uri="{FF2B5EF4-FFF2-40B4-BE49-F238E27FC236}">
                        <a16:creationId xmlns:a16="http://schemas.microsoft.com/office/drawing/2014/main" id="{31B6059D-2D80-1447-B86C-FD603C20EED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" name="Left Bracket 78">
                    <a:extLst>
                      <a:ext uri="{FF2B5EF4-FFF2-40B4-BE49-F238E27FC236}">
                        <a16:creationId xmlns:a16="http://schemas.microsoft.com/office/drawing/2014/main" id="{6DE10907-76CA-99A5-8D13-371EADB307C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05E47E98-D044-870C-A5B2-0BD917949E24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54809B8C-7DBC-4CDF-C61D-2B4CB7B019D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72" name="Left Bracket 71">
                  <a:extLst>
                    <a:ext uri="{FF2B5EF4-FFF2-40B4-BE49-F238E27FC236}">
                      <a16:creationId xmlns:a16="http://schemas.microsoft.com/office/drawing/2014/main" id="{A510D712-8DE2-B08E-5964-3100DDC6A0A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Left Bracket 72">
                  <a:extLst>
                    <a:ext uri="{FF2B5EF4-FFF2-40B4-BE49-F238E27FC236}">
                      <a16:creationId xmlns:a16="http://schemas.microsoft.com/office/drawing/2014/main" id="{EC554A62-B489-D992-9089-57EB25B9963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86CCF833-422F-DC88-9856-CB7217F7F945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70" name="Left Bracket 69">
                  <a:extLst>
                    <a:ext uri="{FF2B5EF4-FFF2-40B4-BE49-F238E27FC236}">
                      <a16:creationId xmlns:a16="http://schemas.microsoft.com/office/drawing/2014/main" id="{13385763-5E24-D0F6-C411-D1C85D8E386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Left Bracket 70">
                  <a:extLst>
                    <a:ext uri="{FF2B5EF4-FFF2-40B4-BE49-F238E27FC236}">
                      <a16:creationId xmlns:a16="http://schemas.microsoft.com/office/drawing/2014/main" id="{2E7AF329-AC4C-BB07-531B-8F2C8F766F9F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2C6D24E-5183-CF8D-2E29-CFE46B63A7F4}"/>
              </a:ext>
            </a:extLst>
          </p:cNvPr>
          <p:cNvGrpSpPr/>
          <p:nvPr/>
        </p:nvGrpSpPr>
        <p:grpSpPr>
          <a:xfrm>
            <a:off x="134980" y="4717086"/>
            <a:ext cx="12192000" cy="365125"/>
            <a:chOff x="1250844" y="3012659"/>
            <a:chExt cx="10001709" cy="408028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E064AF2C-DBC3-786C-D0AE-B4CCD4E4EDE2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4AFBC875-482F-694B-F7DA-478C6DC68AC9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34" name="Group 133">
                  <a:extLst>
                    <a:ext uri="{FF2B5EF4-FFF2-40B4-BE49-F238E27FC236}">
                      <a16:creationId xmlns:a16="http://schemas.microsoft.com/office/drawing/2014/main" id="{4C2A9568-CCA5-1698-BB39-CF0A0AC608E4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38" name="Left Bracket 137">
                    <a:extLst>
                      <a:ext uri="{FF2B5EF4-FFF2-40B4-BE49-F238E27FC236}">
                        <a16:creationId xmlns:a16="http://schemas.microsoft.com/office/drawing/2014/main" id="{96461BFC-2F35-0803-5AAA-9071F054F0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9" name="Left Bracket 138">
                    <a:extLst>
                      <a:ext uri="{FF2B5EF4-FFF2-40B4-BE49-F238E27FC236}">
                        <a16:creationId xmlns:a16="http://schemas.microsoft.com/office/drawing/2014/main" id="{07CD6B2F-7158-8E77-8D3C-B400E0C0B97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5" name="Group 134">
                  <a:extLst>
                    <a:ext uri="{FF2B5EF4-FFF2-40B4-BE49-F238E27FC236}">
                      <a16:creationId xmlns:a16="http://schemas.microsoft.com/office/drawing/2014/main" id="{01C31FDD-375C-CEB4-242C-9ED7D299C9AF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36" name="Left Bracket 135">
                    <a:extLst>
                      <a:ext uri="{FF2B5EF4-FFF2-40B4-BE49-F238E27FC236}">
                        <a16:creationId xmlns:a16="http://schemas.microsoft.com/office/drawing/2014/main" id="{3C42864D-68FE-C398-2580-91C58A82FC9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7" name="Left Bracket 136">
                    <a:extLst>
                      <a:ext uri="{FF2B5EF4-FFF2-40B4-BE49-F238E27FC236}">
                        <a16:creationId xmlns:a16="http://schemas.microsoft.com/office/drawing/2014/main" id="{C389232E-2164-30B7-3E36-88D3011CEF0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E7003825-ADBD-84E3-2FF0-2C71826DB84B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28" name="Group 127">
                  <a:extLst>
                    <a:ext uri="{FF2B5EF4-FFF2-40B4-BE49-F238E27FC236}">
                      <a16:creationId xmlns:a16="http://schemas.microsoft.com/office/drawing/2014/main" id="{0B1EE6EF-14A7-5F5D-B20B-034DCDC2E774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32" name="Left Bracket 131">
                    <a:extLst>
                      <a:ext uri="{FF2B5EF4-FFF2-40B4-BE49-F238E27FC236}">
                        <a16:creationId xmlns:a16="http://schemas.microsoft.com/office/drawing/2014/main" id="{A572C25A-B4BC-8F83-90CC-E5658D4F3D6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3" name="Left Bracket 132">
                    <a:extLst>
                      <a:ext uri="{FF2B5EF4-FFF2-40B4-BE49-F238E27FC236}">
                        <a16:creationId xmlns:a16="http://schemas.microsoft.com/office/drawing/2014/main" id="{6ADFD0C7-416D-588B-CC03-2F5B33A1A28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9" name="Group 128">
                  <a:extLst>
                    <a:ext uri="{FF2B5EF4-FFF2-40B4-BE49-F238E27FC236}">
                      <a16:creationId xmlns:a16="http://schemas.microsoft.com/office/drawing/2014/main" id="{EF81D602-E2A3-9A59-386D-19CABACF7DF6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30" name="Left Bracket 129">
                    <a:extLst>
                      <a:ext uri="{FF2B5EF4-FFF2-40B4-BE49-F238E27FC236}">
                        <a16:creationId xmlns:a16="http://schemas.microsoft.com/office/drawing/2014/main" id="{5B070B8B-40FB-5DB6-20D6-E0268C8CDDD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" name="Left Bracket 130">
                    <a:extLst>
                      <a:ext uri="{FF2B5EF4-FFF2-40B4-BE49-F238E27FC236}">
                        <a16:creationId xmlns:a16="http://schemas.microsoft.com/office/drawing/2014/main" id="{277705E8-E066-E11E-D8FE-A01DD2200CF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3084EAA-9921-2EB5-0C2A-4CBE4297B178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7D5D8356-CF56-C715-2BE6-F621170C09A4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20" name="Group 119">
                  <a:extLst>
                    <a:ext uri="{FF2B5EF4-FFF2-40B4-BE49-F238E27FC236}">
                      <a16:creationId xmlns:a16="http://schemas.microsoft.com/office/drawing/2014/main" id="{3C1F48A7-2751-2C28-B55B-F8C64BCBC1A9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24" name="Left Bracket 123">
                    <a:extLst>
                      <a:ext uri="{FF2B5EF4-FFF2-40B4-BE49-F238E27FC236}">
                        <a16:creationId xmlns:a16="http://schemas.microsoft.com/office/drawing/2014/main" id="{578EF6F9-DC3E-C54D-528F-589DFC21927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5" name="Left Bracket 124">
                    <a:extLst>
                      <a:ext uri="{FF2B5EF4-FFF2-40B4-BE49-F238E27FC236}">
                        <a16:creationId xmlns:a16="http://schemas.microsoft.com/office/drawing/2014/main" id="{F61E6A41-6D61-C86E-43CF-2CBAE138124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1" name="Group 120">
                  <a:extLst>
                    <a:ext uri="{FF2B5EF4-FFF2-40B4-BE49-F238E27FC236}">
                      <a16:creationId xmlns:a16="http://schemas.microsoft.com/office/drawing/2014/main" id="{B23AA8F4-20B1-A8EC-1BBC-5CF4D925FFD1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22" name="Left Bracket 121">
                    <a:extLst>
                      <a:ext uri="{FF2B5EF4-FFF2-40B4-BE49-F238E27FC236}">
                        <a16:creationId xmlns:a16="http://schemas.microsoft.com/office/drawing/2014/main" id="{964144A9-2C59-56D0-9EE7-64FFBCA2A55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3" name="Left Bracket 122">
                    <a:extLst>
                      <a:ext uri="{FF2B5EF4-FFF2-40B4-BE49-F238E27FC236}">
                        <a16:creationId xmlns:a16="http://schemas.microsoft.com/office/drawing/2014/main" id="{D45AEEBF-B122-3DA3-09CC-AA7430F4086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FE781261-5646-E40B-E90D-682366DE2E42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14" name="Group 113">
                  <a:extLst>
                    <a:ext uri="{FF2B5EF4-FFF2-40B4-BE49-F238E27FC236}">
                      <a16:creationId xmlns:a16="http://schemas.microsoft.com/office/drawing/2014/main" id="{E68AB42A-3AFA-7A14-084B-4C7A51F3DDAE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18" name="Left Bracket 117">
                    <a:extLst>
                      <a:ext uri="{FF2B5EF4-FFF2-40B4-BE49-F238E27FC236}">
                        <a16:creationId xmlns:a16="http://schemas.microsoft.com/office/drawing/2014/main" id="{68C8CBD2-4304-E556-A714-46ECD407830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" name="Left Bracket 118">
                    <a:extLst>
                      <a:ext uri="{FF2B5EF4-FFF2-40B4-BE49-F238E27FC236}">
                        <a16:creationId xmlns:a16="http://schemas.microsoft.com/office/drawing/2014/main" id="{C2D35FDE-9A60-3E3E-665E-3DED15BF250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15" name="Group 114">
                  <a:extLst>
                    <a:ext uri="{FF2B5EF4-FFF2-40B4-BE49-F238E27FC236}">
                      <a16:creationId xmlns:a16="http://schemas.microsoft.com/office/drawing/2014/main" id="{C614DDFA-370D-5855-2738-F6EE1AD479A7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16" name="Left Bracket 115">
                    <a:extLst>
                      <a:ext uri="{FF2B5EF4-FFF2-40B4-BE49-F238E27FC236}">
                        <a16:creationId xmlns:a16="http://schemas.microsoft.com/office/drawing/2014/main" id="{03D4BB00-B978-5B54-BF7B-E42F5400A4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7" name="Left Bracket 116">
                    <a:extLst>
                      <a:ext uri="{FF2B5EF4-FFF2-40B4-BE49-F238E27FC236}">
                        <a16:creationId xmlns:a16="http://schemas.microsoft.com/office/drawing/2014/main" id="{2527A7BA-813E-2F6A-C375-F26CA15DA24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CFEDB7A-84D1-68E4-E8A5-468C76E7A83F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B60859A9-389C-729E-ED71-322561B486A7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BBC877D5-8E88-738D-C009-6BF1E83CBDE5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7A2F0F2-6233-AAA6-5C64-B2982E73D2C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CF8291D-6909-8D94-3E41-8016BD90A704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8" name="Left Bracket 107">
                  <a:extLst>
                    <a:ext uri="{FF2B5EF4-FFF2-40B4-BE49-F238E27FC236}">
                      <a16:creationId xmlns:a16="http://schemas.microsoft.com/office/drawing/2014/main" id="{95739754-CB2E-05FF-594F-5DCDEC714A14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915BE8C-5328-5DF5-16E3-0B71EB7CCF2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C4EF6F7-A839-B04F-63A0-4CE4F4AB2672}"/>
              </a:ext>
            </a:extLst>
          </p:cNvPr>
          <p:cNvGrpSpPr/>
          <p:nvPr/>
        </p:nvGrpSpPr>
        <p:grpSpPr>
          <a:xfrm>
            <a:off x="30478" y="4714635"/>
            <a:ext cx="12192000" cy="365125"/>
            <a:chOff x="1250844" y="3012659"/>
            <a:chExt cx="10001709" cy="408028"/>
          </a:xfrm>
        </p:grpSpPr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B3CE2C70-AC51-B941-AD86-6A9F719C8CDE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D7435934-52E5-F360-5A5A-13223232D156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72" name="Group 171">
                  <a:extLst>
                    <a:ext uri="{FF2B5EF4-FFF2-40B4-BE49-F238E27FC236}">
                      <a16:creationId xmlns:a16="http://schemas.microsoft.com/office/drawing/2014/main" id="{DB0755C3-228A-A2B9-D0E6-2317E892E2C2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76" name="Left Bracket 175">
                    <a:extLst>
                      <a:ext uri="{FF2B5EF4-FFF2-40B4-BE49-F238E27FC236}">
                        <a16:creationId xmlns:a16="http://schemas.microsoft.com/office/drawing/2014/main" id="{4058DB67-6461-372E-350A-5F13CBCB12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7" name="Left Bracket 176">
                    <a:extLst>
                      <a:ext uri="{FF2B5EF4-FFF2-40B4-BE49-F238E27FC236}">
                        <a16:creationId xmlns:a16="http://schemas.microsoft.com/office/drawing/2014/main" id="{26214492-9F22-07E6-7F60-A927DC12E72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3" name="Group 172">
                  <a:extLst>
                    <a:ext uri="{FF2B5EF4-FFF2-40B4-BE49-F238E27FC236}">
                      <a16:creationId xmlns:a16="http://schemas.microsoft.com/office/drawing/2014/main" id="{AE6DB861-AA36-24D2-78CE-2508397C8945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74" name="Left Bracket 173">
                    <a:extLst>
                      <a:ext uri="{FF2B5EF4-FFF2-40B4-BE49-F238E27FC236}">
                        <a16:creationId xmlns:a16="http://schemas.microsoft.com/office/drawing/2014/main" id="{EADED044-E45D-CAF5-9167-AEEC0EC7EA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5" name="Left Bracket 174">
                    <a:extLst>
                      <a:ext uri="{FF2B5EF4-FFF2-40B4-BE49-F238E27FC236}">
                        <a16:creationId xmlns:a16="http://schemas.microsoft.com/office/drawing/2014/main" id="{278FBDC0-FF27-6C7A-C754-D13E1FE65C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0D395361-ABA7-01FD-CC01-515332B4EF44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66" name="Group 165">
                  <a:extLst>
                    <a:ext uri="{FF2B5EF4-FFF2-40B4-BE49-F238E27FC236}">
                      <a16:creationId xmlns:a16="http://schemas.microsoft.com/office/drawing/2014/main" id="{2848A0E9-EF93-57C3-18ED-2C092F050ADF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70" name="Left Bracket 169">
                    <a:extLst>
                      <a:ext uri="{FF2B5EF4-FFF2-40B4-BE49-F238E27FC236}">
                        <a16:creationId xmlns:a16="http://schemas.microsoft.com/office/drawing/2014/main" id="{FF581775-8400-4C75-7BD5-BADC2BB6F6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1" name="Left Bracket 170">
                    <a:extLst>
                      <a:ext uri="{FF2B5EF4-FFF2-40B4-BE49-F238E27FC236}">
                        <a16:creationId xmlns:a16="http://schemas.microsoft.com/office/drawing/2014/main" id="{CD322D77-29E2-F43B-A43C-EFBAD103C88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67" name="Group 166">
                  <a:extLst>
                    <a:ext uri="{FF2B5EF4-FFF2-40B4-BE49-F238E27FC236}">
                      <a16:creationId xmlns:a16="http://schemas.microsoft.com/office/drawing/2014/main" id="{BFAF8591-3118-C691-7130-E0565C933E68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68" name="Left Bracket 167">
                    <a:extLst>
                      <a:ext uri="{FF2B5EF4-FFF2-40B4-BE49-F238E27FC236}">
                        <a16:creationId xmlns:a16="http://schemas.microsoft.com/office/drawing/2014/main" id="{87AC9DC0-28F1-168D-75BB-B296FD1A50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9" name="Left Bracket 168">
                    <a:extLst>
                      <a:ext uri="{FF2B5EF4-FFF2-40B4-BE49-F238E27FC236}">
                        <a16:creationId xmlns:a16="http://schemas.microsoft.com/office/drawing/2014/main" id="{1ADE2382-EAE5-D5A2-C5DD-AF41D811756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4273FB52-219E-A8EA-D0F9-06C26A91ABAB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80513FC8-9F0B-53B6-99E3-8B113A96CD26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58" name="Group 157">
                  <a:extLst>
                    <a:ext uri="{FF2B5EF4-FFF2-40B4-BE49-F238E27FC236}">
                      <a16:creationId xmlns:a16="http://schemas.microsoft.com/office/drawing/2014/main" id="{7E84A557-D450-792F-851D-5B0D6BB586B9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62" name="Left Bracket 161">
                    <a:extLst>
                      <a:ext uri="{FF2B5EF4-FFF2-40B4-BE49-F238E27FC236}">
                        <a16:creationId xmlns:a16="http://schemas.microsoft.com/office/drawing/2014/main" id="{412DEED6-066B-9BBC-E820-6341FD423D8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3" name="Left Bracket 162">
                    <a:extLst>
                      <a:ext uri="{FF2B5EF4-FFF2-40B4-BE49-F238E27FC236}">
                        <a16:creationId xmlns:a16="http://schemas.microsoft.com/office/drawing/2014/main" id="{182101EB-95A4-266D-3451-703317F432D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59" name="Group 158">
                  <a:extLst>
                    <a:ext uri="{FF2B5EF4-FFF2-40B4-BE49-F238E27FC236}">
                      <a16:creationId xmlns:a16="http://schemas.microsoft.com/office/drawing/2014/main" id="{341E49C7-518D-67E6-6D24-F9014E7C8744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60" name="Left Bracket 159">
                    <a:extLst>
                      <a:ext uri="{FF2B5EF4-FFF2-40B4-BE49-F238E27FC236}">
                        <a16:creationId xmlns:a16="http://schemas.microsoft.com/office/drawing/2014/main" id="{6B8F7815-884C-C92C-82EA-8D911330163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1" name="Left Bracket 160">
                    <a:extLst>
                      <a:ext uri="{FF2B5EF4-FFF2-40B4-BE49-F238E27FC236}">
                        <a16:creationId xmlns:a16="http://schemas.microsoft.com/office/drawing/2014/main" id="{EED169BC-6A0F-CA7E-AA09-2314A85981D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E88E0D40-F74F-C2BF-8861-BA161D0B6F90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4C4A7634-E26B-0941-37C8-CBDAEDE6C132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56" name="Left Bracket 155">
                    <a:extLst>
                      <a:ext uri="{FF2B5EF4-FFF2-40B4-BE49-F238E27FC236}">
                        <a16:creationId xmlns:a16="http://schemas.microsoft.com/office/drawing/2014/main" id="{4BAD5DF1-4735-7CB8-4E0C-604E4AA03EA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7" name="Left Bracket 156">
                    <a:extLst>
                      <a:ext uri="{FF2B5EF4-FFF2-40B4-BE49-F238E27FC236}">
                        <a16:creationId xmlns:a16="http://schemas.microsoft.com/office/drawing/2014/main" id="{1CBC0D5D-AEE8-22DE-1BC0-1C92806C9E5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53" name="Group 152">
                  <a:extLst>
                    <a:ext uri="{FF2B5EF4-FFF2-40B4-BE49-F238E27FC236}">
                      <a16:creationId xmlns:a16="http://schemas.microsoft.com/office/drawing/2014/main" id="{4A0F9EBA-8A5E-036C-CEF4-39EB92FDCDF6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54" name="Left Bracket 153">
                    <a:extLst>
                      <a:ext uri="{FF2B5EF4-FFF2-40B4-BE49-F238E27FC236}">
                        <a16:creationId xmlns:a16="http://schemas.microsoft.com/office/drawing/2014/main" id="{9B1A0E42-358E-516B-7E9A-17D442D3CA5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5" name="Left Bracket 154">
                    <a:extLst>
                      <a:ext uri="{FF2B5EF4-FFF2-40B4-BE49-F238E27FC236}">
                        <a16:creationId xmlns:a16="http://schemas.microsoft.com/office/drawing/2014/main" id="{765F18D8-EDF8-F06F-E150-DBAF16B3D2E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80CE7927-5115-5541-ACE7-98838E6F433D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43B39504-408E-9344-FEDE-3D4E584AB641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48" name="Left Bracket 147">
                  <a:extLst>
                    <a:ext uri="{FF2B5EF4-FFF2-40B4-BE49-F238E27FC236}">
                      <a16:creationId xmlns:a16="http://schemas.microsoft.com/office/drawing/2014/main" id="{EA31274C-F73D-2721-160D-F9A5DB70FFF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Left Bracket 148">
                  <a:extLst>
                    <a:ext uri="{FF2B5EF4-FFF2-40B4-BE49-F238E27FC236}">
                      <a16:creationId xmlns:a16="http://schemas.microsoft.com/office/drawing/2014/main" id="{A660887B-1823-E1CD-8563-B72D04E10F4C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3A34C307-2175-F4E8-23D9-F7021DC41A0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46" name="Left Bracket 145">
                  <a:extLst>
                    <a:ext uri="{FF2B5EF4-FFF2-40B4-BE49-F238E27FC236}">
                      <a16:creationId xmlns:a16="http://schemas.microsoft.com/office/drawing/2014/main" id="{A938366E-A12A-8D4D-5CAA-AD7421C6E90D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Left Bracket 146">
                  <a:extLst>
                    <a:ext uri="{FF2B5EF4-FFF2-40B4-BE49-F238E27FC236}">
                      <a16:creationId xmlns:a16="http://schemas.microsoft.com/office/drawing/2014/main" id="{37EA41C7-6958-0F64-29C5-B6FA125399B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A0721F3D-912C-546F-E363-4317D573C066}"/>
              </a:ext>
            </a:extLst>
          </p:cNvPr>
          <p:cNvGrpSpPr/>
          <p:nvPr/>
        </p:nvGrpSpPr>
        <p:grpSpPr>
          <a:xfrm>
            <a:off x="100898" y="4713945"/>
            <a:ext cx="12192000" cy="365125"/>
            <a:chOff x="1250844" y="3012659"/>
            <a:chExt cx="10001709" cy="408028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A61EDD23-4525-EDC3-5579-96C710F7EF40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AA4849B4-DE2C-9AF0-D9DE-88F51EA1BF24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210" name="Group 209">
                  <a:extLst>
                    <a:ext uri="{FF2B5EF4-FFF2-40B4-BE49-F238E27FC236}">
                      <a16:creationId xmlns:a16="http://schemas.microsoft.com/office/drawing/2014/main" id="{84705BC3-675D-3E3A-5681-884276FE0064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14" name="Left Bracket 213">
                    <a:extLst>
                      <a:ext uri="{FF2B5EF4-FFF2-40B4-BE49-F238E27FC236}">
                        <a16:creationId xmlns:a16="http://schemas.microsoft.com/office/drawing/2014/main" id="{51791986-F64F-4C4E-FD6E-4E1553E523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5" name="Left Bracket 214">
                    <a:extLst>
                      <a:ext uri="{FF2B5EF4-FFF2-40B4-BE49-F238E27FC236}">
                        <a16:creationId xmlns:a16="http://schemas.microsoft.com/office/drawing/2014/main" id="{F41D1CDE-4A25-1003-337F-162BBA258A2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1" name="Group 210">
                  <a:extLst>
                    <a:ext uri="{FF2B5EF4-FFF2-40B4-BE49-F238E27FC236}">
                      <a16:creationId xmlns:a16="http://schemas.microsoft.com/office/drawing/2014/main" id="{154A0FC4-8A4C-7DD5-119A-3C0EE652CB18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12" name="Left Bracket 211">
                    <a:extLst>
                      <a:ext uri="{FF2B5EF4-FFF2-40B4-BE49-F238E27FC236}">
                        <a16:creationId xmlns:a16="http://schemas.microsoft.com/office/drawing/2014/main" id="{CE697AED-B98E-2374-AB0C-E8B47111326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3" name="Left Bracket 212">
                    <a:extLst>
                      <a:ext uri="{FF2B5EF4-FFF2-40B4-BE49-F238E27FC236}">
                        <a16:creationId xmlns:a16="http://schemas.microsoft.com/office/drawing/2014/main" id="{C9EAD82A-6AF5-BDE8-CF1B-23C52FCBF6C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4691ABBE-153C-B189-D43C-C6F31E2DC43A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204" name="Group 203">
                  <a:extLst>
                    <a:ext uri="{FF2B5EF4-FFF2-40B4-BE49-F238E27FC236}">
                      <a16:creationId xmlns:a16="http://schemas.microsoft.com/office/drawing/2014/main" id="{1E1C11D7-4C8A-F501-ABAF-D83C6BEDD304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08" name="Left Bracket 207">
                    <a:extLst>
                      <a:ext uri="{FF2B5EF4-FFF2-40B4-BE49-F238E27FC236}">
                        <a16:creationId xmlns:a16="http://schemas.microsoft.com/office/drawing/2014/main" id="{D6449917-3CDB-3FB5-8ED4-1883668F279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9" name="Left Bracket 208">
                    <a:extLst>
                      <a:ext uri="{FF2B5EF4-FFF2-40B4-BE49-F238E27FC236}">
                        <a16:creationId xmlns:a16="http://schemas.microsoft.com/office/drawing/2014/main" id="{10EF871D-9A90-43BA-C53F-D09FA89B4BC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5" name="Group 204">
                  <a:extLst>
                    <a:ext uri="{FF2B5EF4-FFF2-40B4-BE49-F238E27FC236}">
                      <a16:creationId xmlns:a16="http://schemas.microsoft.com/office/drawing/2014/main" id="{B6677662-7B01-6FD3-1E8D-3EEDD280FC55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06" name="Left Bracket 205">
                    <a:extLst>
                      <a:ext uri="{FF2B5EF4-FFF2-40B4-BE49-F238E27FC236}">
                        <a16:creationId xmlns:a16="http://schemas.microsoft.com/office/drawing/2014/main" id="{AE1C3D3E-4439-B0E2-6491-4E221CD38D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7" name="Left Bracket 206">
                    <a:extLst>
                      <a:ext uri="{FF2B5EF4-FFF2-40B4-BE49-F238E27FC236}">
                        <a16:creationId xmlns:a16="http://schemas.microsoft.com/office/drawing/2014/main" id="{A71D3179-7368-2222-F124-0037007E7DD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8EB65D8D-D529-423D-57D0-2EDB2407310C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188" name="Group 187">
                <a:extLst>
                  <a:ext uri="{FF2B5EF4-FFF2-40B4-BE49-F238E27FC236}">
                    <a16:creationId xmlns:a16="http://schemas.microsoft.com/office/drawing/2014/main" id="{5C6B9BF4-12FD-5BEB-09B8-51B479E69A83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96" name="Group 195">
                  <a:extLst>
                    <a:ext uri="{FF2B5EF4-FFF2-40B4-BE49-F238E27FC236}">
                      <a16:creationId xmlns:a16="http://schemas.microsoft.com/office/drawing/2014/main" id="{74C19070-D968-34D3-66BF-F8378644DEAA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00" name="Left Bracket 199">
                    <a:extLst>
                      <a:ext uri="{FF2B5EF4-FFF2-40B4-BE49-F238E27FC236}">
                        <a16:creationId xmlns:a16="http://schemas.microsoft.com/office/drawing/2014/main" id="{9B7F5CF8-CAD9-FEB1-2A4C-459D06B3397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1" name="Left Bracket 200">
                    <a:extLst>
                      <a:ext uri="{FF2B5EF4-FFF2-40B4-BE49-F238E27FC236}">
                        <a16:creationId xmlns:a16="http://schemas.microsoft.com/office/drawing/2014/main" id="{7F57CCDD-EDA3-D932-AFA8-374233A63E1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7" name="Group 196">
                  <a:extLst>
                    <a:ext uri="{FF2B5EF4-FFF2-40B4-BE49-F238E27FC236}">
                      <a16:creationId xmlns:a16="http://schemas.microsoft.com/office/drawing/2014/main" id="{CF2EAA1F-4C1F-0D79-137C-5B63EFA3A9C4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98" name="Left Bracket 197">
                    <a:extLst>
                      <a:ext uri="{FF2B5EF4-FFF2-40B4-BE49-F238E27FC236}">
                        <a16:creationId xmlns:a16="http://schemas.microsoft.com/office/drawing/2014/main" id="{EF486CE6-5D9E-287E-04A4-2C679275634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9" name="Left Bracket 198">
                    <a:extLst>
                      <a:ext uri="{FF2B5EF4-FFF2-40B4-BE49-F238E27FC236}">
                        <a16:creationId xmlns:a16="http://schemas.microsoft.com/office/drawing/2014/main" id="{17DD3F15-E301-4051-6E35-FEF25BFF26B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89" name="Group 188">
                <a:extLst>
                  <a:ext uri="{FF2B5EF4-FFF2-40B4-BE49-F238E27FC236}">
                    <a16:creationId xmlns:a16="http://schemas.microsoft.com/office/drawing/2014/main" id="{2DBFB5DB-F3AB-10C2-D24A-5DF859531A29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190" name="Group 189">
                  <a:extLst>
                    <a:ext uri="{FF2B5EF4-FFF2-40B4-BE49-F238E27FC236}">
                      <a16:creationId xmlns:a16="http://schemas.microsoft.com/office/drawing/2014/main" id="{AB1AE8C7-206D-0236-AA1B-08FCB69DF751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94" name="Left Bracket 193">
                    <a:extLst>
                      <a:ext uri="{FF2B5EF4-FFF2-40B4-BE49-F238E27FC236}">
                        <a16:creationId xmlns:a16="http://schemas.microsoft.com/office/drawing/2014/main" id="{ADB2783C-C785-8CDD-9AC9-3CF0D1B7A7F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5" name="Left Bracket 194">
                    <a:extLst>
                      <a:ext uri="{FF2B5EF4-FFF2-40B4-BE49-F238E27FC236}">
                        <a16:creationId xmlns:a16="http://schemas.microsoft.com/office/drawing/2014/main" id="{E5303CA3-8DD2-9B70-000B-D41B343BED4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1" name="Group 190">
                  <a:extLst>
                    <a:ext uri="{FF2B5EF4-FFF2-40B4-BE49-F238E27FC236}">
                      <a16:creationId xmlns:a16="http://schemas.microsoft.com/office/drawing/2014/main" id="{5628E3A5-AE57-2A13-F676-62645F78BB63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92" name="Left Bracket 191">
                    <a:extLst>
                      <a:ext uri="{FF2B5EF4-FFF2-40B4-BE49-F238E27FC236}">
                        <a16:creationId xmlns:a16="http://schemas.microsoft.com/office/drawing/2014/main" id="{F166D05F-B68C-DC80-5FCC-89CD4C9467D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3" name="Left Bracket 192">
                    <a:extLst>
                      <a:ext uri="{FF2B5EF4-FFF2-40B4-BE49-F238E27FC236}">
                        <a16:creationId xmlns:a16="http://schemas.microsoft.com/office/drawing/2014/main" id="{5480DFC7-873C-692A-DA50-67B07F7A60B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D103EC88-F4EF-B319-90AF-DA744E1C6CE9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182" name="Group 181">
                <a:extLst>
                  <a:ext uri="{FF2B5EF4-FFF2-40B4-BE49-F238E27FC236}">
                    <a16:creationId xmlns:a16="http://schemas.microsoft.com/office/drawing/2014/main" id="{0CF0DAD1-2224-3FF9-999B-ADB9FCDC50DE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6" name="Left Bracket 185">
                  <a:extLst>
                    <a:ext uri="{FF2B5EF4-FFF2-40B4-BE49-F238E27FC236}">
                      <a16:creationId xmlns:a16="http://schemas.microsoft.com/office/drawing/2014/main" id="{5ECCA4DA-AA3A-757A-D8E8-63F8A7DF2FF7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" name="Left Bracket 186">
                  <a:extLst>
                    <a:ext uri="{FF2B5EF4-FFF2-40B4-BE49-F238E27FC236}">
                      <a16:creationId xmlns:a16="http://schemas.microsoft.com/office/drawing/2014/main" id="{3F8105BF-F399-73B0-4FE8-C84B42152A1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3" name="Group 182">
                <a:extLst>
                  <a:ext uri="{FF2B5EF4-FFF2-40B4-BE49-F238E27FC236}">
                    <a16:creationId xmlns:a16="http://schemas.microsoft.com/office/drawing/2014/main" id="{26868AC6-C575-8549-D47F-F4F9DA4E5C00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4" name="Left Bracket 183">
                  <a:extLst>
                    <a:ext uri="{FF2B5EF4-FFF2-40B4-BE49-F238E27FC236}">
                      <a16:creationId xmlns:a16="http://schemas.microsoft.com/office/drawing/2014/main" id="{095335D5-D08B-A21A-C018-5FE7DB968B2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" name="Left Bracket 184">
                  <a:extLst>
                    <a:ext uri="{FF2B5EF4-FFF2-40B4-BE49-F238E27FC236}">
                      <a16:creationId xmlns:a16="http://schemas.microsoft.com/office/drawing/2014/main" id="{2737E90E-550F-66B1-43DA-D569E33C39C8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552873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3CF17-ED6D-B686-52A4-B02D009D3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24556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Measure the phase difference between a REF clock and the CUT</a:t>
            </a:r>
          </a:p>
        </p:txBody>
      </p: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62A2E3C3-A023-F6D8-CDE7-05457859D42B}"/>
              </a:ext>
            </a:extLst>
          </p:cNvPr>
          <p:cNvGrpSpPr/>
          <p:nvPr/>
        </p:nvGrpSpPr>
        <p:grpSpPr>
          <a:xfrm>
            <a:off x="1518013" y="2971839"/>
            <a:ext cx="9470923" cy="2357789"/>
            <a:chOff x="1518013" y="2971839"/>
            <a:chExt cx="9470923" cy="2357789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D4AC25C-8A36-B941-BB7E-13EFB9DDA0C0}"/>
                </a:ext>
              </a:extLst>
            </p:cNvPr>
            <p:cNvGrpSpPr/>
            <p:nvPr/>
          </p:nvGrpSpPr>
          <p:grpSpPr>
            <a:xfrm>
              <a:off x="1835734" y="4348091"/>
              <a:ext cx="9057183" cy="402099"/>
              <a:chOff x="2030987" y="4848833"/>
              <a:chExt cx="9000340" cy="402099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67A8B403-C300-9296-E9DF-6D938C8AC630}"/>
                  </a:ext>
                </a:extLst>
              </p:cNvPr>
              <p:cNvGrpSpPr/>
              <p:nvPr/>
            </p:nvGrpSpPr>
            <p:grpSpPr>
              <a:xfrm>
                <a:off x="2030987" y="4878494"/>
                <a:ext cx="3004105" cy="372438"/>
                <a:chOff x="5434882" y="688024"/>
                <a:chExt cx="4089463" cy="372438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BE9AF392-99A9-8EC6-5795-8136B9C0ACF0}"/>
                    </a:ext>
                  </a:extLst>
                </p:cNvPr>
                <p:cNvGrpSpPr/>
                <p:nvPr/>
              </p:nvGrpSpPr>
              <p:grpSpPr>
                <a:xfrm>
                  <a:off x="5434882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69" name="Left Bracket 68">
                    <a:extLst>
                      <a:ext uri="{FF2B5EF4-FFF2-40B4-BE49-F238E27FC236}">
                        <a16:creationId xmlns:a16="http://schemas.microsoft.com/office/drawing/2014/main" id="{CCCC451B-D0FC-F9B1-B786-9BB0D044FA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0" name="Left Bracket 69">
                    <a:extLst>
                      <a:ext uri="{FF2B5EF4-FFF2-40B4-BE49-F238E27FC236}">
                        <a16:creationId xmlns:a16="http://schemas.microsoft.com/office/drawing/2014/main" id="{600FFC5C-1B9C-AE57-E411-5E25AA1DEED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AE3E0724-5403-3532-64F7-87A9D5497D80}"/>
                    </a:ext>
                  </a:extLst>
                </p:cNvPr>
                <p:cNvGrpSpPr/>
                <p:nvPr/>
              </p:nvGrpSpPr>
              <p:grpSpPr>
                <a:xfrm>
                  <a:off x="6798036" y="688024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61" name="Group 60">
                    <a:extLst>
                      <a:ext uri="{FF2B5EF4-FFF2-40B4-BE49-F238E27FC236}">
                        <a16:creationId xmlns:a16="http://schemas.microsoft.com/office/drawing/2014/main" id="{8C84AEEA-D09F-AFE1-C125-E7D8D3202DC3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65" name="Left Bracket 64">
                      <a:extLst>
                        <a:ext uri="{FF2B5EF4-FFF2-40B4-BE49-F238E27FC236}">
                          <a16:creationId xmlns:a16="http://schemas.microsoft.com/office/drawing/2014/main" id="{8E44279E-BD2E-2010-93F1-E78AD6B8E2E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" name="Left Bracket 65">
                      <a:extLst>
                        <a:ext uri="{FF2B5EF4-FFF2-40B4-BE49-F238E27FC236}">
                          <a16:creationId xmlns:a16="http://schemas.microsoft.com/office/drawing/2014/main" id="{B20CF7AE-E9D7-2146-A3DA-5B0AD48747D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2" name="Group 61">
                    <a:extLst>
                      <a:ext uri="{FF2B5EF4-FFF2-40B4-BE49-F238E27FC236}">
                        <a16:creationId xmlns:a16="http://schemas.microsoft.com/office/drawing/2014/main" id="{BE10E95E-8066-0799-FBBC-4EE31F002DB6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63" name="Left Bracket 62">
                      <a:extLst>
                        <a:ext uri="{FF2B5EF4-FFF2-40B4-BE49-F238E27FC236}">
                          <a16:creationId xmlns:a16="http://schemas.microsoft.com/office/drawing/2014/main" id="{DC70591B-037E-0BA8-8271-1FF6760701D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4" name="Left Bracket 63">
                      <a:extLst>
                        <a:ext uri="{FF2B5EF4-FFF2-40B4-BE49-F238E27FC236}">
                          <a16:creationId xmlns:a16="http://schemas.microsoft.com/office/drawing/2014/main" id="{8A80AF5F-722B-5B6E-DF17-0EFD37809F9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7467B4E0-D63C-6323-5518-7AFD21EF51D9}"/>
                  </a:ext>
                </a:extLst>
              </p:cNvPr>
              <p:cNvGrpSpPr/>
              <p:nvPr/>
            </p:nvGrpSpPr>
            <p:grpSpPr>
              <a:xfrm>
                <a:off x="5029105" y="4848833"/>
                <a:ext cx="4005474" cy="378367"/>
                <a:chOff x="4071726" y="688024"/>
                <a:chExt cx="5452619" cy="378367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5BE655BC-475D-2B61-6A48-5269D82AC997}"/>
                    </a:ext>
                  </a:extLst>
                </p:cNvPr>
                <p:cNvGrpSpPr/>
                <p:nvPr/>
              </p:nvGrpSpPr>
              <p:grpSpPr>
                <a:xfrm>
                  <a:off x="4071726" y="711756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C68B3754-A222-AE9F-F0DD-BB132113A099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57" name="Left Bracket 56">
                      <a:extLst>
                        <a:ext uri="{FF2B5EF4-FFF2-40B4-BE49-F238E27FC236}">
                          <a16:creationId xmlns:a16="http://schemas.microsoft.com/office/drawing/2014/main" id="{3D99EDD6-A6E4-5B60-0EDE-3C8C934E541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" name="Left Bracket 57">
                      <a:extLst>
                        <a:ext uri="{FF2B5EF4-FFF2-40B4-BE49-F238E27FC236}">
                          <a16:creationId xmlns:a16="http://schemas.microsoft.com/office/drawing/2014/main" id="{C98DDB05-DA55-1D98-C4C3-256E6563861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54" name="Group 53">
                    <a:extLst>
                      <a:ext uri="{FF2B5EF4-FFF2-40B4-BE49-F238E27FC236}">
                        <a16:creationId xmlns:a16="http://schemas.microsoft.com/office/drawing/2014/main" id="{933D57D5-30FE-E495-FB40-820841BDA3DD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55" name="Left Bracket 54">
                      <a:extLst>
                        <a:ext uri="{FF2B5EF4-FFF2-40B4-BE49-F238E27FC236}">
                          <a16:creationId xmlns:a16="http://schemas.microsoft.com/office/drawing/2014/main" id="{81BE3530-C61D-69CA-DA4B-F07021359A0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6" name="Left Bracket 55">
                      <a:extLst>
                        <a:ext uri="{FF2B5EF4-FFF2-40B4-BE49-F238E27FC236}">
                          <a16:creationId xmlns:a16="http://schemas.microsoft.com/office/drawing/2014/main" id="{970137AF-8CB1-A7C0-CAEF-B33DDCD85A5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DDB49B80-C960-4490-F57D-CAB14E32D68D}"/>
                    </a:ext>
                  </a:extLst>
                </p:cNvPr>
                <p:cNvGrpSpPr/>
                <p:nvPr/>
              </p:nvGrpSpPr>
              <p:grpSpPr>
                <a:xfrm>
                  <a:off x="6798036" y="688024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47" name="Group 46">
                    <a:extLst>
                      <a:ext uri="{FF2B5EF4-FFF2-40B4-BE49-F238E27FC236}">
                        <a16:creationId xmlns:a16="http://schemas.microsoft.com/office/drawing/2014/main" id="{5E1F9D2F-DBF7-34AD-D5FE-420ED41A8CEB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51" name="Left Bracket 50">
                      <a:extLst>
                        <a:ext uri="{FF2B5EF4-FFF2-40B4-BE49-F238E27FC236}">
                          <a16:creationId xmlns:a16="http://schemas.microsoft.com/office/drawing/2014/main" id="{6AD260A0-CF49-54AE-6C65-61F320E4DD6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2" name="Left Bracket 51">
                      <a:extLst>
                        <a:ext uri="{FF2B5EF4-FFF2-40B4-BE49-F238E27FC236}">
                          <a16:creationId xmlns:a16="http://schemas.microsoft.com/office/drawing/2014/main" id="{5CDA3AE1-BCDB-A21D-0567-3A8AC151CCF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48" name="Group 47">
                    <a:extLst>
                      <a:ext uri="{FF2B5EF4-FFF2-40B4-BE49-F238E27FC236}">
                        <a16:creationId xmlns:a16="http://schemas.microsoft.com/office/drawing/2014/main" id="{440BC89C-C342-7B18-2B37-077BD39FEEE5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49" name="Left Bracket 48">
                      <a:extLst>
                        <a:ext uri="{FF2B5EF4-FFF2-40B4-BE49-F238E27FC236}">
                          <a16:creationId xmlns:a16="http://schemas.microsoft.com/office/drawing/2014/main" id="{ED976AF2-7A4E-FAC4-1EFC-0C8768B6FD6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0" name="Left Bracket 49">
                      <a:extLst>
                        <a:ext uri="{FF2B5EF4-FFF2-40B4-BE49-F238E27FC236}">
                          <a16:creationId xmlns:a16="http://schemas.microsoft.com/office/drawing/2014/main" id="{ADF960B6-548C-C4A7-A3A5-630FEA0AB72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7B126EA3-A9F1-2F4D-E6FE-41517E408F58}"/>
                  </a:ext>
                </a:extLst>
              </p:cNvPr>
              <p:cNvGrpSpPr/>
              <p:nvPr/>
            </p:nvGrpSpPr>
            <p:grpSpPr>
              <a:xfrm>
                <a:off x="9028591" y="4851805"/>
                <a:ext cx="2002736" cy="354635"/>
                <a:chOff x="4071726" y="711756"/>
                <a:chExt cx="2726309" cy="354635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376A2325-684C-8FA0-18F4-B5390E29CFB2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3" name="Left Bracket 42">
                    <a:extLst>
                      <a:ext uri="{FF2B5EF4-FFF2-40B4-BE49-F238E27FC236}">
                        <a16:creationId xmlns:a16="http://schemas.microsoft.com/office/drawing/2014/main" id="{F9D42091-93C6-FF11-62C5-2E10424911F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Left Bracket 43">
                    <a:extLst>
                      <a:ext uri="{FF2B5EF4-FFF2-40B4-BE49-F238E27FC236}">
                        <a16:creationId xmlns:a16="http://schemas.microsoft.com/office/drawing/2014/main" id="{4EAB030D-C2F9-55A9-F369-CF02A8E461F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12847E4E-18AB-E533-8C7D-573EC7CC0E1D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1" name="Left Bracket 40">
                    <a:extLst>
                      <a:ext uri="{FF2B5EF4-FFF2-40B4-BE49-F238E27FC236}">
                        <a16:creationId xmlns:a16="http://schemas.microsoft.com/office/drawing/2014/main" id="{ACFAD773-DC03-8B0C-0103-7DDCDCBAFC5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" name="Left Bracket 41">
                    <a:extLst>
                      <a:ext uri="{FF2B5EF4-FFF2-40B4-BE49-F238E27FC236}">
                        <a16:creationId xmlns:a16="http://schemas.microsoft.com/office/drawing/2014/main" id="{FEA8F667-4A09-312C-3330-8964599AD3C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02EEC1D-8E1D-DB6E-5632-69D842E2B377}"/>
                </a:ext>
              </a:extLst>
            </p:cNvPr>
            <p:cNvGrpSpPr/>
            <p:nvPr/>
          </p:nvGrpSpPr>
          <p:grpSpPr>
            <a:xfrm>
              <a:off x="1835733" y="2971839"/>
              <a:ext cx="9057184" cy="2162885"/>
              <a:chOff x="1438597" y="3429000"/>
              <a:chExt cx="9057184" cy="2196497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4BC7847E-FCBB-13C3-E111-9670A7CD3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33641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C59578A9-6437-0E21-8560-30CF954082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35009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292F38B0-321B-416C-EAD5-2608213668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42720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C0F5CDD8-FA86-1CAE-07AB-E766BB1586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25417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F785F7A2-CDD6-D287-9C33-A1A40444D1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45749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F4EB82D4-C98F-4F09-B878-E4D436DB47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78729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2B1DF3E8-9A08-E74D-900F-67D86D02A3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80396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E4A01112-1ABE-B674-2FA5-316F49CBFA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88088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7996FD5-C923-80D5-FA4F-1F70520E79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95781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85E17CF4-2203-845A-D819-BA61E76428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597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0466AE8B-05D1-0797-A1A7-CFDBD0291F72}"/>
                </a:ext>
              </a:extLst>
            </p:cNvPr>
            <p:cNvGrpSpPr/>
            <p:nvPr/>
          </p:nvGrpSpPr>
          <p:grpSpPr>
            <a:xfrm>
              <a:off x="1583811" y="3564429"/>
              <a:ext cx="9057183" cy="402099"/>
              <a:chOff x="2030987" y="4848833"/>
              <a:chExt cx="9000340" cy="402099"/>
            </a:xfrm>
          </p:grpSpPr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F8CABC47-A42B-DD92-151F-72AB0A32CD2C}"/>
                  </a:ext>
                </a:extLst>
              </p:cNvPr>
              <p:cNvGrpSpPr/>
              <p:nvPr/>
            </p:nvGrpSpPr>
            <p:grpSpPr>
              <a:xfrm>
                <a:off x="2030987" y="4878494"/>
                <a:ext cx="3004105" cy="372438"/>
                <a:chOff x="5434882" y="688024"/>
                <a:chExt cx="4089463" cy="372438"/>
              </a:xfrm>
            </p:grpSpPr>
            <p:grpSp>
              <p:nvGrpSpPr>
                <p:cNvPr id="180" name="Group 179">
                  <a:extLst>
                    <a:ext uri="{FF2B5EF4-FFF2-40B4-BE49-F238E27FC236}">
                      <a16:creationId xmlns:a16="http://schemas.microsoft.com/office/drawing/2014/main" id="{65849AE4-0A5C-D78B-D7AB-2B7831B49103}"/>
                    </a:ext>
                  </a:extLst>
                </p:cNvPr>
                <p:cNvGrpSpPr/>
                <p:nvPr/>
              </p:nvGrpSpPr>
              <p:grpSpPr>
                <a:xfrm>
                  <a:off x="5434882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81" name="Left Bracket 180">
                    <a:extLst>
                      <a:ext uri="{FF2B5EF4-FFF2-40B4-BE49-F238E27FC236}">
                        <a16:creationId xmlns:a16="http://schemas.microsoft.com/office/drawing/2014/main" id="{7A4D5671-D05C-F7D8-C223-581E179ED43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2" name="Left Bracket 181">
                    <a:extLst>
                      <a:ext uri="{FF2B5EF4-FFF2-40B4-BE49-F238E27FC236}">
                        <a16:creationId xmlns:a16="http://schemas.microsoft.com/office/drawing/2014/main" id="{10DAB349-F0BE-5B41-7825-DEF95A293E0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2" name="Group 171">
                  <a:extLst>
                    <a:ext uri="{FF2B5EF4-FFF2-40B4-BE49-F238E27FC236}">
                      <a16:creationId xmlns:a16="http://schemas.microsoft.com/office/drawing/2014/main" id="{C9DE6571-23BB-1DE0-6FE9-822796ACD5F9}"/>
                    </a:ext>
                  </a:extLst>
                </p:cNvPr>
                <p:cNvGrpSpPr/>
                <p:nvPr/>
              </p:nvGrpSpPr>
              <p:grpSpPr>
                <a:xfrm>
                  <a:off x="6798036" y="688024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173" name="Group 172">
                    <a:extLst>
                      <a:ext uri="{FF2B5EF4-FFF2-40B4-BE49-F238E27FC236}">
                        <a16:creationId xmlns:a16="http://schemas.microsoft.com/office/drawing/2014/main" id="{FCE4BE2D-2DB2-86BF-97AB-E23773B62D22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77" name="Left Bracket 176">
                      <a:extLst>
                        <a:ext uri="{FF2B5EF4-FFF2-40B4-BE49-F238E27FC236}">
                          <a16:creationId xmlns:a16="http://schemas.microsoft.com/office/drawing/2014/main" id="{97AA73B8-3B9B-3F35-2274-B898C935B48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8" name="Left Bracket 177">
                      <a:extLst>
                        <a:ext uri="{FF2B5EF4-FFF2-40B4-BE49-F238E27FC236}">
                          <a16:creationId xmlns:a16="http://schemas.microsoft.com/office/drawing/2014/main" id="{1B9705C6-4AF9-B46B-A5E2-73EA9F72A6C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4" name="Group 173">
                    <a:extLst>
                      <a:ext uri="{FF2B5EF4-FFF2-40B4-BE49-F238E27FC236}">
                        <a16:creationId xmlns:a16="http://schemas.microsoft.com/office/drawing/2014/main" id="{97172A3F-C570-88F1-C79C-9EC351DA81AA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75" name="Left Bracket 174">
                      <a:extLst>
                        <a:ext uri="{FF2B5EF4-FFF2-40B4-BE49-F238E27FC236}">
                          <a16:creationId xmlns:a16="http://schemas.microsoft.com/office/drawing/2014/main" id="{855F8E0E-F197-D291-3A23-109CAA886C0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6" name="Left Bracket 175">
                      <a:extLst>
                        <a:ext uri="{FF2B5EF4-FFF2-40B4-BE49-F238E27FC236}">
                          <a16:creationId xmlns:a16="http://schemas.microsoft.com/office/drawing/2014/main" id="{D23826CB-FFDD-3373-E622-7BD704C7FBA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0F688AB5-C70D-1595-9E67-403C1103CB41}"/>
                  </a:ext>
                </a:extLst>
              </p:cNvPr>
              <p:cNvGrpSpPr/>
              <p:nvPr/>
            </p:nvGrpSpPr>
            <p:grpSpPr>
              <a:xfrm>
                <a:off x="5029105" y="4848833"/>
                <a:ext cx="4005474" cy="378367"/>
                <a:chOff x="4071726" y="688024"/>
                <a:chExt cx="5452619" cy="378367"/>
              </a:xfrm>
            </p:grpSpPr>
            <p:grpSp>
              <p:nvGrpSpPr>
                <p:cNvPr id="157" name="Group 156">
                  <a:extLst>
                    <a:ext uri="{FF2B5EF4-FFF2-40B4-BE49-F238E27FC236}">
                      <a16:creationId xmlns:a16="http://schemas.microsoft.com/office/drawing/2014/main" id="{9A3FE39F-0532-A2F4-CB76-ECA31876317C}"/>
                    </a:ext>
                  </a:extLst>
                </p:cNvPr>
                <p:cNvGrpSpPr/>
                <p:nvPr/>
              </p:nvGrpSpPr>
              <p:grpSpPr>
                <a:xfrm>
                  <a:off x="4071726" y="711756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165" name="Group 164">
                    <a:extLst>
                      <a:ext uri="{FF2B5EF4-FFF2-40B4-BE49-F238E27FC236}">
                        <a16:creationId xmlns:a16="http://schemas.microsoft.com/office/drawing/2014/main" id="{E50CCE8D-0861-72D8-291B-AB2106634059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69" name="Left Bracket 168">
                      <a:extLst>
                        <a:ext uri="{FF2B5EF4-FFF2-40B4-BE49-F238E27FC236}">
                          <a16:creationId xmlns:a16="http://schemas.microsoft.com/office/drawing/2014/main" id="{4DE8784B-CFF2-7017-2419-0FB7938E182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0" name="Left Bracket 169">
                      <a:extLst>
                        <a:ext uri="{FF2B5EF4-FFF2-40B4-BE49-F238E27FC236}">
                          <a16:creationId xmlns:a16="http://schemas.microsoft.com/office/drawing/2014/main" id="{CD837DD0-8F03-7384-B48E-A3652AC020E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66" name="Group 165">
                    <a:extLst>
                      <a:ext uri="{FF2B5EF4-FFF2-40B4-BE49-F238E27FC236}">
                        <a16:creationId xmlns:a16="http://schemas.microsoft.com/office/drawing/2014/main" id="{89D6D20C-5F03-138D-1EBB-A44DE67DF261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67" name="Left Bracket 166">
                      <a:extLst>
                        <a:ext uri="{FF2B5EF4-FFF2-40B4-BE49-F238E27FC236}">
                          <a16:creationId xmlns:a16="http://schemas.microsoft.com/office/drawing/2014/main" id="{D5D778DC-818B-4218-CF3A-419A2ADEF1D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8" name="Left Bracket 167">
                      <a:extLst>
                        <a:ext uri="{FF2B5EF4-FFF2-40B4-BE49-F238E27FC236}">
                          <a16:creationId xmlns:a16="http://schemas.microsoft.com/office/drawing/2014/main" id="{E9BD1944-5DF2-D39B-C813-DAF5BCDB278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58" name="Group 157">
                  <a:extLst>
                    <a:ext uri="{FF2B5EF4-FFF2-40B4-BE49-F238E27FC236}">
                      <a16:creationId xmlns:a16="http://schemas.microsoft.com/office/drawing/2014/main" id="{08CAF332-2560-5155-C00C-0B34A844959E}"/>
                    </a:ext>
                  </a:extLst>
                </p:cNvPr>
                <p:cNvGrpSpPr/>
                <p:nvPr/>
              </p:nvGrpSpPr>
              <p:grpSpPr>
                <a:xfrm>
                  <a:off x="6798036" y="688024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159" name="Group 158">
                    <a:extLst>
                      <a:ext uri="{FF2B5EF4-FFF2-40B4-BE49-F238E27FC236}">
                        <a16:creationId xmlns:a16="http://schemas.microsoft.com/office/drawing/2014/main" id="{175A3C83-3366-316B-FB42-D60E14E72093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63" name="Left Bracket 162">
                      <a:extLst>
                        <a:ext uri="{FF2B5EF4-FFF2-40B4-BE49-F238E27FC236}">
                          <a16:creationId xmlns:a16="http://schemas.microsoft.com/office/drawing/2014/main" id="{21D5ED29-764B-7666-ADC7-61685F80CAC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4" name="Left Bracket 163">
                      <a:extLst>
                        <a:ext uri="{FF2B5EF4-FFF2-40B4-BE49-F238E27FC236}">
                          <a16:creationId xmlns:a16="http://schemas.microsoft.com/office/drawing/2014/main" id="{C8BD48E6-5230-E1DF-D0A0-538968F1578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60" name="Group 159">
                    <a:extLst>
                      <a:ext uri="{FF2B5EF4-FFF2-40B4-BE49-F238E27FC236}">
                        <a16:creationId xmlns:a16="http://schemas.microsoft.com/office/drawing/2014/main" id="{E9CF47EF-06CC-389C-1BA1-084EB4291828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61" name="Left Bracket 160">
                      <a:extLst>
                        <a:ext uri="{FF2B5EF4-FFF2-40B4-BE49-F238E27FC236}">
                          <a16:creationId xmlns:a16="http://schemas.microsoft.com/office/drawing/2014/main" id="{0177EF7D-9A32-5A42-74E5-40C88F7D0F2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2" name="Left Bracket 161">
                      <a:extLst>
                        <a:ext uri="{FF2B5EF4-FFF2-40B4-BE49-F238E27FC236}">
                          <a16:creationId xmlns:a16="http://schemas.microsoft.com/office/drawing/2014/main" id="{C37F8C29-47EB-220B-0D57-3223EFF97AD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3C3DC9B7-62C1-1373-878C-8331AEF26E89}"/>
                  </a:ext>
                </a:extLst>
              </p:cNvPr>
              <p:cNvGrpSpPr/>
              <p:nvPr/>
            </p:nvGrpSpPr>
            <p:grpSpPr>
              <a:xfrm>
                <a:off x="9028591" y="4851805"/>
                <a:ext cx="2002736" cy="354635"/>
                <a:chOff x="4071726" y="711756"/>
                <a:chExt cx="2726309" cy="354635"/>
              </a:xfrm>
            </p:grpSpPr>
            <p:grpSp>
              <p:nvGrpSpPr>
                <p:cNvPr id="151" name="Group 150">
                  <a:extLst>
                    <a:ext uri="{FF2B5EF4-FFF2-40B4-BE49-F238E27FC236}">
                      <a16:creationId xmlns:a16="http://schemas.microsoft.com/office/drawing/2014/main" id="{BDAAFD9B-AFEF-CD7E-A179-3F7D0BB989DB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55" name="Left Bracket 154">
                    <a:extLst>
                      <a:ext uri="{FF2B5EF4-FFF2-40B4-BE49-F238E27FC236}">
                        <a16:creationId xmlns:a16="http://schemas.microsoft.com/office/drawing/2014/main" id="{AFD017E3-A1F0-89C0-CF5C-ACF8F177334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6" name="Left Bracket 155">
                    <a:extLst>
                      <a:ext uri="{FF2B5EF4-FFF2-40B4-BE49-F238E27FC236}">
                        <a16:creationId xmlns:a16="http://schemas.microsoft.com/office/drawing/2014/main" id="{59634994-AD65-80F6-E65D-5914BAAAA58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824B0318-6E9A-7596-63A5-608EC4AC4611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153" name="Left Bracket 152">
                    <a:extLst>
                      <a:ext uri="{FF2B5EF4-FFF2-40B4-BE49-F238E27FC236}">
                        <a16:creationId xmlns:a16="http://schemas.microsoft.com/office/drawing/2014/main" id="{BEFD467E-726E-BE0F-3466-612461C536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4" name="Left Bracket 153">
                    <a:extLst>
                      <a:ext uri="{FF2B5EF4-FFF2-40B4-BE49-F238E27FC236}">
                        <a16:creationId xmlns:a16="http://schemas.microsoft.com/office/drawing/2014/main" id="{8BC3EB46-FD95-A70F-6B02-8EB29A4F988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B4247B74-DDF8-7D0B-CA66-B4E8A48A1EFB}"/>
                </a:ext>
              </a:extLst>
            </p:cNvPr>
            <p:cNvGrpSpPr/>
            <p:nvPr/>
          </p:nvGrpSpPr>
          <p:grpSpPr>
            <a:xfrm>
              <a:off x="1583810" y="2971839"/>
              <a:ext cx="9057184" cy="2200974"/>
              <a:chOff x="1583810" y="2313203"/>
              <a:chExt cx="9057184" cy="3109982"/>
            </a:xfrm>
          </p:grpSpPr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15077C92-D1F2-F3C1-0784-5CBE6AAAE4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78854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2B709321-6099-759E-1EF8-963BC3864B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0222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AFF73AB6-1A80-BDDA-27E0-4CFE47C346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87933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FBE3EEF6-2C4D-D073-D033-45D5A4E8E7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70630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C7F5C3B7-75A7-CF88-7EEC-2F221B5980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90962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37A9F51B-F17D-18FA-3C9B-63FA75430D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23942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AB067C13-DC44-76ED-C1D0-0348C997D1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5609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C46B43C5-1FD9-CFD6-7453-6634F93520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33301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64B5F6C5-8EB3-FAA2-3F00-998B9EFDA5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40994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E61DFE66-0C97-77B0-066A-B12F6E2680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3810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9" name="Straight Arrow Connector 198">
              <a:extLst>
                <a:ext uri="{FF2B5EF4-FFF2-40B4-BE49-F238E27FC236}">
                  <a16:creationId xmlns:a16="http://schemas.microsoft.com/office/drawing/2014/main" id="{3BC1CBB5-B58F-AC1F-902E-228B8B5D8636}"/>
                </a:ext>
              </a:extLst>
            </p:cNvPr>
            <p:cNvCxnSpPr/>
            <p:nvPr/>
          </p:nvCxnSpPr>
          <p:spPr>
            <a:xfrm>
              <a:off x="1518013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Arrow Connector 199">
              <a:extLst>
                <a:ext uri="{FF2B5EF4-FFF2-40B4-BE49-F238E27FC236}">
                  <a16:creationId xmlns:a16="http://schemas.microsoft.com/office/drawing/2014/main" id="{BFAD0560-93E7-FB47-B748-3CF34167D552}"/>
                </a:ext>
              </a:extLst>
            </p:cNvPr>
            <p:cNvCxnSpPr/>
            <p:nvPr/>
          </p:nvCxnSpPr>
          <p:spPr>
            <a:xfrm>
              <a:off x="2535545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6E25854D-ECAF-C18D-49C0-523521C1615A}"/>
                </a:ext>
              </a:extLst>
            </p:cNvPr>
            <p:cNvCxnSpPr/>
            <p:nvPr/>
          </p:nvCxnSpPr>
          <p:spPr>
            <a:xfrm>
              <a:off x="3580222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AD3B52C3-1E73-B457-9F1C-11A46D08F34C}"/>
                </a:ext>
              </a:extLst>
            </p:cNvPr>
            <p:cNvCxnSpPr/>
            <p:nvPr/>
          </p:nvCxnSpPr>
          <p:spPr>
            <a:xfrm>
              <a:off x="4494053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Arrow Connector 202">
              <a:extLst>
                <a:ext uri="{FF2B5EF4-FFF2-40B4-BE49-F238E27FC236}">
                  <a16:creationId xmlns:a16="http://schemas.microsoft.com/office/drawing/2014/main" id="{A13DDFCD-D8AD-3CEF-A2E1-9C93DB69DDAE}"/>
                </a:ext>
              </a:extLst>
            </p:cNvPr>
            <p:cNvCxnSpPr/>
            <p:nvPr/>
          </p:nvCxnSpPr>
          <p:spPr>
            <a:xfrm>
              <a:off x="5538730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Arrow Connector 203">
              <a:extLst>
                <a:ext uri="{FF2B5EF4-FFF2-40B4-BE49-F238E27FC236}">
                  <a16:creationId xmlns:a16="http://schemas.microsoft.com/office/drawing/2014/main" id="{4CE623D2-F3FD-016A-4DAC-650284EBAFE9}"/>
                </a:ext>
              </a:extLst>
            </p:cNvPr>
            <p:cNvCxnSpPr/>
            <p:nvPr/>
          </p:nvCxnSpPr>
          <p:spPr>
            <a:xfrm>
              <a:off x="6526872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506A1E82-1575-C073-9586-F42046A2B278}"/>
                </a:ext>
              </a:extLst>
            </p:cNvPr>
            <p:cNvCxnSpPr/>
            <p:nvPr/>
          </p:nvCxnSpPr>
          <p:spPr>
            <a:xfrm>
              <a:off x="7571549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Arrow Connector 205">
              <a:extLst>
                <a:ext uri="{FF2B5EF4-FFF2-40B4-BE49-F238E27FC236}">
                  <a16:creationId xmlns:a16="http://schemas.microsoft.com/office/drawing/2014/main" id="{D5C7A9FC-BA2A-8F01-8356-3D1EF72EBF7E}"/>
                </a:ext>
              </a:extLst>
            </p:cNvPr>
            <p:cNvCxnSpPr/>
            <p:nvPr/>
          </p:nvCxnSpPr>
          <p:spPr>
            <a:xfrm>
              <a:off x="8588624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Arrow Connector 206">
              <a:extLst>
                <a:ext uri="{FF2B5EF4-FFF2-40B4-BE49-F238E27FC236}">
                  <a16:creationId xmlns:a16="http://schemas.microsoft.com/office/drawing/2014/main" id="{6AED5A8E-8E1A-0586-5EFD-DC3FA6CE8F10}"/>
                </a:ext>
              </a:extLst>
            </p:cNvPr>
            <p:cNvCxnSpPr/>
            <p:nvPr/>
          </p:nvCxnSpPr>
          <p:spPr>
            <a:xfrm>
              <a:off x="9633301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Arrow Connector 207">
              <a:extLst>
                <a:ext uri="{FF2B5EF4-FFF2-40B4-BE49-F238E27FC236}">
                  <a16:creationId xmlns:a16="http://schemas.microsoft.com/office/drawing/2014/main" id="{2040BBF7-787A-B251-54BA-51A13EA1BA85}"/>
                </a:ext>
              </a:extLst>
            </p:cNvPr>
            <p:cNvCxnSpPr/>
            <p:nvPr/>
          </p:nvCxnSpPr>
          <p:spPr>
            <a:xfrm>
              <a:off x="10604124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0" name="TextBox 209">
            <a:extLst>
              <a:ext uri="{FF2B5EF4-FFF2-40B4-BE49-F238E27FC236}">
                <a16:creationId xmlns:a16="http://schemas.microsoft.com/office/drawing/2014/main" id="{6D103A3C-27B9-48F9-067A-E288FAE82722}"/>
              </a:ext>
            </a:extLst>
          </p:cNvPr>
          <p:cNvSpPr txBox="1"/>
          <p:nvPr/>
        </p:nvSpPr>
        <p:spPr>
          <a:xfrm rot="19800000">
            <a:off x="45231" y="3289138"/>
            <a:ext cx="1237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C77B96D0-C411-5DF6-3BF9-714D2A34002B}"/>
              </a:ext>
            </a:extLst>
          </p:cNvPr>
          <p:cNvSpPr txBox="1"/>
          <p:nvPr/>
        </p:nvSpPr>
        <p:spPr>
          <a:xfrm rot="19800000">
            <a:off x="-261275" y="4037131"/>
            <a:ext cx="1850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Clock </a:t>
            </a:r>
          </a:p>
          <a:p>
            <a:pPr algn="ctr"/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Under Test</a:t>
            </a: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A10966CC-294A-1BBB-0477-09A9A9BC989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Title 1">
            <a:extLst>
              <a:ext uri="{FF2B5EF4-FFF2-40B4-BE49-F238E27FC236}">
                <a16:creationId xmlns:a16="http://schemas.microsoft.com/office/drawing/2014/main" id="{892D8E2B-7433-F555-1AFA-E422F6A53DF6}"/>
              </a:ext>
            </a:extLst>
          </p:cNvPr>
          <p:cNvSpPr txBox="1">
            <a:spLocks/>
          </p:cNvSpPr>
          <p:nvPr/>
        </p:nvSpPr>
        <p:spPr>
          <a:xfrm>
            <a:off x="838199" y="365125"/>
            <a:ext cx="1092430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Basic principle of clock characterization</a:t>
            </a:r>
          </a:p>
        </p:txBody>
      </p:sp>
      <p:pic>
        <p:nvPicPr>
          <p:cNvPr id="218" name="Picture 2" descr="Home | CERN">
            <a:extLst>
              <a:ext uri="{FF2B5EF4-FFF2-40B4-BE49-F238E27FC236}">
                <a16:creationId xmlns:a16="http://schemas.microsoft.com/office/drawing/2014/main" id="{07E1D645-86FA-5EAC-6FD4-7CB735399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64FBE8-9D99-DD0D-6347-475E83EE4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0FC0A1-5B9F-157B-5229-27BA5DD5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88700-081A-0B40-751C-460D2768E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994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SA91204A Agilent 12 GHz 4 Channel Digital Oscilloscope Used">
            <a:extLst>
              <a:ext uri="{FF2B5EF4-FFF2-40B4-BE49-F238E27FC236}">
                <a16:creationId xmlns:a16="http://schemas.microsoft.com/office/drawing/2014/main" id="{A1D2202D-36B5-BBAB-D183-0540BBE80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863" y="1636978"/>
            <a:ext cx="1823535" cy="136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3CF17-ED6D-B686-52A4-B02D009D3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Time-based measurement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Based on oscilloscope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Nowadays we obtain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O(5ps)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Taken into account for physics simulation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A012B26-BBE2-40CE-93CA-17D7F3AF8300}"/>
              </a:ext>
            </a:extLst>
          </p:cNvPr>
          <p:cNvGrpSpPr/>
          <p:nvPr/>
        </p:nvGrpSpPr>
        <p:grpSpPr>
          <a:xfrm>
            <a:off x="7794169" y="3381376"/>
            <a:ext cx="3124204" cy="1731398"/>
            <a:chOff x="7701642" y="2898843"/>
            <a:chExt cx="3124204" cy="1731398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8195675-7780-B2C4-7F69-CAD419550751}"/>
                </a:ext>
              </a:extLst>
            </p:cNvPr>
            <p:cNvSpPr/>
            <p:nvPr/>
          </p:nvSpPr>
          <p:spPr>
            <a:xfrm>
              <a:off x="7701642" y="2898843"/>
              <a:ext cx="1567543" cy="1731398"/>
            </a:xfrm>
            <a:custGeom>
              <a:avLst/>
              <a:gdLst>
                <a:gd name="connsiteX0" fmla="*/ 0 w 1567543"/>
                <a:gd name="connsiteY0" fmla="*/ 1730828 h 1731398"/>
                <a:gd name="connsiteX1" fmla="*/ 587829 w 1567543"/>
                <a:gd name="connsiteY1" fmla="*/ 1491343 h 1731398"/>
                <a:gd name="connsiteX2" fmla="*/ 1175657 w 1567543"/>
                <a:gd name="connsiteY2" fmla="*/ 261257 h 1731398"/>
                <a:gd name="connsiteX3" fmla="*/ 1567543 w 1567543"/>
                <a:gd name="connsiteY3" fmla="*/ 0 h 173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7543" h="1731398">
                  <a:moveTo>
                    <a:pt x="0" y="1730828"/>
                  </a:moveTo>
                  <a:cubicBezTo>
                    <a:pt x="195943" y="1733550"/>
                    <a:pt x="391886" y="1736272"/>
                    <a:pt x="587829" y="1491343"/>
                  </a:cubicBezTo>
                  <a:cubicBezTo>
                    <a:pt x="783772" y="1246414"/>
                    <a:pt x="1012371" y="509814"/>
                    <a:pt x="1175657" y="261257"/>
                  </a:cubicBezTo>
                  <a:cubicBezTo>
                    <a:pt x="1338943" y="12700"/>
                    <a:pt x="1453243" y="6350"/>
                    <a:pt x="1567543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E01A9DFE-0F11-48AA-F4CC-5C4FBDCC2B61}"/>
                </a:ext>
              </a:extLst>
            </p:cNvPr>
            <p:cNvSpPr/>
            <p:nvPr/>
          </p:nvSpPr>
          <p:spPr>
            <a:xfrm flipH="1">
              <a:off x="9258303" y="2898843"/>
              <a:ext cx="1567543" cy="1731398"/>
            </a:xfrm>
            <a:custGeom>
              <a:avLst/>
              <a:gdLst>
                <a:gd name="connsiteX0" fmla="*/ 0 w 1567543"/>
                <a:gd name="connsiteY0" fmla="*/ 1730828 h 1731398"/>
                <a:gd name="connsiteX1" fmla="*/ 587829 w 1567543"/>
                <a:gd name="connsiteY1" fmla="*/ 1491343 h 1731398"/>
                <a:gd name="connsiteX2" fmla="*/ 1175657 w 1567543"/>
                <a:gd name="connsiteY2" fmla="*/ 261257 h 1731398"/>
                <a:gd name="connsiteX3" fmla="*/ 1567543 w 1567543"/>
                <a:gd name="connsiteY3" fmla="*/ 0 h 173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7543" h="1731398">
                  <a:moveTo>
                    <a:pt x="0" y="1730828"/>
                  </a:moveTo>
                  <a:cubicBezTo>
                    <a:pt x="195943" y="1733550"/>
                    <a:pt x="391886" y="1736272"/>
                    <a:pt x="587829" y="1491343"/>
                  </a:cubicBezTo>
                  <a:cubicBezTo>
                    <a:pt x="783772" y="1246414"/>
                    <a:pt x="1012371" y="509814"/>
                    <a:pt x="1175657" y="261257"/>
                  </a:cubicBezTo>
                  <a:cubicBezTo>
                    <a:pt x="1338943" y="12700"/>
                    <a:pt x="1453243" y="6350"/>
                    <a:pt x="1567543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4DAD20D-E07F-830D-F96B-8A6AA0CCD6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395" y="3615835"/>
            <a:ext cx="5491605" cy="138250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B0A3C0A-8DF8-90BF-59BE-5EF0734F634B}"/>
              </a:ext>
            </a:extLst>
          </p:cNvPr>
          <p:cNvCxnSpPr/>
          <p:nvPr/>
        </p:nvCxnSpPr>
        <p:spPr>
          <a:xfrm flipV="1">
            <a:off x="7184571" y="2375416"/>
            <a:ext cx="0" cy="29749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92A84B3E-60D7-9B77-2C6E-6B10E4D88275}"/>
              </a:ext>
            </a:extLst>
          </p:cNvPr>
          <p:cNvCxnSpPr>
            <a:cxnSpLocks/>
          </p:cNvCxnSpPr>
          <p:nvPr/>
        </p:nvCxnSpPr>
        <p:spPr>
          <a:xfrm>
            <a:off x="7184571" y="5350391"/>
            <a:ext cx="4593775" cy="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6DD3E49-B3C5-FA94-9B1B-17F309C49DE6}"/>
              </a:ext>
            </a:extLst>
          </p:cNvPr>
          <p:cNvSpPr txBox="1"/>
          <p:nvPr/>
        </p:nvSpPr>
        <p:spPr>
          <a:xfrm>
            <a:off x="10700660" y="5484574"/>
            <a:ext cx="1219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Time (ps)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876B07B-7A9B-3C2C-79DE-BBFF43572DD0}"/>
              </a:ext>
            </a:extLst>
          </p:cNvPr>
          <p:cNvSpPr txBox="1"/>
          <p:nvPr/>
        </p:nvSpPr>
        <p:spPr>
          <a:xfrm>
            <a:off x="7184571" y="2055813"/>
            <a:ext cx="1219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Events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1538525-A605-88D3-6A86-6253A99B2E03}"/>
              </a:ext>
            </a:extLst>
          </p:cNvPr>
          <p:cNvCxnSpPr/>
          <p:nvPr/>
        </p:nvCxnSpPr>
        <p:spPr>
          <a:xfrm>
            <a:off x="9350830" y="2879334"/>
            <a:ext cx="0" cy="223344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6B9CDBE-155C-353C-B5E4-700701F14C1A}"/>
              </a:ext>
            </a:extLst>
          </p:cNvPr>
          <p:cNvCxnSpPr/>
          <p:nvPr/>
        </p:nvCxnSpPr>
        <p:spPr>
          <a:xfrm>
            <a:off x="9361712" y="4126683"/>
            <a:ext cx="609600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3CE2AAB-0340-F057-3DEF-17D2AE9D5235}"/>
              </a:ext>
            </a:extLst>
          </p:cNvPr>
          <p:cNvSpPr txBox="1"/>
          <p:nvPr/>
        </p:nvSpPr>
        <p:spPr>
          <a:xfrm>
            <a:off x="8757558" y="2462436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9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Mean - </a:t>
            </a:r>
            <a:r>
              <a:rPr lang="el-GR" b="1" dirty="0">
                <a:solidFill>
                  <a:schemeClr val="bg2">
                    <a:lumMod val="9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endParaRPr lang="en-US" b="1" dirty="0">
              <a:solidFill>
                <a:schemeClr val="bg2">
                  <a:lumMod val="9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3E2BDB12-3E92-0291-5148-749829DCD6D3}"/>
              </a:ext>
            </a:extLst>
          </p:cNvPr>
          <p:cNvSpPr txBox="1"/>
          <p:nvPr/>
        </p:nvSpPr>
        <p:spPr>
          <a:xfrm>
            <a:off x="9613449" y="3094323"/>
            <a:ext cx="234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Standard Deviation - </a:t>
            </a:r>
            <a:r>
              <a:rPr lang="el-GR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σ</a:t>
            </a:r>
            <a:endParaRPr lang="en-US" b="1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BBC84422-EE8E-4D8B-2731-BDF10BC27CB0}"/>
              </a:ext>
            </a:extLst>
          </p:cNvPr>
          <p:cNvSpPr/>
          <p:nvPr/>
        </p:nvSpPr>
        <p:spPr>
          <a:xfrm>
            <a:off x="6226630" y="3978791"/>
            <a:ext cx="783767" cy="48848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A8E5CF-1CF2-0885-75A3-1B524ADF2851}"/>
              </a:ext>
            </a:extLst>
          </p:cNvPr>
          <p:cNvSpPr txBox="1"/>
          <p:nvPr/>
        </p:nvSpPr>
        <p:spPr>
          <a:xfrm>
            <a:off x="5987134" y="3431170"/>
            <a:ext cx="1382489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histogram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D01C5ED-BAED-E604-F400-EA3A412CE8B8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>
            <a:extLst>
              <a:ext uri="{FF2B5EF4-FFF2-40B4-BE49-F238E27FC236}">
                <a16:creationId xmlns:a16="http://schemas.microsoft.com/office/drawing/2014/main" id="{8AA80489-3C4F-A243-66F0-F588944566C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Time Interval Error Jitter</a:t>
            </a:r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023829F1-1E80-7A45-403B-550900F87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B313F6-DCCC-1DFC-39D4-56DEE0CA4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A6524-CBEF-69CF-0605-96A61FF9C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A9750-0DA2-AC82-E396-3CE3B1C43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3724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SA91204A Agilent 12 GHz 4 Channel Digital Oscilloscope Used">
            <a:extLst>
              <a:ext uri="{FF2B5EF4-FFF2-40B4-BE49-F238E27FC236}">
                <a16:creationId xmlns:a16="http://schemas.microsoft.com/office/drawing/2014/main" id="{A1D2202D-36B5-BBAB-D183-0540BBE80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863" y="1636978"/>
            <a:ext cx="1823535" cy="136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3CF17-ED6D-B686-52A4-B02D009D3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Time-based measurement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Based on oscilloscope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Nowadays we obtain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O(5ps)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Taken into account for physics simulation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A012B26-BBE2-40CE-93CA-17D7F3AF8300}"/>
              </a:ext>
            </a:extLst>
          </p:cNvPr>
          <p:cNvGrpSpPr/>
          <p:nvPr/>
        </p:nvGrpSpPr>
        <p:grpSpPr>
          <a:xfrm>
            <a:off x="7794169" y="3381376"/>
            <a:ext cx="3124204" cy="1731398"/>
            <a:chOff x="7701642" y="2898843"/>
            <a:chExt cx="3124204" cy="1731398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8195675-7780-B2C4-7F69-CAD419550751}"/>
                </a:ext>
              </a:extLst>
            </p:cNvPr>
            <p:cNvSpPr/>
            <p:nvPr/>
          </p:nvSpPr>
          <p:spPr>
            <a:xfrm>
              <a:off x="7701642" y="2898843"/>
              <a:ext cx="1567543" cy="1731398"/>
            </a:xfrm>
            <a:custGeom>
              <a:avLst/>
              <a:gdLst>
                <a:gd name="connsiteX0" fmla="*/ 0 w 1567543"/>
                <a:gd name="connsiteY0" fmla="*/ 1730828 h 1731398"/>
                <a:gd name="connsiteX1" fmla="*/ 587829 w 1567543"/>
                <a:gd name="connsiteY1" fmla="*/ 1491343 h 1731398"/>
                <a:gd name="connsiteX2" fmla="*/ 1175657 w 1567543"/>
                <a:gd name="connsiteY2" fmla="*/ 261257 h 1731398"/>
                <a:gd name="connsiteX3" fmla="*/ 1567543 w 1567543"/>
                <a:gd name="connsiteY3" fmla="*/ 0 h 173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7543" h="1731398">
                  <a:moveTo>
                    <a:pt x="0" y="1730828"/>
                  </a:moveTo>
                  <a:cubicBezTo>
                    <a:pt x="195943" y="1733550"/>
                    <a:pt x="391886" y="1736272"/>
                    <a:pt x="587829" y="1491343"/>
                  </a:cubicBezTo>
                  <a:cubicBezTo>
                    <a:pt x="783772" y="1246414"/>
                    <a:pt x="1012371" y="509814"/>
                    <a:pt x="1175657" y="261257"/>
                  </a:cubicBezTo>
                  <a:cubicBezTo>
                    <a:pt x="1338943" y="12700"/>
                    <a:pt x="1453243" y="6350"/>
                    <a:pt x="1567543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E01A9DFE-0F11-48AA-F4CC-5C4FBDCC2B61}"/>
                </a:ext>
              </a:extLst>
            </p:cNvPr>
            <p:cNvSpPr/>
            <p:nvPr/>
          </p:nvSpPr>
          <p:spPr>
            <a:xfrm flipH="1">
              <a:off x="9258303" y="2898843"/>
              <a:ext cx="1567543" cy="1731398"/>
            </a:xfrm>
            <a:custGeom>
              <a:avLst/>
              <a:gdLst>
                <a:gd name="connsiteX0" fmla="*/ 0 w 1567543"/>
                <a:gd name="connsiteY0" fmla="*/ 1730828 h 1731398"/>
                <a:gd name="connsiteX1" fmla="*/ 587829 w 1567543"/>
                <a:gd name="connsiteY1" fmla="*/ 1491343 h 1731398"/>
                <a:gd name="connsiteX2" fmla="*/ 1175657 w 1567543"/>
                <a:gd name="connsiteY2" fmla="*/ 261257 h 1731398"/>
                <a:gd name="connsiteX3" fmla="*/ 1567543 w 1567543"/>
                <a:gd name="connsiteY3" fmla="*/ 0 h 173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7543" h="1731398">
                  <a:moveTo>
                    <a:pt x="0" y="1730828"/>
                  </a:moveTo>
                  <a:cubicBezTo>
                    <a:pt x="195943" y="1733550"/>
                    <a:pt x="391886" y="1736272"/>
                    <a:pt x="587829" y="1491343"/>
                  </a:cubicBezTo>
                  <a:cubicBezTo>
                    <a:pt x="783772" y="1246414"/>
                    <a:pt x="1012371" y="509814"/>
                    <a:pt x="1175657" y="261257"/>
                  </a:cubicBezTo>
                  <a:cubicBezTo>
                    <a:pt x="1338943" y="12700"/>
                    <a:pt x="1453243" y="6350"/>
                    <a:pt x="1567543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4DAD20D-E07F-830D-F96B-8A6AA0CCD6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395" y="3615835"/>
            <a:ext cx="5491605" cy="138250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B0A3C0A-8DF8-90BF-59BE-5EF0734F634B}"/>
              </a:ext>
            </a:extLst>
          </p:cNvPr>
          <p:cNvCxnSpPr/>
          <p:nvPr/>
        </p:nvCxnSpPr>
        <p:spPr>
          <a:xfrm flipV="1">
            <a:off x="7184571" y="2375416"/>
            <a:ext cx="0" cy="29749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92A84B3E-60D7-9B77-2C6E-6B10E4D88275}"/>
              </a:ext>
            </a:extLst>
          </p:cNvPr>
          <p:cNvCxnSpPr>
            <a:cxnSpLocks/>
          </p:cNvCxnSpPr>
          <p:nvPr/>
        </p:nvCxnSpPr>
        <p:spPr>
          <a:xfrm>
            <a:off x="7184571" y="5350391"/>
            <a:ext cx="4593775" cy="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6DD3E49-B3C5-FA94-9B1B-17F309C49DE6}"/>
              </a:ext>
            </a:extLst>
          </p:cNvPr>
          <p:cNvSpPr txBox="1"/>
          <p:nvPr/>
        </p:nvSpPr>
        <p:spPr>
          <a:xfrm>
            <a:off x="10700660" y="5484574"/>
            <a:ext cx="1219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Time (ps)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876B07B-7A9B-3C2C-79DE-BBFF43572DD0}"/>
              </a:ext>
            </a:extLst>
          </p:cNvPr>
          <p:cNvSpPr txBox="1"/>
          <p:nvPr/>
        </p:nvSpPr>
        <p:spPr>
          <a:xfrm>
            <a:off x="7184571" y="2055813"/>
            <a:ext cx="1219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Events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1538525-A605-88D3-6A86-6253A99B2E03}"/>
              </a:ext>
            </a:extLst>
          </p:cNvPr>
          <p:cNvCxnSpPr/>
          <p:nvPr/>
        </p:nvCxnSpPr>
        <p:spPr>
          <a:xfrm>
            <a:off x="9350830" y="2879334"/>
            <a:ext cx="0" cy="223344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6B9CDBE-155C-353C-B5E4-700701F14C1A}"/>
              </a:ext>
            </a:extLst>
          </p:cNvPr>
          <p:cNvCxnSpPr/>
          <p:nvPr/>
        </p:nvCxnSpPr>
        <p:spPr>
          <a:xfrm>
            <a:off x="9361712" y="4126683"/>
            <a:ext cx="609600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3CE2AAB-0340-F057-3DEF-17D2AE9D5235}"/>
              </a:ext>
            </a:extLst>
          </p:cNvPr>
          <p:cNvSpPr txBox="1"/>
          <p:nvPr/>
        </p:nvSpPr>
        <p:spPr>
          <a:xfrm>
            <a:off x="8757558" y="2462436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9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Mean - </a:t>
            </a:r>
            <a:r>
              <a:rPr lang="el-GR" b="1" dirty="0">
                <a:solidFill>
                  <a:schemeClr val="bg2">
                    <a:lumMod val="9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endParaRPr lang="en-US" b="1" dirty="0">
              <a:solidFill>
                <a:schemeClr val="bg2">
                  <a:lumMod val="9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3E2BDB12-3E92-0291-5148-749829DCD6D3}"/>
              </a:ext>
            </a:extLst>
          </p:cNvPr>
          <p:cNvSpPr txBox="1"/>
          <p:nvPr/>
        </p:nvSpPr>
        <p:spPr>
          <a:xfrm>
            <a:off x="9613449" y="3094323"/>
            <a:ext cx="234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Standard Deviation - </a:t>
            </a:r>
            <a:r>
              <a:rPr lang="el-GR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σ</a:t>
            </a:r>
            <a:endParaRPr lang="en-US" b="1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BBC84422-EE8E-4D8B-2731-BDF10BC27CB0}"/>
              </a:ext>
            </a:extLst>
          </p:cNvPr>
          <p:cNvSpPr/>
          <p:nvPr/>
        </p:nvSpPr>
        <p:spPr>
          <a:xfrm>
            <a:off x="6226630" y="3978791"/>
            <a:ext cx="783767" cy="48848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A8E5CF-1CF2-0885-75A3-1B524ADF2851}"/>
              </a:ext>
            </a:extLst>
          </p:cNvPr>
          <p:cNvSpPr txBox="1"/>
          <p:nvPr/>
        </p:nvSpPr>
        <p:spPr>
          <a:xfrm>
            <a:off x="5987134" y="3431170"/>
            <a:ext cx="1382489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histogram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D01C5ED-BAED-E604-F400-EA3A412CE8B8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>
            <a:extLst>
              <a:ext uri="{FF2B5EF4-FFF2-40B4-BE49-F238E27FC236}">
                <a16:creationId xmlns:a16="http://schemas.microsoft.com/office/drawing/2014/main" id="{8AA80489-3C4F-A243-66F0-F588944566C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Time Interval Error Jitter</a:t>
            </a:r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023829F1-1E80-7A45-403B-550900F87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B313F6-DCCC-1DFC-39D4-56DEE0CA4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A6524-CBEF-69CF-0605-96A61FF9C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A9750-0DA2-AC82-E396-3CE3B1C43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46</a:t>
            </a:fld>
            <a:endParaRPr lang="en-US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CEA94E3A-62E5-AA05-B9E6-6F2202D2FBAE}"/>
              </a:ext>
            </a:extLst>
          </p:cNvPr>
          <p:cNvSpPr/>
          <p:nvPr/>
        </p:nvSpPr>
        <p:spPr>
          <a:xfrm rot="16200000">
            <a:off x="3165531" y="2558641"/>
            <a:ext cx="369334" cy="562223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A6DC3A-620E-D6EC-AD01-1412D4B0AE6C}"/>
              </a:ext>
            </a:extLst>
          </p:cNvPr>
          <p:cNvSpPr txBox="1"/>
          <p:nvPr/>
        </p:nvSpPr>
        <p:spPr>
          <a:xfrm>
            <a:off x="2952080" y="5549148"/>
            <a:ext cx="234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~10ms</a:t>
            </a:r>
          </a:p>
        </p:txBody>
      </p:sp>
    </p:spTree>
    <p:extLst>
      <p:ext uri="{BB962C8B-B14F-4D97-AF65-F5344CB8AC3E}">
        <p14:creationId xmlns:p14="http://schemas.microsoft.com/office/powerpoint/2010/main" val="17720122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Rectangle 215">
            <a:extLst>
              <a:ext uri="{FF2B5EF4-FFF2-40B4-BE49-F238E27FC236}">
                <a16:creationId xmlns:a16="http://schemas.microsoft.com/office/drawing/2014/main" id="{A10966CC-294A-1BBB-0477-09A9A9BC989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Title 1">
            <a:extLst>
              <a:ext uri="{FF2B5EF4-FFF2-40B4-BE49-F238E27FC236}">
                <a16:creationId xmlns:a16="http://schemas.microsoft.com/office/drawing/2014/main" id="{892D8E2B-7433-F555-1AFA-E422F6A53DF6}"/>
              </a:ext>
            </a:extLst>
          </p:cNvPr>
          <p:cNvSpPr txBox="1">
            <a:spLocks/>
          </p:cNvSpPr>
          <p:nvPr/>
        </p:nvSpPr>
        <p:spPr>
          <a:xfrm>
            <a:off x="838199" y="365125"/>
            <a:ext cx="1092430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Measuring clock quality</a:t>
            </a:r>
          </a:p>
        </p:txBody>
      </p:sp>
      <p:pic>
        <p:nvPicPr>
          <p:cNvPr id="218" name="Picture 2" descr="Home | CERN">
            <a:extLst>
              <a:ext uri="{FF2B5EF4-FFF2-40B4-BE49-F238E27FC236}">
                <a16:creationId xmlns:a16="http://schemas.microsoft.com/office/drawing/2014/main" id="{07E1D645-86FA-5EAC-6FD4-7CB735399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64FBE8-9D99-DD0D-6347-475E83EE4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0FC0A1-5B9F-157B-5229-27BA5DD5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for DAQ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88700-081A-0B40-751C-460D2768E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47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AF29F9-09F0-0950-A3A4-FCA456F27019}"/>
              </a:ext>
            </a:extLst>
          </p:cNvPr>
          <p:cNvSpPr/>
          <p:nvPr/>
        </p:nvSpPr>
        <p:spPr>
          <a:xfrm>
            <a:off x="5523807" y="2039680"/>
            <a:ext cx="1354975" cy="7647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Quality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0D3D663C-3A00-7615-257C-1C279403AC34}"/>
              </a:ext>
            </a:extLst>
          </p:cNvPr>
          <p:cNvSpPr/>
          <p:nvPr/>
        </p:nvSpPr>
        <p:spPr>
          <a:xfrm>
            <a:off x="2813857" y="3334821"/>
            <a:ext cx="1354975" cy="764771"/>
          </a:xfrm>
          <a:prstGeom prst="rect">
            <a:avLst/>
          </a:prstGeom>
          <a:solidFill>
            <a:srgbClr val="CDEA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Fast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Variations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(&lt;1s)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87E68B0-2285-7C8D-AB24-9A2D66130B7D}"/>
              </a:ext>
            </a:extLst>
          </p:cNvPr>
          <p:cNvSpPr/>
          <p:nvPr/>
        </p:nvSpPr>
        <p:spPr>
          <a:xfrm>
            <a:off x="1458882" y="4875036"/>
            <a:ext cx="1354975" cy="764771"/>
          </a:xfrm>
          <a:prstGeom prst="rect">
            <a:avLst/>
          </a:prstGeom>
          <a:solidFill>
            <a:srgbClr val="79C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TIE Jitter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D3B249B-9BDF-E763-F9C1-CF5DBF27D105}"/>
              </a:ext>
            </a:extLst>
          </p:cNvPr>
          <p:cNvSpPr/>
          <p:nvPr/>
        </p:nvSpPr>
        <p:spPr>
          <a:xfrm>
            <a:off x="4168832" y="4875035"/>
            <a:ext cx="1354975" cy="764771"/>
          </a:xfrm>
          <a:prstGeom prst="rect">
            <a:avLst/>
          </a:prstGeom>
          <a:solidFill>
            <a:srgbClr val="79C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Noise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87387D0-A19F-1B04-F698-1874B7CB2134}"/>
              </a:ext>
            </a:extLst>
          </p:cNvPr>
          <p:cNvCxnSpPr>
            <a:stCxn id="6" idx="2"/>
            <a:endCxn id="113" idx="0"/>
          </p:cNvCxnSpPr>
          <p:nvPr/>
        </p:nvCxnSpPr>
        <p:spPr>
          <a:xfrm flipH="1">
            <a:off x="3491345" y="2804451"/>
            <a:ext cx="2709950" cy="53037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8C1AE16D-9554-9118-4A48-429431EEBD27}"/>
              </a:ext>
            </a:extLst>
          </p:cNvPr>
          <p:cNvCxnSpPr>
            <a:cxnSpLocks/>
          </p:cNvCxnSpPr>
          <p:nvPr/>
        </p:nvCxnSpPr>
        <p:spPr>
          <a:xfrm flipH="1" flipV="1">
            <a:off x="3491344" y="4089649"/>
            <a:ext cx="1354976" cy="775443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8D9E8158-D46C-DE56-FEC7-0041C564E53E}"/>
              </a:ext>
            </a:extLst>
          </p:cNvPr>
          <p:cNvCxnSpPr>
            <a:cxnSpLocks/>
          </p:cNvCxnSpPr>
          <p:nvPr/>
        </p:nvCxnSpPr>
        <p:spPr>
          <a:xfrm flipV="1">
            <a:off x="2136370" y="4093224"/>
            <a:ext cx="1354974" cy="771869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DC1146FA-3BD2-5C6A-1E22-6689CEAA1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2825" y="3681961"/>
            <a:ext cx="1382238" cy="10279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06DBFF8-041F-817A-2554-9B888EBC88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121" y="3539941"/>
            <a:ext cx="1354974" cy="108667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24947F7-0122-1507-84B1-C2FE95CDA6B6}"/>
              </a:ext>
            </a:extLst>
          </p:cNvPr>
          <p:cNvSpPr txBox="1"/>
          <p:nvPr/>
        </p:nvSpPr>
        <p:spPr>
          <a:xfrm>
            <a:off x="2354033" y="4074748"/>
            <a:ext cx="698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time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AB6C18-6798-E493-43FF-D4F0DEC5C4A7}"/>
              </a:ext>
            </a:extLst>
          </p:cNvPr>
          <p:cNvSpPr txBox="1"/>
          <p:nvPr/>
        </p:nvSpPr>
        <p:spPr>
          <a:xfrm>
            <a:off x="3924994" y="4092933"/>
            <a:ext cx="698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freq.</a:t>
            </a:r>
          </a:p>
        </p:txBody>
      </p:sp>
    </p:spTree>
    <p:extLst>
      <p:ext uri="{BB962C8B-B14F-4D97-AF65-F5344CB8AC3E}">
        <p14:creationId xmlns:p14="http://schemas.microsoft.com/office/powerpoint/2010/main" val="26344226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Rectangle 215">
            <a:extLst>
              <a:ext uri="{FF2B5EF4-FFF2-40B4-BE49-F238E27FC236}">
                <a16:creationId xmlns:a16="http://schemas.microsoft.com/office/drawing/2014/main" id="{A10966CC-294A-1BBB-0477-09A9A9BC989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Title 1">
            <a:extLst>
              <a:ext uri="{FF2B5EF4-FFF2-40B4-BE49-F238E27FC236}">
                <a16:creationId xmlns:a16="http://schemas.microsoft.com/office/drawing/2014/main" id="{892D8E2B-7433-F555-1AFA-E422F6A53DF6}"/>
              </a:ext>
            </a:extLst>
          </p:cNvPr>
          <p:cNvSpPr txBox="1">
            <a:spLocks/>
          </p:cNvSpPr>
          <p:nvPr/>
        </p:nvSpPr>
        <p:spPr>
          <a:xfrm>
            <a:off x="838199" y="365125"/>
            <a:ext cx="1092430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Measuring clock quality</a:t>
            </a:r>
          </a:p>
        </p:txBody>
      </p:sp>
      <p:pic>
        <p:nvPicPr>
          <p:cNvPr id="218" name="Picture 2" descr="Home | CERN">
            <a:extLst>
              <a:ext uri="{FF2B5EF4-FFF2-40B4-BE49-F238E27FC236}">
                <a16:creationId xmlns:a16="http://schemas.microsoft.com/office/drawing/2014/main" id="{07E1D645-86FA-5EAC-6FD4-7CB735399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64FBE8-9D99-DD0D-6347-475E83EE4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0FC0A1-5B9F-157B-5229-27BA5DD5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for DAQ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88700-081A-0B40-751C-460D2768E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48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AF29F9-09F0-0950-A3A4-FCA456F27019}"/>
              </a:ext>
            </a:extLst>
          </p:cNvPr>
          <p:cNvSpPr/>
          <p:nvPr/>
        </p:nvSpPr>
        <p:spPr>
          <a:xfrm>
            <a:off x="5523807" y="2039680"/>
            <a:ext cx="1354975" cy="7647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Quality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0D3D663C-3A00-7615-257C-1C279403AC34}"/>
              </a:ext>
            </a:extLst>
          </p:cNvPr>
          <p:cNvSpPr/>
          <p:nvPr/>
        </p:nvSpPr>
        <p:spPr>
          <a:xfrm>
            <a:off x="2813857" y="3334821"/>
            <a:ext cx="1354975" cy="764771"/>
          </a:xfrm>
          <a:prstGeom prst="rect">
            <a:avLst/>
          </a:prstGeom>
          <a:solidFill>
            <a:srgbClr val="CDEA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Fast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Variations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(&lt;1s)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87E68B0-2285-7C8D-AB24-9A2D66130B7D}"/>
              </a:ext>
            </a:extLst>
          </p:cNvPr>
          <p:cNvSpPr/>
          <p:nvPr/>
        </p:nvSpPr>
        <p:spPr>
          <a:xfrm>
            <a:off x="1458882" y="4875036"/>
            <a:ext cx="1354975" cy="764771"/>
          </a:xfrm>
          <a:prstGeom prst="rect">
            <a:avLst/>
          </a:prstGeom>
          <a:solidFill>
            <a:srgbClr val="79C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TIE Jitter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D3B249B-9BDF-E763-F9C1-CF5DBF27D105}"/>
              </a:ext>
            </a:extLst>
          </p:cNvPr>
          <p:cNvSpPr/>
          <p:nvPr/>
        </p:nvSpPr>
        <p:spPr>
          <a:xfrm>
            <a:off x="4168832" y="4875035"/>
            <a:ext cx="1354975" cy="764771"/>
          </a:xfrm>
          <a:prstGeom prst="rect">
            <a:avLst/>
          </a:prstGeom>
          <a:solidFill>
            <a:srgbClr val="79C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Noise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8EC64DE5-CCD9-CDE2-363B-395FDCFCBF36}"/>
              </a:ext>
            </a:extLst>
          </p:cNvPr>
          <p:cNvSpPr/>
          <p:nvPr/>
        </p:nvSpPr>
        <p:spPr>
          <a:xfrm>
            <a:off x="8233757" y="3334821"/>
            <a:ext cx="1354975" cy="7647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Slow Variations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(&gt;1s)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57EB6117-CF16-0253-F248-6FCCE28915AB}"/>
              </a:ext>
            </a:extLst>
          </p:cNvPr>
          <p:cNvSpPr/>
          <p:nvPr/>
        </p:nvSpPr>
        <p:spPr>
          <a:xfrm>
            <a:off x="6878782" y="4875036"/>
            <a:ext cx="1354975" cy="764771"/>
          </a:xfrm>
          <a:prstGeom prst="rect">
            <a:avLst/>
          </a:prstGeom>
          <a:solidFill>
            <a:srgbClr val="F4B89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Time Trend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7CC5552-E93E-7904-AC93-F34F981D4945}"/>
              </a:ext>
            </a:extLst>
          </p:cNvPr>
          <p:cNvSpPr/>
          <p:nvPr/>
        </p:nvSpPr>
        <p:spPr>
          <a:xfrm>
            <a:off x="9588732" y="4875035"/>
            <a:ext cx="1354975" cy="764771"/>
          </a:xfrm>
          <a:prstGeom prst="rect">
            <a:avLst/>
          </a:prstGeom>
          <a:solidFill>
            <a:srgbClr val="F4B89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Determinism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87387D0-A19F-1B04-F698-1874B7CB2134}"/>
              </a:ext>
            </a:extLst>
          </p:cNvPr>
          <p:cNvCxnSpPr>
            <a:stCxn id="6" idx="2"/>
            <a:endCxn id="113" idx="0"/>
          </p:cNvCxnSpPr>
          <p:nvPr/>
        </p:nvCxnSpPr>
        <p:spPr>
          <a:xfrm flipH="1">
            <a:off x="3491345" y="2804451"/>
            <a:ext cx="2709950" cy="53037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8D6FAD89-B89B-CC70-A017-213CF047F302}"/>
              </a:ext>
            </a:extLst>
          </p:cNvPr>
          <p:cNvCxnSpPr>
            <a:cxnSpLocks/>
            <a:stCxn id="119" idx="0"/>
          </p:cNvCxnSpPr>
          <p:nvPr/>
        </p:nvCxnSpPr>
        <p:spPr>
          <a:xfrm flipH="1" flipV="1">
            <a:off x="6201294" y="2804451"/>
            <a:ext cx="2709951" cy="53037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DF95BA42-C9F4-38F8-38E1-BD51749CF777}"/>
              </a:ext>
            </a:extLst>
          </p:cNvPr>
          <p:cNvCxnSpPr>
            <a:cxnSpLocks/>
            <a:stCxn id="121" idx="0"/>
          </p:cNvCxnSpPr>
          <p:nvPr/>
        </p:nvCxnSpPr>
        <p:spPr>
          <a:xfrm flipH="1" flipV="1">
            <a:off x="8911244" y="4099592"/>
            <a:ext cx="1354976" cy="775443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8F6D9678-84F0-80D4-9C44-C576B3CE75A4}"/>
              </a:ext>
            </a:extLst>
          </p:cNvPr>
          <p:cNvCxnSpPr>
            <a:cxnSpLocks/>
            <a:stCxn id="120" idx="0"/>
          </p:cNvCxnSpPr>
          <p:nvPr/>
        </p:nvCxnSpPr>
        <p:spPr>
          <a:xfrm flipV="1">
            <a:off x="7556270" y="4103167"/>
            <a:ext cx="1354974" cy="771869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8C1AE16D-9554-9118-4A48-429431EEBD27}"/>
              </a:ext>
            </a:extLst>
          </p:cNvPr>
          <p:cNvCxnSpPr>
            <a:cxnSpLocks/>
          </p:cNvCxnSpPr>
          <p:nvPr/>
        </p:nvCxnSpPr>
        <p:spPr>
          <a:xfrm flipH="1" flipV="1">
            <a:off x="3491344" y="4089649"/>
            <a:ext cx="1354976" cy="775443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8D9E8158-D46C-DE56-FEC7-0041C564E53E}"/>
              </a:ext>
            </a:extLst>
          </p:cNvPr>
          <p:cNvCxnSpPr>
            <a:cxnSpLocks/>
          </p:cNvCxnSpPr>
          <p:nvPr/>
        </p:nvCxnSpPr>
        <p:spPr>
          <a:xfrm flipV="1">
            <a:off x="2136370" y="4093224"/>
            <a:ext cx="1354974" cy="771869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DC1146FA-3BD2-5C6A-1E22-6689CEAA1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2825" y="3681961"/>
            <a:ext cx="1382238" cy="10279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06DBFF8-041F-817A-2554-9B888EBC88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121" y="3539941"/>
            <a:ext cx="1354974" cy="10866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19F99F7-2FF9-0458-F468-EF71B8BDEA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3759" y="3624000"/>
            <a:ext cx="1382238" cy="108821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24947F7-0122-1507-84B1-C2FE95CDA6B6}"/>
              </a:ext>
            </a:extLst>
          </p:cNvPr>
          <p:cNvSpPr txBox="1"/>
          <p:nvPr/>
        </p:nvSpPr>
        <p:spPr>
          <a:xfrm>
            <a:off x="2354033" y="4074748"/>
            <a:ext cx="698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time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AB6C18-6798-E493-43FF-D4F0DEC5C4A7}"/>
              </a:ext>
            </a:extLst>
          </p:cNvPr>
          <p:cNvSpPr txBox="1"/>
          <p:nvPr/>
        </p:nvSpPr>
        <p:spPr>
          <a:xfrm>
            <a:off x="3924994" y="4092933"/>
            <a:ext cx="698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freq.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CE70C6A-2850-0ECB-0B98-0DB96AC6131A}"/>
              </a:ext>
            </a:extLst>
          </p:cNvPr>
          <p:cNvSpPr txBox="1"/>
          <p:nvPr/>
        </p:nvSpPr>
        <p:spPr>
          <a:xfrm>
            <a:off x="7679028" y="4094808"/>
            <a:ext cx="893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trend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E14547F-FAE6-BFB9-F9F5-5CDA1A930DDA}"/>
              </a:ext>
            </a:extLst>
          </p:cNvPr>
          <p:cNvSpPr txBox="1"/>
          <p:nvPr/>
        </p:nvSpPr>
        <p:spPr>
          <a:xfrm>
            <a:off x="9343978" y="4112993"/>
            <a:ext cx="88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restart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DF8B3C-2B5E-6A84-C759-DF28507242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32053" y="3539941"/>
            <a:ext cx="1473259" cy="1105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313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3CF17-ED6D-B686-52A4-B02D009D3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2708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How much phase average change after restarts (e.g. power cycles)?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D01C5ED-BAED-E604-F400-EA3A412CE8B8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>
            <a:extLst>
              <a:ext uri="{FF2B5EF4-FFF2-40B4-BE49-F238E27FC236}">
                <a16:creationId xmlns:a16="http://schemas.microsoft.com/office/drawing/2014/main" id="{8AA80489-3C4F-A243-66F0-F588944566C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Phase-determinism (reproducibility)</a:t>
            </a:r>
          </a:p>
        </p:txBody>
      </p:sp>
      <p:pic>
        <p:nvPicPr>
          <p:cNvPr id="126" name="Picture 2" descr="Home | CERN">
            <a:extLst>
              <a:ext uri="{FF2B5EF4-FFF2-40B4-BE49-F238E27FC236}">
                <a16:creationId xmlns:a16="http://schemas.microsoft.com/office/drawing/2014/main" id="{023829F1-1E80-7A45-403B-550900F87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B313F6-DCCC-1DFC-39D4-56DEE0CA4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A6524-CBEF-69CF-0605-96A61FF9C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A9750-0DA2-AC82-E396-3CE3B1C43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49</a:t>
            </a:fld>
            <a:endParaRPr lang="en-US"/>
          </a:p>
        </p:txBody>
      </p:sp>
      <p:grpSp>
        <p:nvGrpSpPr>
          <p:cNvPr id="9216" name="Group 9215">
            <a:extLst>
              <a:ext uri="{FF2B5EF4-FFF2-40B4-BE49-F238E27FC236}">
                <a16:creationId xmlns:a16="http://schemas.microsoft.com/office/drawing/2014/main" id="{444DE738-217E-E9DF-CE88-EB9A8FCAE796}"/>
              </a:ext>
            </a:extLst>
          </p:cNvPr>
          <p:cNvGrpSpPr/>
          <p:nvPr/>
        </p:nvGrpSpPr>
        <p:grpSpPr>
          <a:xfrm>
            <a:off x="1882877" y="2545119"/>
            <a:ext cx="9470923" cy="2357789"/>
            <a:chOff x="1518013" y="2971839"/>
            <a:chExt cx="9470923" cy="2357789"/>
          </a:xfrm>
        </p:grpSpPr>
        <p:grpSp>
          <p:nvGrpSpPr>
            <p:cNvPr id="9217" name="Group 9216">
              <a:extLst>
                <a:ext uri="{FF2B5EF4-FFF2-40B4-BE49-F238E27FC236}">
                  <a16:creationId xmlns:a16="http://schemas.microsoft.com/office/drawing/2014/main" id="{084FF4C5-B19F-2EEA-A4B0-9039F44140E0}"/>
                </a:ext>
              </a:extLst>
            </p:cNvPr>
            <p:cNvGrpSpPr/>
            <p:nvPr/>
          </p:nvGrpSpPr>
          <p:grpSpPr>
            <a:xfrm>
              <a:off x="1835734" y="4348091"/>
              <a:ext cx="9057183" cy="402099"/>
              <a:chOff x="2030987" y="4848833"/>
              <a:chExt cx="9000340" cy="402099"/>
            </a:xfrm>
          </p:grpSpPr>
          <p:grpSp>
            <p:nvGrpSpPr>
              <p:cNvPr id="9260" name="Group 9259">
                <a:extLst>
                  <a:ext uri="{FF2B5EF4-FFF2-40B4-BE49-F238E27FC236}">
                    <a16:creationId xmlns:a16="http://schemas.microsoft.com/office/drawing/2014/main" id="{30C2D65D-E5FE-2858-DCB8-42AA81D6F775}"/>
                  </a:ext>
                </a:extLst>
              </p:cNvPr>
              <p:cNvGrpSpPr/>
              <p:nvPr/>
            </p:nvGrpSpPr>
            <p:grpSpPr>
              <a:xfrm>
                <a:off x="2030987" y="4878494"/>
                <a:ext cx="3004105" cy="372438"/>
                <a:chOff x="5434882" y="688024"/>
                <a:chExt cx="4089463" cy="372438"/>
              </a:xfrm>
            </p:grpSpPr>
            <p:grpSp>
              <p:nvGrpSpPr>
                <p:cNvPr id="9283" name="Group 9282">
                  <a:extLst>
                    <a:ext uri="{FF2B5EF4-FFF2-40B4-BE49-F238E27FC236}">
                      <a16:creationId xmlns:a16="http://schemas.microsoft.com/office/drawing/2014/main" id="{3E3ACDBF-42CB-76BE-B745-C8142B81F34C}"/>
                    </a:ext>
                  </a:extLst>
                </p:cNvPr>
                <p:cNvGrpSpPr/>
                <p:nvPr/>
              </p:nvGrpSpPr>
              <p:grpSpPr>
                <a:xfrm>
                  <a:off x="5434882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9291" name="Left Bracket 9290">
                    <a:extLst>
                      <a:ext uri="{FF2B5EF4-FFF2-40B4-BE49-F238E27FC236}">
                        <a16:creationId xmlns:a16="http://schemas.microsoft.com/office/drawing/2014/main" id="{2F6A8C3D-EE26-E4B6-CAC8-4C413ECD40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292" name="Left Bracket 9291">
                    <a:extLst>
                      <a:ext uri="{FF2B5EF4-FFF2-40B4-BE49-F238E27FC236}">
                        <a16:creationId xmlns:a16="http://schemas.microsoft.com/office/drawing/2014/main" id="{ECA39143-6069-7806-48FF-E98D5EAE1FD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284" name="Group 9283">
                  <a:extLst>
                    <a:ext uri="{FF2B5EF4-FFF2-40B4-BE49-F238E27FC236}">
                      <a16:creationId xmlns:a16="http://schemas.microsoft.com/office/drawing/2014/main" id="{0FA0686B-D0E8-5BC5-A887-2298C63B80E0}"/>
                    </a:ext>
                  </a:extLst>
                </p:cNvPr>
                <p:cNvGrpSpPr/>
                <p:nvPr/>
              </p:nvGrpSpPr>
              <p:grpSpPr>
                <a:xfrm>
                  <a:off x="6798036" y="688024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9285" name="Group 9284">
                    <a:extLst>
                      <a:ext uri="{FF2B5EF4-FFF2-40B4-BE49-F238E27FC236}">
                        <a16:creationId xmlns:a16="http://schemas.microsoft.com/office/drawing/2014/main" id="{C4255CFC-EDEB-A5DD-9B1F-42080455BB19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9289" name="Left Bracket 9288">
                      <a:extLst>
                        <a:ext uri="{FF2B5EF4-FFF2-40B4-BE49-F238E27FC236}">
                          <a16:creationId xmlns:a16="http://schemas.microsoft.com/office/drawing/2014/main" id="{4DD20C09-64FC-64AC-5A3C-A934B157586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290" name="Left Bracket 9289">
                      <a:extLst>
                        <a:ext uri="{FF2B5EF4-FFF2-40B4-BE49-F238E27FC236}">
                          <a16:creationId xmlns:a16="http://schemas.microsoft.com/office/drawing/2014/main" id="{D583C123-DE6D-2D23-80BB-3A476B1DCBE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9286" name="Group 9285">
                    <a:extLst>
                      <a:ext uri="{FF2B5EF4-FFF2-40B4-BE49-F238E27FC236}">
                        <a16:creationId xmlns:a16="http://schemas.microsoft.com/office/drawing/2014/main" id="{5C89BA6D-B46E-2ACD-D294-E5E31B0B7596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9287" name="Left Bracket 9286">
                      <a:extLst>
                        <a:ext uri="{FF2B5EF4-FFF2-40B4-BE49-F238E27FC236}">
                          <a16:creationId xmlns:a16="http://schemas.microsoft.com/office/drawing/2014/main" id="{8F344416-0874-51ED-8AB2-E74C9BA145D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288" name="Left Bracket 9287">
                      <a:extLst>
                        <a:ext uri="{FF2B5EF4-FFF2-40B4-BE49-F238E27FC236}">
                          <a16:creationId xmlns:a16="http://schemas.microsoft.com/office/drawing/2014/main" id="{DC34690C-B0FD-E1AC-CFD3-AEA9B382221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9261" name="Group 9260">
                <a:extLst>
                  <a:ext uri="{FF2B5EF4-FFF2-40B4-BE49-F238E27FC236}">
                    <a16:creationId xmlns:a16="http://schemas.microsoft.com/office/drawing/2014/main" id="{18E01459-765F-95A2-8324-2F7B010DE1DB}"/>
                  </a:ext>
                </a:extLst>
              </p:cNvPr>
              <p:cNvGrpSpPr/>
              <p:nvPr/>
            </p:nvGrpSpPr>
            <p:grpSpPr>
              <a:xfrm>
                <a:off x="5029105" y="4848833"/>
                <a:ext cx="4005474" cy="378367"/>
                <a:chOff x="4071726" y="688024"/>
                <a:chExt cx="5452619" cy="378367"/>
              </a:xfrm>
            </p:grpSpPr>
            <p:grpSp>
              <p:nvGrpSpPr>
                <p:cNvPr id="9269" name="Group 9268">
                  <a:extLst>
                    <a:ext uri="{FF2B5EF4-FFF2-40B4-BE49-F238E27FC236}">
                      <a16:creationId xmlns:a16="http://schemas.microsoft.com/office/drawing/2014/main" id="{55D83A65-F323-5CB3-D46B-F0351118315B}"/>
                    </a:ext>
                  </a:extLst>
                </p:cNvPr>
                <p:cNvGrpSpPr/>
                <p:nvPr/>
              </p:nvGrpSpPr>
              <p:grpSpPr>
                <a:xfrm>
                  <a:off x="4071726" y="711756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9277" name="Group 9276">
                    <a:extLst>
                      <a:ext uri="{FF2B5EF4-FFF2-40B4-BE49-F238E27FC236}">
                        <a16:creationId xmlns:a16="http://schemas.microsoft.com/office/drawing/2014/main" id="{C3D6C7CD-83C5-F54C-E255-7B749112B5C6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9281" name="Left Bracket 9280">
                      <a:extLst>
                        <a:ext uri="{FF2B5EF4-FFF2-40B4-BE49-F238E27FC236}">
                          <a16:creationId xmlns:a16="http://schemas.microsoft.com/office/drawing/2014/main" id="{EAB35B60-4E96-B36F-D809-A75797336C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282" name="Left Bracket 9281">
                      <a:extLst>
                        <a:ext uri="{FF2B5EF4-FFF2-40B4-BE49-F238E27FC236}">
                          <a16:creationId xmlns:a16="http://schemas.microsoft.com/office/drawing/2014/main" id="{C0879F5A-F45C-1A81-D802-073D0781A87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9278" name="Group 9277">
                    <a:extLst>
                      <a:ext uri="{FF2B5EF4-FFF2-40B4-BE49-F238E27FC236}">
                        <a16:creationId xmlns:a16="http://schemas.microsoft.com/office/drawing/2014/main" id="{4B5E4618-DDE1-9356-B87C-8DA58EC7CEEE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9279" name="Left Bracket 9278">
                      <a:extLst>
                        <a:ext uri="{FF2B5EF4-FFF2-40B4-BE49-F238E27FC236}">
                          <a16:creationId xmlns:a16="http://schemas.microsoft.com/office/drawing/2014/main" id="{A752C90F-9C71-5A46-61A6-D6AA8A21C95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280" name="Left Bracket 9279">
                      <a:extLst>
                        <a:ext uri="{FF2B5EF4-FFF2-40B4-BE49-F238E27FC236}">
                          <a16:creationId xmlns:a16="http://schemas.microsoft.com/office/drawing/2014/main" id="{D133A421-6153-AC4D-E414-10AD30F232A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9270" name="Group 9269">
                  <a:extLst>
                    <a:ext uri="{FF2B5EF4-FFF2-40B4-BE49-F238E27FC236}">
                      <a16:creationId xmlns:a16="http://schemas.microsoft.com/office/drawing/2014/main" id="{54D4D9A1-C707-370B-6664-F6604941F1B0}"/>
                    </a:ext>
                  </a:extLst>
                </p:cNvPr>
                <p:cNvGrpSpPr/>
                <p:nvPr/>
              </p:nvGrpSpPr>
              <p:grpSpPr>
                <a:xfrm>
                  <a:off x="6798036" y="688024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9271" name="Group 9270">
                    <a:extLst>
                      <a:ext uri="{FF2B5EF4-FFF2-40B4-BE49-F238E27FC236}">
                        <a16:creationId xmlns:a16="http://schemas.microsoft.com/office/drawing/2014/main" id="{32DE5195-3A6D-B42E-FF9E-B45ECD6FFB03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9275" name="Left Bracket 9274">
                      <a:extLst>
                        <a:ext uri="{FF2B5EF4-FFF2-40B4-BE49-F238E27FC236}">
                          <a16:creationId xmlns:a16="http://schemas.microsoft.com/office/drawing/2014/main" id="{031F0908-9359-76BC-C1EA-EDD0B74833D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276" name="Left Bracket 9275">
                      <a:extLst>
                        <a:ext uri="{FF2B5EF4-FFF2-40B4-BE49-F238E27FC236}">
                          <a16:creationId xmlns:a16="http://schemas.microsoft.com/office/drawing/2014/main" id="{F7883582-067D-ACA0-06FA-95B6655138B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9272" name="Group 9271">
                    <a:extLst>
                      <a:ext uri="{FF2B5EF4-FFF2-40B4-BE49-F238E27FC236}">
                        <a16:creationId xmlns:a16="http://schemas.microsoft.com/office/drawing/2014/main" id="{621D209C-6FFD-0060-726B-99820D1A905A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9273" name="Left Bracket 9272">
                      <a:extLst>
                        <a:ext uri="{FF2B5EF4-FFF2-40B4-BE49-F238E27FC236}">
                          <a16:creationId xmlns:a16="http://schemas.microsoft.com/office/drawing/2014/main" id="{7961AFA6-D2B2-FF53-06B3-F474E5C3DC1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274" name="Left Bracket 9273">
                      <a:extLst>
                        <a:ext uri="{FF2B5EF4-FFF2-40B4-BE49-F238E27FC236}">
                          <a16:creationId xmlns:a16="http://schemas.microsoft.com/office/drawing/2014/main" id="{C4698F5E-5D68-0948-EC7A-87D3CE83682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9262" name="Group 9261">
                <a:extLst>
                  <a:ext uri="{FF2B5EF4-FFF2-40B4-BE49-F238E27FC236}">
                    <a16:creationId xmlns:a16="http://schemas.microsoft.com/office/drawing/2014/main" id="{AEB6D560-CB9B-5779-2BB8-8E6C31A9FAE8}"/>
                  </a:ext>
                </a:extLst>
              </p:cNvPr>
              <p:cNvGrpSpPr/>
              <p:nvPr/>
            </p:nvGrpSpPr>
            <p:grpSpPr>
              <a:xfrm>
                <a:off x="9028591" y="4851805"/>
                <a:ext cx="2002736" cy="354635"/>
                <a:chOff x="4071726" y="711756"/>
                <a:chExt cx="2726309" cy="354635"/>
              </a:xfrm>
            </p:grpSpPr>
            <p:grpSp>
              <p:nvGrpSpPr>
                <p:cNvPr id="9263" name="Group 9262">
                  <a:extLst>
                    <a:ext uri="{FF2B5EF4-FFF2-40B4-BE49-F238E27FC236}">
                      <a16:creationId xmlns:a16="http://schemas.microsoft.com/office/drawing/2014/main" id="{BD7CA576-159B-D424-BD18-9E92DFA7C33D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9267" name="Left Bracket 9266">
                    <a:extLst>
                      <a:ext uri="{FF2B5EF4-FFF2-40B4-BE49-F238E27FC236}">
                        <a16:creationId xmlns:a16="http://schemas.microsoft.com/office/drawing/2014/main" id="{AC67DED3-9B69-5176-852E-ADA55422CFD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268" name="Left Bracket 9267">
                    <a:extLst>
                      <a:ext uri="{FF2B5EF4-FFF2-40B4-BE49-F238E27FC236}">
                        <a16:creationId xmlns:a16="http://schemas.microsoft.com/office/drawing/2014/main" id="{D8439C14-A678-D7D5-2AAD-A97E8C1ECEE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264" name="Group 9263">
                  <a:extLst>
                    <a:ext uri="{FF2B5EF4-FFF2-40B4-BE49-F238E27FC236}">
                      <a16:creationId xmlns:a16="http://schemas.microsoft.com/office/drawing/2014/main" id="{7492A951-5A06-CDFD-2C7B-6EEB629DBFBB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9265" name="Left Bracket 9264">
                    <a:extLst>
                      <a:ext uri="{FF2B5EF4-FFF2-40B4-BE49-F238E27FC236}">
                        <a16:creationId xmlns:a16="http://schemas.microsoft.com/office/drawing/2014/main" id="{4CBF8B54-5AC3-A693-71AC-9352090A31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266" name="Left Bracket 9265">
                    <a:extLst>
                      <a:ext uri="{FF2B5EF4-FFF2-40B4-BE49-F238E27FC236}">
                        <a16:creationId xmlns:a16="http://schemas.microsoft.com/office/drawing/2014/main" id="{71785E28-E2DA-7EE7-39A9-3E94ED42DA0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9219" name="Group 9218">
              <a:extLst>
                <a:ext uri="{FF2B5EF4-FFF2-40B4-BE49-F238E27FC236}">
                  <a16:creationId xmlns:a16="http://schemas.microsoft.com/office/drawing/2014/main" id="{FCA12757-DE8E-754B-B9DB-84B33CCFBA48}"/>
                </a:ext>
              </a:extLst>
            </p:cNvPr>
            <p:cNvGrpSpPr/>
            <p:nvPr/>
          </p:nvGrpSpPr>
          <p:grpSpPr>
            <a:xfrm>
              <a:off x="1835733" y="2971839"/>
              <a:ext cx="9057184" cy="2162885"/>
              <a:chOff x="1438597" y="3429000"/>
              <a:chExt cx="9057184" cy="2196497"/>
            </a:xfrm>
          </p:grpSpPr>
          <p:cxnSp>
            <p:nvCxnSpPr>
              <p:cNvPr id="9250" name="Straight Connector 9249">
                <a:extLst>
                  <a:ext uri="{FF2B5EF4-FFF2-40B4-BE49-F238E27FC236}">
                    <a16:creationId xmlns:a16="http://schemas.microsoft.com/office/drawing/2014/main" id="{7A13F351-3379-810C-A362-601068782D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33641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1" name="Straight Connector 9250">
                <a:extLst>
                  <a:ext uri="{FF2B5EF4-FFF2-40B4-BE49-F238E27FC236}">
                    <a16:creationId xmlns:a16="http://schemas.microsoft.com/office/drawing/2014/main" id="{737D186B-533F-972D-8636-6F2447728D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35009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2" name="Straight Connector 9251">
                <a:extLst>
                  <a:ext uri="{FF2B5EF4-FFF2-40B4-BE49-F238E27FC236}">
                    <a16:creationId xmlns:a16="http://schemas.microsoft.com/office/drawing/2014/main" id="{C5DD749A-A364-BB69-FEC9-7B0397E218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42720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3" name="Straight Connector 9252">
                <a:extLst>
                  <a:ext uri="{FF2B5EF4-FFF2-40B4-BE49-F238E27FC236}">
                    <a16:creationId xmlns:a16="http://schemas.microsoft.com/office/drawing/2014/main" id="{AF58DDC6-4909-5D8A-E5E7-D341B26AFE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25417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4" name="Straight Connector 9253">
                <a:extLst>
                  <a:ext uri="{FF2B5EF4-FFF2-40B4-BE49-F238E27FC236}">
                    <a16:creationId xmlns:a16="http://schemas.microsoft.com/office/drawing/2014/main" id="{A28561DD-DDDE-3915-DEDE-39826520A6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45749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5" name="Straight Connector 9254">
                <a:extLst>
                  <a:ext uri="{FF2B5EF4-FFF2-40B4-BE49-F238E27FC236}">
                    <a16:creationId xmlns:a16="http://schemas.microsoft.com/office/drawing/2014/main" id="{D8EA47FC-7F1F-2998-40FD-B5B4F3E476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78729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6" name="Straight Connector 9255">
                <a:extLst>
                  <a:ext uri="{FF2B5EF4-FFF2-40B4-BE49-F238E27FC236}">
                    <a16:creationId xmlns:a16="http://schemas.microsoft.com/office/drawing/2014/main" id="{7A28329E-583F-7C08-2E15-E521D24E24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80396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7" name="Straight Connector 9256">
                <a:extLst>
                  <a:ext uri="{FF2B5EF4-FFF2-40B4-BE49-F238E27FC236}">
                    <a16:creationId xmlns:a16="http://schemas.microsoft.com/office/drawing/2014/main" id="{109F2D0D-4468-1DAE-194B-C3872B0354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88088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8" name="Straight Connector 9257">
                <a:extLst>
                  <a:ext uri="{FF2B5EF4-FFF2-40B4-BE49-F238E27FC236}">
                    <a16:creationId xmlns:a16="http://schemas.microsoft.com/office/drawing/2014/main" id="{60BAF75F-1DB6-7BFC-CB6E-DDC187377A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95781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9" name="Straight Connector 9258">
                <a:extLst>
                  <a:ext uri="{FF2B5EF4-FFF2-40B4-BE49-F238E27FC236}">
                    <a16:creationId xmlns:a16="http://schemas.microsoft.com/office/drawing/2014/main" id="{7D89CC41-2E13-7FD4-D095-485CA4418F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597" y="3429000"/>
                <a:ext cx="0" cy="2196497"/>
              </a:xfrm>
              <a:prstGeom prst="line">
                <a:avLst/>
              </a:prstGeom>
              <a:ln w="12700">
                <a:solidFill>
                  <a:srgbClr val="FFB9B9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20" name="Group 9219">
              <a:extLst>
                <a:ext uri="{FF2B5EF4-FFF2-40B4-BE49-F238E27FC236}">
                  <a16:creationId xmlns:a16="http://schemas.microsoft.com/office/drawing/2014/main" id="{AB3580E8-EC63-2C8B-8687-F6EE511FC604}"/>
                </a:ext>
              </a:extLst>
            </p:cNvPr>
            <p:cNvGrpSpPr/>
            <p:nvPr/>
          </p:nvGrpSpPr>
          <p:grpSpPr>
            <a:xfrm>
              <a:off x="1583811" y="3564429"/>
              <a:ext cx="9057183" cy="402099"/>
              <a:chOff x="2030987" y="4848833"/>
              <a:chExt cx="9000340" cy="402099"/>
            </a:xfrm>
          </p:grpSpPr>
          <p:grpSp>
            <p:nvGrpSpPr>
              <p:cNvPr id="9242" name="Group 9241">
                <a:extLst>
                  <a:ext uri="{FF2B5EF4-FFF2-40B4-BE49-F238E27FC236}">
                    <a16:creationId xmlns:a16="http://schemas.microsoft.com/office/drawing/2014/main" id="{EE1BBD5A-4156-B47A-92C5-D07A6934E507}"/>
                  </a:ext>
                </a:extLst>
              </p:cNvPr>
              <p:cNvGrpSpPr/>
              <p:nvPr/>
            </p:nvGrpSpPr>
            <p:grpSpPr>
              <a:xfrm>
                <a:off x="2030987" y="4878494"/>
                <a:ext cx="3004105" cy="372438"/>
                <a:chOff x="5434882" y="688024"/>
                <a:chExt cx="4089463" cy="372438"/>
              </a:xfrm>
            </p:grpSpPr>
            <p:grpSp>
              <p:nvGrpSpPr>
                <p:cNvPr id="116" name="Group 115">
                  <a:extLst>
                    <a:ext uri="{FF2B5EF4-FFF2-40B4-BE49-F238E27FC236}">
                      <a16:creationId xmlns:a16="http://schemas.microsoft.com/office/drawing/2014/main" id="{7872E2A4-4C25-7D1C-F2AB-6B047BF3625A}"/>
                    </a:ext>
                  </a:extLst>
                </p:cNvPr>
                <p:cNvGrpSpPr/>
                <p:nvPr/>
              </p:nvGrpSpPr>
              <p:grpSpPr>
                <a:xfrm>
                  <a:off x="5434882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9248" name="Left Bracket 9247">
                    <a:extLst>
                      <a:ext uri="{FF2B5EF4-FFF2-40B4-BE49-F238E27FC236}">
                        <a16:creationId xmlns:a16="http://schemas.microsoft.com/office/drawing/2014/main" id="{2DC40620-8A88-6280-686B-094886608C4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249" name="Left Bracket 9248">
                    <a:extLst>
                      <a:ext uri="{FF2B5EF4-FFF2-40B4-BE49-F238E27FC236}">
                        <a16:creationId xmlns:a16="http://schemas.microsoft.com/office/drawing/2014/main" id="{F528973B-26E7-3FE3-25D4-C20B233DC62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17" name="Group 116">
                  <a:extLst>
                    <a:ext uri="{FF2B5EF4-FFF2-40B4-BE49-F238E27FC236}">
                      <a16:creationId xmlns:a16="http://schemas.microsoft.com/office/drawing/2014/main" id="{632F78DF-C356-10EB-646F-0EFFCCB324D3}"/>
                    </a:ext>
                  </a:extLst>
                </p:cNvPr>
                <p:cNvGrpSpPr/>
                <p:nvPr/>
              </p:nvGrpSpPr>
              <p:grpSpPr>
                <a:xfrm>
                  <a:off x="6798036" y="688024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119" name="Group 118">
                    <a:extLst>
                      <a:ext uri="{FF2B5EF4-FFF2-40B4-BE49-F238E27FC236}">
                        <a16:creationId xmlns:a16="http://schemas.microsoft.com/office/drawing/2014/main" id="{F593BF52-FF8C-46EC-B0C2-8E16A2149582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25" name="Left Bracket 124">
                      <a:extLst>
                        <a:ext uri="{FF2B5EF4-FFF2-40B4-BE49-F238E27FC236}">
                          <a16:creationId xmlns:a16="http://schemas.microsoft.com/office/drawing/2014/main" id="{7BEBF33D-67A1-C007-ED4E-C3F9D9DA685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7" name="Left Bracket 126">
                      <a:extLst>
                        <a:ext uri="{FF2B5EF4-FFF2-40B4-BE49-F238E27FC236}">
                          <a16:creationId xmlns:a16="http://schemas.microsoft.com/office/drawing/2014/main" id="{DB7E0156-B32E-D6A0-C369-CF28CC4B294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0" name="Group 119">
                    <a:extLst>
                      <a:ext uri="{FF2B5EF4-FFF2-40B4-BE49-F238E27FC236}">
                        <a16:creationId xmlns:a16="http://schemas.microsoft.com/office/drawing/2014/main" id="{8EBA0F9E-7795-7DD0-9DBB-13EA250B286D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21" name="Left Bracket 120">
                      <a:extLst>
                        <a:ext uri="{FF2B5EF4-FFF2-40B4-BE49-F238E27FC236}">
                          <a16:creationId xmlns:a16="http://schemas.microsoft.com/office/drawing/2014/main" id="{9636808A-F908-AA7C-FE5A-7FE2214DF56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2" name="Left Bracket 121">
                      <a:extLst>
                        <a:ext uri="{FF2B5EF4-FFF2-40B4-BE49-F238E27FC236}">
                          <a16:creationId xmlns:a16="http://schemas.microsoft.com/office/drawing/2014/main" id="{F4923A8D-498F-2616-0BA8-0F6C39A59D0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9243" name="Group 9242">
                <a:extLst>
                  <a:ext uri="{FF2B5EF4-FFF2-40B4-BE49-F238E27FC236}">
                    <a16:creationId xmlns:a16="http://schemas.microsoft.com/office/drawing/2014/main" id="{D9EB8A41-45FA-62BE-932D-9D919F2A78EC}"/>
                  </a:ext>
                </a:extLst>
              </p:cNvPr>
              <p:cNvGrpSpPr/>
              <p:nvPr/>
            </p:nvGrpSpPr>
            <p:grpSpPr>
              <a:xfrm>
                <a:off x="5029105" y="4848833"/>
                <a:ext cx="4005474" cy="378367"/>
                <a:chOff x="4071726" y="688024"/>
                <a:chExt cx="5452619" cy="378367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DEF95B48-C933-9E7D-DA96-8BD52B4C45EA}"/>
                    </a:ext>
                  </a:extLst>
                </p:cNvPr>
                <p:cNvGrpSpPr/>
                <p:nvPr/>
              </p:nvGrpSpPr>
              <p:grpSpPr>
                <a:xfrm>
                  <a:off x="4071726" y="711756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108" name="Group 107">
                    <a:extLst>
                      <a:ext uri="{FF2B5EF4-FFF2-40B4-BE49-F238E27FC236}">
                        <a16:creationId xmlns:a16="http://schemas.microsoft.com/office/drawing/2014/main" id="{818D8529-DC9F-96CE-643B-8CCD89AB36CC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14" name="Left Bracket 113">
                      <a:extLst>
                        <a:ext uri="{FF2B5EF4-FFF2-40B4-BE49-F238E27FC236}">
                          <a16:creationId xmlns:a16="http://schemas.microsoft.com/office/drawing/2014/main" id="{88BA7972-CE0B-6268-A59C-E3D1BE7D11F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5" name="Left Bracket 114">
                      <a:extLst>
                        <a:ext uri="{FF2B5EF4-FFF2-40B4-BE49-F238E27FC236}">
                          <a16:creationId xmlns:a16="http://schemas.microsoft.com/office/drawing/2014/main" id="{9FEB6EBE-87FB-3FB8-226C-BAB75B76DB9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0" name="Group 109">
                    <a:extLst>
                      <a:ext uri="{FF2B5EF4-FFF2-40B4-BE49-F238E27FC236}">
                        <a16:creationId xmlns:a16="http://schemas.microsoft.com/office/drawing/2014/main" id="{1D5CED39-B045-16CA-4D54-A40D3D78EC64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12" name="Left Bracket 111">
                      <a:extLst>
                        <a:ext uri="{FF2B5EF4-FFF2-40B4-BE49-F238E27FC236}">
                          <a16:creationId xmlns:a16="http://schemas.microsoft.com/office/drawing/2014/main" id="{47AD6678-701B-7920-0786-C31A98EA417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3" name="Left Bracket 112">
                      <a:extLst>
                        <a:ext uri="{FF2B5EF4-FFF2-40B4-BE49-F238E27FC236}">
                          <a16:creationId xmlns:a16="http://schemas.microsoft.com/office/drawing/2014/main" id="{9EFC420B-A1AB-18FC-E67C-8B8DC2F4128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00" name="Group 99">
                  <a:extLst>
                    <a:ext uri="{FF2B5EF4-FFF2-40B4-BE49-F238E27FC236}">
                      <a16:creationId xmlns:a16="http://schemas.microsoft.com/office/drawing/2014/main" id="{4B9C22B0-B9AF-E050-027A-09C78B1E4C8F}"/>
                    </a:ext>
                  </a:extLst>
                </p:cNvPr>
                <p:cNvGrpSpPr/>
                <p:nvPr/>
              </p:nvGrpSpPr>
              <p:grpSpPr>
                <a:xfrm>
                  <a:off x="6798036" y="688024"/>
                  <a:ext cx="2726309" cy="354635"/>
                  <a:chOff x="4071726" y="711756"/>
                  <a:chExt cx="2726309" cy="354635"/>
                </a:xfrm>
              </p:grpSpPr>
              <p:grpSp>
                <p:nvGrpSpPr>
                  <p:cNvPr id="101" name="Group 100">
                    <a:extLst>
                      <a:ext uri="{FF2B5EF4-FFF2-40B4-BE49-F238E27FC236}">
                        <a16:creationId xmlns:a16="http://schemas.microsoft.com/office/drawing/2014/main" id="{381E99F6-F5AC-0C85-11EF-2BA8D1591B08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26" y="717685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05" name="Left Bracket 104">
                      <a:extLst>
                        <a:ext uri="{FF2B5EF4-FFF2-40B4-BE49-F238E27FC236}">
                          <a16:creationId xmlns:a16="http://schemas.microsoft.com/office/drawing/2014/main" id="{7E9EAF8D-73A4-0DE6-1F2B-EEF96AE53DB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7" name="Left Bracket 106">
                      <a:extLst>
                        <a:ext uri="{FF2B5EF4-FFF2-40B4-BE49-F238E27FC236}">
                          <a16:creationId xmlns:a16="http://schemas.microsoft.com/office/drawing/2014/main" id="{31EC2A02-0E86-1E72-A83B-349999054EC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2" name="Group 101">
                    <a:extLst>
                      <a:ext uri="{FF2B5EF4-FFF2-40B4-BE49-F238E27FC236}">
                        <a16:creationId xmlns:a16="http://schemas.microsoft.com/office/drawing/2014/main" id="{41572EB5-0CF3-8920-63B6-4D1C49F25D3B}"/>
                      </a:ext>
                    </a:extLst>
                  </p:cNvPr>
                  <p:cNvGrpSpPr/>
                  <p:nvPr/>
                </p:nvGrpSpPr>
                <p:grpSpPr>
                  <a:xfrm>
                    <a:off x="5434881" y="711756"/>
                    <a:ext cx="1363154" cy="348706"/>
                    <a:chOff x="7623694" y="1100278"/>
                    <a:chExt cx="1363154" cy="771282"/>
                  </a:xfrm>
                </p:grpSpPr>
                <p:sp>
                  <p:nvSpPr>
                    <p:cNvPr id="103" name="Left Bracket 102">
                      <a:extLst>
                        <a:ext uri="{FF2B5EF4-FFF2-40B4-BE49-F238E27FC236}">
                          <a16:creationId xmlns:a16="http://schemas.microsoft.com/office/drawing/2014/main" id="{E56FA23D-2ED3-F0D8-1D82-64494006A37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65105" y="958867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4" name="Left Bracket 103">
                      <a:extLst>
                        <a:ext uri="{FF2B5EF4-FFF2-40B4-BE49-F238E27FC236}">
                          <a16:creationId xmlns:a16="http://schemas.microsoft.com/office/drawing/2014/main" id="{D3B48E2B-219D-2A32-3491-A4F15B4CF16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446682" y="1331394"/>
                      <a:ext cx="398755" cy="681577"/>
                    </a:xfrm>
                    <a:prstGeom prst="leftBracket">
                      <a:avLst/>
                    </a:prstGeom>
                    <a:ln w="25400"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9244" name="Group 9243">
                <a:extLst>
                  <a:ext uri="{FF2B5EF4-FFF2-40B4-BE49-F238E27FC236}">
                    <a16:creationId xmlns:a16="http://schemas.microsoft.com/office/drawing/2014/main" id="{F22B672A-5C63-3AE5-B658-2D10D899E38C}"/>
                  </a:ext>
                </a:extLst>
              </p:cNvPr>
              <p:cNvGrpSpPr/>
              <p:nvPr/>
            </p:nvGrpSpPr>
            <p:grpSpPr>
              <a:xfrm>
                <a:off x="9028591" y="4851805"/>
                <a:ext cx="2002736" cy="354635"/>
                <a:chOff x="4071726" y="711756"/>
                <a:chExt cx="2726309" cy="354635"/>
              </a:xfrm>
            </p:grpSpPr>
            <p:grpSp>
              <p:nvGrpSpPr>
                <p:cNvPr id="9245" name="Group 9244">
                  <a:extLst>
                    <a:ext uri="{FF2B5EF4-FFF2-40B4-BE49-F238E27FC236}">
                      <a16:creationId xmlns:a16="http://schemas.microsoft.com/office/drawing/2014/main" id="{BC4EEE00-BBB0-B8B9-ACEA-B52374F8101F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97" name="Left Bracket 96">
                    <a:extLst>
                      <a:ext uri="{FF2B5EF4-FFF2-40B4-BE49-F238E27FC236}">
                        <a16:creationId xmlns:a16="http://schemas.microsoft.com/office/drawing/2014/main" id="{9379B224-D34E-BA79-5EC6-E224B569B36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8" name="Left Bracket 97">
                    <a:extLst>
                      <a:ext uri="{FF2B5EF4-FFF2-40B4-BE49-F238E27FC236}">
                        <a16:creationId xmlns:a16="http://schemas.microsoft.com/office/drawing/2014/main" id="{E2A93873-5DEA-C18C-E3BA-D89F6EA4F8B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246" name="Group 9245">
                  <a:extLst>
                    <a:ext uri="{FF2B5EF4-FFF2-40B4-BE49-F238E27FC236}">
                      <a16:creationId xmlns:a16="http://schemas.microsoft.com/office/drawing/2014/main" id="{80A145AB-E0AE-77CC-356A-C1270A58E761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9247" name="Left Bracket 9246">
                    <a:extLst>
                      <a:ext uri="{FF2B5EF4-FFF2-40B4-BE49-F238E27FC236}">
                        <a16:creationId xmlns:a16="http://schemas.microsoft.com/office/drawing/2014/main" id="{63C29218-4B69-1950-3CDA-1E8BA76048D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6" name="Left Bracket 95">
                    <a:extLst>
                      <a:ext uri="{FF2B5EF4-FFF2-40B4-BE49-F238E27FC236}">
                        <a16:creationId xmlns:a16="http://schemas.microsoft.com/office/drawing/2014/main" id="{E494C763-B0F3-8541-74C0-863AB2AFB1E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9221" name="Group 9220">
              <a:extLst>
                <a:ext uri="{FF2B5EF4-FFF2-40B4-BE49-F238E27FC236}">
                  <a16:creationId xmlns:a16="http://schemas.microsoft.com/office/drawing/2014/main" id="{83F8FBE1-79EE-9443-7642-1DE05388EB68}"/>
                </a:ext>
              </a:extLst>
            </p:cNvPr>
            <p:cNvGrpSpPr/>
            <p:nvPr/>
          </p:nvGrpSpPr>
          <p:grpSpPr>
            <a:xfrm>
              <a:off x="1583810" y="2971839"/>
              <a:ext cx="9057184" cy="2200974"/>
              <a:chOff x="1583810" y="2313203"/>
              <a:chExt cx="9057184" cy="3109982"/>
            </a:xfrm>
          </p:grpSpPr>
          <p:cxnSp>
            <p:nvCxnSpPr>
              <p:cNvPr id="9232" name="Straight Connector 9231">
                <a:extLst>
                  <a:ext uri="{FF2B5EF4-FFF2-40B4-BE49-F238E27FC236}">
                    <a16:creationId xmlns:a16="http://schemas.microsoft.com/office/drawing/2014/main" id="{FA3FAE96-4E4E-5A3B-9EB7-EF9C976A38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78854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33" name="Straight Connector 9232">
                <a:extLst>
                  <a:ext uri="{FF2B5EF4-FFF2-40B4-BE49-F238E27FC236}">
                    <a16:creationId xmlns:a16="http://schemas.microsoft.com/office/drawing/2014/main" id="{D648CE52-739C-72F9-DCBA-CE221AECB8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0222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34" name="Straight Connector 9233">
                <a:extLst>
                  <a:ext uri="{FF2B5EF4-FFF2-40B4-BE49-F238E27FC236}">
                    <a16:creationId xmlns:a16="http://schemas.microsoft.com/office/drawing/2014/main" id="{7C890927-33C8-2C5A-0DBC-FAD3B86D29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87933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35" name="Straight Connector 9234">
                <a:extLst>
                  <a:ext uri="{FF2B5EF4-FFF2-40B4-BE49-F238E27FC236}">
                    <a16:creationId xmlns:a16="http://schemas.microsoft.com/office/drawing/2014/main" id="{7F676A48-1B1F-2DFF-5006-B21081BAA5D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70630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36" name="Straight Connector 9235">
                <a:extLst>
                  <a:ext uri="{FF2B5EF4-FFF2-40B4-BE49-F238E27FC236}">
                    <a16:creationId xmlns:a16="http://schemas.microsoft.com/office/drawing/2014/main" id="{2A114ED1-CDAF-9EBC-6664-F37BA47542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90962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37" name="Straight Connector 9236">
                <a:extLst>
                  <a:ext uri="{FF2B5EF4-FFF2-40B4-BE49-F238E27FC236}">
                    <a16:creationId xmlns:a16="http://schemas.microsoft.com/office/drawing/2014/main" id="{17DA27D3-E92B-0AD9-CC28-E596C74B60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23942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38" name="Straight Connector 9237">
                <a:extLst>
                  <a:ext uri="{FF2B5EF4-FFF2-40B4-BE49-F238E27FC236}">
                    <a16:creationId xmlns:a16="http://schemas.microsoft.com/office/drawing/2014/main" id="{531CD87E-9926-D02C-118C-3450482168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5609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39" name="Straight Connector 9238">
                <a:extLst>
                  <a:ext uri="{FF2B5EF4-FFF2-40B4-BE49-F238E27FC236}">
                    <a16:creationId xmlns:a16="http://schemas.microsoft.com/office/drawing/2014/main" id="{586ABB46-F939-1530-CA34-61A02A7F99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33301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40" name="Straight Connector 9239">
                <a:extLst>
                  <a:ext uri="{FF2B5EF4-FFF2-40B4-BE49-F238E27FC236}">
                    <a16:creationId xmlns:a16="http://schemas.microsoft.com/office/drawing/2014/main" id="{D111F07E-BBE0-D054-14AE-0DF121D504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40994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41" name="Straight Connector 9240">
                <a:extLst>
                  <a:ext uri="{FF2B5EF4-FFF2-40B4-BE49-F238E27FC236}">
                    <a16:creationId xmlns:a16="http://schemas.microsoft.com/office/drawing/2014/main" id="{6B5E57F5-1D08-7649-183E-95A51D7D5C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3810" y="2313203"/>
                <a:ext cx="0" cy="3109982"/>
              </a:xfrm>
              <a:prstGeom prst="line">
                <a:avLst/>
              </a:prstGeom>
              <a:ln w="1270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222" name="Straight Arrow Connector 9221">
              <a:extLst>
                <a:ext uri="{FF2B5EF4-FFF2-40B4-BE49-F238E27FC236}">
                  <a16:creationId xmlns:a16="http://schemas.microsoft.com/office/drawing/2014/main" id="{96452811-DEB6-E650-A7A7-0AB422AA948C}"/>
                </a:ext>
              </a:extLst>
            </p:cNvPr>
            <p:cNvCxnSpPr/>
            <p:nvPr/>
          </p:nvCxnSpPr>
          <p:spPr>
            <a:xfrm>
              <a:off x="1518013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23" name="Straight Arrow Connector 9222">
              <a:extLst>
                <a:ext uri="{FF2B5EF4-FFF2-40B4-BE49-F238E27FC236}">
                  <a16:creationId xmlns:a16="http://schemas.microsoft.com/office/drawing/2014/main" id="{FE1E724B-B2A7-9197-2693-9BE570F38FEE}"/>
                </a:ext>
              </a:extLst>
            </p:cNvPr>
            <p:cNvCxnSpPr/>
            <p:nvPr/>
          </p:nvCxnSpPr>
          <p:spPr>
            <a:xfrm>
              <a:off x="2535545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24" name="Straight Arrow Connector 9223">
              <a:extLst>
                <a:ext uri="{FF2B5EF4-FFF2-40B4-BE49-F238E27FC236}">
                  <a16:creationId xmlns:a16="http://schemas.microsoft.com/office/drawing/2014/main" id="{29D5DB78-E71B-EE33-823B-42A4DF76F6E8}"/>
                </a:ext>
              </a:extLst>
            </p:cNvPr>
            <p:cNvCxnSpPr/>
            <p:nvPr/>
          </p:nvCxnSpPr>
          <p:spPr>
            <a:xfrm>
              <a:off x="3580222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25" name="Straight Arrow Connector 9224">
              <a:extLst>
                <a:ext uri="{FF2B5EF4-FFF2-40B4-BE49-F238E27FC236}">
                  <a16:creationId xmlns:a16="http://schemas.microsoft.com/office/drawing/2014/main" id="{68822A82-D1A7-3E07-3EEF-696EA861C1BC}"/>
                </a:ext>
              </a:extLst>
            </p:cNvPr>
            <p:cNvCxnSpPr/>
            <p:nvPr/>
          </p:nvCxnSpPr>
          <p:spPr>
            <a:xfrm>
              <a:off x="4494053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26" name="Straight Arrow Connector 9225">
              <a:extLst>
                <a:ext uri="{FF2B5EF4-FFF2-40B4-BE49-F238E27FC236}">
                  <a16:creationId xmlns:a16="http://schemas.microsoft.com/office/drawing/2014/main" id="{E0F12141-5AA5-3036-AA26-F07474D4BC4E}"/>
                </a:ext>
              </a:extLst>
            </p:cNvPr>
            <p:cNvCxnSpPr/>
            <p:nvPr/>
          </p:nvCxnSpPr>
          <p:spPr>
            <a:xfrm>
              <a:off x="5538730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27" name="Straight Arrow Connector 9226">
              <a:extLst>
                <a:ext uri="{FF2B5EF4-FFF2-40B4-BE49-F238E27FC236}">
                  <a16:creationId xmlns:a16="http://schemas.microsoft.com/office/drawing/2014/main" id="{A76D2236-6E9D-B74E-4EE2-1AEED29268F0}"/>
                </a:ext>
              </a:extLst>
            </p:cNvPr>
            <p:cNvCxnSpPr/>
            <p:nvPr/>
          </p:nvCxnSpPr>
          <p:spPr>
            <a:xfrm>
              <a:off x="6526872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28" name="Straight Arrow Connector 9227">
              <a:extLst>
                <a:ext uri="{FF2B5EF4-FFF2-40B4-BE49-F238E27FC236}">
                  <a16:creationId xmlns:a16="http://schemas.microsoft.com/office/drawing/2014/main" id="{97798BC5-CF27-AC36-0FD6-01BFB41703E6}"/>
                </a:ext>
              </a:extLst>
            </p:cNvPr>
            <p:cNvCxnSpPr/>
            <p:nvPr/>
          </p:nvCxnSpPr>
          <p:spPr>
            <a:xfrm>
              <a:off x="7571549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29" name="Straight Arrow Connector 9228">
              <a:extLst>
                <a:ext uri="{FF2B5EF4-FFF2-40B4-BE49-F238E27FC236}">
                  <a16:creationId xmlns:a16="http://schemas.microsoft.com/office/drawing/2014/main" id="{D21D794C-A42F-EF09-D196-7F684F8EAD48}"/>
                </a:ext>
              </a:extLst>
            </p:cNvPr>
            <p:cNvCxnSpPr/>
            <p:nvPr/>
          </p:nvCxnSpPr>
          <p:spPr>
            <a:xfrm>
              <a:off x="8588624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30" name="Straight Arrow Connector 9229">
              <a:extLst>
                <a:ext uri="{FF2B5EF4-FFF2-40B4-BE49-F238E27FC236}">
                  <a16:creationId xmlns:a16="http://schemas.microsoft.com/office/drawing/2014/main" id="{CFD6CD53-8538-FA6B-4BBE-355C3E2DD1BD}"/>
                </a:ext>
              </a:extLst>
            </p:cNvPr>
            <p:cNvCxnSpPr/>
            <p:nvPr/>
          </p:nvCxnSpPr>
          <p:spPr>
            <a:xfrm>
              <a:off x="9633301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31" name="Straight Arrow Connector 9230">
              <a:extLst>
                <a:ext uri="{FF2B5EF4-FFF2-40B4-BE49-F238E27FC236}">
                  <a16:creationId xmlns:a16="http://schemas.microsoft.com/office/drawing/2014/main" id="{F930F96D-B019-3BBB-E0BC-87E2B90F4ED3}"/>
                </a:ext>
              </a:extLst>
            </p:cNvPr>
            <p:cNvCxnSpPr/>
            <p:nvPr/>
          </p:nvCxnSpPr>
          <p:spPr>
            <a:xfrm>
              <a:off x="10604124" y="5329628"/>
              <a:ext cx="384812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93" name="TextBox 9292">
            <a:extLst>
              <a:ext uri="{FF2B5EF4-FFF2-40B4-BE49-F238E27FC236}">
                <a16:creationId xmlns:a16="http://schemas.microsoft.com/office/drawing/2014/main" id="{BFEE285E-9024-81E3-8BA0-BA94CAF00A27}"/>
              </a:ext>
            </a:extLst>
          </p:cNvPr>
          <p:cNvSpPr txBox="1"/>
          <p:nvPr/>
        </p:nvSpPr>
        <p:spPr>
          <a:xfrm rot="19800000">
            <a:off x="410095" y="2862418"/>
            <a:ext cx="1237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</p:txBody>
      </p:sp>
      <p:sp>
        <p:nvSpPr>
          <p:cNvPr id="9294" name="TextBox 9293">
            <a:extLst>
              <a:ext uri="{FF2B5EF4-FFF2-40B4-BE49-F238E27FC236}">
                <a16:creationId xmlns:a16="http://schemas.microsoft.com/office/drawing/2014/main" id="{0B2C346A-A984-7A0C-2429-5A5276CFCB3A}"/>
              </a:ext>
            </a:extLst>
          </p:cNvPr>
          <p:cNvSpPr txBox="1"/>
          <p:nvPr/>
        </p:nvSpPr>
        <p:spPr>
          <a:xfrm rot="19800000">
            <a:off x="103589" y="3610411"/>
            <a:ext cx="1850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Clock </a:t>
            </a:r>
          </a:p>
          <a:p>
            <a:pPr algn="ctr"/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Under Test</a:t>
            </a:r>
          </a:p>
        </p:txBody>
      </p:sp>
      <p:sp>
        <p:nvSpPr>
          <p:cNvPr id="9295" name="Right Brace 9294">
            <a:extLst>
              <a:ext uri="{FF2B5EF4-FFF2-40B4-BE49-F238E27FC236}">
                <a16:creationId xmlns:a16="http://schemas.microsoft.com/office/drawing/2014/main" id="{3409576E-3441-A7CB-E08A-DE04048399DC}"/>
              </a:ext>
            </a:extLst>
          </p:cNvPr>
          <p:cNvSpPr/>
          <p:nvPr/>
        </p:nvSpPr>
        <p:spPr>
          <a:xfrm rot="5400000">
            <a:off x="6260293" y="664439"/>
            <a:ext cx="632264" cy="955474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96" name="TextBox 9295">
            <a:extLst>
              <a:ext uri="{FF2B5EF4-FFF2-40B4-BE49-F238E27FC236}">
                <a16:creationId xmlns:a16="http://schemas.microsoft.com/office/drawing/2014/main" id="{9A531609-0D1F-654E-BE5B-5593F3C88796}"/>
              </a:ext>
            </a:extLst>
          </p:cNvPr>
          <p:cNvSpPr txBox="1"/>
          <p:nvPr/>
        </p:nvSpPr>
        <p:spPr>
          <a:xfrm>
            <a:off x="5851708" y="5787092"/>
            <a:ext cx="3798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Average</a:t>
            </a:r>
          </a:p>
        </p:txBody>
      </p:sp>
    </p:spTree>
    <p:extLst>
      <p:ext uri="{BB962C8B-B14F-4D97-AF65-F5344CB8AC3E}">
        <p14:creationId xmlns:p14="http://schemas.microsoft.com/office/powerpoint/2010/main" val="2750403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41911F8-8F62-1705-6239-596514F34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5796" y="2414587"/>
            <a:ext cx="6667500" cy="41243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A134A-ED13-EB5B-6BB8-4BDCA6167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315692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CMS and ATLAS 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Building timing detectors for phase-2 upgrades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Stringent constraints regarding clock quality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6422D1-1349-9E33-5296-F7D881C96788}"/>
              </a:ext>
            </a:extLst>
          </p:cNvPr>
          <p:cNvSpPr txBox="1"/>
          <p:nvPr/>
        </p:nvSpPr>
        <p:spPr>
          <a:xfrm>
            <a:off x="8878266" y="2109758"/>
            <a:ext cx="30861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Josh Bendavid (CERN/LPC), Oct 2017</a:t>
            </a:r>
          </a:p>
          <a:p>
            <a:r>
              <a:rPr lang="en-US" sz="1400" b="1" dirty="0">
                <a:hlinkClick r:id="rId4"/>
              </a:rPr>
              <a:t>CMS detector performance for HL-LHC</a:t>
            </a:r>
            <a:endParaRPr lang="en-US" sz="14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E31CE6-9A8C-1444-8E7D-B8978DB00132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Home | CERN">
            <a:extLst>
              <a:ext uri="{FF2B5EF4-FFF2-40B4-BE49-F238E27FC236}">
                <a16:creationId xmlns:a16="http://schemas.microsoft.com/office/drawing/2014/main" id="{5A8F9DF1-5218-E322-089B-D7C0ADA74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5AD5331-3303-B33B-6228-355ABBE0709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Timing helps removing pile-up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5719E4-7915-E571-5160-BD596E628B00}"/>
              </a:ext>
            </a:extLst>
          </p:cNvPr>
          <p:cNvSpPr txBox="1"/>
          <p:nvPr/>
        </p:nvSpPr>
        <p:spPr>
          <a:xfrm>
            <a:off x="7435909" y="6176963"/>
            <a:ext cx="2884714" cy="373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Experiment Axis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0E51F-14A3-B7CE-4C0B-B45B7FA07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B1391-A447-BCE9-0F8B-0C284A92F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2747B5-957F-4F9A-F385-36F2989DF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5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4463F9B-52F6-1920-87E6-FADC9792380B}"/>
              </a:ext>
            </a:extLst>
          </p:cNvPr>
          <p:cNvSpPr/>
          <p:nvPr/>
        </p:nvSpPr>
        <p:spPr>
          <a:xfrm>
            <a:off x="4910396" y="2632978"/>
            <a:ext cx="614096" cy="3540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692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E996038-BA88-7F8C-D9F6-42F1A0AD9BE3}"/>
              </a:ext>
            </a:extLst>
          </p:cNvPr>
          <p:cNvGrpSpPr/>
          <p:nvPr/>
        </p:nvGrpSpPr>
        <p:grpSpPr>
          <a:xfrm>
            <a:off x="1292621" y="3738070"/>
            <a:ext cx="3124204" cy="1731398"/>
            <a:chOff x="7701642" y="2898843"/>
            <a:chExt cx="3124204" cy="1731398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76A2490-C376-0670-8EFE-F1AF2981D784}"/>
                </a:ext>
              </a:extLst>
            </p:cNvPr>
            <p:cNvSpPr/>
            <p:nvPr/>
          </p:nvSpPr>
          <p:spPr>
            <a:xfrm>
              <a:off x="7701642" y="2898843"/>
              <a:ext cx="1567543" cy="1731398"/>
            </a:xfrm>
            <a:custGeom>
              <a:avLst/>
              <a:gdLst>
                <a:gd name="connsiteX0" fmla="*/ 0 w 1567543"/>
                <a:gd name="connsiteY0" fmla="*/ 1730828 h 1731398"/>
                <a:gd name="connsiteX1" fmla="*/ 587829 w 1567543"/>
                <a:gd name="connsiteY1" fmla="*/ 1491343 h 1731398"/>
                <a:gd name="connsiteX2" fmla="*/ 1175657 w 1567543"/>
                <a:gd name="connsiteY2" fmla="*/ 261257 h 1731398"/>
                <a:gd name="connsiteX3" fmla="*/ 1567543 w 1567543"/>
                <a:gd name="connsiteY3" fmla="*/ 0 h 173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7543" h="1731398">
                  <a:moveTo>
                    <a:pt x="0" y="1730828"/>
                  </a:moveTo>
                  <a:cubicBezTo>
                    <a:pt x="195943" y="1733550"/>
                    <a:pt x="391886" y="1736272"/>
                    <a:pt x="587829" y="1491343"/>
                  </a:cubicBezTo>
                  <a:cubicBezTo>
                    <a:pt x="783772" y="1246414"/>
                    <a:pt x="1012371" y="509814"/>
                    <a:pt x="1175657" y="261257"/>
                  </a:cubicBezTo>
                  <a:cubicBezTo>
                    <a:pt x="1338943" y="12700"/>
                    <a:pt x="1453243" y="6350"/>
                    <a:pt x="1567543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DB24027-F146-CAE3-93BB-7046BBA95FFB}"/>
                </a:ext>
              </a:extLst>
            </p:cNvPr>
            <p:cNvSpPr/>
            <p:nvPr/>
          </p:nvSpPr>
          <p:spPr>
            <a:xfrm flipH="1">
              <a:off x="9258303" y="2898843"/>
              <a:ext cx="1567543" cy="1731398"/>
            </a:xfrm>
            <a:custGeom>
              <a:avLst/>
              <a:gdLst>
                <a:gd name="connsiteX0" fmla="*/ 0 w 1567543"/>
                <a:gd name="connsiteY0" fmla="*/ 1730828 h 1731398"/>
                <a:gd name="connsiteX1" fmla="*/ 587829 w 1567543"/>
                <a:gd name="connsiteY1" fmla="*/ 1491343 h 1731398"/>
                <a:gd name="connsiteX2" fmla="*/ 1175657 w 1567543"/>
                <a:gd name="connsiteY2" fmla="*/ 261257 h 1731398"/>
                <a:gd name="connsiteX3" fmla="*/ 1567543 w 1567543"/>
                <a:gd name="connsiteY3" fmla="*/ 0 h 173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7543" h="1731398">
                  <a:moveTo>
                    <a:pt x="0" y="1730828"/>
                  </a:moveTo>
                  <a:cubicBezTo>
                    <a:pt x="195943" y="1733550"/>
                    <a:pt x="391886" y="1736272"/>
                    <a:pt x="587829" y="1491343"/>
                  </a:cubicBezTo>
                  <a:cubicBezTo>
                    <a:pt x="783772" y="1246414"/>
                    <a:pt x="1012371" y="509814"/>
                    <a:pt x="1175657" y="261257"/>
                  </a:cubicBezTo>
                  <a:cubicBezTo>
                    <a:pt x="1338943" y="12700"/>
                    <a:pt x="1453243" y="6350"/>
                    <a:pt x="1567543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4169B6B-1D30-E884-9E6C-4548C41E316D}"/>
              </a:ext>
            </a:extLst>
          </p:cNvPr>
          <p:cNvCxnSpPr/>
          <p:nvPr/>
        </p:nvCxnSpPr>
        <p:spPr>
          <a:xfrm flipV="1">
            <a:off x="683023" y="2732110"/>
            <a:ext cx="0" cy="29749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032EA53-540C-BA82-B747-05FBD7D4FFA4}"/>
              </a:ext>
            </a:extLst>
          </p:cNvPr>
          <p:cNvCxnSpPr>
            <a:cxnSpLocks/>
          </p:cNvCxnSpPr>
          <p:nvPr/>
        </p:nvCxnSpPr>
        <p:spPr>
          <a:xfrm>
            <a:off x="683023" y="5707085"/>
            <a:ext cx="4593775" cy="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7BCA59C-48CD-0513-E905-433C4638BFF2}"/>
              </a:ext>
            </a:extLst>
          </p:cNvPr>
          <p:cNvSpPr txBox="1"/>
          <p:nvPr/>
        </p:nvSpPr>
        <p:spPr>
          <a:xfrm>
            <a:off x="4199112" y="5841268"/>
            <a:ext cx="1219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Time (ps)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932BE2-5664-7A92-2DB1-241B7A09F0B0}"/>
              </a:ext>
            </a:extLst>
          </p:cNvPr>
          <p:cNvSpPr txBox="1"/>
          <p:nvPr/>
        </p:nvSpPr>
        <p:spPr>
          <a:xfrm>
            <a:off x="683023" y="2412507"/>
            <a:ext cx="1219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Events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31E6C0-1543-C212-C7D6-1C427767ED1D}"/>
              </a:ext>
            </a:extLst>
          </p:cNvPr>
          <p:cNvCxnSpPr/>
          <p:nvPr/>
        </p:nvCxnSpPr>
        <p:spPr>
          <a:xfrm>
            <a:off x="2849282" y="3236028"/>
            <a:ext cx="0" cy="223344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C0B3C88-AECE-9B82-E9E9-196B8529B599}"/>
              </a:ext>
            </a:extLst>
          </p:cNvPr>
          <p:cNvCxnSpPr/>
          <p:nvPr/>
        </p:nvCxnSpPr>
        <p:spPr>
          <a:xfrm>
            <a:off x="2860164" y="4483377"/>
            <a:ext cx="609600" cy="0"/>
          </a:xfrm>
          <a:prstGeom prst="straightConnector1">
            <a:avLst/>
          </a:prstGeom>
          <a:ln w="25400">
            <a:solidFill>
              <a:schemeClr val="bg2">
                <a:lumMod val="9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C7BC55B-CDAC-8F96-FB5D-AFAA4A1AAE7A}"/>
              </a:ext>
            </a:extLst>
          </p:cNvPr>
          <p:cNvSpPr txBox="1"/>
          <p:nvPr/>
        </p:nvSpPr>
        <p:spPr>
          <a:xfrm>
            <a:off x="2256010" y="281913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Mean - </a:t>
            </a:r>
            <a:r>
              <a:rPr lang="el-GR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endParaRPr lang="en-US" b="1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CE0DD5-9E53-5F39-5EF9-25F8AC49280C}"/>
              </a:ext>
            </a:extLst>
          </p:cNvPr>
          <p:cNvSpPr txBox="1"/>
          <p:nvPr/>
        </p:nvSpPr>
        <p:spPr>
          <a:xfrm>
            <a:off x="3111901" y="3451017"/>
            <a:ext cx="234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9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Standard Deviation - </a:t>
            </a:r>
            <a:r>
              <a:rPr lang="el-GR" b="1" dirty="0">
                <a:solidFill>
                  <a:schemeClr val="bg2">
                    <a:lumMod val="9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σ</a:t>
            </a:r>
            <a:endParaRPr lang="en-US" b="1" dirty="0">
              <a:solidFill>
                <a:schemeClr val="bg2">
                  <a:lumMod val="9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42BDF-301F-CAAC-D3A6-EAAD293C2165}"/>
              </a:ext>
            </a:extLst>
          </p:cNvPr>
          <p:cNvGrpSpPr/>
          <p:nvPr/>
        </p:nvGrpSpPr>
        <p:grpSpPr>
          <a:xfrm>
            <a:off x="8036322" y="3738070"/>
            <a:ext cx="1992087" cy="1731398"/>
            <a:chOff x="7701642" y="2898843"/>
            <a:chExt cx="3124204" cy="173139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B01810E-4821-CFEF-BC5D-0E6387D7E284}"/>
                </a:ext>
              </a:extLst>
            </p:cNvPr>
            <p:cNvSpPr/>
            <p:nvPr/>
          </p:nvSpPr>
          <p:spPr>
            <a:xfrm>
              <a:off x="7701642" y="2898843"/>
              <a:ext cx="1567543" cy="1731398"/>
            </a:xfrm>
            <a:custGeom>
              <a:avLst/>
              <a:gdLst>
                <a:gd name="connsiteX0" fmla="*/ 0 w 1567543"/>
                <a:gd name="connsiteY0" fmla="*/ 1730828 h 1731398"/>
                <a:gd name="connsiteX1" fmla="*/ 587829 w 1567543"/>
                <a:gd name="connsiteY1" fmla="*/ 1491343 h 1731398"/>
                <a:gd name="connsiteX2" fmla="*/ 1175657 w 1567543"/>
                <a:gd name="connsiteY2" fmla="*/ 261257 h 1731398"/>
                <a:gd name="connsiteX3" fmla="*/ 1567543 w 1567543"/>
                <a:gd name="connsiteY3" fmla="*/ 0 h 173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7543" h="1731398">
                  <a:moveTo>
                    <a:pt x="0" y="1730828"/>
                  </a:moveTo>
                  <a:cubicBezTo>
                    <a:pt x="195943" y="1733550"/>
                    <a:pt x="391886" y="1736272"/>
                    <a:pt x="587829" y="1491343"/>
                  </a:cubicBezTo>
                  <a:cubicBezTo>
                    <a:pt x="783772" y="1246414"/>
                    <a:pt x="1012371" y="509814"/>
                    <a:pt x="1175657" y="261257"/>
                  </a:cubicBezTo>
                  <a:cubicBezTo>
                    <a:pt x="1338943" y="12700"/>
                    <a:pt x="1453243" y="6350"/>
                    <a:pt x="1567543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2FDCDE1-7B37-FF5E-3B89-42100D64AFCE}"/>
                </a:ext>
              </a:extLst>
            </p:cNvPr>
            <p:cNvSpPr/>
            <p:nvPr/>
          </p:nvSpPr>
          <p:spPr>
            <a:xfrm flipH="1">
              <a:off x="9258303" y="2898843"/>
              <a:ext cx="1567543" cy="1731398"/>
            </a:xfrm>
            <a:custGeom>
              <a:avLst/>
              <a:gdLst>
                <a:gd name="connsiteX0" fmla="*/ 0 w 1567543"/>
                <a:gd name="connsiteY0" fmla="*/ 1730828 h 1731398"/>
                <a:gd name="connsiteX1" fmla="*/ 587829 w 1567543"/>
                <a:gd name="connsiteY1" fmla="*/ 1491343 h 1731398"/>
                <a:gd name="connsiteX2" fmla="*/ 1175657 w 1567543"/>
                <a:gd name="connsiteY2" fmla="*/ 261257 h 1731398"/>
                <a:gd name="connsiteX3" fmla="*/ 1567543 w 1567543"/>
                <a:gd name="connsiteY3" fmla="*/ 0 h 173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7543" h="1731398">
                  <a:moveTo>
                    <a:pt x="0" y="1730828"/>
                  </a:moveTo>
                  <a:cubicBezTo>
                    <a:pt x="195943" y="1733550"/>
                    <a:pt x="391886" y="1736272"/>
                    <a:pt x="587829" y="1491343"/>
                  </a:cubicBezTo>
                  <a:cubicBezTo>
                    <a:pt x="783772" y="1246414"/>
                    <a:pt x="1012371" y="509814"/>
                    <a:pt x="1175657" y="261257"/>
                  </a:cubicBezTo>
                  <a:cubicBezTo>
                    <a:pt x="1338943" y="12700"/>
                    <a:pt x="1453243" y="6350"/>
                    <a:pt x="1567543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3EC16FE-B353-DB45-8A53-3730C1A9C432}"/>
              </a:ext>
            </a:extLst>
          </p:cNvPr>
          <p:cNvCxnSpPr/>
          <p:nvPr/>
        </p:nvCxnSpPr>
        <p:spPr>
          <a:xfrm flipV="1">
            <a:off x="6866109" y="2732110"/>
            <a:ext cx="0" cy="29749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114577D-5AAF-735C-0CD1-BE5AB890473B}"/>
              </a:ext>
            </a:extLst>
          </p:cNvPr>
          <p:cNvCxnSpPr>
            <a:cxnSpLocks/>
          </p:cNvCxnSpPr>
          <p:nvPr/>
        </p:nvCxnSpPr>
        <p:spPr>
          <a:xfrm>
            <a:off x="6866109" y="5707085"/>
            <a:ext cx="4593775" cy="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C6A3A50-DA62-584C-F650-E5236A09C531}"/>
              </a:ext>
            </a:extLst>
          </p:cNvPr>
          <p:cNvSpPr txBox="1"/>
          <p:nvPr/>
        </p:nvSpPr>
        <p:spPr>
          <a:xfrm>
            <a:off x="10382198" y="5841268"/>
            <a:ext cx="1219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Time (ps)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3359F1-6F5B-6541-D266-83FC490B958A}"/>
              </a:ext>
            </a:extLst>
          </p:cNvPr>
          <p:cNvSpPr txBox="1"/>
          <p:nvPr/>
        </p:nvSpPr>
        <p:spPr>
          <a:xfrm>
            <a:off x="6866109" y="2412507"/>
            <a:ext cx="1219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Events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6F097E1-7018-7B43-64CB-2A81AADB0777}"/>
              </a:ext>
            </a:extLst>
          </p:cNvPr>
          <p:cNvCxnSpPr/>
          <p:nvPr/>
        </p:nvCxnSpPr>
        <p:spPr>
          <a:xfrm>
            <a:off x="9032368" y="3236028"/>
            <a:ext cx="0" cy="223344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14DF12A-35E2-E5E2-996C-895B25B5FCC8}"/>
              </a:ext>
            </a:extLst>
          </p:cNvPr>
          <p:cNvCxnSpPr>
            <a:cxnSpLocks/>
          </p:cNvCxnSpPr>
          <p:nvPr/>
        </p:nvCxnSpPr>
        <p:spPr>
          <a:xfrm>
            <a:off x="9043250" y="4483377"/>
            <a:ext cx="402774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E4CB417-4628-76D3-37FD-8682A4B9EADC}"/>
              </a:ext>
            </a:extLst>
          </p:cNvPr>
          <p:cNvSpPr txBox="1"/>
          <p:nvPr/>
        </p:nvSpPr>
        <p:spPr>
          <a:xfrm>
            <a:off x="8439096" y="281913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9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Mean - </a:t>
            </a:r>
            <a:r>
              <a:rPr lang="el-GR" b="1" dirty="0">
                <a:solidFill>
                  <a:schemeClr val="bg2">
                    <a:lumMod val="9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endParaRPr lang="en-US" b="1" dirty="0">
              <a:solidFill>
                <a:schemeClr val="bg2">
                  <a:lumMod val="9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1ACF03-9616-CB97-4857-8AAD3643A9A8}"/>
              </a:ext>
            </a:extLst>
          </p:cNvPr>
          <p:cNvSpPr txBox="1"/>
          <p:nvPr/>
        </p:nvSpPr>
        <p:spPr>
          <a:xfrm>
            <a:off x="9294987" y="3451017"/>
            <a:ext cx="234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Standard Deviation - </a:t>
            </a:r>
            <a:r>
              <a:rPr lang="el-GR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σ</a:t>
            </a:r>
            <a:endParaRPr lang="en-US" b="1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72A9C4B6-648A-D635-9C76-8D85D98BCF26}"/>
              </a:ext>
            </a:extLst>
          </p:cNvPr>
          <p:cNvSpPr/>
          <p:nvPr/>
        </p:nvSpPr>
        <p:spPr>
          <a:xfrm>
            <a:off x="5614252" y="3947152"/>
            <a:ext cx="783767" cy="48848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4E171F-01D4-6B4C-66D1-63FB49154F44}"/>
              </a:ext>
            </a:extLst>
          </p:cNvPr>
          <p:cNvSpPr txBox="1"/>
          <p:nvPr/>
        </p:nvSpPr>
        <p:spPr>
          <a:xfrm>
            <a:off x="4997236" y="3264579"/>
            <a:ext cx="18688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histogram</a:t>
            </a:r>
          </a:p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of means</a:t>
            </a:r>
          </a:p>
          <a:p>
            <a:pPr algn="ctr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Repeat measurement several times</a:t>
            </a:r>
          </a:p>
          <a:p>
            <a:pPr algn="ctr"/>
            <a:r>
              <a:rPr lang="en-US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restarting system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A3E2D95-7715-8E76-CA49-4F0AE03CFC14}"/>
              </a:ext>
            </a:extLst>
          </p:cNvPr>
          <p:cNvSpPr txBox="1"/>
          <p:nvPr/>
        </p:nvSpPr>
        <p:spPr>
          <a:xfrm>
            <a:off x="2773761" y="2330990"/>
            <a:ext cx="1219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TIE plot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33BE5D-3466-4539-A711-72DEADD168E6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F7F42C05-F930-98F4-040E-6FE6724D0BA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Phase-Determinism (reproducibility)</a:t>
            </a:r>
          </a:p>
        </p:txBody>
      </p:sp>
      <p:pic>
        <p:nvPicPr>
          <p:cNvPr id="39" name="Picture 2" descr="Home | CERN">
            <a:extLst>
              <a:ext uri="{FF2B5EF4-FFF2-40B4-BE49-F238E27FC236}">
                <a16:creationId xmlns:a16="http://schemas.microsoft.com/office/drawing/2014/main" id="{80BF19C6-94CB-2E4E-9F8F-B669BAED2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5CD379-806D-7BB0-73A8-911C7642A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82AB48-F203-BB47-DB69-846B5CA7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for DAQ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EDEE33-DCB9-741E-9817-FECDC3577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50</a:t>
            </a:fld>
            <a:endParaRPr lang="en-US"/>
          </a:p>
        </p:txBody>
      </p:sp>
      <p:pic>
        <p:nvPicPr>
          <p:cNvPr id="35" name="Picture 2" descr="DSA91204A Agilent 12 GHz 4 Channel Digital Oscilloscope Used">
            <a:extLst>
              <a:ext uri="{FF2B5EF4-FFF2-40B4-BE49-F238E27FC236}">
                <a16:creationId xmlns:a16="http://schemas.microsoft.com/office/drawing/2014/main" id="{45BA24C4-1943-6A65-3914-3FEBD28DB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863" y="1636978"/>
            <a:ext cx="1823535" cy="136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05A05736-95A6-E21C-44B3-F11395F9D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Time-based measurement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E944B9F-B1A0-7BA1-025B-8A4A6FE09B6F}"/>
              </a:ext>
            </a:extLst>
          </p:cNvPr>
          <p:cNvCxnSpPr>
            <a:cxnSpLocks/>
          </p:cNvCxnSpPr>
          <p:nvPr/>
        </p:nvCxnSpPr>
        <p:spPr>
          <a:xfrm>
            <a:off x="8085306" y="5572903"/>
            <a:ext cx="1943103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F5A28CE-9BFC-5062-D41B-38195C0E503E}"/>
              </a:ext>
            </a:extLst>
          </p:cNvPr>
          <p:cNvSpPr txBox="1"/>
          <p:nvPr/>
        </p:nvSpPr>
        <p:spPr>
          <a:xfrm>
            <a:off x="9666548" y="4840049"/>
            <a:ext cx="234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Peak to peak – p-p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63CB77-ABB9-242D-146A-DCCDE9FEF56D}"/>
              </a:ext>
            </a:extLst>
          </p:cNvPr>
          <p:cNvSpPr txBox="1"/>
          <p:nvPr/>
        </p:nvSpPr>
        <p:spPr>
          <a:xfrm>
            <a:off x="8036322" y="2302950"/>
            <a:ext cx="2734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Phase determinism </a:t>
            </a:r>
          </a:p>
        </p:txBody>
      </p:sp>
    </p:spTree>
    <p:extLst>
      <p:ext uri="{BB962C8B-B14F-4D97-AF65-F5344CB8AC3E}">
        <p14:creationId xmlns:p14="http://schemas.microsoft.com/office/powerpoint/2010/main" val="320853355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3F4A4D-1897-81E9-DFA6-27821A1AFD52}"/>
              </a:ext>
            </a:extLst>
          </p:cNvPr>
          <p:cNvCxnSpPr/>
          <p:nvPr/>
        </p:nvCxnSpPr>
        <p:spPr>
          <a:xfrm>
            <a:off x="9939647" y="1655063"/>
            <a:ext cx="0" cy="4757613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85F9E5-FC0E-6481-2372-A647E007E942}"/>
              </a:ext>
            </a:extLst>
          </p:cNvPr>
          <p:cNvCxnSpPr>
            <a:cxnSpLocks/>
          </p:cNvCxnSpPr>
          <p:nvPr/>
        </p:nvCxnSpPr>
        <p:spPr>
          <a:xfrm>
            <a:off x="6402002" y="5659261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08EA20-A336-6D7C-1ED9-8FFCB8671ACA}"/>
              </a:ext>
            </a:extLst>
          </p:cNvPr>
          <p:cNvCxnSpPr>
            <a:cxnSpLocks/>
          </p:cNvCxnSpPr>
          <p:nvPr/>
        </p:nvCxnSpPr>
        <p:spPr>
          <a:xfrm>
            <a:off x="6432664" y="586432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Phase-determinism in an experiment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D3F79CA-51AB-E3FA-4D9A-1295B0641390}"/>
              </a:ext>
            </a:extLst>
          </p:cNvPr>
          <p:cNvGrpSpPr/>
          <p:nvPr/>
        </p:nvGrpSpPr>
        <p:grpSpPr>
          <a:xfrm>
            <a:off x="6214227" y="1933284"/>
            <a:ext cx="2471057" cy="1004199"/>
            <a:chOff x="1839686" y="2812068"/>
            <a:chExt cx="2471057" cy="1004199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EF0CA03-3E9A-60E4-3F6F-F406DD466D6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6DCF87B-A026-1107-7F9C-95CABA58A68E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3F3521A-E42E-9D35-9A78-4B290F2F21DB}"/>
              </a:ext>
            </a:extLst>
          </p:cNvPr>
          <p:cNvGrpSpPr/>
          <p:nvPr/>
        </p:nvGrpSpPr>
        <p:grpSpPr>
          <a:xfrm>
            <a:off x="6214227" y="3391559"/>
            <a:ext cx="2471057" cy="1140682"/>
            <a:chOff x="1839686" y="2812068"/>
            <a:chExt cx="2471057" cy="1004199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E9E4DCE-50B6-CC46-AC98-0E5125F44B96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8C2ED6F-54F5-606F-F2C2-FEEB55BB5884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58A8B9D-4A72-17BC-45C2-1EB6E62B292E}"/>
              </a:ext>
            </a:extLst>
          </p:cNvPr>
          <p:cNvCxnSpPr>
            <a:cxnSpLocks/>
          </p:cNvCxnSpPr>
          <p:nvPr/>
        </p:nvCxnSpPr>
        <p:spPr>
          <a:xfrm>
            <a:off x="4208851" y="275090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99B545A-C864-42AF-8FD5-3709888B8F57}"/>
              </a:ext>
            </a:extLst>
          </p:cNvPr>
          <p:cNvCxnSpPr>
            <a:cxnSpLocks/>
          </p:cNvCxnSpPr>
          <p:nvPr/>
        </p:nvCxnSpPr>
        <p:spPr>
          <a:xfrm>
            <a:off x="4239513" y="295596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30F7D93-C316-647E-F856-00FD2F8FF6D3}"/>
              </a:ext>
            </a:extLst>
          </p:cNvPr>
          <p:cNvGrpSpPr/>
          <p:nvPr/>
        </p:nvGrpSpPr>
        <p:grpSpPr>
          <a:xfrm flipV="1">
            <a:off x="4361247" y="5033776"/>
            <a:ext cx="2082782" cy="1004199"/>
            <a:chOff x="1839686" y="2812068"/>
            <a:chExt cx="2471057" cy="1004199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EE9DA0B-9561-41FE-17F1-CA949C3682C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F2E6AC5-5D82-9119-7624-88F194AF24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6250EC0-59FC-522A-8673-8A1B81AB6D69}"/>
              </a:ext>
            </a:extLst>
          </p:cNvPr>
          <p:cNvGrpSpPr/>
          <p:nvPr/>
        </p:nvGrpSpPr>
        <p:grpSpPr>
          <a:xfrm>
            <a:off x="1839686" y="2713805"/>
            <a:ext cx="2471057" cy="1004199"/>
            <a:chOff x="1839686" y="2812068"/>
            <a:chExt cx="2471057" cy="1004199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2CCD2A-973B-A36C-9492-4B2C568CD8E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9A4692E-561C-F77C-D311-88FCDB524E22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5A01055-C3AD-A4F3-DD7A-B3A51E7E8D61}"/>
              </a:ext>
            </a:extLst>
          </p:cNvPr>
          <p:cNvCxnSpPr>
            <a:cxnSpLocks/>
          </p:cNvCxnSpPr>
          <p:nvPr/>
        </p:nvCxnSpPr>
        <p:spPr>
          <a:xfrm>
            <a:off x="4005229" y="4614903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1425E9-2A07-213D-B145-5077898B901F}"/>
              </a:ext>
            </a:extLst>
          </p:cNvPr>
          <p:cNvCxnSpPr>
            <a:cxnSpLocks/>
          </p:cNvCxnSpPr>
          <p:nvPr/>
        </p:nvCxnSpPr>
        <p:spPr>
          <a:xfrm>
            <a:off x="4035891" y="481997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7926B43-CC80-1714-044F-27784F7A3411}"/>
              </a:ext>
            </a:extLst>
          </p:cNvPr>
          <p:cNvCxnSpPr>
            <a:cxnSpLocks/>
          </p:cNvCxnSpPr>
          <p:nvPr/>
        </p:nvCxnSpPr>
        <p:spPr>
          <a:xfrm>
            <a:off x="6387413" y="462292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460822-3903-8E27-9CBD-EA7DB5E6C09A}"/>
              </a:ext>
            </a:extLst>
          </p:cNvPr>
          <p:cNvCxnSpPr>
            <a:cxnSpLocks/>
          </p:cNvCxnSpPr>
          <p:nvPr/>
        </p:nvCxnSpPr>
        <p:spPr>
          <a:xfrm>
            <a:off x="6392959" y="4797936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45EF72C-7E98-F557-5CC8-6C8A9D41EDB5}"/>
              </a:ext>
            </a:extLst>
          </p:cNvPr>
          <p:cNvGrpSpPr/>
          <p:nvPr/>
        </p:nvGrpSpPr>
        <p:grpSpPr>
          <a:xfrm flipV="1">
            <a:off x="2439505" y="3849613"/>
            <a:ext cx="2115538" cy="1345398"/>
            <a:chOff x="1839686" y="2812068"/>
            <a:chExt cx="2471057" cy="1004199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FA95A11-EDB8-7BAB-9AA4-5FB3AF038E84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A4FCE0A-CCA6-87CE-E628-D6DADAD7AA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4D6B575-29A9-C452-730A-65D88F8C7D12}"/>
              </a:ext>
            </a:extLst>
          </p:cNvPr>
          <p:cNvSpPr/>
          <p:nvPr/>
        </p:nvSpPr>
        <p:spPr>
          <a:xfrm>
            <a:off x="1781287" y="3404610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A4C980-4AD5-2337-6B49-300259191FFB}"/>
              </a:ext>
            </a:extLst>
          </p:cNvPr>
          <p:cNvSpPr/>
          <p:nvPr/>
        </p:nvSpPr>
        <p:spPr>
          <a:xfrm>
            <a:off x="8555398" y="1642367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CCBED9F-FB8D-628F-06F3-693C03E35A8B}"/>
              </a:ext>
            </a:extLst>
          </p:cNvPr>
          <p:cNvSpPr/>
          <p:nvPr/>
        </p:nvSpPr>
        <p:spPr>
          <a:xfrm>
            <a:off x="8568359" y="29707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304943C-986F-E1AB-2A5A-04DEA3C2D823}"/>
              </a:ext>
            </a:extLst>
          </p:cNvPr>
          <p:cNvSpPr/>
          <p:nvPr/>
        </p:nvSpPr>
        <p:spPr>
          <a:xfrm>
            <a:off x="8556257" y="4297438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F5A4D59-60F4-6DBD-9B07-28E31BFB5CE1}"/>
              </a:ext>
            </a:extLst>
          </p:cNvPr>
          <p:cNvSpPr/>
          <p:nvPr/>
        </p:nvSpPr>
        <p:spPr>
          <a:xfrm>
            <a:off x="8555398" y="53643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51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7847083" cy="647208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At each restart, phase is slightly different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DD1207-FD4C-79AE-F696-45F6F09A6601}"/>
              </a:ext>
            </a:extLst>
          </p:cNvPr>
          <p:cNvSpPr/>
          <p:nvPr/>
        </p:nvSpPr>
        <p:spPr>
          <a:xfrm>
            <a:off x="3917090" y="2445644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F8916D-4C7F-A93C-E0CA-5A8B6DFBEC41}"/>
              </a:ext>
            </a:extLst>
          </p:cNvPr>
          <p:cNvSpPr/>
          <p:nvPr/>
        </p:nvSpPr>
        <p:spPr>
          <a:xfrm>
            <a:off x="3846233" y="454646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FCD56F-08E5-3ED4-B75A-0486BE3FC218}"/>
              </a:ext>
            </a:extLst>
          </p:cNvPr>
          <p:cNvSpPr/>
          <p:nvPr/>
        </p:nvSpPr>
        <p:spPr>
          <a:xfrm>
            <a:off x="5721089" y="244362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3B688-0A23-9841-2AE7-3E5954B68B91}"/>
              </a:ext>
            </a:extLst>
          </p:cNvPr>
          <p:cNvSpPr/>
          <p:nvPr/>
        </p:nvSpPr>
        <p:spPr>
          <a:xfrm>
            <a:off x="5720165" y="4280492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35E0CD-1360-6B32-6770-DF8C9151A122}"/>
              </a:ext>
            </a:extLst>
          </p:cNvPr>
          <p:cNvSpPr/>
          <p:nvPr/>
        </p:nvSpPr>
        <p:spPr>
          <a:xfrm>
            <a:off x="5718122" y="540271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A6C9A6C-F38D-E6A7-1B3A-A8B69892C1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1843200"/>
            <a:ext cx="2381250" cy="381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82D322-2272-AEAD-7DFA-57FA82D675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3020400"/>
            <a:ext cx="2381250" cy="381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DDBA177-50F3-2C2D-E89D-495D5EDE17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4514400"/>
            <a:ext cx="2381250" cy="381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2360609-DEB2-694C-3750-232F723EFE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5544000"/>
            <a:ext cx="2381250" cy="381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763736E-1795-EDEB-F05F-4E091FD314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" y="2840400"/>
            <a:ext cx="2381250" cy="381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4FA6A24-489F-CEF7-1266-E746225D3DFF}"/>
              </a:ext>
            </a:extLst>
          </p:cNvPr>
          <p:cNvSpPr txBox="1"/>
          <p:nvPr/>
        </p:nvSpPr>
        <p:spPr>
          <a:xfrm rot="20681249">
            <a:off x="900515" y="5022091"/>
            <a:ext cx="2017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RUN - 1</a:t>
            </a:r>
          </a:p>
        </p:txBody>
      </p:sp>
    </p:spTree>
    <p:extLst>
      <p:ext uri="{BB962C8B-B14F-4D97-AF65-F5344CB8AC3E}">
        <p14:creationId xmlns:p14="http://schemas.microsoft.com/office/powerpoint/2010/main" val="12729333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3F4A4D-1897-81E9-DFA6-27821A1AFD52}"/>
              </a:ext>
            </a:extLst>
          </p:cNvPr>
          <p:cNvCxnSpPr/>
          <p:nvPr/>
        </p:nvCxnSpPr>
        <p:spPr>
          <a:xfrm>
            <a:off x="9939647" y="1655063"/>
            <a:ext cx="0" cy="4757613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85F9E5-FC0E-6481-2372-A647E007E942}"/>
              </a:ext>
            </a:extLst>
          </p:cNvPr>
          <p:cNvCxnSpPr>
            <a:cxnSpLocks/>
          </p:cNvCxnSpPr>
          <p:nvPr/>
        </p:nvCxnSpPr>
        <p:spPr>
          <a:xfrm>
            <a:off x="6402002" y="5659261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08EA20-A336-6D7C-1ED9-8FFCB8671ACA}"/>
              </a:ext>
            </a:extLst>
          </p:cNvPr>
          <p:cNvCxnSpPr>
            <a:cxnSpLocks/>
          </p:cNvCxnSpPr>
          <p:nvPr/>
        </p:nvCxnSpPr>
        <p:spPr>
          <a:xfrm>
            <a:off x="6432664" y="586432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Phase-determinism in an experiment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D3F79CA-51AB-E3FA-4D9A-1295B0641390}"/>
              </a:ext>
            </a:extLst>
          </p:cNvPr>
          <p:cNvGrpSpPr/>
          <p:nvPr/>
        </p:nvGrpSpPr>
        <p:grpSpPr>
          <a:xfrm>
            <a:off x="6214227" y="1933284"/>
            <a:ext cx="2471057" cy="1004199"/>
            <a:chOff x="1839686" y="2812068"/>
            <a:chExt cx="2471057" cy="1004199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EF0CA03-3E9A-60E4-3F6F-F406DD466D6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6DCF87B-A026-1107-7F9C-95CABA58A68E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3F3521A-E42E-9D35-9A78-4B290F2F21DB}"/>
              </a:ext>
            </a:extLst>
          </p:cNvPr>
          <p:cNvGrpSpPr/>
          <p:nvPr/>
        </p:nvGrpSpPr>
        <p:grpSpPr>
          <a:xfrm>
            <a:off x="6214227" y="3391559"/>
            <a:ext cx="2471057" cy="1140682"/>
            <a:chOff x="1839686" y="2812068"/>
            <a:chExt cx="2471057" cy="1004199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E9E4DCE-50B6-CC46-AC98-0E5125F44B96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8C2ED6F-54F5-606F-F2C2-FEEB55BB5884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58A8B9D-4A72-17BC-45C2-1EB6E62B292E}"/>
              </a:ext>
            </a:extLst>
          </p:cNvPr>
          <p:cNvCxnSpPr>
            <a:cxnSpLocks/>
          </p:cNvCxnSpPr>
          <p:nvPr/>
        </p:nvCxnSpPr>
        <p:spPr>
          <a:xfrm>
            <a:off x="4208851" y="275090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99B545A-C864-42AF-8FD5-3709888B8F57}"/>
              </a:ext>
            </a:extLst>
          </p:cNvPr>
          <p:cNvCxnSpPr>
            <a:cxnSpLocks/>
          </p:cNvCxnSpPr>
          <p:nvPr/>
        </p:nvCxnSpPr>
        <p:spPr>
          <a:xfrm>
            <a:off x="4239513" y="295596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30F7D93-C316-647E-F856-00FD2F8FF6D3}"/>
              </a:ext>
            </a:extLst>
          </p:cNvPr>
          <p:cNvGrpSpPr/>
          <p:nvPr/>
        </p:nvGrpSpPr>
        <p:grpSpPr>
          <a:xfrm flipV="1">
            <a:off x="4361247" y="5033776"/>
            <a:ext cx="2082782" cy="1004199"/>
            <a:chOff x="1839686" y="2812068"/>
            <a:chExt cx="2471057" cy="1004199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EE9DA0B-9561-41FE-17F1-CA949C3682C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F2E6AC5-5D82-9119-7624-88F194AF24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6250EC0-59FC-522A-8673-8A1B81AB6D69}"/>
              </a:ext>
            </a:extLst>
          </p:cNvPr>
          <p:cNvGrpSpPr/>
          <p:nvPr/>
        </p:nvGrpSpPr>
        <p:grpSpPr>
          <a:xfrm>
            <a:off x="1839686" y="2713805"/>
            <a:ext cx="2471057" cy="1004199"/>
            <a:chOff x="1839686" y="2812068"/>
            <a:chExt cx="2471057" cy="1004199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2CCD2A-973B-A36C-9492-4B2C568CD8E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9A4692E-561C-F77C-D311-88FCDB524E22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5A01055-C3AD-A4F3-DD7A-B3A51E7E8D61}"/>
              </a:ext>
            </a:extLst>
          </p:cNvPr>
          <p:cNvCxnSpPr>
            <a:cxnSpLocks/>
          </p:cNvCxnSpPr>
          <p:nvPr/>
        </p:nvCxnSpPr>
        <p:spPr>
          <a:xfrm>
            <a:off x="4005229" y="4614903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1425E9-2A07-213D-B145-5077898B901F}"/>
              </a:ext>
            </a:extLst>
          </p:cNvPr>
          <p:cNvCxnSpPr>
            <a:cxnSpLocks/>
          </p:cNvCxnSpPr>
          <p:nvPr/>
        </p:nvCxnSpPr>
        <p:spPr>
          <a:xfrm>
            <a:off x="4035891" y="481997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7926B43-CC80-1714-044F-27784F7A3411}"/>
              </a:ext>
            </a:extLst>
          </p:cNvPr>
          <p:cNvCxnSpPr>
            <a:cxnSpLocks/>
          </p:cNvCxnSpPr>
          <p:nvPr/>
        </p:nvCxnSpPr>
        <p:spPr>
          <a:xfrm>
            <a:off x="6387413" y="462292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460822-3903-8E27-9CBD-EA7DB5E6C09A}"/>
              </a:ext>
            </a:extLst>
          </p:cNvPr>
          <p:cNvCxnSpPr>
            <a:cxnSpLocks/>
          </p:cNvCxnSpPr>
          <p:nvPr/>
        </p:nvCxnSpPr>
        <p:spPr>
          <a:xfrm>
            <a:off x="6392959" y="4797936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45EF72C-7E98-F557-5CC8-6C8A9D41EDB5}"/>
              </a:ext>
            </a:extLst>
          </p:cNvPr>
          <p:cNvGrpSpPr/>
          <p:nvPr/>
        </p:nvGrpSpPr>
        <p:grpSpPr>
          <a:xfrm flipV="1">
            <a:off x="2439505" y="3849613"/>
            <a:ext cx="2115538" cy="1345398"/>
            <a:chOff x="1839686" y="2812068"/>
            <a:chExt cx="2471057" cy="1004199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FA95A11-EDB8-7BAB-9AA4-5FB3AF038E84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A4FCE0A-CCA6-87CE-E628-D6DADAD7AA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4D6B575-29A9-C452-730A-65D88F8C7D12}"/>
              </a:ext>
            </a:extLst>
          </p:cNvPr>
          <p:cNvSpPr/>
          <p:nvPr/>
        </p:nvSpPr>
        <p:spPr>
          <a:xfrm>
            <a:off x="1781287" y="3404610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A4C980-4AD5-2337-6B49-300259191FFB}"/>
              </a:ext>
            </a:extLst>
          </p:cNvPr>
          <p:cNvSpPr/>
          <p:nvPr/>
        </p:nvSpPr>
        <p:spPr>
          <a:xfrm>
            <a:off x="8555398" y="1642367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CCBED9F-FB8D-628F-06F3-693C03E35A8B}"/>
              </a:ext>
            </a:extLst>
          </p:cNvPr>
          <p:cNvSpPr/>
          <p:nvPr/>
        </p:nvSpPr>
        <p:spPr>
          <a:xfrm>
            <a:off x="8568359" y="29707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F5A4D59-60F4-6DBD-9B07-28E31BFB5CE1}"/>
              </a:ext>
            </a:extLst>
          </p:cNvPr>
          <p:cNvSpPr/>
          <p:nvPr/>
        </p:nvSpPr>
        <p:spPr>
          <a:xfrm>
            <a:off x="8555398" y="53643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52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7923281" cy="647208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At each restart, phase is slightly different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DD1207-FD4C-79AE-F696-45F6F09A6601}"/>
              </a:ext>
            </a:extLst>
          </p:cNvPr>
          <p:cNvSpPr/>
          <p:nvPr/>
        </p:nvSpPr>
        <p:spPr>
          <a:xfrm>
            <a:off x="3917090" y="2445644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F8916D-4C7F-A93C-E0CA-5A8B6DFBEC41}"/>
              </a:ext>
            </a:extLst>
          </p:cNvPr>
          <p:cNvSpPr/>
          <p:nvPr/>
        </p:nvSpPr>
        <p:spPr>
          <a:xfrm>
            <a:off x="3846233" y="454646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FCD56F-08E5-3ED4-B75A-0486BE3FC218}"/>
              </a:ext>
            </a:extLst>
          </p:cNvPr>
          <p:cNvSpPr/>
          <p:nvPr/>
        </p:nvSpPr>
        <p:spPr>
          <a:xfrm>
            <a:off x="5721089" y="244362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3B688-0A23-9841-2AE7-3E5954B68B91}"/>
              </a:ext>
            </a:extLst>
          </p:cNvPr>
          <p:cNvSpPr/>
          <p:nvPr/>
        </p:nvSpPr>
        <p:spPr>
          <a:xfrm>
            <a:off x="5720165" y="4280492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35E0CD-1360-6B32-6770-DF8C9151A122}"/>
              </a:ext>
            </a:extLst>
          </p:cNvPr>
          <p:cNvSpPr/>
          <p:nvPr/>
        </p:nvSpPr>
        <p:spPr>
          <a:xfrm>
            <a:off x="5718122" y="540271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A6C9A6C-F38D-E6A7-1B3A-A8B69892C1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1843200"/>
            <a:ext cx="2381250" cy="381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82D322-2272-AEAD-7DFA-57FA82D675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626" y="3020400"/>
            <a:ext cx="2381250" cy="381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DDBA177-50F3-2C2D-E89D-495D5EDE17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370" y="4514400"/>
            <a:ext cx="2381250" cy="381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2360609-DEB2-694C-3750-232F723EFE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000" y="5544000"/>
            <a:ext cx="2381250" cy="381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763736E-1795-EDEB-F05F-4E091FD314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" y="2840400"/>
            <a:ext cx="2381250" cy="381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4FA6A24-489F-CEF7-1266-E746225D3DFF}"/>
              </a:ext>
            </a:extLst>
          </p:cNvPr>
          <p:cNvSpPr txBox="1"/>
          <p:nvPr/>
        </p:nvSpPr>
        <p:spPr>
          <a:xfrm rot="20681249">
            <a:off x="900515" y="5022091"/>
            <a:ext cx="2017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RUN - 2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304943C-986F-E1AB-2A5A-04DEA3C2D823}"/>
              </a:ext>
            </a:extLst>
          </p:cNvPr>
          <p:cNvSpPr/>
          <p:nvPr/>
        </p:nvSpPr>
        <p:spPr>
          <a:xfrm>
            <a:off x="8556257" y="4297438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</p:spTree>
    <p:extLst>
      <p:ext uri="{BB962C8B-B14F-4D97-AF65-F5344CB8AC3E}">
        <p14:creationId xmlns:p14="http://schemas.microsoft.com/office/powerpoint/2010/main" val="154000414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3F4A4D-1897-81E9-DFA6-27821A1AFD52}"/>
              </a:ext>
            </a:extLst>
          </p:cNvPr>
          <p:cNvCxnSpPr/>
          <p:nvPr/>
        </p:nvCxnSpPr>
        <p:spPr>
          <a:xfrm>
            <a:off x="9939647" y="1655063"/>
            <a:ext cx="0" cy="4757613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85F9E5-FC0E-6481-2372-A647E007E942}"/>
              </a:ext>
            </a:extLst>
          </p:cNvPr>
          <p:cNvCxnSpPr>
            <a:cxnSpLocks/>
          </p:cNvCxnSpPr>
          <p:nvPr/>
        </p:nvCxnSpPr>
        <p:spPr>
          <a:xfrm>
            <a:off x="6402002" y="5659261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08EA20-A336-6D7C-1ED9-8FFCB8671ACA}"/>
              </a:ext>
            </a:extLst>
          </p:cNvPr>
          <p:cNvCxnSpPr>
            <a:cxnSpLocks/>
          </p:cNvCxnSpPr>
          <p:nvPr/>
        </p:nvCxnSpPr>
        <p:spPr>
          <a:xfrm>
            <a:off x="6432664" y="586432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Phase-determinism in an experiment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D3F79CA-51AB-E3FA-4D9A-1295B0641390}"/>
              </a:ext>
            </a:extLst>
          </p:cNvPr>
          <p:cNvGrpSpPr/>
          <p:nvPr/>
        </p:nvGrpSpPr>
        <p:grpSpPr>
          <a:xfrm>
            <a:off x="6214227" y="1933284"/>
            <a:ext cx="2471057" cy="1004199"/>
            <a:chOff x="1839686" y="2812068"/>
            <a:chExt cx="2471057" cy="1004199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EF0CA03-3E9A-60E4-3F6F-F406DD466D6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6DCF87B-A026-1107-7F9C-95CABA58A68E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3F3521A-E42E-9D35-9A78-4B290F2F21DB}"/>
              </a:ext>
            </a:extLst>
          </p:cNvPr>
          <p:cNvGrpSpPr/>
          <p:nvPr/>
        </p:nvGrpSpPr>
        <p:grpSpPr>
          <a:xfrm>
            <a:off x="6214227" y="3391559"/>
            <a:ext cx="2471057" cy="1140682"/>
            <a:chOff x="1839686" y="2812068"/>
            <a:chExt cx="2471057" cy="1004199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E9E4DCE-50B6-CC46-AC98-0E5125F44B96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8C2ED6F-54F5-606F-F2C2-FEEB55BB5884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58A8B9D-4A72-17BC-45C2-1EB6E62B292E}"/>
              </a:ext>
            </a:extLst>
          </p:cNvPr>
          <p:cNvCxnSpPr>
            <a:cxnSpLocks/>
          </p:cNvCxnSpPr>
          <p:nvPr/>
        </p:nvCxnSpPr>
        <p:spPr>
          <a:xfrm>
            <a:off x="4208851" y="275090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99B545A-C864-42AF-8FD5-3709888B8F57}"/>
              </a:ext>
            </a:extLst>
          </p:cNvPr>
          <p:cNvCxnSpPr>
            <a:cxnSpLocks/>
          </p:cNvCxnSpPr>
          <p:nvPr/>
        </p:nvCxnSpPr>
        <p:spPr>
          <a:xfrm>
            <a:off x="4239513" y="295596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30F7D93-C316-647E-F856-00FD2F8FF6D3}"/>
              </a:ext>
            </a:extLst>
          </p:cNvPr>
          <p:cNvGrpSpPr/>
          <p:nvPr/>
        </p:nvGrpSpPr>
        <p:grpSpPr>
          <a:xfrm flipV="1">
            <a:off x="4361247" y="5033776"/>
            <a:ext cx="2082782" cy="1004199"/>
            <a:chOff x="1839686" y="2812068"/>
            <a:chExt cx="2471057" cy="1004199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EE9DA0B-9561-41FE-17F1-CA949C3682C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F2E6AC5-5D82-9119-7624-88F194AF24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6250EC0-59FC-522A-8673-8A1B81AB6D69}"/>
              </a:ext>
            </a:extLst>
          </p:cNvPr>
          <p:cNvGrpSpPr/>
          <p:nvPr/>
        </p:nvGrpSpPr>
        <p:grpSpPr>
          <a:xfrm>
            <a:off x="1839686" y="2713805"/>
            <a:ext cx="2471057" cy="1004199"/>
            <a:chOff x="1839686" y="2812068"/>
            <a:chExt cx="2471057" cy="1004199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2CCD2A-973B-A36C-9492-4B2C568CD8E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9A4692E-561C-F77C-D311-88FCDB524E22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5A01055-C3AD-A4F3-DD7A-B3A51E7E8D61}"/>
              </a:ext>
            </a:extLst>
          </p:cNvPr>
          <p:cNvCxnSpPr>
            <a:cxnSpLocks/>
          </p:cNvCxnSpPr>
          <p:nvPr/>
        </p:nvCxnSpPr>
        <p:spPr>
          <a:xfrm>
            <a:off x="4005229" y="4614903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1425E9-2A07-213D-B145-5077898B901F}"/>
              </a:ext>
            </a:extLst>
          </p:cNvPr>
          <p:cNvCxnSpPr>
            <a:cxnSpLocks/>
          </p:cNvCxnSpPr>
          <p:nvPr/>
        </p:nvCxnSpPr>
        <p:spPr>
          <a:xfrm>
            <a:off x="4035891" y="481997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7926B43-CC80-1714-044F-27784F7A3411}"/>
              </a:ext>
            </a:extLst>
          </p:cNvPr>
          <p:cNvCxnSpPr>
            <a:cxnSpLocks/>
          </p:cNvCxnSpPr>
          <p:nvPr/>
        </p:nvCxnSpPr>
        <p:spPr>
          <a:xfrm>
            <a:off x="6387413" y="462292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460822-3903-8E27-9CBD-EA7DB5E6C09A}"/>
              </a:ext>
            </a:extLst>
          </p:cNvPr>
          <p:cNvCxnSpPr>
            <a:cxnSpLocks/>
          </p:cNvCxnSpPr>
          <p:nvPr/>
        </p:nvCxnSpPr>
        <p:spPr>
          <a:xfrm>
            <a:off x="6392959" y="4797936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45EF72C-7E98-F557-5CC8-6C8A9D41EDB5}"/>
              </a:ext>
            </a:extLst>
          </p:cNvPr>
          <p:cNvGrpSpPr/>
          <p:nvPr/>
        </p:nvGrpSpPr>
        <p:grpSpPr>
          <a:xfrm flipV="1">
            <a:off x="2439505" y="3849613"/>
            <a:ext cx="2115538" cy="1345398"/>
            <a:chOff x="1839686" y="2812068"/>
            <a:chExt cx="2471057" cy="1004199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FA95A11-EDB8-7BAB-9AA4-5FB3AF038E84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A4FCE0A-CCA6-87CE-E628-D6DADAD7AA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4D6B575-29A9-C452-730A-65D88F8C7D12}"/>
              </a:ext>
            </a:extLst>
          </p:cNvPr>
          <p:cNvSpPr/>
          <p:nvPr/>
        </p:nvSpPr>
        <p:spPr>
          <a:xfrm>
            <a:off x="1781287" y="3404610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A4C980-4AD5-2337-6B49-300259191FFB}"/>
              </a:ext>
            </a:extLst>
          </p:cNvPr>
          <p:cNvSpPr/>
          <p:nvPr/>
        </p:nvSpPr>
        <p:spPr>
          <a:xfrm>
            <a:off x="8555398" y="1642367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CCBED9F-FB8D-628F-06F3-693C03E35A8B}"/>
              </a:ext>
            </a:extLst>
          </p:cNvPr>
          <p:cNvSpPr/>
          <p:nvPr/>
        </p:nvSpPr>
        <p:spPr>
          <a:xfrm>
            <a:off x="8568359" y="29707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304943C-986F-E1AB-2A5A-04DEA3C2D823}"/>
              </a:ext>
            </a:extLst>
          </p:cNvPr>
          <p:cNvSpPr/>
          <p:nvPr/>
        </p:nvSpPr>
        <p:spPr>
          <a:xfrm>
            <a:off x="8556257" y="4297438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F5A4D59-60F4-6DBD-9B07-28E31BFB5CE1}"/>
              </a:ext>
            </a:extLst>
          </p:cNvPr>
          <p:cNvSpPr/>
          <p:nvPr/>
        </p:nvSpPr>
        <p:spPr>
          <a:xfrm>
            <a:off x="8555398" y="53643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53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7315199" cy="647208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At each restart, phase is slightly different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DD1207-FD4C-79AE-F696-45F6F09A6601}"/>
              </a:ext>
            </a:extLst>
          </p:cNvPr>
          <p:cNvSpPr/>
          <p:nvPr/>
        </p:nvSpPr>
        <p:spPr>
          <a:xfrm>
            <a:off x="3917090" y="2445644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F8916D-4C7F-A93C-E0CA-5A8B6DFBEC41}"/>
              </a:ext>
            </a:extLst>
          </p:cNvPr>
          <p:cNvSpPr/>
          <p:nvPr/>
        </p:nvSpPr>
        <p:spPr>
          <a:xfrm>
            <a:off x="3846233" y="454646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FCD56F-08E5-3ED4-B75A-0486BE3FC218}"/>
              </a:ext>
            </a:extLst>
          </p:cNvPr>
          <p:cNvSpPr/>
          <p:nvPr/>
        </p:nvSpPr>
        <p:spPr>
          <a:xfrm>
            <a:off x="5721089" y="244362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3B688-0A23-9841-2AE7-3E5954B68B91}"/>
              </a:ext>
            </a:extLst>
          </p:cNvPr>
          <p:cNvSpPr/>
          <p:nvPr/>
        </p:nvSpPr>
        <p:spPr>
          <a:xfrm>
            <a:off x="5720165" y="4280492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35E0CD-1360-6B32-6770-DF8C9151A122}"/>
              </a:ext>
            </a:extLst>
          </p:cNvPr>
          <p:cNvSpPr/>
          <p:nvPr/>
        </p:nvSpPr>
        <p:spPr>
          <a:xfrm>
            <a:off x="5718122" y="540271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A6C9A6C-F38D-E6A7-1B3A-A8B69892C1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000" y="1843200"/>
            <a:ext cx="2381250" cy="381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82D322-2272-AEAD-7DFA-57FA82D675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8499" y="3020400"/>
            <a:ext cx="2381250" cy="381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DDBA177-50F3-2C2D-E89D-495D5EDE17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0996" y="4514400"/>
            <a:ext cx="2381250" cy="381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2360609-DEB2-694C-3750-232F723EFE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621" y="5544000"/>
            <a:ext cx="2381250" cy="381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763736E-1795-EDEB-F05F-4E091FD314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" y="2840400"/>
            <a:ext cx="2381250" cy="381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4FA6A24-489F-CEF7-1266-E746225D3DFF}"/>
              </a:ext>
            </a:extLst>
          </p:cNvPr>
          <p:cNvSpPr txBox="1"/>
          <p:nvPr/>
        </p:nvSpPr>
        <p:spPr>
          <a:xfrm rot="20681249">
            <a:off x="900515" y="5022091"/>
            <a:ext cx="2017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RUN - 3</a:t>
            </a:r>
          </a:p>
        </p:txBody>
      </p:sp>
    </p:spTree>
    <p:extLst>
      <p:ext uri="{BB962C8B-B14F-4D97-AF65-F5344CB8AC3E}">
        <p14:creationId xmlns:p14="http://schemas.microsoft.com/office/powerpoint/2010/main" val="9695156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3F4A4D-1897-81E9-DFA6-27821A1AFD52}"/>
              </a:ext>
            </a:extLst>
          </p:cNvPr>
          <p:cNvCxnSpPr/>
          <p:nvPr/>
        </p:nvCxnSpPr>
        <p:spPr>
          <a:xfrm>
            <a:off x="9939647" y="1655063"/>
            <a:ext cx="0" cy="4757613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85F9E5-FC0E-6481-2372-A647E007E942}"/>
              </a:ext>
            </a:extLst>
          </p:cNvPr>
          <p:cNvCxnSpPr>
            <a:cxnSpLocks/>
          </p:cNvCxnSpPr>
          <p:nvPr/>
        </p:nvCxnSpPr>
        <p:spPr>
          <a:xfrm>
            <a:off x="6402002" y="5659261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08EA20-A336-6D7C-1ED9-8FFCB8671ACA}"/>
              </a:ext>
            </a:extLst>
          </p:cNvPr>
          <p:cNvCxnSpPr>
            <a:cxnSpLocks/>
          </p:cNvCxnSpPr>
          <p:nvPr/>
        </p:nvCxnSpPr>
        <p:spPr>
          <a:xfrm>
            <a:off x="6432664" y="5864328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Phase-determinism in an experiment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D3F79CA-51AB-E3FA-4D9A-1295B0641390}"/>
              </a:ext>
            </a:extLst>
          </p:cNvPr>
          <p:cNvGrpSpPr/>
          <p:nvPr/>
        </p:nvGrpSpPr>
        <p:grpSpPr>
          <a:xfrm>
            <a:off x="6214227" y="1933284"/>
            <a:ext cx="2471057" cy="1004199"/>
            <a:chOff x="1839686" y="2812068"/>
            <a:chExt cx="2471057" cy="1004199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EF0CA03-3E9A-60E4-3F6F-F406DD466D6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6DCF87B-A026-1107-7F9C-95CABA58A68E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3F3521A-E42E-9D35-9A78-4B290F2F21DB}"/>
              </a:ext>
            </a:extLst>
          </p:cNvPr>
          <p:cNvGrpSpPr/>
          <p:nvPr/>
        </p:nvGrpSpPr>
        <p:grpSpPr>
          <a:xfrm>
            <a:off x="6214227" y="3391559"/>
            <a:ext cx="2471057" cy="1140682"/>
            <a:chOff x="1839686" y="2812068"/>
            <a:chExt cx="2471057" cy="1004199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E9E4DCE-50B6-CC46-AC98-0E5125F44B96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8C2ED6F-54F5-606F-F2C2-FEEB55BB5884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58A8B9D-4A72-17BC-45C2-1EB6E62B292E}"/>
              </a:ext>
            </a:extLst>
          </p:cNvPr>
          <p:cNvCxnSpPr>
            <a:cxnSpLocks/>
          </p:cNvCxnSpPr>
          <p:nvPr/>
        </p:nvCxnSpPr>
        <p:spPr>
          <a:xfrm>
            <a:off x="4208851" y="275090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99B545A-C864-42AF-8FD5-3709888B8F57}"/>
              </a:ext>
            </a:extLst>
          </p:cNvPr>
          <p:cNvCxnSpPr>
            <a:cxnSpLocks/>
          </p:cNvCxnSpPr>
          <p:nvPr/>
        </p:nvCxnSpPr>
        <p:spPr>
          <a:xfrm>
            <a:off x="4239513" y="295596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30F7D93-C316-647E-F856-00FD2F8FF6D3}"/>
              </a:ext>
            </a:extLst>
          </p:cNvPr>
          <p:cNvGrpSpPr/>
          <p:nvPr/>
        </p:nvGrpSpPr>
        <p:grpSpPr>
          <a:xfrm flipV="1">
            <a:off x="4361247" y="5033776"/>
            <a:ext cx="2082782" cy="1004199"/>
            <a:chOff x="1839686" y="2812068"/>
            <a:chExt cx="2471057" cy="1004199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EE9DA0B-9561-41FE-17F1-CA949C3682C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F2E6AC5-5D82-9119-7624-88F194AF24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6250EC0-59FC-522A-8673-8A1B81AB6D69}"/>
              </a:ext>
            </a:extLst>
          </p:cNvPr>
          <p:cNvGrpSpPr/>
          <p:nvPr/>
        </p:nvGrpSpPr>
        <p:grpSpPr>
          <a:xfrm>
            <a:off x="1839686" y="2713805"/>
            <a:ext cx="2471057" cy="1004199"/>
            <a:chOff x="1839686" y="2812068"/>
            <a:chExt cx="2471057" cy="1004199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72CCD2A-973B-A36C-9492-4B2C568CD8E5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9A4692E-561C-F77C-D311-88FCDB524E22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5A01055-C3AD-A4F3-DD7A-B3A51E7E8D61}"/>
              </a:ext>
            </a:extLst>
          </p:cNvPr>
          <p:cNvCxnSpPr>
            <a:cxnSpLocks/>
          </p:cNvCxnSpPr>
          <p:nvPr/>
        </p:nvCxnSpPr>
        <p:spPr>
          <a:xfrm>
            <a:off x="4005229" y="4614903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1425E9-2A07-213D-B145-5077898B901F}"/>
              </a:ext>
            </a:extLst>
          </p:cNvPr>
          <p:cNvCxnSpPr>
            <a:cxnSpLocks/>
          </p:cNvCxnSpPr>
          <p:nvPr/>
        </p:nvCxnSpPr>
        <p:spPr>
          <a:xfrm>
            <a:off x="4035891" y="4819970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7926B43-CC80-1714-044F-27784F7A3411}"/>
              </a:ext>
            </a:extLst>
          </p:cNvPr>
          <p:cNvCxnSpPr>
            <a:cxnSpLocks/>
          </p:cNvCxnSpPr>
          <p:nvPr/>
        </p:nvCxnSpPr>
        <p:spPr>
          <a:xfrm>
            <a:off x="6387413" y="4622927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460822-3903-8E27-9CBD-EA7DB5E6C09A}"/>
              </a:ext>
            </a:extLst>
          </p:cNvPr>
          <p:cNvCxnSpPr>
            <a:cxnSpLocks/>
          </p:cNvCxnSpPr>
          <p:nvPr/>
        </p:nvCxnSpPr>
        <p:spPr>
          <a:xfrm>
            <a:off x="6392959" y="4797936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45EF72C-7E98-F557-5CC8-6C8A9D41EDB5}"/>
              </a:ext>
            </a:extLst>
          </p:cNvPr>
          <p:cNvGrpSpPr/>
          <p:nvPr/>
        </p:nvGrpSpPr>
        <p:grpSpPr>
          <a:xfrm flipV="1">
            <a:off x="2439505" y="3849613"/>
            <a:ext cx="2115538" cy="1345398"/>
            <a:chOff x="1839686" y="2812068"/>
            <a:chExt cx="2471057" cy="1004199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FA95A11-EDB8-7BAB-9AA4-5FB3AF038E84}"/>
                </a:ext>
              </a:extLst>
            </p:cNvPr>
            <p:cNvSpPr/>
            <p:nvPr/>
          </p:nvSpPr>
          <p:spPr>
            <a:xfrm>
              <a:off x="1839686" y="2812068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A4FCE0A-CCA6-87CE-E628-D6DADAD7AA11}"/>
                </a:ext>
              </a:extLst>
            </p:cNvPr>
            <p:cNvSpPr/>
            <p:nvPr/>
          </p:nvSpPr>
          <p:spPr>
            <a:xfrm>
              <a:off x="1915886" y="2985715"/>
              <a:ext cx="2394857" cy="830552"/>
            </a:xfrm>
            <a:custGeom>
              <a:avLst/>
              <a:gdLst>
                <a:gd name="connsiteX0" fmla="*/ 0 w 2394857"/>
                <a:gd name="connsiteY0" fmla="*/ 816428 h 830552"/>
                <a:gd name="connsiteX1" fmla="*/ 849085 w 2394857"/>
                <a:gd name="connsiteY1" fmla="*/ 751114 h 830552"/>
                <a:gd name="connsiteX2" fmla="*/ 1349828 w 2394857"/>
                <a:gd name="connsiteY2" fmla="*/ 206828 h 830552"/>
                <a:gd name="connsiteX3" fmla="*/ 2394857 w 2394857"/>
                <a:gd name="connsiteY3" fmla="*/ 0 h 8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857" h="830552">
                  <a:moveTo>
                    <a:pt x="0" y="816428"/>
                  </a:moveTo>
                  <a:cubicBezTo>
                    <a:pt x="312057" y="834571"/>
                    <a:pt x="624114" y="852714"/>
                    <a:pt x="849085" y="751114"/>
                  </a:cubicBezTo>
                  <a:cubicBezTo>
                    <a:pt x="1074056" y="649514"/>
                    <a:pt x="1092199" y="332014"/>
                    <a:pt x="1349828" y="206828"/>
                  </a:cubicBezTo>
                  <a:cubicBezTo>
                    <a:pt x="1607457" y="81642"/>
                    <a:pt x="2001157" y="40821"/>
                    <a:pt x="2394857" y="0"/>
                  </a:cubicBezTo>
                </a:path>
              </a:pathLst>
            </a:cu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4D6B575-29A9-C452-730A-65D88F8C7D12}"/>
              </a:ext>
            </a:extLst>
          </p:cNvPr>
          <p:cNvSpPr/>
          <p:nvPr/>
        </p:nvSpPr>
        <p:spPr>
          <a:xfrm>
            <a:off x="1781287" y="3404610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A4C980-4AD5-2337-6B49-300259191FFB}"/>
              </a:ext>
            </a:extLst>
          </p:cNvPr>
          <p:cNvSpPr/>
          <p:nvPr/>
        </p:nvSpPr>
        <p:spPr>
          <a:xfrm>
            <a:off x="8555398" y="1642367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CCBED9F-FB8D-628F-06F3-693C03E35A8B}"/>
              </a:ext>
            </a:extLst>
          </p:cNvPr>
          <p:cNvSpPr/>
          <p:nvPr/>
        </p:nvSpPr>
        <p:spPr>
          <a:xfrm>
            <a:off x="8568359" y="29707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F5A4D59-60F4-6DBD-9B07-28E31BFB5CE1}"/>
              </a:ext>
            </a:extLst>
          </p:cNvPr>
          <p:cNvSpPr/>
          <p:nvPr/>
        </p:nvSpPr>
        <p:spPr>
          <a:xfrm>
            <a:off x="8555398" y="5364396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54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7233219" cy="647208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At each restart, phase is slightly different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DD1207-FD4C-79AE-F696-45F6F09A6601}"/>
              </a:ext>
            </a:extLst>
          </p:cNvPr>
          <p:cNvSpPr/>
          <p:nvPr/>
        </p:nvSpPr>
        <p:spPr>
          <a:xfrm>
            <a:off x="3917090" y="2445644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F8916D-4C7F-A93C-E0CA-5A8B6DFBEC41}"/>
              </a:ext>
            </a:extLst>
          </p:cNvPr>
          <p:cNvSpPr/>
          <p:nvPr/>
        </p:nvSpPr>
        <p:spPr>
          <a:xfrm>
            <a:off x="3846233" y="454646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FCD56F-08E5-3ED4-B75A-0486BE3FC218}"/>
              </a:ext>
            </a:extLst>
          </p:cNvPr>
          <p:cNvSpPr/>
          <p:nvPr/>
        </p:nvSpPr>
        <p:spPr>
          <a:xfrm>
            <a:off x="5721089" y="244362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3B688-0A23-9841-2AE7-3E5954B68B91}"/>
              </a:ext>
            </a:extLst>
          </p:cNvPr>
          <p:cNvSpPr/>
          <p:nvPr/>
        </p:nvSpPr>
        <p:spPr>
          <a:xfrm>
            <a:off x="5720165" y="4280492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35E0CD-1360-6B32-6770-DF8C9151A122}"/>
              </a:ext>
            </a:extLst>
          </p:cNvPr>
          <p:cNvSpPr/>
          <p:nvPr/>
        </p:nvSpPr>
        <p:spPr>
          <a:xfrm>
            <a:off x="5718122" y="5402713"/>
            <a:ext cx="756637" cy="747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FPGA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A6C9A6C-F38D-E6A7-1B3A-A8B69892C1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625" y="1843200"/>
            <a:ext cx="2381250" cy="381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82D322-2272-AEAD-7DFA-57FA82D675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999" y="3020400"/>
            <a:ext cx="2381250" cy="381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DDBA177-50F3-2C2D-E89D-495D5EDE17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240" y="4514400"/>
            <a:ext cx="2381250" cy="381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2360609-DEB2-694C-3750-232F723EFE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749" y="5544000"/>
            <a:ext cx="2381250" cy="381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763736E-1795-EDEB-F05F-4E091FD314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" y="2840400"/>
            <a:ext cx="2381250" cy="381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4FA6A24-489F-CEF7-1266-E746225D3DFF}"/>
              </a:ext>
            </a:extLst>
          </p:cNvPr>
          <p:cNvSpPr txBox="1"/>
          <p:nvPr/>
        </p:nvSpPr>
        <p:spPr>
          <a:xfrm rot="20681249">
            <a:off x="900515" y="5022091"/>
            <a:ext cx="2017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RUN - 4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304943C-986F-E1AB-2A5A-04DEA3C2D823}"/>
              </a:ext>
            </a:extLst>
          </p:cNvPr>
          <p:cNvSpPr/>
          <p:nvPr/>
        </p:nvSpPr>
        <p:spPr>
          <a:xfrm>
            <a:off x="8556257" y="4297438"/>
            <a:ext cx="812004" cy="8167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ASIC</a:t>
            </a:r>
          </a:p>
        </p:txBody>
      </p:sp>
    </p:spTree>
    <p:extLst>
      <p:ext uri="{BB962C8B-B14F-4D97-AF65-F5344CB8AC3E}">
        <p14:creationId xmlns:p14="http://schemas.microsoft.com/office/powerpoint/2010/main" val="393828045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28BEF-A4D4-592E-0280-C877DCF7D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 variation sources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AB91D-C5A6-38F5-AEEF-B3CE40A5F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293DEC-0E22-8A67-53D3-E83E3BD31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7DDF7-E5E3-C765-9F21-80A7E3499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55</a:t>
            </a:fld>
            <a:endParaRPr lang="en-US"/>
          </a:p>
        </p:txBody>
      </p:sp>
      <p:pic>
        <p:nvPicPr>
          <p:cNvPr id="26" name="Picture 2" descr="Home | CERN">
            <a:extLst>
              <a:ext uri="{FF2B5EF4-FFF2-40B4-BE49-F238E27FC236}">
                <a16:creationId xmlns:a16="http://schemas.microsoft.com/office/drawing/2014/main" id="{95B08749-4CB7-8504-E8B7-4CCB0F7B5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AD46BAF-62C1-D3B0-5635-BCC23D1CF417}"/>
              </a:ext>
            </a:extLst>
          </p:cNvPr>
          <p:cNvGrpSpPr/>
          <p:nvPr/>
        </p:nvGrpSpPr>
        <p:grpSpPr>
          <a:xfrm>
            <a:off x="9071558" y="4499294"/>
            <a:ext cx="2282242" cy="1447766"/>
            <a:chOff x="8395257" y="3779080"/>
            <a:chExt cx="2282242" cy="1447766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C22794D-6516-3C20-16D3-8C8A8B29A38E}"/>
                </a:ext>
              </a:extLst>
            </p:cNvPr>
            <p:cNvSpPr/>
            <p:nvPr/>
          </p:nvSpPr>
          <p:spPr>
            <a:xfrm>
              <a:off x="8395257" y="3779080"/>
              <a:ext cx="1141121" cy="1447766"/>
            </a:xfrm>
            <a:custGeom>
              <a:avLst/>
              <a:gdLst>
                <a:gd name="connsiteX0" fmla="*/ 0 w 1441450"/>
                <a:gd name="connsiteY0" fmla="*/ 1828800 h 1828800"/>
                <a:gd name="connsiteX1" fmla="*/ 615950 w 1441450"/>
                <a:gd name="connsiteY1" fmla="*/ 1384300 h 1828800"/>
                <a:gd name="connsiteX2" fmla="*/ 1143000 w 1441450"/>
                <a:gd name="connsiteY2" fmla="*/ 234950 h 1828800"/>
                <a:gd name="connsiteX3" fmla="*/ 1441450 w 144145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1450" h="1828800">
                  <a:moveTo>
                    <a:pt x="0" y="1828800"/>
                  </a:moveTo>
                  <a:cubicBezTo>
                    <a:pt x="212725" y="1739371"/>
                    <a:pt x="425450" y="1649942"/>
                    <a:pt x="615950" y="1384300"/>
                  </a:cubicBezTo>
                  <a:cubicBezTo>
                    <a:pt x="806450" y="1118658"/>
                    <a:pt x="1005417" y="465667"/>
                    <a:pt x="1143000" y="234950"/>
                  </a:cubicBezTo>
                  <a:cubicBezTo>
                    <a:pt x="1280583" y="4233"/>
                    <a:pt x="1361016" y="2116"/>
                    <a:pt x="1441450" y="0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F95F087-B01A-EAEC-9C99-E6C28761CFA4}"/>
                </a:ext>
              </a:extLst>
            </p:cNvPr>
            <p:cNvSpPr/>
            <p:nvPr/>
          </p:nvSpPr>
          <p:spPr>
            <a:xfrm flipH="1">
              <a:off x="9536378" y="3779080"/>
              <a:ext cx="1141121" cy="1447766"/>
            </a:xfrm>
            <a:custGeom>
              <a:avLst/>
              <a:gdLst>
                <a:gd name="connsiteX0" fmla="*/ 0 w 1441450"/>
                <a:gd name="connsiteY0" fmla="*/ 1828800 h 1828800"/>
                <a:gd name="connsiteX1" fmla="*/ 615950 w 1441450"/>
                <a:gd name="connsiteY1" fmla="*/ 1384300 h 1828800"/>
                <a:gd name="connsiteX2" fmla="*/ 1143000 w 1441450"/>
                <a:gd name="connsiteY2" fmla="*/ 234950 h 1828800"/>
                <a:gd name="connsiteX3" fmla="*/ 1441450 w 144145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1450" h="1828800">
                  <a:moveTo>
                    <a:pt x="0" y="1828800"/>
                  </a:moveTo>
                  <a:cubicBezTo>
                    <a:pt x="212725" y="1739371"/>
                    <a:pt x="425450" y="1649942"/>
                    <a:pt x="615950" y="1384300"/>
                  </a:cubicBezTo>
                  <a:cubicBezTo>
                    <a:pt x="806450" y="1118658"/>
                    <a:pt x="1005417" y="465667"/>
                    <a:pt x="1143000" y="234950"/>
                  </a:cubicBezTo>
                  <a:cubicBezTo>
                    <a:pt x="1280583" y="4233"/>
                    <a:pt x="1361016" y="2116"/>
                    <a:pt x="1441450" y="0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B3F2537-558E-87A6-2EEB-BA9044C3B12B}"/>
              </a:ext>
            </a:extLst>
          </p:cNvPr>
          <p:cNvCxnSpPr/>
          <p:nvPr/>
        </p:nvCxnSpPr>
        <p:spPr>
          <a:xfrm flipV="1">
            <a:off x="10212679" y="4318437"/>
            <a:ext cx="0" cy="180505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17CCCB-9859-EAE3-5867-D3386CC65B7C}"/>
              </a:ext>
            </a:extLst>
          </p:cNvPr>
          <p:cNvGrpSpPr/>
          <p:nvPr/>
        </p:nvGrpSpPr>
        <p:grpSpPr>
          <a:xfrm>
            <a:off x="9171080" y="4497517"/>
            <a:ext cx="2282242" cy="1447766"/>
            <a:chOff x="8395257" y="3779080"/>
            <a:chExt cx="2282242" cy="1447766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78EC753-EF03-E010-16A5-333A871C6710}"/>
                </a:ext>
              </a:extLst>
            </p:cNvPr>
            <p:cNvSpPr/>
            <p:nvPr/>
          </p:nvSpPr>
          <p:spPr>
            <a:xfrm>
              <a:off x="8395257" y="3779080"/>
              <a:ext cx="1141121" cy="1447766"/>
            </a:xfrm>
            <a:custGeom>
              <a:avLst/>
              <a:gdLst>
                <a:gd name="connsiteX0" fmla="*/ 0 w 1441450"/>
                <a:gd name="connsiteY0" fmla="*/ 1828800 h 1828800"/>
                <a:gd name="connsiteX1" fmla="*/ 615950 w 1441450"/>
                <a:gd name="connsiteY1" fmla="*/ 1384300 h 1828800"/>
                <a:gd name="connsiteX2" fmla="*/ 1143000 w 1441450"/>
                <a:gd name="connsiteY2" fmla="*/ 234950 h 1828800"/>
                <a:gd name="connsiteX3" fmla="*/ 1441450 w 144145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1450" h="1828800">
                  <a:moveTo>
                    <a:pt x="0" y="1828800"/>
                  </a:moveTo>
                  <a:cubicBezTo>
                    <a:pt x="212725" y="1739371"/>
                    <a:pt x="425450" y="1649942"/>
                    <a:pt x="615950" y="1384300"/>
                  </a:cubicBezTo>
                  <a:cubicBezTo>
                    <a:pt x="806450" y="1118658"/>
                    <a:pt x="1005417" y="465667"/>
                    <a:pt x="1143000" y="234950"/>
                  </a:cubicBezTo>
                  <a:cubicBezTo>
                    <a:pt x="1280583" y="4233"/>
                    <a:pt x="1361016" y="2116"/>
                    <a:pt x="1441450" y="0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CB9A58C-6429-A7CA-F8BD-D51A1019BEC8}"/>
                </a:ext>
              </a:extLst>
            </p:cNvPr>
            <p:cNvSpPr/>
            <p:nvPr/>
          </p:nvSpPr>
          <p:spPr>
            <a:xfrm flipH="1">
              <a:off x="9536378" y="3779080"/>
              <a:ext cx="1141121" cy="1447766"/>
            </a:xfrm>
            <a:custGeom>
              <a:avLst/>
              <a:gdLst>
                <a:gd name="connsiteX0" fmla="*/ 0 w 1441450"/>
                <a:gd name="connsiteY0" fmla="*/ 1828800 h 1828800"/>
                <a:gd name="connsiteX1" fmla="*/ 615950 w 1441450"/>
                <a:gd name="connsiteY1" fmla="*/ 1384300 h 1828800"/>
                <a:gd name="connsiteX2" fmla="*/ 1143000 w 1441450"/>
                <a:gd name="connsiteY2" fmla="*/ 234950 h 1828800"/>
                <a:gd name="connsiteX3" fmla="*/ 1441450 w 144145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1450" h="1828800">
                  <a:moveTo>
                    <a:pt x="0" y="1828800"/>
                  </a:moveTo>
                  <a:cubicBezTo>
                    <a:pt x="212725" y="1739371"/>
                    <a:pt x="425450" y="1649942"/>
                    <a:pt x="615950" y="1384300"/>
                  </a:cubicBezTo>
                  <a:cubicBezTo>
                    <a:pt x="806450" y="1118658"/>
                    <a:pt x="1005417" y="465667"/>
                    <a:pt x="1143000" y="234950"/>
                  </a:cubicBezTo>
                  <a:cubicBezTo>
                    <a:pt x="1280583" y="4233"/>
                    <a:pt x="1361016" y="2116"/>
                    <a:pt x="1441450" y="0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B3424B9-446E-CF6B-B412-8B466D1CE0B0}"/>
              </a:ext>
            </a:extLst>
          </p:cNvPr>
          <p:cNvCxnSpPr/>
          <p:nvPr/>
        </p:nvCxnSpPr>
        <p:spPr>
          <a:xfrm flipV="1">
            <a:off x="10312201" y="4316660"/>
            <a:ext cx="0" cy="180505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3207021-32B4-8DFE-104D-90403DF8B9E3}"/>
              </a:ext>
            </a:extLst>
          </p:cNvPr>
          <p:cNvGrpSpPr/>
          <p:nvPr/>
        </p:nvGrpSpPr>
        <p:grpSpPr>
          <a:xfrm>
            <a:off x="9277955" y="4497517"/>
            <a:ext cx="2282242" cy="1447766"/>
            <a:chOff x="8395257" y="3779080"/>
            <a:chExt cx="2282242" cy="1447766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6204BEF-4DC9-D879-EB69-30071F5074FA}"/>
                </a:ext>
              </a:extLst>
            </p:cNvPr>
            <p:cNvSpPr/>
            <p:nvPr/>
          </p:nvSpPr>
          <p:spPr>
            <a:xfrm>
              <a:off x="8395257" y="3779080"/>
              <a:ext cx="1141121" cy="1447766"/>
            </a:xfrm>
            <a:custGeom>
              <a:avLst/>
              <a:gdLst>
                <a:gd name="connsiteX0" fmla="*/ 0 w 1441450"/>
                <a:gd name="connsiteY0" fmla="*/ 1828800 h 1828800"/>
                <a:gd name="connsiteX1" fmla="*/ 615950 w 1441450"/>
                <a:gd name="connsiteY1" fmla="*/ 1384300 h 1828800"/>
                <a:gd name="connsiteX2" fmla="*/ 1143000 w 1441450"/>
                <a:gd name="connsiteY2" fmla="*/ 234950 h 1828800"/>
                <a:gd name="connsiteX3" fmla="*/ 1441450 w 144145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1450" h="1828800">
                  <a:moveTo>
                    <a:pt x="0" y="1828800"/>
                  </a:moveTo>
                  <a:cubicBezTo>
                    <a:pt x="212725" y="1739371"/>
                    <a:pt x="425450" y="1649942"/>
                    <a:pt x="615950" y="1384300"/>
                  </a:cubicBezTo>
                  <a:cubicBezTo>
                    <a:pt x="806450" y="1118658"/>
                    <a:pt x="1005417" y="465667"/>
                    <a:pt x="1143000" y="234950"/>
                  </a:cubicBezTo>
                  <a:cubicBezTo>
                    <a:pt x="1280583" y="4233"/>
                    <a:pt x="1361016" y="2116"/>
                    <a:pt x="1441450" y="0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5BA7B89-F3C0-364A-D164-B050D16DB82B}"/>
                </a:ext>
              </a:extLst>
            </p:cNvPr>
            <p:cNvSpPr/>
            <p:nvPr/>
          </p:nvSpPr>
          <p:spPr>
            <a:xfrm flipH="1">
              <a:off x="9536378" y="3779080"/>
              <a:ext cx="1141121" cy="1447766"/>
            </a:xfrm>
            <a:custGeom>
              <a:avLst/>
              <a:gdLst>
                <a:gd name="connsiteX0" fmla="*/ 0 w 1441450"/>
                <a:gd name="connsiteY0" fmla="*/ 1828800 h 1828800"/>
                <a:gd name="connsiteX1" fmla="*/ 615950 w 1441450"/>
                <a:gd name="connsiteY1" fmla="*/ 1384300 h 1828800"/>
                <a:gd name="connsiteX2" fmla="*/ 1143000 w 1441450"/>
                <a:gd name="connsiteY2" fmla="*/ 234950 h 1828800"/>
                <a:gd name="connsiteX3" fmla="*/ 1441450 w 144145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1450" h="1828800">
                  <a:moveTo>
                    <a:pt x="0" y="1828800"/>
                  </a:moveTo>
                  <a:cubicBezTo>
                    <a:pt x="212725" y="1739371"/>
                    <a:pt x="425450" y="1649942"/>
                    <a:pt x="615950" y="1384300"/>
                  </a:cubicBezTo>
                  <a:cubicBezTo>
                    <a:pt x="806450" y="1118658"/>
                    <a:pt x="1005417" y="465667"/>
                    <a:pt x="1143000" y="234950"/>
                  </a:cubicBezTo>
                  <a:cubicBezTo>
                    <a:pt x="1280583" y="4233"/>
                    <a:pt x="1361016" y="2116"/>
                    <a:pt x="1441450" y="0"/>
                  </a:cubicBezTo>
                </a:path>
              </a:pathLst>
            </a:cu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7DECADD-B41D-7884-6A74-6D6E941B6DD9}"/>
              </a:ext>
            </a:extLst>
          </p:cNvPr>
          <p:cNvCxnSpPr/>
          <p:nvPr/>
        </p:nvCxnSpPr>
        <p:spPr>
          <a:xfrm flipV="1">
            <a:off x="10419076" y="4316660"/>
            <a:ext cx="0" cy="180505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71533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0255B-66AF-44C0-BF82-F0866B23F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521" y="1838106"/>
            <a:ext cx="10515600" cy="617196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(1) Unit Interval phase variations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62831B1-61D3-459D-842F-FE10B3A34027}"/>
              </a:ext>
            </a:extLst>
          </p:cNvPr>
          <p:cNvCxnSpPr>
            <a:cxnSpLocks/>
          </p:cNvCxnSpPr>
          <p:nvPr/>
        </p:nvCxnSpPr>
        <p:spPr>
          <a:xfrm>
            <a:off x="9170236" y="3684450"/>
            <a:ext cx="71682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11489-08C8-8C84-F4B6-46748E2DD217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C8FCC53-E999-7487-E850-ECC6CBB8BF13}"/>
              </a:ext>
            </a:extLst>
          </p:cNvPr>
          <p:cNvCxnSpPr>
            <a:cxnSpLocks/>
          </p:cNvCxnSpPr>
          <p:nvPr/>
        </p:nvCxnSpPr>
        <p:spPr>
          <a:xfrm>
            <a:off x="2549640" y="4480708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72205F3-1665-EE26-66C5-FF78984B9F73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2107EE-18EE-2996-C4F7-BE967E59F35E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2EB1BB-C657-B300-86EB-1735E09BFCFE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AA86B7A-8AA6-AF6E-6083-D2FBF9FF273A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5676A1-A83F-3A3A-F189-857F5A393CB8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F614E1-4DAD-AB21-6CC5-8D2EC73B9686}"/>
              </a:ext>
            </a:extLst>
          </p:cNvPr>
          <p:cNvGrpSpPr/>
          <p:nvPr/>
        </p:nvGrpSpPr>
        <p:grpSpPr>
          <a:xfrm rot="10800000">
            <a:off x="7368415" y="2747744"/>
            <a:ext cx="1209001" cy="1148158"/>
            <a:chOff x="3498605" y="2743057"/>
            <a:chExt cx="1209001" cy="114815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7E2673C5-3F53-F057-EA04-4C936DBE10B3}"/>
                </a:ext>
              </a:extLst>
            </p:cNvPr>
            <p:cNvSpPr/>
            <p:nvPr/>
          </p:nvSpPr>
          <p:spPr>
            <a:xfrm rot="10800000">
              <a:off x="4316717" y="3031131"/>
              <a:ext cx="390889" cy="3978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B1CA7E9-B188-DB32-E9AF-8A73169AF81C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17" y="3450890"/>
              <a:ext cx="390889" cy="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ECED729-0C80-05D7-7DBA-4B1AA757350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3429001"/>
              <a:ext cx="0" cy="462214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8B1492C-33CA-5860-431E-EE6EB9E25235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2743057"/>
              <a:ext cx="0" cy="272629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9538E5-FFFA-AEF3-9702-61695AA9F97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498605" y="2743057"/>
              <a:ext cx="1026073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32C85AC-5358-3689-6F09-7CD9E88EDF9D}"/>
              </a:ext>
            </a:extLst>
          </p:cNvPr>
          <p:cNvCxnSpPr>
            <a:cxnSpLocks/>
          </p:cNvCxnSpPr>
          <p:nvPr/>
        </p:nvCxnSpPr>
        <p:spPr>
          <a:xfrm flipH="1">
            <a:off x="7521182" y="2772201"/>
            <a:ext cx="96187" cy="0"/>
          </a:xfrm>
          <a:prstGeom prst="line">
            <a:avLst/>
          </a:prstGeom>
          <a:ln w="444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C5B8B4-03AF-9EE5-5FF0-DF26E2FFFC29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A8226DB-5B81-AAFB-22E1-90B8D95440F9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664F32E-A4FE-01D3-D9BB-645EEE6B8BD5}"/>
              </a:ext>
            </a:extLst>
          </p:cNvPr>
          <p:cNvGrpSpPr/>
          <p:nvPr/>
        </p:nvGrpSpPr>
        <p:grpSpPr>
          <a:xfrm flipV="1">
            <a:off x="7155738" y="3252441"/>
            <a:ext cx="183181" cy="291900"/>
            <a:chOff x="6950590" y="4564668"/>
            <a:chExt cx="183181" cy="29190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2DC5A00-B783-1F2F-1532-BAD6ADBADC7D}"/>
                </a:ext>
              </a:extLst>
            </p:cNvPr>
            <p:cNvCxnSpPr/>
            <p:nvPr/>
          </p:nvCxnSpPr>
          <p:spPr>
            <a:xfrm flipV="1">
              <a:off x="6950590" y="4564668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79D8E6B-4CAF-2641-99FD-E7E30134015B}"/>
                </a:ext>
              </a:extLst>
            </p:cNvPr>
            <p:cNvCxnSpPr/>
            <p:nvPr/>
          </p:nvCxnSpPr>
          <p:spPr>
            <a:xfrm flipV="1">
              <a:off x="6973866" y="4696663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4170C-9311-B434-FC00-1D8805CD342F}"/>
              </a:ext>
            </a:extLst>
          </p:cNvPr>
          <p:cNvGrpSpPr/>
          <p:nvPr/>
        </p:nvGrpSpPr>
        <p:grpSpPr>
          <a:xfrm>
            <a:off x="5131034" y="2843606"/>
            <a:ext cx="2002737" cy="363275"/>
            <a:chOff x="878108" y="269661"/>
            <a:chExt cx="9986601" cy="363275"/>
          </a:xfrm>
        </p:grpSpPr>
        <p:sp>
          <p:nvSpPr>
            <p:cNvPr id="68" name="Left Bracket 67">
              <a:extLst>
                <a:ext uri="{FF2B5EF4-FFF2-40B4-BE49-F238E27FC236}">
                  <a16:creationId xmlns:a16="http://schemas.microsoft.com/office/drawing/2014/main" id="{F77E9F26-5EDE-E2FD-1DBB-7522AAE6B8AF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B2050F1E-8018-A007-BD18-B62D4CEBB1A9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Bracket 65">
              <a:extLst>
                <a:ext uri="{FF2B5EF4-FFF2-40B4-BE49-F238E27FC236}">
                  <a16:creationId xmlns:a16="http://schemas.microsoft.com/office/drawing/2014/main" id="{5229DACF-A128-68D2-A049-E144859A38CE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Left Bracket 66">
              <a:extLst>
                <a:ext uri="{FF2B5EF4-FFF2-40B4-BE49-F238E27FC236}">
                  <a16:creationId xmlns:a16="http://schemas.microsoft.com/office/drawing/2014/main" id="{768EBAF4-63BD-B471-2C92-957F063982FE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Left Bracket 70">
              <a:extLst>
                <a:ext uri="{FF2B5EF4-FFF2-40B4-BE49-F238E27FC236}">
                  <a16:creationId xmlns:a16="http://schemas.microsoft.com/office/drawing/2014/main" id="{A8E53515-5048-588B-2C58-C0C5AD39FEE7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eft Bracket 72">
              <a:extLst>
                <a:ext uri="{FF2B5EF4-FFF2-40B4-BE49-F238E27FC236}">
                  <a16:creationId xmlns:a16="http://schemas.microsoft.com/office/drawing/2014/main" id="{671D1EB3-A497-6393-672A-C0020D926974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Left Bracket 77">
              <a:extLst>
                <a:ext uri="{FF2B5EF4-FFF2-40B4-BE49-F238E27FC236}">
                  <a16:creationId xmlns:a16="http://schemas.microsoft.com/office/drawing/2014/main" id="{9FAFC2A4-55E4-27F5-2A96-2CD84D851B5E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Left Bracket 78">
              <a:extLst>
                <a:ext uri="{FF2B5EF4-FFF2-40B4-BE49-F238E27FC236}">
                  <a16:creationId xmlns:a16="http://schemas.microsoft.com/office/drawing/2014/main" id="{2F95D017-7B3C-E78C-4690-2FC2C21D6C3E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Left Bracket 101">
              <a:extLst>
                <a:ext uri="{FF2B5EF4-FFF2-40B4-BE49-F238E27FC236}">
                  <a16:creationId xmlns:a16="http://schemas.microsoft.com/office/drawing/2014/main" id="{445E7A2C-F470-B02D-9356-123A2602E660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38CD6297-302F-F364-B0FA-E61678655BBF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Left Bracket 103">
              <a:extLst>
                <a:ext uri="{FF2B5EF4-FFF2-40B4-BE49-F238E27FC236}">
                  <a16:creationId xmlns:a16="http://schemas.microsoft.com/office/drawing/2014/main" id="{C919AF17-D367-26CE-46CA-A24E232C4AEA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FB8E9E-0A51-AAED-2683-92A7428686F3}"/>
              </a:ext>
            </a:extLst>
          </p:cNvPr>
          <p:cNvSpPr txBox="1"/>
          <p:nvPr/>
        </p:nvSpPr>
        <p:spPr>
          <a:xfrm>
            <a:off x="5033481" y="2641396"/>
            <a:ext cx="2344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C000"/>
                </a:solidFill>
              </a:rPr>
              <a:t>0 1 0 0 0 1 1 1 0 1 0 1 1 1 0 1 1 1 0 0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21A123-5586-5794-95AC-3D1DB56A0DA8}"/>
              </a:ext>
            </a:extLst>
          </p:cNvPr>
          <p:cNvSpPr/>
          <p:nvPr/>
        </p:nvSpPr>
        <p:spPr>
          <a:xfrm>
            <a:off x="518734" y="2686054"/>
            <a:ext cx="1456100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79A24-7E1E-7D1D-1D75-C464FC8E08F3}"/>
              </a:ext>
            </a:extLst>
          </p:cNvPr>
          <p:cNvGrpSpPr/>
          <p:nvPr/>
        </p:nvGrpSpPr>
        <p:grpSpPr>
          <a:xfrm>
            <a:off x="2995996" y="4374541"/>
            <a:ext cx="1001052" cy="354635"/>
            <a:chOff x="2768232" y="4374541"/>
            <a:chExt cx="1001052" cy="354635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67E17FA-9CB4-C955-6A4B-B3C9BD04DCE2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AD7342A-2045-E694-C51B-F092C13E9E9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4" name="Left Bracket 83">
                  <a:extLst>
                    <a:ext uri="{FF2B5EF4-FFF2-40B4-BE49-F238E27FC236}">
                      <a16:creationId xmlns:a16="http://schemas.microsoft.com/office/drawing/2014/main" id="{7864C55E-71A4-238A-784D-6816D4760A3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Left Bracket 84">
                  <a:extLst>
                    <a:ext uri="{FF2B5EF4-FFF2-40B4-BE49-F238E27FC236}">
                      <a16:creationId xmlns:a16="http://schemas.microsoft.com/office/drawing/2014/main" id="{718CED1D-5118-3AA1-B268-F7F99888BB5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030FBA-EBA8-C5DB-080B-F63C8DC8D4E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2" name="Left Bracket 81">
                  <a:extLst>
                    <a:ext uri="{FF2B5EF4-FFF2-40B4-BE49-F238E27FC236}">
                      <a16:creationId xmlns:a16="http://schemas.microsoft.com/office/drawing/2014/main" id="{24C7A54F-949F-0141-61CB-215C1DB61D62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Left Bracket 82">
                  <a:extLst>
                    <a:ext uri="{FF2B5EF4-FFF2-40B4-BE49-F238E27FC236}">
                      <a16:creationId xmlns:a16="http://schemas.microsoft.com/office/drawing/2014/main" id="{F359A7AF-D1C6-6499-EDE1-9B6C6D6A321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E0A5C6C-A343-6FA3-C0F0-A3B889C23A5C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A93A5CB-2A2E-1E1B-D2B7-3CFD483965DD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8620031-0BE0-B8CD-8AF5-6D8E264BB7D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Left Bracket 111">
                  <a:extLst>
                    <a:ext uri="{FF2B5EF4-FFF2-40B4-BE49-F238E27FC236}">
                      <a16:creationId xmlns:a16="http://schemas.microsoft.com/office/drawing/2014/main" id="{6405752C-99FC-C7CE-2192-DA6AA890E1E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F8D12A5-BD13-0F18-D906-0848414952B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B87A616-FF60-51AC-49FA-2F0F50D1249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FCE90913-6D7B-5243-8078-2ADBB6107ADB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B2E838C-226D-F492-2387-468308BC1A49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18" name="Left Bracket 117">
                <a:extLst>
                  <a:ext uri="{FF2B5EF4-FFF2-40B4-BE49-F238E27FC236}">
                    <a16:creationId xmlns:a16="http://schemas.microsoft.com/office/drawing/2014/main" id="{D452DA24-4B92-7839-EDCA-C268DB9FFD2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93D7F5BA-C0AF-7171-D2E8-0ED40692A52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98E12D-F2E1-6E93-CD41-024E22877C10}"/>
              </a:ext>
            </a:extLst>
          </p:cNvPr>
          <p:cNvGrpSpPr/>
          <p:nvPr/>
        </p:nvGrpSpPr>
        <p:grpSpPr>
          <a:xfrm>
            <a:off x="489504" y="4401705"/>
            <a:ext cx="1001368" cy="348706"/>
            <a:chOff x="7623694" y="1100278"/>
            <a:chExt cx="1363154" cy="771282"/>
          </a:xfrm>
        </p:grpSpPr>
        <p:sp>
          <p:nvSpPr>
            <p:cNvPr id="139" name="Left Bracket 138">
              <a:extLst>
                <a:ext uri="{FF2B5EF4-FFF2-40B4-BE49-F238E27FC236}">
                  <a16:creationId xmlns:a16="http://schemas.microsoft.com/office/drawing/2014/main" id="{78ED8033-F1CD-F70E-CEA7-DEE70DE2ACA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ket 139">
              <a:extLst>
                <a:ext uri="{FF2B5EF4-FFF2-40B4-BE49-F238E27FC236}">
                  <a16:creationId xmlns:a16="http://schemas.microsoft.com/office/drawing/2014/main" id="{4DEAD88F-E3E1-3A61-E8D7-9C89585A0670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2992CA2-41B1-7A53-5480-21978771F805}"/>
              </a:ext>
            </a:extLst>
          </p:cNvPr>
          <p:cNvSpPr/>
          <p:nvPr/>
        </p:nvSpPr>
        <p:spPr>
          <a:xfrm>
            <a:off x="2943960" y="2684287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FB2936-8DE1-63AD-D424-CEDBA4E64243}"/>
              </a:ext>
            </a:extLst>
          </p:cNvPr>
          <p:cNvCxnSpPr>
            <a:cxnSpLocks/>
            <a:endCxn id="141" idx="1"/>
          </p:cNvCxnSpPr>
          <p:nvPr/>
        </p:nvCxnSpPr>
        <p:spPr>
          <a:xfrm>
            <a:off x="1965283" y="3347068"/>
            <a:ext cx="978677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87785D9B-05D5-AAB4-FAE1-A66F85E90B7C}"/>
              </a:ext>
            </a:extLst>
          </p:cNvPr>
          <p:cNvSpPr/>
          <p:nvPr/>
        </p:nvSpPr>
        <p:spPr>
          <a:xfrm>
            <a:off x="3030937" y="3842851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51EC4CC2-FF56-9B05-8DF2-A996B3FA9D8A}"/>
              </a:ext>
            </a:extLst>
          </p:cNvPr>
          <p:cNvSpPr/>
          <p:nvPr/>
        </p:nvSpPr>
        <p:spPr>
          <a:xfrm>
            <a:off x="3286293" y="3843902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DD43C5E4-7CA8-6214-2AA4-4E93923A11B3}"/>
              </a:ext>
            </a:extLst>
          </p:cNvPr>
          <p:cNvSpPr/>
          <p:nvPr/>
        </p:nvSpPr>
        <p:spPr>
          <a:xfrm>
            <a:off x="1149983" y="3845280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D46C2DC-3C6E-D84F-C301-D416BA9FEBFE}"/>
              </a:ext>
            </a:extLst>
          </p:cNvPr>
          <p:cNvSpPr/>
          <p:nvPr/>
        </p:nvSpPr>
        <p:spPr>
          <a:xfrm>
            <a:off x="2146164" y="4344685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83FF8CBF-F51A-7434-4698-9A92965BC7D6}"/>
              </a:ext>
            </a:extLst>
          </p:cNvPr>
          <p:cNvCxnSpPr>
            <a:cxnSpLocks/>
          </p:cNvCxnSpPr>
          <p:nvPr/>
        </p:nvCxnSpPr>
        <p:spPr>
          <a:xfrm>
            <a:off x="1782712" y="4485917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656A97E-A8BA-2030-24A4-8FC6E0873F31}"/>
              </a:ext>
            </a:extLst>
          </p:cNvPr>
          <p:cNvSpPr/>
          <p:nvPr/>
        </p:nvSpPr>
        <p:spPr>
          <a:xfrm>
            <a:off x="8561335" y="2679408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CDR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E0F4A11A-38CB-62A3-FA4C-B5B746D08BAD}"/>
              </a:ext>
            </a:extLst>
          </p:cNvPr>
          <p:cNvCxnSpPr>
            <a:cxnSpLocks/>
          </p:cNvCxnSpPr>
          <p:nvPr/>
        </p:nvCxnSpPr>
        <p:spPr>
          <a:xfrm>
            <a:off x="9170236" y="3043717"/>
            <a:ext cx="71682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E631A39-2960-1E2B-DB49-CB9953DBD026}"/>
              </a:ext>
            </a:extLst>
          </p:cNvPr>
          <p:cNvSpPr/>
          <p:nvPr/>
        </p:nvSpPr>
        <p:spPr>
          <a:xfrm>
            <a:off x="9887056" y="2675612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70" name="Isosceles Triangle 169">
            <a:extLst>
              <a:ext uri="{FF2B5EF4-FFF2-40B4-BE49-F238E27FC236}">
                <a16:creationId xmlns:a16="http://schemas.microsoft.com/office/drawing/2014/main" id="{38D91861-560E-F05E-164D-0898B82B741E}"/>
              </a:ext>
            </a:extLst>
          </p:cNvPr>
          <p:cNvSpPr/>
          <p:nvPr/>
        </p:nvSpPr>
        <p:spPr>
          <a:xfrm>
            <a:off x="9974033" y="3834176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CAD84F51-FB10-425A-EE1C-9495C169057A}"/>
              </a:ext>
            </a:extLst>
          </p:cNvPr>
          <p:cNvSpPr/>
          <p:nvPr/>
        </p:nvSpPr>
        <p:spPr>
          <a:xfrm>
            <a:off x="10229389" y="3835227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8DA890C-5951-6FFF-5F98-9BF7C864CA88}"/>
              </a:ext>
            </a:extLst>
          </p:cNvPr>
          <p:cNvGrpSpPr/>
          <p:nvPr/>
        </p:nvGrpSpPr>
        <p:grpSpPr>
          <a:xfrm>
            <a:off x="8602782" y="4374540"/>
            <a:ext cx="1001052" cy="354635"/>
            <a:chOff x="2768232" y="4374541"/>
            <a:chExt cx="1001052" cy="35463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75D972F2-D948-4C34-3767-012A6C7DB4AF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372A6C16-D776-9D03-E418-F2232D027194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9" name="Left Bracket 188">
                  <a:extLst>
                    <a:ext uri="{FF2B5EF4-FFF2-40B4-BE49-F238E27FC236}">
                      <a16:creationId xmlns:a16="http://schemas.microsoft.com/office/drawing/2014/main" id="{3E851BC1-B07C-E700-0703-C012F857603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Left Bracket 189">
                  <a:extLst>
                    <a:ext uri="{FF2B5EF4-FFF2-40B4-BE49-F238E27FC236}">
                      <a16:creationId xmlns:a16="http://schemas.microsoft.com/office/drawing/2014/main" id="{BBCD5184-B708-3810-4C9F-231A1D4A2DE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D9A286E8-87B1-1A49-A31D-A0664810CB57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7" name="Left Bracket 186">
                  <a:extLst>
                    <a:ext uri="{FF2B5EF4-FFF2-40B4-BE49-F238E27FC236}">
                      <a16:creationId xmlns:a16="http://schemas.microsoft.com/office/drawing/2014/main" id="{57B65557-55CE-BECC-D59F-082C9C46C25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Left Bracket 187">
                  <a:extLst>
                    <a:ext uri="{FF2B5EF4-FFF2-40B4-BE49-F238E27FC236}">
                      <a16:creationId xmlns:a16="http://schemas.microsoft.com/office/drawing/2014/main" id="{F9AB00C7-4B73-9ABA-CA2E-92E675642F4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F46D17CD-1033-7606-6A31-6EE0CEC8805D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DAC3FD4B-FBA2-0834-F2EC-BA545A4928E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3" name="Left Bracket 182">
                  <a:extLst>
                    <a:ext uri="{FF2B5EF4-FFF2-40B4-BE49-F238E27FC236}">
                      <a16:creationId xmlns:a16="http://schemas.microsoft.com/office/drawing/2014/main" id="{D5F007F5-98D1-2773-C872-5BDBDF8DA75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Left Bracket 183">
                  <a:extLst>
                    <a:ext uri="{FF2B5EF4-FFF2-40B4-BE49-F238E27FC236}">
                      <a16:creationId xmlns:a16="http://schemas.microsoft.com/office/drawing/2014/main" id="{C1899EF2-5A24-A8A2-1205-B06E0B489A2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8183C895-6DA5-36F7-A4BC-D8F2601C1039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1" name="Left Bracket 180">
                  <a:extLst>
                    <a:ext uri="{FF2B5EF4-FFF2-40B4-BE49-F238E27FC236}">
                      <a16:creationId xmlns:a16="http://schemas.microsoft.com/office/drawing/2014/main" id="{8BC7AC8D-D2F8-DB50-7AB1-C821AC87417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Left Bracket 181">
                  <a:extLst>
                    <a:ext uri="{FF2B5EF4-FFF2-40B4-BE49-F238E27FC236}">
                      <a16:creationId xmlns:a16="http://schemas.microsoft.com/office/drawing/2014/main" id="{BAB5090F-E719-FE04-EC74-666ECE4FAFE3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CDA1C85-BBE0-DB3D-C2D4-E29CB7C7E85A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7" name="Left Bracket 176">
                <a:extLst>
                  <a:ext uri="{FF2B5EF4-FFF2-40B4-BE49-F238E27FC236}">
                    <a16:creationId xmlns:a16="http://schemas.microsoft.com/office/drawing/2014/main" id="{D9EBCF4A-CD7A-7B2D-2A7F-203B14EA206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Left Bracket 177">
                <a:extLst>
                  <a:ext uri="{FF2B5EF4-FFF2-40B4-BE49-F238E27FC236}">
                    <a16:creationId xmlns:a16="http://schemas.microsoft.com/office/drawing/2014/main" id="{2500173A-A496-9193-1842-526D387D2D8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D341E7-A29A-F783-5A50-E4BF88975850}"/>
              </a:ext>
            </a:extLst>
          </p:cNvPr>
          <p:cNvSpPr/>
          <p:nvPr/>
        </p:nvSpPr>
        <p:spPr>
          <a:xfrm>
            <a:off x="10014972" y="4302971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930F9AF-86CE-A6D8-4DE5-C659402AAB8C}"/>
              </a:ext>
            </a:extLst>
          </p:cNvPr>
          <p:cNvGrpSpPr/>
          <p:nvPr/>
        </p:nvGrpSpPr>
        <p:grpSpPr>
          <a:xfrm>
            <a:off x="10836496" y="4302971"/>
            <a:ext cx="1001368" cy="348706"/>
            <a:chOff x="7623694" y="1100278"/>
            <a:chExt cx="1363154" cy="771282"/>
          </a:xfrm>
        </p:grpSpPr>
        <p:sp>
          <p:nvSpPr>
            <p:cNvPr id="193" name="Left Bracket 192">
              <a:extLst>
                <a:ext uri="{FF2B5EF4-FFF2-40B4-BE49-F238E27FC236}">
                  <a16:creationId xmlns:a16="http://schemas.microsoft.com/office/drawing/2014/main" id="{C95D683F-4793-AD6A-6A1C-38395EB20135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Left Bracket 193">
              <a:extLst>
                <a:ext uri="{FF2B5EF4-FFF2-40B4-BE49-F238E27FC236}">
                  <a16:creationId xmlns:a16="http://schemas.microsoft.com/office/drawing/2014/main" id="{FC50FD1E-4331-A243-28B6-4EFC67FA64F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5D85F608-66C9-1419-1B9E-B5CA02A7DC17}"/>
              </a:ext>
            </a:extLst>
          </p:cNvPr>
          <p:cNvCxnSpPr>
            <a:cxnSpLocks/>
          </p:cNvCxnSpPr>
          <p:nvPr/>
        </p:nvCxnSpPr>
        <p:spPr>
          <a:xfrm>
            <a:off x="9664514" y="4491846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C934841-1D98-CDAB-8BD4-78D69CE53030}"/>
              </a:ext>
            </a:extLst>
          </p:cNvPr>
          <p:cNvCxnSpPr>
            <a:cxnSpLocks/>
          </p:cNvCxnSpPr>
          <p:nvPr/>
        </p:nvCxnSpPr>
        <p:spPr>
          <a:xfrm>
            <a:off x="10443805" y="448070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73E2FFAC-193B-62EB-B56B-8C3052452CCD}"/>
              </a:ext>
            </a:extLst>
          </p:cNvPr>
          <p:cNvSpPr/>
          <p:nvPr/>
        </p:nvSpPr>
        <p:spPr>
          <a:xfrm>
            <a:off x="11125362" y="2663463"/>
            <a:ext cx="808876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9" name="Isosceles Triangle 198">
            <a:extLst>
              <a:ext uri="{FF2B5EF4-FFF2-40B4-BE49-F238E27FC236}">
                <a16:creationId xmlns:a16="http://schemas.microsoft.com/office/drawing/2014/main" id="{A13C6BD8-9552-9F56-FFC0-B976FFA7FC66}"/>
              </a:ext>
            </a:extLst>
          </p:cNvPr>
          <p:cNvSpPr/>
          <p:nvPr/>
        </p:nvSpPr>
        <p:spPr>
          <a:xfrm>
            <a:off x="11415381" y="3813212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345CAA5-F7A9-A2DA-7922-217A55DEA2AA}"/>
              </a:ext>
            </a:extLst>
          </p:cNvPr>
          <p:cNvCxnSpPr>
            <a:cxnSpLocks/>
          </p:cNvCxnSpPr>
          <p:nvPr/>
        </p:nvCxnSpPr>
        <p:spPr>
          <a:xfrm>
            <a:off x="10495957" y="3354729"/>
            <a:ext cx="629405" cy="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B24EDBCD-2C78-4E38-FD38-0002E1BBC70A}"/>
              </a:ext>
            </a:extLst>
          </p:cNvPr>
          <p:cNvSpPr txBox="1"/>
          <p:nvPr/>
        </p:nvSpPr>
        <p:spPr>
          <a:xfrm>
            <a:off x="2034658" y="4384693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88650331-061D-D6AE-961E-95DEF999AB92}"/>
              </a:ext>
            </a:extLst>
          </p:cNvPr>
          <p:cNvSpPr txBox="1"/>
          <p:nvPr/>
        </p:nvSpPr>
        <p:spPr>
          <a:xfrm>
            <a:off x="9876492" y="4346655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41BE216D-2ADC-3D35-34A4-09316DE1922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8" name="Picture 2" descr="Home | CERN">
            <a:extLst>
              <a:ext uri="{FF2B5EF4-FFF2-40B4-BE49-F238E27FC236}">
                <a16:creationId xmlns:a16="http://schemas.microsoft.com/office/drawing/2014/main" id="{85414DEF-1993-D3F7-D703-85DE3EDB8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F4186F-0E75-24B9-B38B-0AC14CD67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AD5266-CA19-D3DE-35ED-9983D5A78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A226B50-E518-9988-04C3-35F8F5C36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56</a:t>
            </a:fld>
            <a:endParaRPr lang="en-US"/>
          </a:p>
        </p:txBody>
      </p:sp>
      <p:sp>
        <p:nvSpPr>
          <p:cNvPr id="127" name="Title 1">
            <a:extLst>
              <a:ext uri="{FF2B5EF4-FFF2-40B4-BE49-F238E27FC236}">
                <a16:creationId xmlns:a16="http://schemas.microsoft.com/office/drawing/2014/main" id="{121D4C47-ED78-229A-9020-85E70FF838E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Where phase variations come from?</a:t>
            </a:r>
          </a:p>
        </p:txBody>
      </p:sp>
      <p:sp>
        <p:nvSpPr>
          <p:cNvPr id="132" name="Isosceles Triangle 131">
            <a:extLst>
              <a:ext uri="{FF2B5EF4-FFF2-40B4-BE49-F238E27FC236}">
                <a16:creationId xmlns:a16="http://schemas.microsoft.com/office/drawing/2014/main" id="{885342F9-5A0D-5A13-0AF2-3B3830CFD34B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Isosceles Triangle 133">
            <a:extLst>
              <a:ext uri="{FF2B5EF4-FFF2-40B4-BE49-F238E27FC236}">
                <a16:creationId xmlns:a16="http://schemas.microsoft.com/office/drawing/2014/main" id="{31BFE783-BF6E-84A3-FD1A-4C4FFF02757A}"/>
              </a:ext>
            </a:extLst>
          </p:cNvPr>
          <p:cNvSpPr/>
          <p:nvPr/>
        </p:nvSpPr>
        <p:spPr>
          <a:xfrm rot="5400000">
            <a:off x="8016329" y="3680960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966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0255B-66AF-44C0-BF82-F0866B23F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521" y="1838106"/>
            <a:ext cx="10515600" cy="617196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(1) Unit Interval phase variations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62831B1-61D3-459D-842F-FE10B3A34027}"/>
              </a:ext>
            </a:extLst>
          </p:cNvPr>
          <p:cNvCxnSpPr>
            <a:cxnSpLocks/>
          </p:cNvCxnSpPr>
          <p:nvPr/>
        </p:nvCxnSpPr>
        <p:spPr>
          <a:xfrm>
            <a:off x="9170236" y="3684450"/>
            <a:ext cx="71682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11489-08C8-8C84-F4B6-46748E2DD217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C8FCC53-E999-7487-E850-ECC6CBB8BF13}"/>
              </a:ext>
            </a:extLst>
          </p:cNvPr>
          <p:cNvCxnSpPr>
            <a:cxnSpLocks/>
          </p:cNvCxnSpPr>
          <p:nvPr/>
        </p:nvCxnSpPr>
        <p:spPr>
          <a:xfrm>
            <a:off x="2549640" y="4480708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72205F3-1665-EE26-66C5-FF78984B9F73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2107EE-18EE-2996-C4F7-BE967E59F35E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2EB1BB-C657-B300-86EB-1735E09BFCFE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AA86B7A-8AA6-AF6E-6083-D2FBF9FF273A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5676A1-A83F-3A3A-F189-857F5A393CB8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F614E1-4DAD-AB21-6CC5-8D2EC73B9686}"/>
              </a:ext>
            </a:extLst>
          </p:cNvPr>
          <p:cNvGrpSpPr/>
          <p:nvPr/>
        </p:nvGrpSpPr>
        <p:grpSpPr>
          <a:xfrm rot="10800000">
            <a:off x="7368415" y="2747744"/>
            <a:ext cx="1209001" cy="1148158"/>
            <a:chOff x="3498605" y="2743057"/>
            <a:chExt cx="1209001" cy="114815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7E2673C5-3F53-F057-EA04-4C936DBE10B3}"/>
                </a:ext>
              </a:extLst>
            </p:cNvPr>
            <p:cNvSpPr/>
            <p:nvPr/>
          </p:nvSpPr>
          <p:spPr>
            <a:xfrm rot="10800000">
              <a:off x="4316717" y="3031131"/>
              <a:ext cx="390889" cy="3978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B1CA7E9-B188-DB32-E9AF-8A73169AF81C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17" y="3450890"/>
              <a:ext cx="390889" cy="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ECED729-0C80-05D7-7DBA-4B1AA757350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3429001"/>
              <a:ext cx="0" cy="462214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8B1492C-33CA-5860-431E-EE6EB9E25235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2743057"/>
              <a:ext cx="0" cy="272629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9538E5-FFFA-AEF3-9702-61695AA9F97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498605" y="2743057"/>
              <a:ext cx="1026073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32C85AC-5358-3689-6F09-7CD9E88EDF9D}"/>
              </a:ext>
            </a:extLst>
          </p:cNvPr>
          <p:cNvCxnSpPr>
            <a:cxnSpLocks/>
          </p:cNvCxnSpPr>
          <p:nvPr/>
        </p:nvCxnSpPr>
        <p:spPr>
          <a:xfrm flipH="1">
            <a:off x="7521182" y="2772201"/>
            <a:ext cx="96187" cy="0"/>
          </a:xfrm>
          <a:prstGeom prst="line">
            <a:avLst/>
          </a:prstGeom>
          <a:ln w="444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C5B8B4-03AF-9EE5-5FF0-DF26E2FFFC29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A8226DB-5B81-AAFB-22E1-90B8D95440F9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664F32E-A4FE-01D3-D9BB-645EEE6B8BD5}"/>
              </a:ext>
            </a:extLst>
          </p:cNvPr>
          <p:cNvGrpSpPr/>
          <p:nvPr/>
        </p:nvGrpSpPr>
        <p:grpSpPr>
          <a:xfrm flipV="1">
            <a:off x="7155738" y="3252441"/>
            <a:ext cx="183181" cy="291900"/>
            <a:chOff x="6950590" y="4564668"/>
            <a:chExt cx="183181" cy="29190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2DC5A00-B783-1F2F-1532-BAD6ADBADC7D}"/>
                </a:ext>
              </a:extLst>
            </p:cNvPr>
            <p:cNvCxnSpPr/>
            <p:nvPr/>
          </p:nvCxnSpPr>
          <p:spPr>
            <a:xfrm flipV="1">
              <a:off x="6950590" y="4564668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79D8E6B-4CAF-2641-99FD-E7E30134015B}"/>
                </a:ext>
              </a:extLst>
            </p:cNvPr>
            <p:cNvCxnSpPr/>
            <p:nvPr/>
          </p:nvCxnSpPr>
          <p:spPr>
            <a:xfrm flipV="1">
              <a:off x="6973866" y="4696663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4170C-9311-B434-FC00-1D8805CD342F}"/>
              </a:ext>
            </a:extLst>
          </p:cNvPr>
          <p:cNvGrpSpPr/>
          <p:nvPr/>
        </p:nvGrpSpPr>
        <p:grpSpPr>
          <a:xfrm>
            <a:off x="5131034" y="2843606"/>
            <a:ext cx="2002737" cy="363275"/>
            <a:chOff x="878108" y="269661"/>
            <a:chExt cx="9986601" cy="363275"/>
          </a:xfrm>
        </p:grpSpPr>
        <p:sp>
          <p:nvSpPr>
            <p:cNvPr id="68" name="Left Bracket 67">
              <a:extLst>
                <a:ext uri="{FF2B5EF4-FFF2-40B4-BE49-F238E27FC236}">
                  <a16:creationId xmlns:a16="http://schemas.microsoft.com/office/drawing/2014/main" id="{F77E9F26-5EDE-E2FD-1DBB-7522AAE6B8AF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B2050F1E-8018-A007-BD18-B62D4CEBB1A9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Bracket 65">
              <a:extLst>
                <a:ext uri="{FF2B5EF4-FFF2-40B4-BE49-F238E27FC236}">
                  <a16:creationId xmlns:a16="http://schemas.microsoft.com/office/drawing/2014/main" id="{5229DACF-A128-68D2-A049-E144859A38CE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Left Bracket 66">
              <a:extLst>
                <a:ext uri="{FF2B5EF4-FFF2-40B4-BE49-F238E27FC236}">
                  <a16:creationId xmlns:a16="http://schemas.microsoft.com/office/drawing/2014/main" id="{768EBAF4-63BD-B471-2C92-957F063982FE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Left Bracket 70">
              <a:extLst>
                <a:ext uri="{FF2B5EF4-FFF2-40B4-BE49-F238E27FC236}">
                  <a16:creationId xmlns:a16="http://schemas.microsoft.com/office/drawing/2014/main" id="{A8E53515-5048-588B-2C58-C0C5AD39FEE7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eft Bracket 72">
              <a:extLst>
                <a:ext uri="{FF2B5EF4-FFF2-40B4-BE49-F238E27FC236}">
                  <a16:creationId xmlns:a16="http://schemas.microsoft.com/office/drawing/2014/main" id="{671D1EB3-A497-6393-672A-C0020D926974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Left Bracket 77">
              <a:extLst>
                <a:ext uri="{FF2B5EF4-FFF2-40B4-BE49-F238E27FC236}">
                  <a16:creationId xmlns:a16="http://schemas.microsoft.com/office/drawing/2014/main" id="{9FAFC2A4-55E4-27F5-2A96-2CD84D851B5E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Left Bracket 78">
              <a:extLst>
                <a:ext uri="{FF2B5EF4-FFF2-40B4-BE49-F238E27FC236}">
                  <a16:creationId xmlns:a16="http://schemas.microsoft.com/office/drawing/2014/main" id="{2F95D017-7B3C-E78C-4690-2FC2C21D6C3E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Left Bracket 101">
              <a:extLst>
                <a:ext uri="{FF2B5EF4-FFF2-40B4-BE49-F238E27FC236}">
                  <a16:creationId xmlns:a16="http://schemas.microsoft.com/office/drawing/2014/main" id="{445E7A2C-F470-B02D-9356-123A2602E660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38CD6297-302F-F364-B0FA-E61678655BBF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Left Bracket 103">
              <a:extLst>
                <a:ext uri="{FF2B5EF4-FFF2-40B4-BE49-F238E27FC236}">
                  <a16:creationId xmlns:a16="http://schemas.microsoft.com/office/drawing/2014/main" id="{C919AF17-D367-26CE-46CA-A24E232C4AEA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FB8E9E-0A51-AAED-2683-92A7428686F3}"/>
              </a:ext>
            </a:extLst>
          </p:cNvPr>
          <p:cNvSpPr txBox="1"/>
          <p:nvPr/>
        </p:nvSpPr>
        <p:spPr>
          <a:xfrm>
            <a:off x="5033481" y="2641396"/>
            <a:ext cx="2344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C000"/>
                </a:solidFill>
              </a:rPr>
              <a:t>0 1 0 0 0 1 1 1 0 1 0 1 1 1 0 1 1 1 0 0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21A123-5586-5794-95AC-3D1DB56A0DA8}"/>
              </a:ext>
            </a:extLst>
          </p:cNvPr>
          <p:cNvSpPr/>
          <p:nvPr/>
        </p:nvSpPr>
        <p:spPr>
          <a:xfrm>
            <a:off x="518734" y="2686054"/>
            <a:ext cx="1456100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79A24-7E1E-7D1D-1D75-C464FC8E08F3}"/>
              </a:ext>
            </a:extLst>
          </p:cNvPr>
          <p:cNvGrpSpPr/>
          <p:nvPr/>
        </p:nvGrpSpPr>
        <p:grpSpPr>
          <a:xfrm>
            <a:off x="2995996" y="4374541"/>
            <a:ext cx="1001052" cy="354635"/>
            <a:chOff x="2768232" y="4374541"/>
            <a:chExt cx="1001052" cy="354635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67E17FA-9CB4-C955-6A4B-B3C9BD04DCE2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AD7342A-2045-E694-C51B-F092C13E9E9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4" name="Left Bracket 83">
                  <a:extLst>
                    <a:ext uri="{FF2B5EF4-FFF2-40B4-BE49-F238E27FC236}">
                      <a16:creationId xmlns:a16="http://schemas.microsoft.com/office/drawing/2014/main" id="{7864C55E-71A4-238A-784D-6816D4760A3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Left Bracket 84">
                  <a:extLst>
                    <a:ext uri="{FF2B5EF4-FFF2-40B4-BE49-F238E27FC236}">
                      <a16:creationId xmlns:a16="http://schemas.microsoft.com/office/drawing/2014/main" id="{718CED1D-5118-3AA1-B268-F7F99888BB5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030FBA-EBA8-C5DB-080B-F63C8DC8D4E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2" name="Left Bracket 81">
                  <a:extLst>
                    <a:ext uri="{FF2B5EF4-FFF2-40B4-BE49-F238E27FC236}">
                      <a16:creationId xmlns:a16="http://schemas.microsoft.com/office/drawing/2014/main" id="{24C7A54F-949F-0141-61CB-215C1DB61D62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Left Bracket 82">
                  <a:extLst>
                    <a:ext uri="{FF2B5EF4-FFF2-40B4-BE49-F238E27FC236}">
                      <a16:creationId xmlns:a16="http://schemas.microsoft.com/office/drawing/2014/main" id="{F359A7AF-D1C6-6499-EDE1-9B6C6D6A321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E0A5C6C-A343-6FA3-C0F0-A3B889C23A5C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A93A5CB-2A2E-1E1B-D2B7-3CFD483965DD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8620031-0BE0-B8CD-8AF5-6D8E264BB7D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Left Bracket 111">
                  <a:extLst>
                    <a:ext uri="{FF2B5EF4-FFF2-40B4-BE49-F238E27FC236}">
                      <a16:creationId xmlns:a16="http://schemas.microsoft.com/office/drawing/2014/main" id="{6405752C-99FC-C7CE-2192-DA6AA890E1E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F8D12A5-BD13-0F18-D906-0848414952B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B87A616-FF60-51AC-49FA-2F0F50D1249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FCE90913-6D7B-5243-8078-2ADBB6107ADB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B2E838C-226D-F492-2387-468308BC1A49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18" name="Left Bracket 117">
                <a:extLst>
                  <a:ext uri="{FF2B5EF4-FFF2-40B4-BE49-F238E27FC236}">
                    <a16:creationId xmlns:a16="http://schemas.microsoft.com/office/drawing/2014/main" id="{D452DA24-4B92-7839-EDCA-C268DB9FFD2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93D7F5BA-C0AF-7171-D2E8-0ED40692A52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98E12D-F2E1-6E93-CD41-024E22877C10}"/>
              </a:ext>
            </a:extLst>
          </p:cNvPr>
          <p:cNvGrpSpPr/>
          <p:nvPr/>
        </p:nvGrpSpPr>
        <p:grpSpPr>
          <a:xfrm>
            <a:off x="489504" y="4401705"/>
            <a:ext cx="1001368" cy="348706"/>
            <a:chOff x="7623694" y="1100278"/>
            <a:chExt cx="1363154" cy="771282"/>
          </a:xfrm>
        </p:grpSpPr>
        <p:sp>
          <p:nvSpPr>
            <p:cNvPr id="139" name="Left Bracket 138">
              <a:extLst>
                <a:ext uri="{FF2B5EF4-FFF2-40B4-BE49-F238E27FC236}">
                  <a16:creationId xmlns:a16="http://schemas.microsoft.com/office/drawing/2014/main" id="{78ED8033-F1CD-F70E-CEA7-DEE70DE2ACA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ket 139">
              <a:extLst>
                <a:ext uri="{FF2B5EF4-FFF2-40B4-BE49-F238E27FC236}">
                  <a16:creationId xmlns:a16="http://schemas.microsoft.com/office/drawing/2014/main" id="{4DEAD88F-E3E1-3A61-E8D7-9C89585A0670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2992CA2-41B1-7A53-5480-21978771F805}"/>
              </a:ext>
            </a:extLst>
          </p:cNvPr>
          <p:cNvSpPr/>
          <p:nvPr/>
        </p:nvSpPr>
        <p:spPr>
          <a:xfrm>
            <a:off x="2943960" y="2684287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FB2936-8DE1-63AD-D424-CEDBA4E64243}"/>
              </a:ext>
            </a:extLst>
          </p:cNvPr>
          <p:cNvCxnSpPr>
            <a:cxnSpLocks/>
            <a:endCxn id="141" idx="1"/>
          </p:cNvCxnSpPr>
          <p:nvPr/>
        </p:nvCxnSpPr>
        <p:spPr>
          <a:xfrm>
            <a:off x="1965283" y="3347068"/>
            <a:ext cx="978677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87785D9B-05D5-AAB4-FAE1-A66F85E90B7C}"/>
              </a:ext>
            </a:extLst>
          </p:cNvPr>
          <p:cNvSpPr/>
          <p:nvPr/>
        </p:nvSpPr>
        <p:spPr>
          <a:xfrm>
            <a:off x="3030937" y="3842851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51EC4CC2-FF56-9B05-8DF2-A996B3FA9D8A}"/>
              </a:ext>
            </a:extLst>
          </p:cNvPr>
          <p:cNvSpPr/>
          <p:nvPr/>
        </p:nvSpPr>
        <p:spPr>
          <a:xfrm>
            <a:off x="3286293" y="3843902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DD43C5E4-7CA8-6214-2AA4-4E93923A11B3}"/>
              </a:ext>
            </a:extLst>
          </p:cNvPr>
          <p:cNvSpPr/>
          <p:nvPr/>
        </p:nvSpPr>
        <p:spPr>
          <a:xfrm>
            <a:off x="1149983" y="3845280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D46C2DC-3C6E-D84F-C301-D416BA9FEBFE}"/>
              </a:ext>
            </a:extLst>
          </p:cNvPr>
          <p:cNvSpPr/>
          <p:nvPr/>
        </p:nvSpPr>
        <p:spPr>
          <a:xfrm>
            <a:off x="2146164" y="4344685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83FF8CBF-F51A-7434-4698-9A92965BC7D6}"/>
              </a:ext>
            </a:extLst>
          </p:cNvPr>
          <p:cNvCxnSpPr>
            <a:cxnSpLocks/>
          </p:cNvCxnSpPr>
          <p:nvPr/>
        </p:nvCxnSpPr>
        <p:spPr>
          <a:xfrm>
            <a:off x="1782712" y="4485917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656A97E-A8BA-2030-24A4-8FC6E0873F31}"/>
              </a:ext>
            </a:extLst>
          </p:cNvPr>
          <p:cNvSpPr/>
          <p:nvPr/>
        </p:nvSpPr>
        <p:spPr>
          <a:xfrm>
            <a:off x="8561335" y="2679408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CDR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E0F4A11A-38CB-62A3-FA4C-B5B746D08BAD}"/>
              </a:ext>
            </a:extLst>
          </p:cNvPr>
          <p:cNvCxnSpPr>
            <a:cxnSpLocks/>
          </p:cNvCxnSpPr>
          <p:nvPr/>
        </p:nvCxnSpPr>
        <p:spPr>
          <a:xfrm>
            <a:off x="9170236" y="3043717"/>
            <a:ext cx="71682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E631A39-2960-1E2B-DB49-CB9953DBD026}"/>
              </a:ext>
            </a:extLst>
          </p:cNvPr>
          <p:cNvSpPr/>
          <p:nvPr/>
        </p:nvSpPr>
        <p:spPr>
          <a:xfrm>
            <a:off x="9887056" y="2675612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70" name="Isosceles Triangle 169">
            <a:extLst>
              <a:ext uri="{FF2B5EF4-FFF2-40B4-BE49-F238E27FC236}">
                <a16:creationId xmlns:a16="http://schemas.microsoft.com/office/drawing/2014/main" id="{38D91861-560E-F05E-164D-0898B82B741E}"/>
              </a:ext>
            </a:extLst>
          </p:cNvPr>
          <p:cNvSpPr/>
          <p:nvPr/>
        </p:nvSpPr>
        <p:spPr>
          <a:xfrm>
            <a:off x="9974033" y="3834176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CAD84F51-FB10-425A-EE1C-9495C169057A}"/>
              </a:ext>
            </a:extLst>
          </p:cNvPr>
          <p:cNvSpPr/>
          <p:nvPr/>
        </p:nvSpPr>
        <p:spPr>
          <a:xfrm>
            <a:off x="10229389" y="3835227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8DA890C-5951-6FFF-5F98-9BF7C864CA88}"/>
              </a:ext>
            </a:extLst>
          </p:cNvPr>
          <p:cNvGrpSpPr/>
          <p:nvPr/>
        </p:nvGrpSpPr>
        <p:grpSpPr>
          <a:xfrm>
            <a:off x="8602782" y="4374540"/>
            <a:ext cx="1001052" cy="354635"/>
            <a:chOff x="2768232" y="4374541"/>
            <a:chExt cx="1001052" cy="35463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75D972F2-D948-4C34-3767-012A6C7DB4AF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372A6C16-D776-9D03-E418-F2232D027194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9" name="Left Bracket 188">
                  <a:extLst>
                    <a:ext uri="{FF2B5EF4-FFF2-40B4-BE49-F238E27FC236}">
                      <a16:creationId xmlns:a16="http://schemas.microsoft.com/office/drawing/2014/main" id="{3E851BC1-B07C-E700-0703-C012F857603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Left Bracket 189">
                  <a:extLst>
                    <a:ext uri="{FF2B5EF4-FFF2-40B4-BE49-F238E27FC236}">
                      <a16:creationId xmlns:a16="http://schemas.microsoft.com/office/drawing/2014/main" id="{BBCD5184-B708-3810-4C9F-231A1D4A2DE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D9A286E8-87B1-1A49-A31D-A0664810CB57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7" name="Left Bracket 186">
                  <a:extLst>
                    <a:ext uri="{FF2B5EF4-FFF2-40B4-BE49-F238E27FC236}">
                      <a16:creationId xmlns:a16="http://schemas.microsoft.com/office/drawing/2014/main" id="{57B65557-55CE-BECC-D59F-082C9C46C25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Left Bracket 187">
                  <a:extLst>
                    <a:ext uri="{FF2B5EF4-FFF2-40B4-BE49-F238E27FC236}">
                      <a16:creationId xmlns:a16="http://schemas.microsoft.com/office/drawing/2014/main" id="{F9AB00C7-4B73-9ABA-CA2E-92E675642F4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F46D17CD-1033-7606-6A31-6EE0CEC8805D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DAC3FD4B-FBA2-0834-F2EC-BA545A4928E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3" name="Left Bracket 182">
                  <a:extLst>
                    <a:ext uri="{FF2B5EF4-FFF2-40B4-BE49-F238E27FC236}">
                      <a16:creationId xmlns:a16="http://schemas.microsoft.com/office/drawing/2014/main" id="{D5F007F5-98D1-2773-C872-5BDBDF8DA75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Left Bracket 183">
                  <a:extLst>
                    <a:ext uri="{FF2B5EF4-FFF2-40B4-BE49-F238E27FC236}">
                      <a16:creationId xmlns:a16="http://schemas.microsoft.com/office/drawing/2014/main" id="{C1899EF2-5A24-A8A2-1205-B06E0B489A2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8183C895-6DA5-36F7-A4BC-D8F2601C1039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1" name="Left Bracket 180">
                  <a:extLst>
                    <a:ext uri="{FF2B5EF4-FFF2-40B4-BE49-F238E27FC236}">
                      <a16:creationId xmlns:a16="http://schemas.microsoft.com/office/drawing/2014/main" id="{8BC7AC8D-D2F8-DB50-7AB1-C821AC87417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Left Bracket 181">
                  <a:extLst>
                    <a:ext uri="{FF2B5EF4-FFF2-40B4-BE49-F238E27FC236}">
                      <a16:creationId xmlns:a16="http://schemas.microsoft.com/office/drawing/2014/main" id="{BAB5090F-E719-FE04-EC74-666ECE4FAFE3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CDA1C85-BBE0-DB3D-C2D4-E29CB7C7E85A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7" name="Left Bracket 176">
                <a:extLst>
                  <a:ext uri="{FF2B5EF4-FFF2-40B4-BE49-F238E27FC236}">
                    <a16:creationId xmlns:a16="http://schemas.microsoft.com/office/drawing/2014/main" id="{D9EBCF4A-CD7A-7B2D-2A7F-203B14EA206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Left Bracket 177">
                <a:extLst>
                  <a:ext uri="{FF2B5EF4-FFF2-40B4-BE49-F238E27FC236}">
                    <a16:creationId xmlns:a16="http://schemas.microsoft.com/office/drawing/2014/main" id="{2500173A-A496-9193-1842-526D387D2D8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D341E7-A29A-F783-5A50-E4BF88975850}"/>
              </a:ext>
            </a:extLst>
          </p:cNvPr>
          <p:cNvSpPr/>
          <p:nvPr/>
        </p:nvSpPr>
        <p:spPr>
          <a:xfrm>
            <a:off x="10014972" y="4302971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930F9AF-86CE-A6D8-4DE5-C659402AAB8C}"/>
              </a:ext>
            </a:extLst>
          </p:cNvPr>
          <p:cNvGrpSpPr/>
          <p:nvPr/>
        </p:nvGrpSpPr>
        <p:grpSpPr>
          <a:xfrm>
            <a:off x="10836496" y="4302971"/>
            <a:ext cx="1001368" cy="348706"/>
            <a:chOff x="7623694" y="1100278"/>
            <a:chExt cx="1363154" cy="771282"/>
          </a:xfrm>
        </p:grpSpPr>
        <p:sp>
          <p:nvSpPr>
            <p:cNvPr id="193" name="Left Bracket 192">
              <a:extLst>
                <a:ext uri="{FF2B5EF4-FFF2-40B4-BE49-F238E27FC236}">
                  <a16:creationId xmlns:a16="http://schemas.microsoft.com/office/drawing/2014/main" id="{C95D683F-4793-AD6A-6A1C-38395EB20135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Left Bracket 193">
              <a:extLst>
                <a:ext uri="{FF2B5EF4-FFF2-40B4-BE49-F238E27FC236}">
                  <a16:creationId xmlns:a16="http://schemas.microsoft.com/office/drawing/2014/main" id="{FC50FD1E-4331-A243-28B6-4EFC67FA64F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5D85F608-66C9-1419-1B9E-B5CA02A7DC17}"/>
              </a:ext>
            </a:extLst>
          </p:cNvPr>
          <p:cNvCxnSpPr>
            <a:cxnSpLocks/>
          </p:cNvCxnSpPr>
          <p:nvPr/>
        </p:nvCxnSpPr>
        <p:spPr>
          <a:xfrm>
            <a:off x="9664514" y="4491846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C934841-1D98-CDAB-8BD4-78D69CE53030}"/>
              </a:ext>
            </a:extLst>
          </p:cNvPr>
          <p:cNvCxnSpPr>
            <a:cxnSpLocks/>
          </p:cNvCxnSpPr>
          <p:nvPr/>
        </p:nvCxnSpPr>
        <p:spPr>
          <a:xfrm>
            <a:off x="10443805" y="448070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73E2FFAC-193B-62EB-B56B-8C3052452CCD}"/>
              </a:ext>
            </a:extLst>
          </p:cNvPr>
          <p:cNvSpPr/>
          <p:nvPr/>
        </p:nvSpPr>
        <p:spPr>
          <a:xfrm>
            <a:off x="11125362" y="2663463"/>
            <a:ext cx="808876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9" name="Isosceles Triangle 198">
            <a:extLst>
              <a:ext uri="{FF2B5EF4-FFF2-40B4-BE49-F238E27FC236}">
                <a16:creationId xmlns:a16="http://schemas.microsoft.com/office/drawing/2014/main" id="{A13C6BD8-9552-9F56-FFC0-B976FFA7FC66}"/>
              </a:ext>
            </a:extLst>
          </p:cNvPr>
          <p:cNvSpPr/>
          <p:nvPr/>
        </p:nvSpPr>
        <p:spPr>
          <a:xfrm>
            <a:off x="11415381" y="3813212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345CAA5-F7A9-A2DA-7922-217A55DEA2AA}"/>
              </a:ext>
            </a:extLst>
          </p:cNvPr>
          <p:cNvCxnSpPr>
            <a:cxnSpLocks/>
          </p:cNvCxnSpPr>
          <p:nvPr/>
        </p:nvCxnSpPr>
        <p:spPr>
          <a:xfrm>
            <a:off x="10495957" y="3354729"/>
            <a:ext cx="629405" cy="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B24EDBCD-2C78-4E38-FD38-0002E1BBC70A}"/>
              </a:ext>
            </a:extLst>
          </p:cNvPr>
          <p:cNvSpPr txBox="1"/>
          <p:nvPr/>
        </p:nvSpPr>
        <p:spPr>
          <a:xfrm>
            <a:off x="2034658" y="4384693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88650331-061D-D6AE-961E-95DEF999AB92}"/>
              </a:ext>
            </a:extLst>
          </p:cNvPr>
          <p:cNvSpPr txBox="1"/>
          <p:nvPr/>
        </p:nvSpPr>
        <p:spPr>
          <a:xfrm>
            <a:off x="9876492" y="4346655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41BE216D-2ADC-3D35-34A4-09316DE1922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8" name="Picture 2" descr="Home | CERN">
            <a:extLst>
              <a:ext uri="{FF2B5EF4-FFF2-40B4-BE49-F238E27FC236}">
                <a16:creationId xmlns:a16="http://schemas.microsoft.com/office/drawing/2014/main" id="{85414DEF-1993-D3F7-D703-85DE3EDB8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F4186F-0E75-24B9-B38B-0AC14CD67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AD5266-CA19-D3DE-35ED-9983D5A78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A226B50-E518-9988-04C3-35F8F5C36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57</a:t>
            </a:fld>
            <a:endParaRPr lang="en-US"/>
          </a:p>
        </p:txBody>
      </p:sp>
      <p:sp>
        <p:nvSpPr>
          <p:cNvPr id="127" name="Title 1">
            <a:extLst>
              <a:ext uri="{FF2B5EF4-FFF2-40B4-BE49-F238E27FC236}">
                <a16:creationId xmlns:a16="http://schemas.microsoft.com/office/drawing/2014/main" id="{121D4C47-ED78-229A-9020-85E70FF838E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Where phase variations come from?</a:t>
            </a:r>
          </a:p>
        </p:txBody>
      </p:sp>
      <p:sp>
        <p:nvSpPr>
          <p:cNvPr id="132" name="Isosceles Triangle 131">
            <a:extLst>
              <a:ext uri="{FF2B5EF4-FFF2-40B4-BE49-F238E27FC236}">
                <a16:creationId xmlns:a16="http://schemas.microsoft.com/office/drawing/2014/main" id="{885342F9-5A0D-5A13-0AF2-3B3830CFD34B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Isosceles Triangle 133">
            <a:extLst>
              <a:ext uri="{FF2B5EF4-FFF2-40B4-BE49-F238E27FC236}">
                <a16:creationId xmlns:a16="http://schemas.microsoft.com/office/drawing/2014/main" id="{31BFE783-BF6E-84A3-FD1A-4C4FFF02757A}"/>
              </a:ext>
            </a:extLst>
          </p:cNvPr>
          <p:cNvSpPr/>
          <p:nvPr/>
        </p:nvSpPr>
        <p:spPr>
          <a:xfrm rot="5400000">
            <a:off x="8016329" y="3680960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470CA72-E2C9-D7B3-0C33-25CB57D3C335}"/>
              </a:ext>
            </a:extLst>
          </p:cNvPr>
          <p:cNvGrpSpPr/>
          <p:nvPr/>
        </p:nvGrpSpPr>
        <p:grpSpPr>
          <a:xfrm>
            <a:off x="2303526" y="5349268"/>
            <a:ext cx="7719118" cy="713159"/>
            <a:chOff x="878108" y="269661"/>
            <a:chExt cx="9986601" cy="363275"/>
          </a:xfrm>
        </p:grpSpPr>
        <p:sp>
          <p:nvSpPr>
            <p:cNvPr id="25" name="Left Bracket 24">
              <a:extLst>
                <a:ext uri="{FF2B5EF4-FFF2-40B4-BE49-F238E27FC236}">
                  <a16:creationId xmlns:a16="http://schemas.microsoft.com/office/drawing/2014/main" id="{94D4BEDE-0308-6E68-AA8B-D9C06B066F2B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Left Bracket 25">
              <a:extLst>
                <a:ext uri="{FF2B5EF4-FFF2-40B4-BE49-F238E27FC236}">
                  <a16:creationId xmlns:a16="http://schemas.microsoft.com/office/drawing/2014/main" id="{3478EB49-6C8E-593E-B6ED-61B759B9DDB2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Left Bracket 26">
              <a:extLst>
                <a:ext uri="{FF2B5EF4-FFF2-40B4-BE49-F238E27FC236}">
                  <a16:creationId xmlns:a16="http://schemas.microsoft.com/office/drawing/2014/main" id="{EA66ED88-8CDD-EB78-9774-7F93532BBCE4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eft Bracket 28">
              <a:extLst>
                <a:ext uri="{FF2B5EF4-FFF2-40B4-BE49-F238E27FC236}">
                  <a16:creationId xmlns:a16="http://schemas.microsoft.com/office/drawing/2014/main" id="{7532CC0E-177C-7EA4-D414-35835E02A525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eft Bracket 29">
              <a:extLst>
                <a:ext uri="{FF2B5EF4-FFF2-40B4-BE49-F238E27FC236}">
                  <a16:creationId xmlns:a16="http://schemas.microsoft.com/office/drawing/2014/main" id="{CF969B5A-B26E-93F1-BC32-1FEDCF846E38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eft Bracket 30">
              <a:extLst>
                <a:ext uri="{FF2B5EF4-FFF2-40B4-BE49-F238E27FC236}">
                  <a16:creationId xmlns:a16="http://schemas.microsoft.com/office/drawing/2014/main" id="{9272F12A-3F7F-FB05-4954-4B5319D247D8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eft Bracket 31">
              <a:extLst>
                <a:ext uri="{FF2B5EF4-FFF2-40B4-BE49-F238E27FC236}">
                  <a16:creationId xmlns:a16="http://schemas.microsoft.com/office/drawing/2014/main" id="{B7570C32-CCD7-31D9-BCEC-C1312C90A6E2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eft Bracket 32">
              <a:extLst>
                <a:ext uri="{FF2B5EF4-FFF2-40B4-BE49-F238E27FC236}">
                  <a16:creationId xmlns:a16="http://schemas.microsoft.com/office/drawing/2014/main" id="{DC376D3E-354A-CB62-E7CE-519A4D474DB0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eft Bracket 33">
              <a:extLst>
                <a:ext uri="{FF2B5EF4-FFF2-40B4-BE49-F238E27FC236}">
                  <a16:creationId xmlns:a16="http://schemas.microsoft.com/office/drawing/2014/main" id="{DAC824E5-3C83-9FCC-7555-AFA875F64C3E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eft Bracket 34">
              <a:extLst>
                <a:ext uri="{FF2B5EF4-FFF2-40B4-BE49-F238E27FC236}">
                  <a16:creationId xmlns:a16="http://schemas.microsoft.com/office/drawing/2014/main" id="{E015CE2B-0F0F-2291-0B89-0FEA4A897ADE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eft Bracket 35">
              <a:extLst>
                <a:ext uri="{FF2B5EF4-FFF2-40B4-BE49-F238E27FC236}">
                  <a16:creationId xmlns:a16="http://schemas.microsoft.com/office/drawing/2014/main" id="{A396BA9C-A302-9CC9-5F8D-8CDC3F0D1328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8523718-3002-7AC0-75E3-74654CC410ED}"/>
              </a:ext>
            </a:extLst>
          </p:cNvPr>
          <p:cNvCxnSpPr>
            <a:cxnSpLocks/>
          </p:cNvCxnSpPr>
          <p:nvPr/>
        </p:nvCxnSpPr>
        <p:spPr>
          <a:xfrm>
            <a:off x="5798993" y="5188157"/>
            <a:ext cx="312976" cy="0"/>
          </a:xfrm>
          <a:prstGeom prst="straightConnector1">
            <a:avLst/>
          </a:prstGeom>
          <a:ln w="349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1B0A26D-DC7F-DCE0-AAA3-503DE099EA18}"/>
              </a:ext>
            </a:extLst>
          </p:cNvPr>
          <p:cNvSpPr txBox="1"/>
          <p:nvPr/>
        </p:nvSpPr>
        <p:spPr>
          <a:xfrm>
            <a:off x="4601137" y="4678786"/>
            <a:ext cx="3551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Unit Interval ~ 100ps</a:t>
            </a:r>
          </a:p>
        </p:txBody>
      </p:sp>
    </p:spTree>
    <p:extLst>
      <p:ext uri="{BB962C8B-B14F-4D97-AF65-F5344CB8AC3E}">
        <p14:creationId xmlns:p14="http://schemas.microsoft.com/office/powerpoint/2010/main" val="7788916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Multiply-divide phase 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58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Unit Interval level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DAEE9C-CE72-ABFE-7068-F2124FC1AC07}"/>
              </a:ext>
            </a:extLst>
          </p:cNvPr>
          <p:cNvCxnSpPr>
            <a:cxnSpLocks/>
          </p:cNvCxnSpPr>
          <p:nvPr/>
        </p:nvCxnSpPr>
        <p:spPr>
          <a:xfrm>
            <a:off x="5095504" y="3390979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5CB849-2C7C-8D1C-A027-B87F209CC859}"/>
              </a:ext>
            </a:extLst>
          </p:cNvPr>
          <p:cNvGrpSpPr/>
          <p:nvPr/>
        </p:nvGrpSpPr>
        <p:grpSpPr>
          <a:xfrm>
            <a:off x="5577485" y="3284812"/>
            <a:ext cx="1001052" cy="354635"/>
            <a:chOff x="2768232" y="4374541"/>
            <a:chExt cx="1001052" cy="35463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87A523A-A535-991F-AE54-77D906A201E4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B004B980-48EA-CA60-DE4B-1F1AE1D55F7A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41" name="Left Bracket 40">
                  <a:extLst>
                    <a:ext uri="{FF2B5EF4-FFF2-40B4-BE49-F238E27FC236}">
                      <a16:creationId xmlns:a16="http://schemas.microsoft.com/office/drawing/2014/main" id="{5AEAD47C-5F58-263C-D0FA-4D6D3C57F154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Left Bracket 42">
                  <a:extLst>
                    <a:ext uri="{FF2B5EF4-FFF2-40B4-BE49-F238E27FC236}">
                      <a16:creationId xmlns:a16="http://schemas.microsoft.com/office/drawing/2014/main" id="{D02492EA-6C73-A3C3-4537-229AC045A5EE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471955B5-02E9-6B01-E5FA-D83FA14EFDA2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8" name="Left Bracket 37">
                  <a:extLst>
                    <a:ext uri="{FF2B5EF4-FFF2-40B4-BE49-F238E27FC236}">
                      <a16:creationId xmlns:a16="http://schemas.microsoft.com/office/drawing/2014/main" id="{98E0D800-B29A-36A2-5E65-CCFF318D8DD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Left Bracket 39">
                  <a:extLst>
                    <a:ext uri="{FF2B5EF4-FFF2-40B4-BE49-F238E27FC236}">
                      <a16:creationId xmlns:a16="http://schemas.microsoft.com/office/drawing/2014/main" id="{1E65B163-39AE-19DE-D0E7-CF24D69F7BA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C50F9A2-EE1A-9BCF-AA34-18C09C513F54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2AB03E7E-60A9-8388-F95B-675433463A1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4" name="Left Bracket 33">
                  <a:extLst>
                    <a:ext uri="{FF2B5EF4-FFF2-40B4-BE49-F238E27FC236}">
                      <a16:creationId xmlns:a16="http://schemas.microsoft.com/office/drawing/2014/main" id="{8D261871-553D-5128-714C-840360CC39F4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Left Bracket 34">
                  <a:extLst>
                    <a:ext uri="{FF2B5EF4-FFF2-40B4-BE49-F238E27FC236}">
                      <a16:creationId xmlns:a16="http://schemas.microsoft.com/office/drawing/2014/main" id="{066F56F2-4F35-6C73-2A0A-1F532AB8FEF1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74918B39-695F-CF68-659F-1EEA233E6854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21" name="Left Bracket 20">
                  <a:extLst>
                    <a:ext uri="{FF2B5EF4-FFF2-40B4-BE49-F238E27FC236}">
                      <a16:creationId xmlns:a16="http://schemas.microsoft.com/office/drawing/2014/main" id="{0B8A39D5-33CB-7EA1-285A-20D424EDFFC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Left Bracket 31">
                  <a:extLst>
                    <a:ext uri="{FF2B5EF4-FFF2-40B4-BE49-F238E27FC236}">
                      <a16:creationId xmlns:a16="http://schemas.microsoft.com/office/drawing/2014/main" id="{591E8D76-DFF2-36C7-4E02-F9D5592D98A2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0582F36-F87A-1ED3-FB50-B2BF203F117C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" name="Left Bracket 16">
                <a:extLst>
                  <a:ext uri="{FF2B5EF4-FFF2-40B4-BE49-F238E27FC236}">
                    <a16:creationId xmlns:a16="http://schemas.microsoft.com/office/drawing/2014/main" id="{8844BCF0-6148-1961-EC4C-89093CE6D2DB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Left Bracket 17">
                <a:extLst>
                  <a:ext uri="{FF2B5EF4-FFF2-40B4-BE49-F238E27FC236}">
                    <a16:creationId xmlns:a16="http://schemas.microsoft.com/office/drawing/2014/main" id="{C9E783B5-ED49-B081-1B05-19E3A072DC9D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759866-1B76-EB55-9E38-CCC8F0396D41}"/>
              </a:ext>
            </a:extLst>
          </p:cNvPr>
          <p:cNvGrpSpPr/>
          <p:nvPr/>
        </p:nvGrpSpPr>
        <p:grpSpPr>
          <a:xfrm>
            <a:off x="1848165" y="3311976"/>
            <a:ext cx="1001368" cy="348706"/>
            <a:chOff x="7623694" y="1100278"/>
            <a:chExt cx="1363154" cy="771282"/>
          </a:xfrm>
        </p:grpSpPr>
        <p:sp>
          <p:nvSpPr>
            <p:cNvPr id="45" name="Left Bracket 44">
              <a:extLst>
                <a:ext uri="{FF2B5EF4-FFF2-40B4-BE49-F238E27FC236}">
                  <a16:creationId xmlns:a16="http://schemas.microsoft.com/office/drawing/2014/main" id="{5B81C0B8-D8AE-CB53-32DF-C10ECD69CFFB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Left Bracket 45">
              <a:extLst>
                <a:ext uri="{FF2B5EF4-FFF2-40B4-BE49-F238E27FC236}">
                  <a16:creationId xmlns:a16="http://schemas.microsoft.com/office/drawing/2014/main" id="{86076006-A4BC-6E2A-0F92-FEB83ACDE1CB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272C93A2-60E2-ED06-4AA0-C64D04B87AFF}"/>
              </a:ext>
            </a:extLst>
          </p:cNvPr>
          <p:cNvSpPr/>
          <p:nvPr/>
        </p:nvSpPr>
        <p:spPr>
          <a:xfrm>
            <a:off x="4692028" y="3254956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8E39D75-F9F0-A3D3-C92D-673CED6B5AC0}"/>
              </a:ext>
            </a:extLst>
          </p:cNvPr>
          <p:cNvCxnSpPr>
            <a:cxnSpLocks/>
          </p:cNvCxnSpPr>
          <p:nvPr/>
        </p:nvCxnSpPr>
        <p:spPr>
          <a:xfrm>
            <a:off x="4328576" y="339618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FF3190D-C2B0-2431-1D11-A8FD02F4EF0F}"/>
              </a:ext>
            </a:extLst>
          </p:cNvPr>
          <p:cNvSpPr txBox="1"/>
          <p:nvPr/>
        </p:nvSpPr>
        <p:spPr>
          <a:xfrm>
            <a:off x="4273144" y="3675232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multiplier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4F241FD-DBD3-B8CE-799F-F10C8B1904B5}"/>
              </a:ext>
            </a:extLst>
          </p:cNvPr>
          <p:cNvSpPr txBox="1"/>
          <p:nvPr/>
        </p:nvSpPr>
        <p:spPr>
          <a:xfrm>
            <a:off x="2029045" y="2503517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5A81C9D-172B-FEE6-00E3-7D3CA7F37109}"/>
              </a:ext>
            </a:extLst>
          </p:cNvPr>
          <p:cNvSpPr/>
          <p:nvPr/>
        </p:nvSpPr>
        <p:spPr>
          <a:xfrm>
            <a:off x="7103988" y="3218088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8B22CE19-1B34-CB9A-0D37-E9AF6314395D}"/>
              </a:ext>
            </a:extLst>
          </p:cNvPr>
          <p:cNvCxnSpPr>
            <a:cxnSpLocks/>
          </p:cNvCxnSpPr>
          <p:nvPr/>
        </p:nvCxnSpPr>
        <p:spPr>
          <a:xfrm>
            <a:off x="6753530" y="3406963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C29A6C32-2449-AEF8-3FF5-51CBB2973716}"/>
              </a:ext>
            </a:extLst>
          </p:cNvPr>
          <p:cNvCxnSpPr>
            <a:cxnSpLocks/>
          </p:cNvCxnSpPr>
          <p:nvPr/>
        </p:nvCxnSpPr>
        <p:spPr>
          <a:xfrm>
            <a:off x="7532821" y="3395825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F0A6BD96-E89A-77E4-69F4-C48BA24486D7}"/>
              </a:ext>
            </a:extLst>
          </p:cNvPr>
          <p:cNvSpPr txBox="1"/>
          <p:nvPr/>
        </p:nvSpPr>
        <p:spPr>
          <a:xfrm>
            <a:off x="6642785" y="3659906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divider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A693E12-72D0-26A8-D0FD-11140CA05D00}"/>
              </a:ext>
            </a:extLst>
          </p:cNvPr>
          <p:cNvSpPr txBox="1"/>
          <p:nvPr/>
        </p:nvSpPr>
        <p:spPr>
          <a:xfrm>
            <a:off x="4580522" y="3294964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B16873A-5279-9033-E1EE-B44E2B55A31A}"/>
              </a:ext>
            </a:extLst>
          </p:cNvPr>
          <p:cNvSpPr txBox="1"/>
          <p:nvPr/>
        </p:nvSpPr>
        <p:spPr>
          <a:xfrm>
            <a:off x="6965508" y="3261772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86905EBF-AD1B-4DAA-2FF3-5F8206C56EDB}"/>
              </a:ext>
            </a:extLst>
          </p:cNvPr>
          <p:cNvGrpSpPr/>
          <p:nvPr/>
        </p:nvGrpSpPr>
        <p:grpSpPr>
          <a:xfrm>
            <a:off x="2855038" y="3311200"/>
            <a:ext cx="1001368" cy="348706"/>
            <a:chOff x="7623694" y="1100278"/>
            <a:chExt cx="1363154" cy="771282"/>
          </a:xfrm>
        </p:grpSpPr>
        <p:sp>
          <p:nvSpPr>
            <p:cNvPr id="99" name="Left Bracket 98">
              <a:extLst>
                <a:ext uri="{FF2B5EF4-FFF2-40B4-BE49-F238E27FC236}">
                  <a16:creationId xmlns:a16="http://schemas.microsoft.com/office/drawing/2014/main" id="{027DF577-40AD-A7E3-EE3A-745360AA2F01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Left Bracket 99">
              <a:extLst>
                <a:ext uri="{FF2B5EF4-FFF2-40B4-BE49-F238E27FC236}">
                  <a16:creationId xmlns:a16="http://schemas.microsoft.com/office/drawing/2014/main" id="{EDD0EA56-5072-87D8-1238-AEAFB8ECD23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AEE1918A-382F-2B51-DF4C-26EFB4D2ACE9}"/>
              </a:ext>
            </a:extLst>
          </p:cNvPr>
          <p:cNvGrpSpPr/>
          <p:nvPr/>
        </p:nvGrpSpPr>
        <p:grpSpPr>
          <a:xfrm>
            <a:off x="8389013" y="3308810"/>
            <a:ext cx="2008241" cy="349482"/>
            <a:chOff x="8389013" y="2845542"/>
            <a:chExt cx="2008241" cy="349482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46106679-C7DA-A6DC-3139-837060EC21DA}"/>
                </a:ext>
              </a:extLst>
            </p:cNvPr>
            <p:cNvGrpSpPr/>
            <p:nvPr/>
          </p:nvGrpSpPr>
          <p:grpSpPr>
            <a:xfrm>
              <a:off x="8389013" y="2846318"/>
              <a:ext cx="1001368" cy="348706"/>
              <a:chOff x="7623694" y="1100278"/>
              <a:chExt cx="1363154" cy="771282"/>
            </a:xfrm>
          </p:grpSpPr>
          <p:sp>
            <p:nvSpPr>
              <p:cNvPr id="102" name="Left Bracket 101">
                <a:extLst>
                  <a:ext uri="{FF2B5EF4-FFF2-40B4-BE49-F238E27FC236}">
                    <a16:creationId xmlns:a16="http://schemas.microsoft.com/office/drawing/2014/main" id="{E24C342E-1002-51F3-365D-A6D286F0C44B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Left Bracket 102">
                <a:extLst>
                  <a:ext uri="{FF2B5EF4-FFF2-40B4-BE49-F238E27FC236}">
                    <a16:creationId xmlns:a16="http://schemas.microsoft.com/office/drawing/2014/main" id="{17DC3711-B06A-BF95-E977-E920110ABC2D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82BA221-51D6-8D62-63BB-FCA0D2ACC003}"/>
                </a:ext>
              </a:extLst>
            </p:cNvPr>
            <p:cNvGrpSpPr/>
            <p:nvPr/>
          </p:nvGrpSpPr>
          <p:grpSpPr>
            <a:xfrm>
              <a:off x="9395886" y="2845542"/>
              <a:ext cx="1001368" cy="348706"/>
              <a:chOff x="7623694" y="1100278"/>
              <a:chExt cx="1363154" cy="771282"/>
            </a:xfrm>
          </p:grpSpPr>
          <p:sp>
            <p:nvSpPr>
              <p:cNvPr id="105" name="Left Bracket 104">
                <a:extLst>
                  <a:ext uri="{FF2B5EF4-FFF2-40B4-BE49-F238E27FC236}">
                    <a16:creationId xmlns:a16="http://schemas.microsoft.com/office/drawing/2014/main" id="{A0DE8547-9C15-AB9E-7C32-75E2802B98F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Left Bracket 105">
                <a:extLst>
                  <a:ext uri="{FF2B5EF4-FFF2-40B4-BE49-F238E27FC236}">
                    <a16:creationId xmlns:a16="http://schemas.microsoft.com/office/drawing/2014/main" id="{D71E6B19-6323-CBCB-EA06-143BD59D135D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930C74C-4206-A876-5361-2E4483691B66}"/>
              </a:ext>
            </a:extLst>
          </p:cNvPr>
          <p:cNvSpPr txBox="1"/>
          <p:nvPr/>
        </p:nvSpPr>
        <p:spPr>
          <a:xfrm>
            <a:off x="8716297" y="2514175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06124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9DE16AE9-4DFD-CC98-2A27-5EC8DB50D57C}"/>
              </a:ext>
            </a:extLst>
          </p:cNvPr>
          <p:cNvCxnSpPr>
            <a:cxnSpLocks/>
            <a:endCxn id="130" idx="2"/>
          </p:cNvCxnSpPr>
          <p:nvPr/>
        </p:nvCxnSpPr>
        <p:spPr>
          <a:xfrm flipV="1">
            <a:off x="8610600" y="3103618"/>
            <a:ext cx="0" cy="115638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Multiply-divide phase 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59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Unit Interval level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PLLs and FPGA SerDes can suffer from this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Typically, not so hard to find root-cause…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DAEE9C-CE72-ABFE-7068-F2124FC1AC07}"/>
              </a:ext>
            </a:extLst>
          </p:cNvPr>
          <p:cNvCxnSpPr>
            <a:cxnSpLocks/>
          </p:cNvCxnSpPr>
          <p:nvPr/>
        </p:nvCxnSpPr>
        <p:spPr>
          <a:xfrm>
            <a:off x="5095504" y="3390979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5CB849-2C7C-8D1C-A027-B87F209CC859}"/>
              </a:ext>
            </a:extLst>
          </p:cNvPr>
          <p:cNvGrpSpPr/>
          <p:nvPr/>
        </p:nvGrpSpPr>
        <p:grpSpPr>
          <a:xfrm>
            <a:off x="5577485" y="3284812"/>
            <a:ext cx="1001052" cy="354635"/>
            <a:chOff x="2768232" y="4374541"/>
            <a:chExt cx="1001052" cy="35463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87A523A-A535-991F-AE54-77D906A201E4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B004B980-48EA-CA60-DE4B-1F1AE1D55F7A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41" name="Left Bracket 40">
                  <a:extLst>
                    <a:ext uri="{FF2B5EF4-FFF2-40B4-BE49-F238E27FC236}">
                      <a16:creationId xmlns:a16="http://schemas.microsoft.com/office/drawing/2014/main" id="{5AEAD47C-5F58-263C-D0FA-4D6D3C57F154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Left Bracket 42">
                  <a:extLst>
                    <a:ext uri="{FF2B5EF4-FFF2-40B4-BE49-F238E27FC236}">
                      <a16:creationId xmlns:a16="http://schemas.microsoft.com/office/drawing/2014/main" id="{D02492EA-6C73-A3C3-4537-229AC045A5EE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471955B5-02E9-6B01-E5FA-D83FA14EFDA2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8" name="Left Bracket 37">
                  <a:extLst>
                    <a:ext uri="{FF2B5EF4-FFF2-40B4-BE49-F238E27FC236}">
                      <a16:creationId xmlns:a16="http://schemas.microsoft.com/office/drawing/2014/main" id="{98E0D800-B29A-36A2-5E65-CCFF318D8DD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Left Bracket 39">
                  <a:extLst>
                    <a:ext uri="{FF2B5EF4-FFF2-40B4-BE49-F238E27FC236}">
                      <a16:creationId xmlns:a16="http://schemas.microsoft.com/office/drawing/2014/main" id="{1E65B163-39AE-19DE-D0E7-CF24D69F7BA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C50F9A2-EE1A-9BCF-AA34-18C09C513F54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2AB03E7E-60A9-8388-F95B-675433463A1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4" name="Left Bracket 33">
                  <a:extLst>
                    <a:ext uri="{FF2B5EF4-FFF2-40B4-BE49-F238E27FC236}">
                      <a16:creationId xmlns:a16="http://schemas.microsoft.com/office/drawing/2014/main" id="{8D261871-553D-5128-714C-840360CC39F4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Left Bracket 34">
                  <a:extLst>
                    <a:ext uri="{FF2B5EF4-FFF2-40B4-BE49-F238E27FC236}">
                      <a16:creationId xmlns:a16="http://schemas.microsoft.com/office/drawing/2014/main" id="{066F56F2-4F35-6C73-2A0A-1F532AB8FEF1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74918B39-695F-CF68-659F-1EEA233E6854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21" name="Left Bracket 20">
                  <a:extLst>
                    <a:ext uri="{FF2B5EF4-FFF2-40B4-BE49-F238E27FC236}">
                      <a16:creationId xmlns:a16="http://schemas.microsoft.com/office/drawing/2014/main" id="{0B8A39D5-33CB-7EA1-285A-20D424EDFFC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Left Bracket 31">
                  <a:extLst>
                    <a:ext uri="{FF2B5EF4-FFF2-40B4-BE49-F238E27FC236}">
                      <a16:creationId xmlns:a16="http://schemas.microsoft.com/office/drawing/2014/main" id="{591E8D76-DFF2-36C7-4E02-F9D5592D98A2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0582F36-F87A-1ED3-FB50-B2BF203F117C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" name="Left Bracket 16">
                <a:extLst>
                  <a:ext uri="{FF2B5EF4-FFF2-40B4-BE49-F238E27FC236}">
                    <a16:creationId xmlns:a16="http://schemas.microsoft.com/office/drawing/2014/main" id="{8844BCF0-6148-1961-EC4C-89093CE6D2DB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Left Bracket 17">
                <a:extLst>
                  <a:ext uri="{FF2B5EF4-FFF2-40B4-BE49-F238E27FC236}">
                    <a16:creationId xmlns:a16="http://schemas.microsoft.com/office/drawing/2014/main" id="{C9E783B5-ED49-B081-1B05-19E3A072DC9D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759866-1B76-EB55-9E38-CCC8F0396D41}"/>
              </a:ext>
            </a:extLst>
          </p:cNvPr>
          <p:cNvGrpSpPr/>
          <p:nvPr/>
        </p:nvGrpSpPr>
        <p:grpSpPr>
          <a:xfrm>
            <a:off x="1848165" y="3311976"/>
            <a:ext cx="1001368" cy="348706"/>
            <a:chOff x="7623694" y="1100278"/>
            <a:chExt cx="1363154" cy="771282"/>
          </a:xfrm>
        </p:grpSpPr>
        <p:sp>
          <p:nvSpPr>
            <p:cNvPr id="45" name="Left Bracket 44">
              <a:extLst>
                <a:ext uri="{FF2B5EF4-FFF2-40B4-BE49-F238E27FC236}">
                  <a16:creationId xmlns:a16="http://schemas.microsoft.com/office/drawing/2014/main" id="{5B81C0B8-D8AE-CB53-32DF-C10ECD69CFFB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Left Bracket 45">
              <a:extLst>
                <a:ext uri="{FF2B5EF4-FFF2-40B4-BE49-F238E27FC236}">
                  <a16:creationId xmlns:a16="http://schemas.microsoft.com/office/drawing/2014/main" id="{86076006-A4BC-6E2A-0F92-FEB83ACDE1CB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272C93A2-60E2-ED06-4AA0-C64D04B87AFF}"/>
              </a:ext>
            </a:extLst>
          </p:cNvPr>
          <p:cNvSpPr/>
          <p:nvPr/>
        </p:nvSpPr>
        <p:spPr>
          <a:xfrm>
            <a:off x="4692028" y="3254956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8E39D75-F9F0-A3D3-C92D-673CED6B5AC0}"/>
              </a:ext>
            </a:extLst>
          </p:cNvPr>
          <p:cNvCxnSpPr>
            <a:cxnSpLocks/>
          </p:cNvCxnSpPr>
          <p:nvPr/>
        </p:nvCxnSpPr>
        <p:spPr>
          <a:xfrm>
            <a:off x="4328576" y="339618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FF3190D-C2B0-2431-1D11-A8FD02F4EF0F}"/>
              </a:ext>
            </a:extLst>
          </p:cNvPr>
          <p:cNvSpPr txBox="1"/>
          <p:nvPr/>
        </p:nvSpPr>
        <p:spPr>
          <a:xfrm>
            <a:off x="4273144" y="3675232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multiplier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4F241FD-DBD3-B8CE-799F-F10C8B1904B5}"/>
              </a:ext>
            </a:extLst>
          </p:cNvPr>
          <p:cNvSpPr txBox="1"/>
          <p:nvPr/>
        </p:nvSpPr>
        <p:spPr>
          <a:xfrm>
            <a:off x="2029045" y="2503517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5A81C9D-172B-FEE6-00E3-7D3CA7F37109}"/>
              </a:ext>
            </a:extLst>
          </p:cNvPr>
          <p:cNvSpPr/>
          <p:nvPr/>
        </p:nvSpPr>
        <p:spPr>
          <a:xfrm>
            <a:off x="7103988" y="3218088"/>
            <a:ext cx="428833" cy="420276"/>
          </a:xfrm>
          <a:prstGeom prst="rect">
            <a:avLst/>
          </a:prstGeom>
          <a:solidFill>
            <a:srgbClr val="FFB9B9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8B22CE19-1B34-CB9A-0D37-E9AF6314395D}"/>
              </a:ext>
            </a:extLst>
          </p:cNvPr>
          <p:cNvCxnSpPr>
            <a:cxnSpLocks/>
          </p:cNvCxnSpPr>
          <p:nvPr/>
        </p:nvCxnSpPr>
        <p:spPr>
          <a:xfrm>
            <a:off x="6753530" y="3406963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C29A6C32-2449-AEF8-3FF5-51CBB2973716}"/>
              </a:ext>
            </a:extLst>
          </p:cNvPr>
          <p:cNvCxnSpPr>
            <a:cxnSpLocks/>
          </p:cNvCxnSpPr>
          <p:nvPr/>
        </p:nvCxnSpPr>
        <p:spPr>
          <a:xfrm>
            <a:off x="7532821" y="3395825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F0A6BD96-E89A-77E4-69F4-C48BA24486D7}"/>
              </a:ext>
            </a:extLst>
          </p:cNvPr>
          <p:cNvSpPr txBox="1"/>
          <p:nvPr/>
        </p:nvSpPr>
        <p:spPr>
          <a:xfrm>
            <a:off x="6642785" y="3659906"/>
            <a:ext cx="12687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Frequency divider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A693E12-72D0-26A8-D0FD-11140CA05D00}"/>
              </a:ext>
            </a:extLst>
          </p:cNvPr>
          <p:cNvSpPr txBox="1"/>
          <p:nvPr/>
        </p:nvSpPr>
        <p:spPr>
          <a:xfrm>
            <a:off x="4580522" y="3294964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B16873A-5279-9033-E1EE-B44E2B55A31A}"/>
              </a:ext>
            </a:extLst>
          </p:cNvPr>
          <p:cNvSpPr txBox="1"/>
          <p:nvPr/>
        </p:nvSpPr>
        <p:spPr>
          <a:xfrm>
            <a:off x="6965508" y="3261772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86905EBF-AD1B-4DAA-2FF3-5F8206C56EDB}"/>
              </a:ext>
            </a:extLst>
          </p:cNvPr>
          <p:cNvGrpSpPr/>
          <p:nvPr/>
        </p:nvGrpSpPr>
        <p:grpSpPr>
          <a:xfrm>
            <a:off x="2855038" y="3311200"/>
            <a:ext cx="1001368" cy="348706"/>
            <a:chOff x="7623694" y="1100278"/>
            <a:chExt cx="1363154" cy="771282"/>
          </a:xfrm>
        </p:grpSpPr>
        <p:sp>
          <p:nvSpPr>
            <p:cNvPr id="99" name="Left Bracket 98">
              <a:extLst>
                <a:ext uri="{FF2B5EF4-FFF2-40B4-BE49-F238E27FC236}">
                  <a16:creationId xmlns:a16="http://schemas.microsoft.com/office/drawing/2014/main" id="{027DF577-40AD-A7E3-EE3A-745360AA2F01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Left Bracket 99">
              <a:extLst>
                <a:ext uri="{FF2B5EF4-FFF2-40B4-BE49-F238E27FC236}">
                  <a16:creationId xmlns:a16="http://schemas.microsoft.com/office/drawing/2014/main" id="{EDD0EA56-5072-87D8-1238-AEAFB8ECD23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AEE1918A-382F-2B51-DF4C-26EFB4D2ACE9}"/>
              </a:ext>
            </a:extLst>
          </p:cNvPr>
          <p:cNvGrpSpPr/>
          <p:nvPr/>
        </p:nvGrpSpPr>
        <p:grpSpPr>
          <a:xfrm>
            <a:off x="8389013" y="3308810"/>
            <a:ext cx="2008241" cy="349482"/>
            <a:chOff x="8389013" y="2845542"/>
            <a:chExt cx="2008241" cy="349482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46106679-C7DA-A6DC-3139-837060EC21DA}"/>
                </a:ext>
              </a:extLst>
            </p:cNvPr>
            <p:cNvGrpSpPr/>
            <p:nvPr/>
          </p:nvGrpSpPr>
          <p:grpSpPr>
            <a:xfrm>
              <a:off x="8389013" y="2846318"/>
              <a:ext cx="1001368" cy="348706"/>
              <a:chOff x="7623694" y="1100278"/>
              <a:chExt cx="1363154" cy="771282"/>
            </a:xfrm>
          </p:grpSpPr>
          <p:sp>
            <p:nvSpPr>
              <p:cNvPr id="102" name="Left Bracket 101">
                <a:extLst>
                  <a:ext uri="{FF2B5EF4-FFF2-40B4-BE49-F238E27FC236}">
                    <a16:creationId xmlns:a16="http://schemas.microsoft.com/office/drawing/2014/main" id="{E24C342E-1002-51F3-365D-A6D286F0C44B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Left Bracket 102">
                <a:extLst>
                  <a:ext uri="{FF2B5EF4-FFF2-40B4-BE49-F238E27FC236}">
                    <a16:creationId xmlns:a16="http://schemas.microsoft.com/office/drawing/2014/main" id="{17DC3711-B06A-BF95-E977-E920110ABC2D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82BA221-51D6-8D62-63BB-FCA0D2ACC003}"/>
                </a:ext>
              </a:extLst>
            </p:cNvPr>
            <p:cNvGrpSpPr/>
            <p:nvPr/>
          </p:nvGrpSpPr>
          <p:grpSpPr>
            <a:xfrm>
              <a:off x="9395886" y="2845542"/>
              <a:ext cx="1001368" cy="348706"/>
              <a:chOff x="7623694" y="1100278"/>
              <a:chExt cx="1363154" cy="771282"/>
            </a:xfrm>
          </p:grpSpPr>
          <p:sp>
            <p:nvSpPr>
              <p:cNvPr id="105" name="Left Bracket 104">
                <a:extLst>
                  <a:ext uri="{FF2B5EF4-FFF2-40B4-BE49-F238E27FC236}">
                    <a16:creationId xmlns:a16="http://schemas.microsoft.com/office/drawing/2014/main" id="{A0DE8547-9C15-AB9E-7C32-75E2802B98F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Left Bracket 105">
                <a:extLst>
                  <a:ext uri="{FF2B5EF4-FFF2-40B4-BE49-F238E27FC236}">
                    <a16:creationId xmlns:a16="http://schemas.microsoft.com/office/drawing/2014/main" id="{D71E6B19-6323-CBCB-EA06-143BD59D135D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930C74C-4206-A876-5361-2E4483691B66}"/>
              </a:ext>
            </a:extLst>
          </p:cNvPr>
          <p:cNvSpPr txBox="1"/>
          <p:nvPr/>
        </p:nvSpPr>
        <p:spPr>
          <a:xfrm>
            <a:off x="8716297" y="2514175"/>
            <a:ext cx="126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recovered</a:t>
            </a:r>
          </a:p>
          <a:p>
            <a:pPr algn="ctr"/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clock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60CA9C55-1D19-ADAE-FDEA-B32A3F1982C1}"/>
              </a:ext>
            </a:extLst>
          </p:cNvPr>
          <p:cNvGrpSpPr/>
          <p:nvPr/>
        </p:nvGrpSpPr>
        <p:grpSpPr>
          <a:xfrm>
            <a:off x="8610600" y="3765897"/>
            <a:ext cx="2008241" cy="349482"/>
            <a:chOff x="8389013" y="2845542"/>
            <a:chExt cx="2008241" cy="349482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C5209195-61BF-C266-53F6-C79D0AC0EC20}"/>
                </a:ext>
              </a:extLst>
            </p:cNvPr>
            <p:cNvGrpSpPr/>
            <p:nvPr/>
          </p:nvGrpSpPr>
          <p:grpSpPr>
            <a:xfrm>
              <a:off x="8389013" y="2846318"/>
              <a:ext cx="1001368" cy="348706"/>
              <a:chOff x="7623694" y="1100278"/>
              <a:chExt cx="1363154" cy="771282"/>
            </a:xfrm>
          </p:grpSpPr>
          <p:sp>
            <p:nvSpPr>
              <p:cNvPr id="123" name="Left Bracket 122">
                <a:extLst>
                  <a:ext uri="{FF2B5EF4-FFF2-40B4-BE49-F238E27FC236}">
                    <a16:creationId xmlns:a16="http://schemas.microsoft.com/office/drawing/2014/main" id="{3DE690E4-A79D-C7BF-259D-EC92640FF9F7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Left Bracket 123">
                <a:extLst>
                  <a:ext uri="{FF2B5EF4-FFF2-40B4-BE49-F238E27FC236}">
                    <a16:creationId xmlns:a16="http://schemas.microsoft.com/office/drawing/2014/main" id="{B5562808-B4D5-CE39-92DF-827FC4A5DF2A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7E658324-A303-DF6F-8775-1561B5B8DC76}"/>
                </a:ext>
              </a:extLst>
            </p:cNvPr>
            <p:cNvGrpSpPr/>
            <p:nvPr/>
          </p:nvGrpSpPr>
          <p:grpSpPr>
            <a:xfrm>
              <a:off x="9395886" y="2845542"/>
              <a:ext cx="1001368" cy="348706"/>
              <a:chOff x="7623694" y="1100278"/>
              <a:chExt cx="1363154" cy="771282"/>
            </a:xfrm>
          </p:grpSpPr>
          <p:sp>
            <p:nvSpPr>
              <p:cNvPr id="121" name="Left Bracket 120">
                <a:extLst>
                  <a:ext uri="{FF2B5EF4-FFF2-40B4-BE49-F238E27FC236}">
                    <a16:creationId xmlns:a16="http://schemas.microsoft.com/office/drawing/2014/main" id="{1096854F-2467-3591-5426-F8B821DB279A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Left Bracket 121">
                <a:extLst>
                  <a:ext uri="{FF2B5EF4-FFF2-40B4-BE49-F238E27FC236}">
                    <a16:creationId xmlns:a16="http://schemas.microsoft.com/office/drawing/2014/main" id="{BAF14964-D2B9-96B1-7EBB-310C4D98C2FE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2DC19421-94C6-4F63-D87E-0B7B8772E842}"/>
              </a:ext>
            </a:extLst>
          </p:cNvPr>
          <p:cNvCxnSpPr>
            <a:cxnSpLocks/>
          </p:cNvCxnSpPr>
          <p:nvPr/>
        </p:nvCxnSpPr>
        <p:spPr>
          <a:xfrm>
            <a:off x="5577485" y="3146550"/>
            <a:ext cx="200262" cy="0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7522F0DB-009B-A1A4-0D7A-2D74B625147F}"/>
              </a:ext>
            </a:extLst>
          </p:cNvPr>
          <p:cNvSpPr txBox="1"/>
          <p:nvPr/>
        </p:nvSpPr>
        <p:spPr>
          <a:xfrm>
            <a:off x="5517897" y="2874219"/>
            <a:ext cx="559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Th</a:t>
            </a: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08B789B0-1CE2-D248-99F9-A803751E3D01}"/>
              </a:ext>
            </a:extLst>
          </p:cNvPr>
          <p:cNvCxnSpPr>
            <a:cxnSpLocks/>
          </p:cNvCxnSpPr>
          <p:nvPr/>
        </p:nvCxnSpPr>
        <p:spPr>
          <a:xfrm>
            <a:off x="8390632" y="3098950"/>
            <a:ext cx="200262" cy="0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20AE9B29-15A5-3022-D84C-78EFE3E35752}"/>
              </a:ext>
            </a:extLst>
          </p:cNvPr>
          <p:cNvSpPr txBox="1"/>
          <p:nvPr/>
        </p:nvSpPr>
        <p:spPr>
          <a:xfrm>
            <a:off x="8331044" y="2826619"/>
            <a:ext cx="559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Th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A8476518-1BFF-3536-9988-00D6E3B78C9F}"/>
              </a:ext>
            </a:extLst>
          </p:cNvPr>
          <p:cNvCxnSpPr>
            <a:cxnSpLocks/>
          </p:cNvCxnSpPr>
          <p:nvPr/>
        </p:nvCxnSpPr>
        <p:spPr>
          <a:xfrm flipV="1">
            <a:off x="8369963" y="3088292"/>
            <a:ext cx="0" cy="115638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5E874376-3CCD-4595-912A-70CAFFC5CD8E}"/>
              </a:ext>
            </a:extLst>
          </p:cNvPr>
          <p:cNvGrpSpPr/>
          <p:nvPr/>
        </p:nvGrpSpPr>
        <p:grpSpPr>
          <a:xfrm>
            <a:off x="8851417" y="4265664"/>
            <a:ext cx="2008241" cy="349482"/>
            <a:chOff x="8389013" y="2845542"/>
            <a:chExt cx="2008241" cy="349482"/>
          </a:xfrm>
        </p:grpSpPr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9B4C541E-C6D4-4067-2A58-9F04A7396F65}"/>
                </a:ext>
              </a:extLst>
            </p:cNvPr>
            <p:cNvGrpSpPr/>
            <p:nvPr/>
          </p:nvGrpSpPr>
          <p:grpSpPr>
            <a:xfrm>
              <a:off x="8389013" y="2846318"/>
              <a:ext cx="1001368" cy="348706"/>
              <a:chOff x="7623694" y="1100278"/>
              <a:chExt cx="1363154" cy="771282"/>
            </a:xfrm>
          </p:grpSpPr>
          <p:sp>
            <p:nvSpPr>
              <p:cNvPr id="140" name="Left Bracket 139">
                <a:extLst>
                  <a:ext uri="{FF2B5EF4-FFF2-40B4-BE49-F238E27FC236}">
                    <a16:creationId xmlns:a16="http://schemas.microsoft.com/office/drawing/2014/main" id="{B14B37F0-44EE-D51B-2032-F4789AF2C8DC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Left Bracket 140">
                <a:extLst>
                  <a:ext uri="{FF2B5EF4-FFF2-40B4-BE49-F238E27FC236}">
                    <a16:creationId xmlns:a16="http://schemas.microsoft.com/office/drawing/2014/main" id="{9E777CF8-6327-4928-FFA1-44498AD9B473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C4BADAB2-F283-C088-B30C-78AC284EA078}"/>
                </a:ext>
              </a:extLst>
            </p:cNvPr>
            <p:cNvGrpSpPr/>
            <p:nvPr/>
          </p:nvGrpSpPr>
          <p:grpSpPr>
            <a:xfrm>
              <a:off x="9395886" y="2845542"/>
              <a:ext cx="1001368" cy="348706"/>
              <a:chOff x="7623694" y="1100278"/>
              <a:chExt cx="1363154" cy="771282"/>
            </a:xfrm>
          </p:grpSpPr>
          <p:sp>
            <p:nvSpPr>
              <p:cNvPr id="138" name="Left Bracket 137">
                <a:extLst>
                  <a:ext uri="{FF2B5EF4-FFF2-40B4-BE49-F238E27FC236}">
                    <a16:creationId xmlns:a16="http://schemas.microsoft.com/office/drawing/2014/main" id="{C8C37F2B-591B-2822-BB96-4C828524EB24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Left Bracket 138">
                <a:extLst>
                  <a:ext uri="{FF2B5EF4-FFF2-40B4-BE49-F238E27FC236}">
                    <a16:creationId xmlns:a16="http://schemas.microsoft.com/office/drawing/2014/main" id="{85C11A21-74F5-0659-5F0A-A73072D6748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707B2CDB-B968-8085-C9DF-1652540A503B}"/>
              </a:ext>
            </a:extLst>
          </p:cNvPr>
          <p:cNvCxnSpPr>
            <a:cxnSpLocks/>
          </p:cNvCxnSpPr>
          <p:nvPr/>
        </p:nvCxnSpPr>
        <p:spPr>
          <a:xfrm flipV="1">
            <a:off x="8851417" y="3103618"/>
            <a:ext cx="0" cy="115638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514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41911F8-8F62-1705-6239-596514F34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5796" y="2414587"/>
            <a:ext cx="6667500" cy="41243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A134A-ED13-EB5B-6BB8-4BDCA6167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315692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CMS and ATLAS 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Building timing detectors for phase-2 upgrades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Stringent constraints regarding clock quality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6422D1-1349-9E33-5296-F7D881C96788}"/>
              </a:ext>
            </a:extLst>
          </p:cNvPr>
          <p:cNvSpPr txBox="1"/>
          <p:nvPr/>
        </p:nvSpPr>
        <p:spPr>
          <a:xfrm>
            <a:off x="8878266" y="2109758"/>
            <a:ext cx="30861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Josh Bendavid (CERN/LPC), Oct 2017</a:t>
            </a:r>
          </a:p>
          <a:p>
            <a:r>
              <a:rPr lang="en-US" sz="1400" b="1" dirty="0">
                <a:hlinkClick r:id="rId4"/>
              </a:rPr>
              <a:t>CMS detector performance for HL-LHC</a:t>
            </a:r>
            <a:endParaRPr lang="en-US" sz="14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E31CE6-9A8C-1444-8E7D-B8978DB00132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Home | CERN">
            <a:extLst>
              <a:ext uri="{FF2B5EF4-FFF2-40B4-BE49-F238E27FC236}">
                <a16:creationId xmlns:a16="http://schemas.microsoft.com/office/drawing/2014/main" id="{5A8F9DF1-5218-E322-089B-D7C0ADA74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5AD5331-3303-B33B-6228-355ABBE0709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Timing helps removing pile-up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5719E4-7915-E571-5160-BD596E628B00}"/>
              </a:ext>
            </a:extLst>
          </p:cNvPr>
          <p:cNvSpPr txBox="1"/>
          <p:nvPr/>
        </p:nvSpPr>
        <p:spPr>
          <a:xfrm>
            <a:off x="7435909" y="6176963"/>
            <a:ext cx="2884714" cy="373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Experiment Axis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0E51F-14A3-B7CE-4C0B-B45B7FA07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B1391-A447-BCE9-0F8B-0C284A92F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2747B5-957F-4F9A-F385-36F2989DF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6</a:t>
            </a:fld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567F64-1C71-01A8-8ABB-6A01EA658AA2}"/>
              </a:ext>
            </a:extLst>
          </p:cNvPr>
          <p:cNvCxnSpPr/>
          <p:nvPr/>
        </p:nvCxnSpPr>
        <p:spPr>
          <a:xfrm flipV="1">
            <a:off x="6896100" y="3505200"/>
            <a:ext cx="0" cy="2413000"/>
          </a:xfrm>
          <a:prstGeom prst="line">
            <a:avLst/>
          </a:prstGeom>
          <a:ln w="50800">
            <a:solidFill>
              <a:srgbClr val="D6A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24463F9B-52F6-1920-87E6-FADC9792380B}"/>
              </a:ext>
            </a:extLst>
          </p:cNvPr>
          <p:cNvSpPr/>
          <p:nvPr/>
        </p:nvSpPr>
        <p:spPr>
          <a:xfrm>
            <a:off x="4910396" y="2632978"/>
            <a:ext cx="614096" cy="3540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22127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Multiply-divide phase 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60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7507513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Unit Interval level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UI level fixed-phase FPGA SerDes appeared first in IEEE TNS 2011(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hlinkClick r:id="rId4"/>
              </a:rPr>
              <a:t>link here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Techniques applied in main CERN projects for timing distribution (GBT-FPGA, TTC-PON, …)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4DBE04-44F9-F77F-22EE-714B7E05E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4481" y="2041791"/>
            <a:ext cx="2995437" cy="409839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177554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0255B-66AF-44C0-BF82-F0866B23F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521" y="1838106"/>
            <a:ext cx="10515600" cy="617196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(2) sub-Unit Interval phase variations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62831B1-61D3-459D-842F-FE10B3A34027}"/>
              </a:ext>
            </a:extLst>
          </p:cNvPr>
          <p:cNvCxnSpPr>
            <a:cxnSpLocks/>
          </p:cNvCxnSpPr>
          <p:nvPr/>
        </p:nvCxnSpPr>
        <p:spPr>
          <a:xfrm>
            <a:off x="9170236" y="3684450"/>
            <a:ext cx="71682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11489-08C8-8C84-F4B6-46748E2DD217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C8FCC53-E999-7487-E850-ECC6CBB8BF13}"/>
              </a:ext>
            </a:extLst>
          </p:cNvPr>
          <p:cNvCxnSpPr>
            <a:cxnSpLocks/>
          </p:cNvCxnSpPr>
          <p:nvPr/>
        </p:nvCxnSpPr>
        <p:spPr>
          <a:xfrm>
            <a:off x="2549640" y="4480708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72205F3-1665-EE26-66C5-FF78984B9F73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2107EE-18EE-2996-C4F7-BE967E59F35E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2EB1BB-C657-B300-86EB-1735E09BFCFE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AA86B7A-8AA6-AF6E-6083-D2FBF9FF273A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5676A1-A83F-3A3A-F189-857F5A393CB8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F614E1-4DAD-AB21-6CC5-8D2EC73B9686}"/>
              </a:ext>
            </a:extLst>
          </p:cNvPr>
          <p:cNvGrpSpPr/>
          <p:nvPr/>
        </p:nvGrpSpPr>
        <p:grpSpPr>
          <a:xfrm rot="10800000">
            <a:off x="7368415" y="2747744"/>
            <a:ext cx="1209001" cy="1148158"/>
            <a:chOff x="3498605" y="2743057"/>
            <a:chExt cx="1209001" cy="114815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7E2673C5-3F53-F057-EA04-4C936DBE10B3}"/>
                </a:ext>
              </a:extLst>
            </p:cNvPr>
            <p:cNvSpPr/>
            <p:nvPr/>
          </p:nvSpPr>
          <p:spPr>
            <a:xfrm rot="10800000">
              <a:off x="4316717" y="3031131"/>
              <a:ext cx="390889" cy="3978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B1CA7E9-B188-DB32-E9AF-8A73169AF81C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17" y="3450890"/>
              <a:ext cx="390889" cy="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ECED729-0C80-05D7-7DBA-4B1AA757350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3429001"/>
              <a:ext cx="0" cy="462214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8B1492C-33CA-5860-431E-EE6EB9E25235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2743057"/>
              <a:ext cx="0" cy="272629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9538E5-FFFA-AEF3-9702-61695AA9F97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498605" y="2743057"/>
              <a:ext cx="1026073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32C85AC-5358-3689-6F09-7CD9E88EDF9D}"/>
              </a:ext>
            </a:extLst>
          </p:cNvPr>
          <p:cNvCxnSpPr>
            <a:cxnSpLocks/>
          </p:cNvCxnSpPr>
          <p:nvPr/>
        </p:nvCxnSpPr>
        <p:spPr>
          <a:xfrm flipH="1">
            <a:off x="7521182" y="2772201"/>
            <a:ext cx="96187" cy="0"/>
          </a:xfrm>
          <a:prstGeom prst="line">
            <a:avLst/>
          </a:prstGeom>
          <a:ln w="444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C5B8B4-03AF-9EE5-5FF0-DF26E2FFFC29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A8226DB-5B81-AAFB-22E1-90B8D95440F9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664F32E-A4FE-01D3-D9BB-645EEE6B8BD5}"/>
              </a:ext>
            </a:extLst>
          </p:cNvPr>
          <p:cNvGrpSpPr/>
          <p:nvPr/>
        </p:nvGrpSpPr>
        <p:grpSpPr>
          <a:xfrm flipV="1">
            <a:off x="7155738" y="3252441"/>
            <a:ext cx="183181" cy="291900"/>
            <a:chOff x="6950590" y="4564668"/>
            <a:chExt cx="183181" cy="29190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2DC5A00-B783-1F2F-1532-BAD6ADBADC7D}"/>
                </a:ext>
              </a:extLst>
            </p:cNvPr>
            <p:cNvCxnSpPr/>
            <p:nvPr/>
          </p:nvCxnSpPr>
          <p:spPr>
            <a:xfrm flipV="1">
              <a:off x="6950590" y="4564668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79D8E6B-4CAF-2641-99FD-E7E30134015B}"/>
                </a:ext>
              </a:extLst>
            </p:cNvPr>
            <p:cNvCxnSpPr/>
            <p:nvPr/>
          </p:nvCxnSpPr>
          <p:spPr>
            <a:xfrm flipV="1">
              <a:off x="6973866" y="4696663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4170C-9311-B434-FC00-1D8805CD342F}"/>
              </a:ext>
            </a:extLst>
          </p:cNvPr>
          <p:cNvGrpSpPr/>
          <p:nvPr/>
        </p:nvGrpSpPr>
        <p:grpSpPr>
          <a:xfrm>
            <a:off x="5131034" y="2843606"/>
            <a:ext cx="2002737" cy="363275"/>
            <a:chOff x="878108" y="269661"/>
            <a:chExt cx="9986601" cy="363275"/>
          </a:xfrm>
        </p:grpSpPr>
        <p:sp>
          <p:nvSpPr>
            <p:cNvPr id="68" name="Left Bracket 67">
              <a:extLst>
                <a:ext uri="{FF2B5EF4-FFF2-40B4-BE49-F238E27FC236}">
                  <a16:creationId xmlns:a16="http://schemas.microsoft.com/office/drawing/2014/main" id="{F77E9F26-5EDE-E2FD-1DBB-7522AAE6B8AF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B2050F1E-8018-A007-BD18-B62D4CEBB1A9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Bracket 65">
              <a:extLst>
                <a:ext uri="{FF2B5EF4-FFF2-40B4-BE49-F238E27FC236}">
                  <a16:creationId xmlns:a16="http://schemas.microsoft.com/office/drawing/2014/main" id="{5229DACF-A128-68D2-A049-E144859A38CE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Left Bracket 66">
              <a:extLst>
                <a:ext uri="{FF2B5EF4-FFF2-40B4-BE49-F238E27FC236}">
                  <a16:creationId xmlns:a16="http://schemas.microsoft.com/office/drawing/2014/main" id="{768EBAF4-63BD-B471-2C92-957F063982FE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Left Bracket 70">
              <a:extLst>
                <a:ext uri="{FF2B5EF4-FFF2-40B4-BE49-F238E27FC236}">
                  <a16:creationId xmlns:a16="http://schemas.microsoft.com/office/drawing/2014/main" id="{A8E53515-5048-588B-2C58-C0C5AD39FEE7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eft Bracket 72">
              <a:extLst>
                <a:ext uri="{FF2B5EF4-FFF2-40B4-BE49-F238E27FC236}">
                  <a16:creationId xmlns:a16="http://schemas.microsoft.com/office/drawing/2014/main" id="{671D1EB3-A497-6393-672A-C0020D926974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Left Bracket 77">
              <a:extLst>
                <a:ext uri="{FF2B5EF4-FFF2-40B4-BE49-F238E27FC236}">
                  <a16:creationId xmlns:a16="http://schemas.microsoft.com/office/drawing/2014/main" id="{9FAFC2A4-55E4-27F5-2A96-2CD84D851B5E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Left Bracket 78">
              <a:extLst>
                <a:ext uri="{FF2B5EF4-FFF2-40B4-BE49-F238E27FC236}">
                  <a16:creationId xmlns:a16="http://schemas.microsoft.com/office/drawing/2014/main" id="{2F95D017-7B3C-E78C-4690-2FC2C21D6C3E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Left Bracket 101">
              <a:extLst>
                <a:ext uri="{FF2B5EF4-FFF2-40B4-BE49-F238E27FC236}">
                  <a16:creationId xmlns:a16="http://schemas.microsoft.com/office/drawing/2014/main" id="{445E7A2C-F470-B02D-9356-123A2602E660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38CD6297-302F-F364-B0FA-E61678655BBF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Left Bracket 103">
              <a:extLst>
                <a:ext uri="{FF2B5EF4-FFF2-40B4-BE49-F238E27FC236}">
                  <a16:creationId xmlns:a16="http://schemas.microsoft.com/office/drawing/2014/main" id="{C919AF17-D367-26CE-46CA-A24E232C4AEA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FB8E9E-0A51-AAED-2683-92A7428686F3}"/>
              </a:ext>
            </a:extLst>
          </p:cNvPr>
          <p:cNvSpPr txBox="1"/>
          <p:nvPr/>
        </p:nvSpPr>
        <p:spPr>
          <a:xfrm>
            <a:off x="5033481" y="2641396"/>
            <a:ext cx="2344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C000"/>
                </a:solidFill>
              </a:rPr>
              <a:t>0 1 0 0 0 1 1 1 0 1 0 1 1 1 0 1 1 1 0 0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21A123-5586-5794-95AC-3D1DB56A0DA8}"/>
              </a:ext>
            </a:extLst>
          </p:cNvPr>
          <p:cNvSpPr/>
          <p:nvPr/>
        </p:nvSpPr>
        <p:spPr>
          <a:xfrm>
            <a:off x="518734" y="2686054"/>
            <a:ext cx="1456100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79A24-7E1E-7D1D-1D75-C464FC8E08F3}"/>
              </a:ext>
            </a:extLst>
          </p:cNvPr>
          <p:cNvGrpSpPr/>
          <p:nvPr/>
        </p:nvGrpSpPr>
        <p:grpSpPr>
          <a:xfrm>
            <a:off x="2995996" y="4374541"/>
            <a:ext cx="1001052" cy="354635"/>
            <a:chOff x="2768232" y="4374541"/>
            <a:chExt cx="1001052" cy="354635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67E17FA-9CB4-C955-6A4B-B3C9BD04DCE2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AD7342A-2045-E694-C51B-F092C13E9E9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4" name="Left Bracket 83">
                  <a:extLst>
                    <a:ext uri="{FF2B5EF4-FFF2-40B4-BE49-F238E27FC236}">
                      <a16:creationId xmlns:a16="http://schemas.microsoft.com/office/drawing/2014/main" id="{7864C55E-71A4-238A-784D-6816D4760A3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Left Bracket 84">
                  <a:extLst>
                    <a:ext uri="{FF2B5EF4-FFF2-40B4-BE49-F238E27FC236}">
                      <a16:creationId xmlns:a16="http://schemas.microsoft.com/office/drawing/2014/main" id="{718CED1D-5118-3AA1-B268-F7F99888BB5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030FBA-EBA8-C5DB-080B-F63C8DC8D4E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2" name="Left Bracket 81">
                  <a:extLst>
                    <a:ext uri="{FF2B5EF4-FFF2-40B4-BE49-F238E27FC236}">
                      <a16:creationId xmlns:a16="http://schemas.microsoft.com/office/drawing/2014/main" id="{24C7A54F-949F-0141-61CB-215C1DB61D62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Left Bracket 82">
                  <a:extLst>
                    <a:ext uri="{FF2B5EF4-FFF2-40B4-BE49-F238E27FC236}">
                      <a16:creationId xmlns:a16="http://schemas.microsoft.com/office/drawing/2014/main" id="{F359A7AF-D1C6-6499-EDE1-9B6C6D6A321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E0A5C6C-A343-6FA3-C0F0-A3B889C23A5C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A93A5CB-2A2E-1E1B-D2B7-3CFD483965DD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8620031-0BE0-B8CD-8AF5-6D8E264BB7D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Left Bracket 111">
                  <a:extLst>
                    <a:ext uri="{FF2B5EF4-FFF2-40B4-BE49-F238E27FC236}">
                      <a16:creationId xmlns:a16="http://schemas.microsoft.com/office/drawing/2014/main" id="{6405752C-99FC-C7CE-2192-DA6AA890E1E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F8D12A5-BD13-0F18-D906-0848414952B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B87A616-FF60-51AC-49FA-2F0F50D1249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FCE90913-6D7B-5243-8078-2ADBB6107ADB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B2E838C-226D-F492-2387-468308BC1A49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18" name="Left Bracket 117">
                <a:extLst>
                  <a:ext uri="{FF2B5EF4-FFF2-40B4-BE49-F238E27FC236}">
                    <a16:creationId xmlns:a16="http://schemas.microsoft.com/office/drawing/2014/main" id="{D452DA24-4B92-7839-EDCA-C268DB9FFD2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93D7F5BA-C0AF-7171-D2E8-0ED40692A52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98E12D-F2E1-6E93-CD41-024E22877C10}"/>
              </a:ext>
            </a:extLst>
          </p:cNvPr>
          <p:cNvGrpSpPr/>
          <p:nvPr/>
        </p:nvGrpSpPr>
        <p:grpSpPr>
          <a:xfrm>
            <a:off x="489504" y="4401705"/>
            <a:ext cx="1001368" cy="348706"/>
            <a:chOff x="7623694" y="1100278"/>
            <a:chExt cx="1363154" cy="771282"/>
          </a:xfrm>
        </p:grpSpPr>
        <p:sp>
          <p:nvSpPr>
            <p:cNvPr id="139" name="Left Bracket 138">
              <a:extLst>
                <a:ext uri="{FF2B5EF4-FFF2-40B4-BE49-F238E27FC236}">
                  <a16:creationId xmlns:a16="http://schemas.microsoft.com/office/drawing/2014/main" id="{78ED8033-F1CD-F70E-CEA7-DEE70DE2ACA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ket 139">
              <a:extLst>
                <a:ext uri="{FF2B5EF4-FFF2-40B4-BE49-F238E27FC236}">
                  <a16:creationId xmlns:a16="http://schemas.microsoft.com/office/drawing/2014/main" id="{4DEAD88F-E3E1-3A61-E8D7-9C89585A0670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2992CA2-41B1-7A53-5480-21978771F805}"/>
              </a:ext>
            </a:extLst>
          </p:cNvPr>
          <p:cNvSpPr/>
          <p:nvPr/>
        </p:nvSpPr>
        <p:spPr>
          <a:xfrm>
            <a:off x="2943960" y="2684287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FB2936-8DE1-63AD-D424-CEDBA4E64243}"/>
              </a:ext>
            </a:extLst>
          </p:cNvPr>
          <p:cNvCxnSpPr>
            <a:cxnSpLocks/>
            <a:endCxn id="141" idx="1"/>
          </p:cNvCxnSpPr>
          <p:nvPr/>
        </p:nvCxnSpPr>
        <p:spPr>
          <a:xfrm>
            <a:off x="1965283" y="3347068"/>
            <a:ext cx="978677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87785D9B-05D5-AAB4-FAE1-A66F85E90B7C}"/>
              </a:ext>
            </a:extLst>
          </p:cNvPr>
          <p:cNvSpPr/>
          <p:nvPr/>
        </p:nvSpPr>
        <p:spPr>
          <a:xfrm>
            <a:off x="3030937" y="3842851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51EC4CC2-FF56-9B05-8DF2-A996B3FA9D8A}"/>
              </a:ext>
            </a:extLst>
          </p:cNvPr>
          <p:cNvSpPr/>
          <p:nvPr/>
        </p:nvSpPr>
        <p:spPr>
          <a:xfrm>
            <a:off x="3286293" y="3843902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DD43C5E4-7CA8-6214-2AA4-4E93923A11B3}"/>
              </a:ext>
            </a:extLst>
          </p:cNvPr>
          <p:cNvSpPr/>
          <p:nvPr/>
        </p:nvSpPr>
        <p:spPr>
          <a:xfrm>
            <a:off x="1149983" y="3845280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D46C2DC-3C6E-D84F-C301-D416BA9FEBFE}"/>
              </a:ext>
            </a:extLst>
          </p:cNvPr>
          <p:cNvSpPr/>
          <p:nvPr/>
        </p:nvSpPr>
        <p:spPr>
          <a:xfrm>
            <a:off x="2146164" y="4344685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83FF8CBF-F51A-7434-4698-9A92965BC7D6}"/>
              </a:ext>
            </a:extLst>
          </p:cNvPr>
          <p:cNvCxnSpPr>
            <a:cxnSpLocks/>
          </p:cNvCxnSpPr>
          <p:nvPr/>
        </p:nvCxnSpPr>
        <p:spPr>
          <a:xfrm>
            <a:off x="1782712" y="4485917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656A97E-A8BA-2030-24A4-8FC6E0873F31}"/>
              </a:ext>
            </a:extLst>
          </p:cNvPr>
          <p:cNvSpPr/>
          <p:nvPr/>
        </p:nvSpPr>
        <p:spPr>
          <a:xfrm>
            <a:off x="8561335" y="2679408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CDR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E0F4A11A-38CB-62A3-FA4C-B5B746D08BAD}"/>
              </a:ext>
            </a:extLst>
          </p:cNvPr>
          <p:cNvCxnSpPr>
            <a:cxnSpLocks/>
          </p:cNvCxnSpPr>
          <p:nvPr/>
        </p:nvCxnSpPr>
        <p:spPr>
          <a:xfrm>
            <a:off x="9170236" y="3043717"/>
            <a:ext cx="71682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E631A39-2960-1E2B-DB49-CB9953DBD026}"/>
              </a:ext>
            </a:extLst>
          </p:cNvPr>
          <p:cNvSpPr/>
          <p:nvPr/>
        </p:nvSpPr>
        <p:spPr>
          <a:xfrm>
            <a:off x="9887056" y="2675612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70" name="Isosceles Triangle 169">
            <a:extLst>
              <a:ext uri="{FF2B5EF4-FFF2-40B4-BE49-F238E27FC236}">
                <a16:creationId xmlns:a16="http://schemas.microsoft.com/office/drawing/2014/main" id="{38D91861-560E-F05E-164D-0898B82B741E}"/>
              </a:ext>
            </a:extLst>
          </p:cNvPr>
          <p:cNvSpPr/>
          <p:nvPr/>
        </p:nvSpPr>
        <p:spPr>
          <a:xfrm>
            <a:off x="9974033" y="3834176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CAD84F51-FB10-425A-EE1C-9495C169057A}"/>
              </a:ext>
            </a:extLst>
          </p:cNvPr>
          <p:cNvSpPr/>
          <p:nvPr/>
        </p:nvSpPr>
        <p:spPr>
          <a:xfrm>
            <a:off x="10229389" y="3835227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8DA890C-5951-6FFF-5F98-9BF7C864CA88}"/>
              </a:ext>
            </a:extLst>
          </p:cNvPr>
          <p:cNvGrpSpPr/>
          <p:nvPr/>
        </p:nvGrpSpPr>
        <p:grpSpPr>
          <a:xfrm>
            <a:off x="8602782" y="4374540"/>
            <a:ext cx="1001052" cy="354635"/>
            <a:chOff x="2768232" y="4374541"/>
            <a:chExt cx="1001052" cy="35463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75D972F2-D948-4C34-3767-012A6C7DB4AF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372A6C16-D776-9D03-E418-F2232D027194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9" name="Left Bracket 188">
                  <a:extLst>
                    <a:ext uri="{FF2B5EF4-FFF2-40B4-BE49-F238E27FC236}">
                      <a16:creationId xmlns:a16="http://schemas.microsoft.com/office/drawing/2014/main" id="{3E851BC1-B07C-E700-0703-C012F857603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Left Bracket 189">
                  <a:extLst>
                    <a:ext uri="{FF2B5EF4-FFF2-40B4-BE49-F238E27FC236}">
                      <a16:creationId xmlns:a16="http://schemas.microsoft.com/office/drawing/2014/main" id="{BBCD5184-B708-3810-4C9F-231A1D4A2DE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D9A286E8-87B1-1A49-A31D-A0664810CB57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7" name="Left Bracket 186">
                  <a:extLst>
                    <a:ext uri="{FF2B5EF4-FFF2-40B4-BE49-F238E27FC236}">
                      <a16:creationId xmlns:a16="http://schemas.microsoft.com/office/drawing/2014/main" id="{57B65557-55CE-BECC-D59F-082C9C46C25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Left Bracket 187">
                  <a:extLst>
                    <a:ext uri="{FF2B5EF4-FFF2-40B4-BE49-F238E27FC236}">
                      <a16:creationId xmlns:a16="http://schemas.microsoft.com/office/drawing/2014/main" id="{F9AB00C7-4B73-9ABA-CA2E-92E675642F4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F46D17CD-1033-7606-6A31-6EE0CEC8805D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DAC3FD4B-FBA2-0834-F2EC-BA545A4928E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3" name="Left Bracket 182">
                  <a:extLst>
                    <a:ext uri="{FF2B5EF4-FFF2-40B4-BE49-F238E27FC236}">
                      <a16:creationId xmlns:a16="http://schemas.microsoft.com/office/drawing/2014/main" id="{D5F007F5-98D1-2773-C872-5BDBDF8DA75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Left Bracket 183">
                  <a:extLst>
                    <a:ext uri="{FF2B5EF4-FFF2-40B4-BE49-F238E27FC236}">
                      <a16:creationId xmlns:a16="http://schemas.microsoft.com/office/drawing/2014/main" id="{C1899EF2-5A24-A8A2-1205-B06E0B489A2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8183C895-6DA5-36F7-A4BC-D8F2601C1039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1" name="Left Bracket 180">
                  <a:extLst>
                    <a:ext uri="{FF2B5EF4-FFF2-40B4-BE49-F238E27FC236}">
                      <a16:creationId xmlns:a16="http://schemas.microsoft.com/office/drawing/2014/main" id="{8BC7AC8D-D2F8-DB50-7AB1-C821AC87417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Left Bracket 181">
                  <a:extLst>
                    <a:ext uri="{FF2B5EF4-FFF2-40B4-BE49-F238E27FC236}">
                      <a16:creationId xmlns:a16="http://schemas.microsoft.com/office/drawing/2014/main" id="{BAB5090F-E719-FE04-EC74-666ECE4FAFE3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CDA1C85-BBE0-DB3D-C2D4-E29CB7C7E85A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7" name="Left Bracket 176">
                <a:extLst>
                  <a:ext uri="{FF2B5EF4-FFF2-40B4-BE49-F238E27FC236}">
                    <a16:creationId xmlns:a16="http://schemas.microsoft.com/office/drawing/2014/main" id="{D9EBCF4A-CD7A-7B2D-2A7F-203B14EA206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Left Bracket 177">
                <a:extLst>
                  <a:ext uri="{FF2B5EF4-FFF2-40B4-BE49-F238E27FC236}">
                    <a16:creationId xmlns:a16="http://schemas.microsoft.com/office/drawing/2014/main" id="{2500173A-A496-9193-1842-526D387D2D8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D341E7-A29A-F783-5A50-E4BF88975850}"/>
              </a:ext>
            </a:extLst>
          </p:cNvPr>
          <p:cNvSpPr/>
          <p:nvPr/>
        </p:nvSpPr>
        <p:spPr>
          <a:xfrm>
            <a:off x="10014972" y="4302971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930F9AF-86CE-A6D8-4DE5-C659402AAB8C}"/>
              </a:ext>
            </a:extLst>
          </p:cNvPr>
          <p:cNvGrpSpPr/>
          <p:nvPr/>
        </p:nvGrpSpPr>
        <p:grpSpPr>
          <a:xfrm>
            <a:off x="10836496" y="4302971"/>
            <a:ext cx="1001368" cy="348706"/>
            <a:chOff x="7623694" y="1100278"/>
            <a:chExt cx="1363154" cy="771282"/>
          </a:xfrm>
        </p:grpSpPr>
        <p:sp>
          <p:nvSpPr>
            <p:cNvPr id="193" name="Left Bracket 192">
              <a:extLst>
                <a:ext uri="{FF2B5EF4-FFF2-40B4-BE49-F238E27FC236}">
                  <a16:creationId xmlns:a16="http://schemas.microsoft.com/office/drawing/2014/main" id="{C95D683F-4793-AD6A-6A1C-38395EB20135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Left Bracket 193">
              <a:extLst>
                <a:ext uri="{FF2B5EF4-FFF2-40B4-BE49-F238E27FC236}">
                  <a16:creationId xmlns:a16="http://schemas.microsoft.com/office/drawing/2014/main" id="{FC50FD1E-4331-A243-28B6-4EFC67FA64F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5D85F608-66C9-1419-1B9E-B5CA02A7DC17}"/>
              </a:ext>
            </a:extLst>
          </p:cNvPr>
          <p:cNvCxnSpPr>
            <a:cxnSpLocks/>
          </p:cNvCxnSpPr>
          <p:nvPr/>
        </p:nvCxnSpPr>
        <p:spPr>
          <a:xfrm>
            <a:off x="9664514" y="4491846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C934841-1D98-CDAB-8BD4-78D69CE53030}"/>
              </a:ext>
            </a:extLst>
          </p:cNvPr>
          <p:cNvCxnSpPr>
            <a:cxnSpLocks/>
          </p:cNvCxnSpPr>
          <p:nvPr/>
        </p:nvCxnSpPr>
        <p:spPr>
          <a:xfrm>
            <a:off x="10443805" y="448070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73E2FFAC-193B-62EB-B56B-8C3052452CCD}"/>
              </a:ext>
            </a:extLst>
          </p:cNvPr>
          <p:cNvSpPr/>
          <p:nvPr/>
        </p:nvSpPr>
        <p:spPr>
          <a:xfrm>
            <a:off x="11125362" y="2663463"/>
            <a:ext cx="808876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9" name="Isosceles Triangle 198">
            <a:extLst>
              <a:ext uri="{FF2B5EF4-FFF2-40B4-BE49-F238E27FC236}">
                <a16:creationId xmlns:a16="http://schemas.microsoft.com/office/drawing/2014/main" id="{A13C6BD8-9552-9F56-FFC0-B976FFA7FC66}"/>
              </a:ext>
            </a:extLst>
          </p:cNvPr>
          <p:cNvSpPr/>
          <p:nvPr/>
        </p:nvSpPr>
        <p:spPr>
          <a:xfrm>
            <a:off x="11415381" y="3813212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345CAA5-F7A9-A2DA-7922-217A55DEA2AA}"/>
              </a:ext>
            </a:extLst>
          </p:cNvPr>
          <p:cNvCxnSpPr>
            <a:cxnSpLocks/>
          </p:cNvCxnSpPr>
          <p:nvPr/>
        </p:nvCxnSpPr>
        <p:spPr>
          <a:xfrm>
            <a:off x="10495957" y="3354729"/>
            <a:ext cx="629405" cy="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B24EDBCD-2C78-4E38-FD38-0002E1BBC70A}"/>
              </a:ext>
            </a:extLst>
          </p:cNvPr>
          <p:cNvSpPr txBox="1"/>
          <p:nvPr/>
        </p:nvSpPr>
        <p:spPr>
          <a:xfrm>
            <a:off x="2034658" y="4384693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88650331-061D-D6AE-961E-95DEF999AB92}"/>
              </a:ext>
            </a:extLst>
          </p:cNvPr>
          <p:cNvSpPr txBox="1"/>
          <p:nvPr/>
        </p:nvSpPr>
        <p:spPr>
          <a:xfrm>
            <a:off x="9876492" y="4346655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41BE216D-2ADC-3D35-34A4-09316DE1922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8" name="Picture 2" descr="Home | CERN">
            <a:extLst>
              <a:ext uri="{FF2B5EF4-FFF2-40B4-BE49-F238E27FC236}">
                <a16:creationId xmlns:a16="http://schemas.microsoft.com/office/drawing/2014/main" id="{85414DEF-1993-D3F7-D703-85DE3EDB8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F4186F-0E75-24B9-B38B-0AC14CD67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AD5266-CA19-D3DE-35ED-9983D5A78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A226B50-E518-9988-04C3-35F8F5C36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61</a:t>
            </a:fld>
            <a:endParaRPr lang="en-US"/>
          </a:p>
        </p:txBody>
      </p:sp>
      <p:sp>
        <p:nvSpPr>
          <p:cNvPr id="127" name="Title 1">
            <a:extLst>
              <a:ext uri="{FF2B5EF4-FFF2-40B4-BE49-F238E27FC236}">
                <a16:creationId xmlns:a16="http://schemas.microsoft.com/office/drawing/2014/main" id="{121D4C47-ED78-229A-9020-85E70FF838E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Where phase variations come from?</a:t>
            </a:r>
          </a:p>
        </p:txBody>
      </p:sp>
      <p:sp>
        <p:nvSpPr>
          <p:cNvPr id="132" name="Isosceles Triangle 131">
            <a:extLst>
              <a:ext uri="{FF2B5EF4-FFF2-40B4-BE49-F238E27FC236}">
                <a16:creationId xmlns:a16="http://schemas.microsoft.com/office/drawing/2014/main" id="{885342F9-5A0D-5A13-0AF2-3B3830CFD34B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Isosceles Triangle 133">
            <a:extLst>
              <a:ext uri="{FF2B5EF4-FFF2-40B4-BE49-F238E27FC236}">
                <a16:creationId xmlns:a16="http://schemas.microsoft.com/office/drawing/2014/main" id="{31BFE783-BF6E-84A3-FD1A-4C4FFF02757A}"/>
              </a:ext>
            </a:extLst>
          </p:cNvPr>
          <p:cNvSpPr/>
          <p:nvPr/>
        </p:nvSpPr>
        <p:spPr>
          <a:xfrm rot="5400000">
            <a:off x="8016329" y="3680960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5980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0255B-66AF-44C0-BF82-F0866B23F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521" y="1838106"/>
            <a:ext cx="10515600" cy="617196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(2) sub-Unit Interval phase variations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62831B1-61D3-459D-842F-FE10B3A34027}"/>
              </a:ext>
            </a:extLst>
          </p:cNvPr>
          <p:cNvCxnSpPr>
            <a:cxnSpLocks/>
          </p:cNvCxnSpPr>
          <p:nvPr/>
        </p:nvCxnSpPr>
        <p:spPr>
          <a:xfrm>
            <a:off x="9170236" y="3684450"/>
            <a:ext cx="71682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11489-08C8-8C84-F4B6-46748E2DD217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C8FCC53-E999-7487-E850-ECC6CBB8BF13}"/>
              </a:ext>
            </a:extLst>
          </p:cNvPr>
          <p:cNvCxnSpPr>
            <a:cxnSpLocks/>
          </p:cNvCxnSpPr>
          <p:nvPr/>
        </p:nvCxnSpPr>
        <p:spPr>
          <a:xfrm>
            <a:off x="2549640" y="4480708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72205F3-1665-EE26-66C5-FF78984B9F73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2107EE-18EE-2996-C4F7-BE967E59F35E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2EB1BB-C657-B300-86EB-1735E09BFCFE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AA86B7A-8AA6-AF6E-6083-D2FBF9FF273A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5676A1-A83F-3A3A-F189-857F5A393CB8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F614E1-4DAD-AB21-6CC5-8D2EC73B9686}"/>
              </a:ext>
            </a:extLst>
          </p:cNvPr>
          <p:cNvGrpSpPr/>
          <p:nvPr/>
        </p:nvGrpSpPr>
        <p:grpSpPr>
          <a:xfrm rot="10800000">
            <a:off x="7368415" y="2747744"/>
            <a:ext cx="1209001" cy="1148158"/>
            <a:chOff x="3498605" y="2743057"/>
            <a:chExt cx="1209001" cy="114815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7E2673C5-3F53-F057-EA04-4C936DBE10B3}"/>
                </a:ext>
              </a:extLst>
            </p:cNvPr>
            <p:cNvSpPr/>
            <p:nvPr/>
          </p:nvSpPr>
          <p:spPr>
            <a:xfrm rot="10800000">
              <a:off x="4316717" y="3031131"/>
              <a:ext cx="390889" cy="3978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B1CA7E9-B188-DB32-E9AF-8A73169AF81C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17" y="3450890"/>
              <a:ext cx="390889" cy="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ECED729-0C80-05D7-7DBA-4B1AA757350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3429001"/>
              <a:ext cx="0" cy="462214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8B1492C-33CA-5860-431E-EE6EB9E25235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2743057"/>
              <a:ext cx="0" cy="272629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9538E5-FFFA-AEF3-9702-61695AA9F97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498605" y="2743057"/>
              <a:ext cx="1026073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32C85AC-5358-3689-6F09-7CD9E88EDF9D}"/>
              </a:ext>
            </a:extLst>
          </p:cNvPr>
          <p:cNvCxnSpPr>
            <a:cxnSpLocks/>
          </p:cNvCxnSpPr>
          <p:nvPr/>
        </p:nvCxnSpPr>
        <p:spPr>
          <a:xfrm flipH="1">
            <a:off x="7521182" y="2772201"/>
            <a:ext cx="96187" cy="0"/>
          </a:xfrm>
          <a:prstGeom prst="line">
            <a:avLst/>
          </a:prstGeom>
          <a:ln w="444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C5B8B4-03AF-9EE5-5FF0-DF26E2FFFC29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A8226DB-5B81-AAFB-22E1-90B8D95440F9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664F32E-A4FE-01D3-D9BB-645EEE6B8BD5}"/>
              </a:ext>
            </a:extLst>
          </p:cNvPr>
          <p:cNvGrpSpPr/>
          <p:nvPr/>
        </p:nvGrpSpPr>
        <p:grpSpPr>
          <a:xfrm flipV="1">
            <a:off x="7155738" y="3252441"/>
            <a:ext cx="183181" cy="291900"/>
            <a:chOff x="6950590" y="4564668"/>
            <a:chExt cx="183181" cy="29190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2DC5A00-B783-1F2F-1532-BAD6ADBADC7D}"/>
                </a:ext>
              </a:extLst>
            </p:cNvPr>
            <p:cNvCxnSpPr/>
            <p:nvPr/>
          </p:nvCxnSpPr>
          <p:spPr>
            <a:xfrm flipV="1">
              <a:off x="6950590" y="4564668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79D8E6B-4CAF-2641-99FD-E7E30134015B}"/>
                </a:ext>
              </a:extLst>
            </p:cNvPr>
            <p:cNvCxnSpPr/>
            <p:nvPr/>
          </p:nvCxnSpPr>
          <p:spPr>
            <a:xfrm flipV="1">
              <a:off x="6973866" y="4696663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4170C-9311-B434-FC00-1D8805CD342F}"/>
              </a:ext>
            </a:extLst>
          </p:cNvPr>
          <p:cNvGrpSpPr/>
          <p:nvPr/>
        </p:nvGrpSpPr>
        <p:grpSpPr>
          <a:xfrm>
            <a:off x="5131034" y="2843606"/>
            <a:ext cx="2002737" cy="363275"/>
            <a:chOff x="878108" y="269661"/>
            <a:chExt cx="9986601" cy="363275"/>
          </a:xfrm>
        </p:grpSpPr>
        <p:sp>
          <p:nvSpPr>
            <p:cNvPr id="68" name="Left Bracket 67">
              <a:extLst>
                <a:ext uri="{FF2B5EF4-FFF2-40B4-BE49-F238E27FC236}">
                  <a16:creationId xmlns:a16="http://schemas.microsoft.com/office/drawing/2014/main" id="{F77E9F26-5EDE-E2FD-1DBB-7522AAE6B8AF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B2050F1E-8018-A007-BD18-B62D4CEBB1A9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Bracket 65">
              <a:extLst>
                <a:ext uri="{FF2B5EF4-FFF2-40B4-BE49-F238E27FC236}">
                  <a16:creationId xmlns:a16="http://schemas.microsoft.com/office/drawing/2014/main" id="{5229DACF-A128-68D2-A049-E144859A38CE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Left Bracket 66">
              <a:extLst>
                <a:ext uri="{FF2B5EF4-FFF2-40B4-BE49-F238E27FC236}">
                  <a16:creationId xmlns:a16="http://schemas.microsoft.com/office/drawing/2014/main" id="{768EBAF4-63BD-B471-2C92-957F063982FE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Left Bracket 70">
              <a:extLst>
                <a:ext uri="{FF2B5EF4-FFF2-40B4-BE49-F238E27FC236}">
                  <a16:creationId xmlns:a16="http://schemas.microsoft.com/office/drawing/2014/main" id="{A8E53515-5048-588B-2C58-C0C5AD39FEE7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eft Bracket 72">
              <a:extLst>
                <a:ext uri="{FF2B5EF4-FFF2-40B4-BE49-F238E27FC236}">
                  <a16:creationId xmlns:a16="http://schemas.microsoft.com/office/drawing/2014/main" id="{671D1EB3-A497-6393-672A-C0020D926974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Left Bracket 77">
              <a:extLst>
                <a:ext uri="{FF2B5EF4-FFF2-40B4-BE49-F238E27FC236}">
                  <a16:creationId xmlns:a16="http://schemas.microsoft.com/office/drawing/2014/main" id="{9FAFC2A4-55E4-27F5-2A96-2CD84D851B5E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Left Bracket 78">
              <a:extLst>
                <a:ext uri="{FF2B5EF4-FFF2-40B4-BE49-F238E27FC236}">
                  <a16:creationId xmlns:a16="http://schemas.microsoft.com/office/drawing/2014/main" id="{2F95D017-7B3C-E78C-4690-2FC2C21D6C3E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Left Bracket 101">
              <a:extLst>
                <a:ext uri="{FF2B5EF4-FFF2-40B4-BE49-F238E27FC236}">
                  <a16:creationId xmlns:a16="http://schemas.microsoft.com/office/drawing/2014/main" id="{445E7A2C-F470-B02D-9356-123A2602E660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38CD6297-302F-F364-B0FA-E61678655BBF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Left Bracket 103">
              <a:extLst>
                <a:ext uri="{FF2B5EF4-FFF2-40B4-BE49-F238E27FC236}">
                  <a16:creationId xmlns:a16="http://schemas.microsoft.com/office/drawing/2014/main" id="{C919AF17-D367-26CE-46CA-A24E232C4AEA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FB8E9E-0A51-AAED-2683-92A7428686F3}"/>
              </a:ext>
            </a:extLst>
          </p:cNvPr>
          <p:cNvSpPr txBox="1"/>
          <p:nvPr/>
        </p:nvSpPr>
        <p:spPr>
          <a:xfrm>
            <a:off x="5033481" y="2641396"/>
            <a:ext cx="2344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C000"/>
                </a:solidFill>
              </a:rPr>
              <a:t>0 1 0 0 0 1 1 1 0 1 0 1 1 1 0 1 1 1 0 0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21A123-5586-5794-95AC-3D1DB56A0DA8}"/>
              </a:ext>
            </a:extLst>
          </p:cNvPr>
          <p:cNvSpPr/>
          <p:nvPr/>
        </p:nvSpPr>
        <p:spPr>
          <a:xfrm>
            <a:off x="518734" y="2686054"/>
            <a:ext cx="1456100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79A24-7E1E-7D1D-1D75-C464FC8E08F3}"/>
              </a:ext>
            </a:extLst>
          </p:cNvPr>
          <p:cNvGrpSpPr/>
          <p:nvPr/>
        </p:nvGrpSpPr>
        <p:grpSpPr>
          <a:xfrm>
            <a:off x="2995996" y="4374541"/>
            <a:ext cx="1001052" cy="354635"/>
            <a:chOff x="2768232" y="4374541"/>
            <a:chExt cx="1001052" cy="354635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67E17FA-9CB4-C955-6A4B-B3C9BD04DCE2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AD7342A-2045-E694-C51B-F092C13E9E9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4" name="Left Bracket 83">
                  <a:extLst>
                    <a:ext uri="{FF2B5EF4-FFF2-40B4-BE49-F238E27FC236}">
                      <a16:creationId xmlns:a16="http://schemas.microsoft.com/office/drawing/2014/main" id="{7864C55E-71A4-238A-784D-6816D4760A3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Left Bracket 84">
                  <a:extLst>
                    <a:ext uri="{FF2B5EF4-FFF2-40B4-BE49-F238E27FC236}">
                      <a16:creationId xmlns:a16="http://schemas.microsoft.com/office/drawing/2014/main" id="{718CED1D-5118-3AA1-B268-F7F99888BB5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030FBA-EBA8-C5DB-080B-F63C8DC8D4E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2" name="Left Bracket 81">
                  <a:extLst>
                    <a:ext uri="{FF2B5EF4-FFF2-40B4-BE49-F238E27FC236}">
                      <a16:creationId xmlns:a16="http://schemas.microsoft.com/office/drawing/2014/main" id="{24C7A54F-949F-0141-61CB-215C1DB61D62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Left Bracket 82">
                  <a:extLst>
                    <a:ext uri="{FF2B5EF4-FFF2-40B4-BE49-F238E27FC236}">
                      <a16:creationId xmlns:a16="http://schemas.microsoft.com/office/drawing/2014/main" id="{F359A7AF-D1C6-6499-EDE1-9B6C6D6A321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E0A5C6C-A343-6FA3-C0F0-A3B889C23A5C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A93A5CB-2A2E-1E1B-D2B7-3CFD483965DD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8620031-0BE0-B8CD-8AF5-6D8E264BB7D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Left Bracket 111">
                  <a:extLst>
                    <a:ext uri="{FF2B5EF4-FFF2-40B4-BE49-F238E27FC236}">
                      <a16:creationId xmlns:a16="http://schemas.microsoft.com/office/drawing/2014/main" id="{6405752C-99FC-C7CE-2192-DA6AA890E1E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F8D12A5-BD13-0F18-D906-0848414952B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B87A616-FF60-51AC-49FA-2F0F50D1249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FCE90913-6D7B-5243-8078-2ADBB6107ADB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B2E838C-226D-F492-2387-468308BC1A49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18" name="Left Bracket 117">
                <a:extLst>
                  <a:ext uri="{FF2B5EF4-FFF2-40B4-BE49-F238E27FC236}">
                    <a16:creationId xmlns:a16="http://schemas.microsoft.com/office/drawing/2014/main" id="{D452DA24-4B92-7839-EDCA-C268DB9FFD2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93D7F5BA-C0AF-7171-D2E8-0ED40692A52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98E12D-F2E1-6E93-CD41-024E22877C10}"/>
              </a:ext>
            </a:extLst>
          </p:cNvPr>
          <p:cNvGrpSpPr/>
          <p:nvPr/>
        </p:nvGrpSpPr>
        <p:grpSpPr>
          <a:xfrm>
            <a:off x="489504" y="4401705"/>
            <a:ext cx="1001368" cy="348706"/>
            <a:chOff x="7623694" y="1100278"/>
            <a:chExt cx="1363154" cy="771282"/>
          </a:xfrm>
        </p:grpSpPr>
        <p:sp>
          <p:nvSpPr>
            <p:cNvPr id="139" name="Left Bracket 138">
              <a:extLst>
                <a:ext uri="{FF2B5EF4-FFF2-40B4-BE49-F238E27FC236}">
                  <a16:creationId xmlns:a16="http://schemas.microsoft.com/office/drawing/2014/main" id="{78ED8033-F1CD-F70E-CEA7-DEE70DE2ACA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ket 139">
              <a:extLst>
                <a:ext uri="{FF2B5EF4-FFF2-40B4-BE49-F238E27FC236}">
                  <a16:creationId xmlns:a16="http://schemas.microsoft.com/office/drawing/2014/main" id="{4DEAD88F-E3E1-3A61-E8D7-9C89585A0670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2992CA2-41B1-7A53-5480-21978771F805}"/>
              </a:ext>
            </a:extLst>
          </p:cNvPr>
          <p:cNvSpPr/>
          <p:nvPr/>
        </p:nvSpPr>
        <p:spPr>
          <a:xfrm>
            <a:off x="2943960" y="2684287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FB2936-8DE1-63AD-D424-CEDBA4E64243}"/>
              </a:ext>
            </a:extLst>
          </p:cNvPr>
          <p:cNvCxnSpPr>
            <a:cxnSpLocks/>
            <a:endCxn id="141" idx="1"/>
          </p:cNvCxnSpPr>
          <p:nvPr/>
        </p:nvCxnSpPr>
        <p:spPr>
          <a:xfrm>
            <a:off x="1965283" y="3347068"/>
            <a:ext cx="978677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87785D9B-05D5-AAB4-FAE1-A66F85E90B7C}"/>
              </a:ext>
            </a:extLst>
          </p:cNvPr>
          <p:cNvSpPr/>
          <p:nvPr/>
        </p:nvSpPr>
        <p:spPr>
          <a:xfrm>
            <a:off x="3030937" y="3842851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51EC4CC2-FF56-9B05-8DF2-A996B3FA9D8A}"/>
              </a:ext>
            </a:extLst>
          </p:cNvPr>
          <p:cNvSpPr/>
          <p:nvPr/>
        </p:nvSpPr>
        <p:spPr>
          <a:xfrm>
            <a:off x="3286293" y="3843902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DD43C5E4-7CA8-6214-2AA4-4E93923A11B3}"/>
              </a:ext>
            </a:extLst>
          </p:cNvPr>
          <p:cNvSpPr/>
          <p:nvPr/>
        </p:nvSpPr>
        <p:spPr>
          <a:xfrm>
            <a:off x="1149983" y="3845280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D46C2DC-3C6E-D84F-C301-D416BA9FEBFE}"/>
              </a:ext>
            </a:extLst>
          </p:cNvPr>
          <p:cNvSpPr/>
          <p:nvPr/>
        </p:nvSpPr>
        <p:spPr>
          <a:xfrm>
            <a:off x="2146164" y="4344685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83FF8CBF-F51A-7434-4698-9A92965BC7D6}"/>
              </a:ext>
            </a:extLst>
          </p:cNvPr>
          <p:cNvCxnSpPr>
            <a:cxnSpLocks/>
          </p:cNvCxnSpPr>
          <p:nvPr/>
        </p:nvCxnSpPr>
        <p:spPr>
          <a:xfrm>
            <a:off x="1782712" y="4485917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656A97E-A8BA-2030-24A4-8FC6E0873F31}"/>
              </a:ext>
            </a:extLst>
          </p:cNvPr>
          <p:cNvSpPr/>
          <p:nvPr/>
        </p:nvSpPr>
        <p:spPr>
          <a:xfrm>
            <a:off x="8561335" y="2679408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CDR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E0F4A11A-38CB-62A3-FA4C-B5B746D08BAD}"/>
              </a:ext>
            </a:extLst>
          </p:cNvPr>
          <p:cNvCxnSpPr>
            <a:cxnSpLocks/>
          </p:cNvCxnSpPr>
          <p:nvPr/>
        </p:nvCxnSpPr>
        <p:spPr>
          <a:xfrm>
            <a:off x="9170236" y="3043717"/>
            <a:ext cx="71682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E631A39-2960-1E2B-DB49-CB9953DBD026}"/>
              </a:ext>
            </a:extLst>
          </p:cNvPr>
          <p:cNvSpPr/>
          <p:nvPr/>
        </p:nvSpPr>
        <p:spPr>
          <a:xfrm>
            <a:off x="9887056" y="2675612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70" name="Isosceles Triangle 169">
            <a:extLst>
              <a:ext uri="{FF2B5EF4-FFF2-40B4-BE49-F238E27FC236}">
                <a16:creationId xmlns:a16="http://schemas.microsoft.com/office/drawing/2014/main" id="{38D91861-560E-F05E-164D-0898B82B741E}"/>
              </a:ext>
            </a:extLst>
          </p:cNvPr>
          <p:cNvSpPr/>
          <p:nvPr/>
        </p:nvSpPr>
        <p:spPr>
          <a:xfrm>
            <a:off x="9974033" y="3834176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CAD84F51-FB10-425A-EE1C-9495C169057A}"/>
              </a:ext>
            </a:extLst>
          </p:cNvPr>
          <p:cNvSpPr/>
          <p:nvPr/>
        </p:nvSpPr>
        <p:spPr>
          <a:xfrm>
            <a:off x="10229389" y="3835227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8DA890C-5951-6FFF-5F98-9BF7C864CA88}"/>
              </a:ext>
            </a:extLst>
          </p:cNvPr>
          <p:cNvGrpSpPr/>
          <p:nvPr/>
        </p:nvGrpSpPr>
        <p:grpSpPr>
          <a:xfrm>
            <a:off x="8602782" y="4374540"/>
            <a:ext cx="1001052" cy="354635"/>
            <a:chOff x="2768232" y="4374541"/>
            <a:chExt cx="1001052" cy="35463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75D972F2-D948-4C34-3767-012A6C7DB4AF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372A6C16-D776-9D03-E418-F2232D027194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9" name="Left Bracket 188">
                  <a:extLst>
                    <a:ext uri="{FF2B5EF4-FFF2-40B4-BE49-F238E27FC236}">
                      <a16:creationId xmlns:a16="http://schemas.microsoft.com/office/drawing/2014/main" id="{3E851BC1-B07C-E700-0703-C012F857603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Left Bracket 189">
                  <a:extLst>
                    <a:ext uri="{FF2B5EF4-FFF2-40B4-BE49-F238E27FC236}">
                      <a16:creationId xmlns:a16="http://schemas.microsoft.com/office/drawing/2014/main" id="{BBCD5184-B708-3810-4C9F-231A1D4A2DE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D9A286E8-87B1-1A49-A31D-A0664810CB57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7" name="Left Bracket 186">
                  <a:extLst>
                    <a:ext uri="{FF2B5EF4-FFF2-40B4-BE49-F238E27FC236}">
                      <a16:creationId xmlns:a16="http://schemas.microsoft.com/office/drawing/2014/main" id="{57B65557-55CE-BECC-D59F-082C9C46C25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Left Bracket 187">
                  <a:extLst>
                    <a:ext uri="{FF2B5EF4-FFF2-40B4-BE49-F238E27FC236}">
                      <a16:creationId xmlns:a16="http://schemas.microsoft.com/office/drawing/2014/main" id="{F9AB00C7-4B73-9ABA-CA2E-92E675642F4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F46D17CD-1033-7606-6A31-6EE0CEC8805D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DAC3FD4B-FBA2-0834-F2EC-BA545A4928E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3" name="Left Bracket 182">
                  <a:extLst>
                    <a:ext uri="{FF2B5EF4-FFF2-40B4-BE49-F238E27FC236}">
                      <a16:creationId xmlns:a16="http://schemas.microsoft.com/office/drawing/2014/main" id="{D5F007F5-98D1-2773-C872-5BDBDF8DA75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Left Bracket 183">
                  <a:extLst>
                    <a:ext uri="{FF2B5EF4-FFF2-40B4-BE49-F238E27FC236}">
                      <a16:creationId xmlns:a16="http://schemas.microsoft.com/office/drawing/2014/main" id="{C1899EF2-5A24-A8A2-1205-B06E0B489A2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8183C895-6DA5-36F7-A4BC-D8F2601C1039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1" name="Left Bracket 180">
                  <a:extLst>
                    <a:ext uri="{FF2B5EF4-FFF2-40B4-BE49-F238E27FC236}">
                      <a16:creationId xmlns:a16="http://schemas.microsoft.com/office/drawing/2014/main" id="{8BC7AC8D-D2F8-DB50-7AB1-C821AC87417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Left Bracket 181">
                  <a:extLst>
                    <a:ext uri="{FF2B5EF4-FFF2-40B4-BE49-F238E27FC236}">
                      <a16:creationId xmlns:a16="http://schemas.microsoft.com/office/drawing/2014/main" id="{BAB5090F-E719-FE04-EC74-666ECE4FAFE3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CDA1C85-BBE0-DB3D-C2D4-E29CB7C7E85A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7" name="Left Bracket 176">
                <a:extLst>
                  <a:ext uri="{FF2B5EF4-FFF2-40B4-BE49-F238E27FC236}">
                    <a16:creationId xmlns:a16="http://schemas.microsoft.com/office/drawing/2014/main" id="{D9EBCF4A-CD7A-7B2D-2A7F-203B14EA206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Left Bracket 177">
                <a:extLst>
                  <a:ext uri="{FF2B5EF4-FFF2-40B4-BE49-F238E27FC236}">
                    <a16:creationId xmlns:a16="http://schemas.microsoft.com/office/drawing/2014/main" id="{2500173A-A496-9193-1842-526D387D2D8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D341E7-A29A-F783-5A50-E4BF88975850}"/>
              </a:ext>
            </a:extLst>
          </p:cNvPr>
          <p:cNvSpPr/>
          <p:nvPr/>
        </p:nvSpPr>
        <p:spPr>
          <a:xfrm>
            <a:off x="10014972" y="4302971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930F9AF-86CE-A6D8-4DE5-C659402AAB8C}"/>
              </a:ext>
            </a:extLst>
          </p:cNvPr>
          <p:cNvGrpSpPr/>
          <p:nvPr/>
        </p:nvGrpSpPr>
        <p:grpSpPr>
          <a:xfrm>
            <a:off x="10836496" y="4302971"/>
            <a:ext cx="1001368" cy="348706"/>
            <a:chOff x="7623694" y="1100278"/>
            <a:chExt cx="1363154" cy="771282"/>
          </a:xfrm>
        </p:grpSpPr>
        <p:sp>
          <p:nvSpPr>
            <p:cNvPr id="193" name="Left Bracket 192">
              <a:extLst>
                <a:ext uri="{FF2B5EF4-FFF2-40B4-BE49-F238E27FC236}">
                  <a16:creationId xmlns:a16="http://schemas.microsoft.com/office/drawing/2014/main" id="{C95D683F-4793-AD6A-6A1C-38395EB20135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Left Bracket 193">
              <a:extLst>
                <a:ext uri="{FF2B5EF4-FFF2-40B4-BE49-F238E27FC236}">
                  <a16:creationId xmlns:a16="http://schemas.microsoft.com/office/drawing/2014/main" id="{FC50FD1E-4331-A243-28B6-4EFC67FA64F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5D85F608-66C9-1419-1B9E-B5CA02A7DC17}"/>
              </a:ext>
            </a:extLst>
          </p:cNvPr>
          <p:cNvCxnSpPr>
            <a:cxnSpLocks/>
          </p:cNvCxnSpPr>
          <p:nvPr/>
        </p:nvCxnSpPr>
        <p:spPr>
          <a:xfrm>
            <a:off x="9664514" y="4491846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C934841-1D98-CDAB-8BD4-78D69CE53030}"/>
              </a:ext>
            </a:extLst>
          </p:cNvPr>
          <p:cNvCxnSpPr>
            <a:cxnSpLocks/>
          </p:cNvCxnSpPr>
          <p:nvPr/>
        </p:nvCxnSpPr>
        <p:spPr>
          <a:xfrm>
            <a:off x="10443805" y="448070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73E2FFAC-193B-62EB-B56B-8C3052452CCD}"/>
              </a:ext>
            </a:extLst>
          </p:cNvPr>
          <p:cNvSpPr/>
          <p:nvPr/>
        </p:nvSpPr>
        <p:spPr>
          <a:xfrm>
            <a:off x="11125362" y="2663463"/>
            <a:ext cx="808876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9" name="Isosceles Triangle 198">
            <a:extLst>
              <a:ext uri="{FF2B5EF4-FFF2-40B4-BE49-F238E27FC236}">
                <a16:creationId xmlns:a16="http://schemas.microsoft.com/office/drawing/2014/main" id="{A13C6BD8-9552-9F56-FFC0-B976FFA7FC66}"/>
              </a:ext>
            </a:extLst>
          </p:cNvPr>
          <p:cNvSpPr/>
          <p:nvPr/>
        </p:nvSpPr>
        <p:spPr>
          <a:xfrm>
            <a:off x="11415381" y="3813212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345CAA5-F7A9-A2DA-7922-217A55DEA2AA}"/>
              </a:ext>
            </a:extLst>
          </p:cNvPr>
          <p:cNvCxnSpPr>
            <a:cxnSpLocks/>
          </p:cNvCxnSpPr>
          <p:nvPr/>
        </p:nvCxnSpPr>
        <p:spPr>
          <a:xfrm>
            <a:off x="10495957" y="3354729"/>
            <a:ext cx="629405" cy="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B24EDBCD-2C78-4E38-FD38-0002E1BBC70A}"/>
              </a:ext>
            </a:extLst>
          </p:cNvPr>
          <p:cNvSpPr txBox="1"/>
          <p:nvPr/>
        </p:nvSpPr>
        <p:spPr>
          <a:xfrm>
            <a:off x="2034658" y="4384693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88650331-061D-D6AE-961E-95DEF999AB92}"/>
              </a:ext>
            </a:extLst>
          </p:cNvPr>
          <p:cNvSpPr txBox="1"/>
          <p:nvPr/>
        </p:nvSpPr>
        <p:spPr>
          <a:xfrm>
            <a:off x="9876492" y="4346655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41BE216D-2ADC-3D35-34A4-09316DE1922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8" name="Picture 2" descr="Home | CERN">
            <a:extLst>
              <a:ext uri="{FF2B5EF4-FFF2-40B4-BE49-F238E27FC236}">
                <a16:creationId xmlns:a16="http://schemas.microsoft.com/office/drawing/2014/main" id="{85414DEF-1993-D3F7-D703-85DE3EDB8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F4186F-0E75-24B9-B38B-0AC14CD67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AD5266-CA19-D3DE-35ED-9983D5A78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A226B50-E518-9988-04C3-35F8F5C36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62</a:t>
            </a:fld>
            <a:endParaRPr lang="en-US"/>
          </a:p>
        </p:txBody>
      </p:sp>
      <p:sp>
        <p:nvSpPr>
          <p:cNvPr id="127" name="Title 1">
            <a:extLst>
              <a:ext uri="{FF2B5EF4-FFF2-40B4-BE49-F238E27FC236}">
                <a16:creationId xmlns:a16="http://schemas.microsoft.com/office/drawing/2014/main" id="{121D4C47-ED78-229A-9020-85E70FF838E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Where phase variations come from?</a:t>
            </a:r>
          </a:p>
        </p:txBody>
      </p:sp>
      <p:sp>
        <p:nvSpPr>
          <p:cNvPr id="132" name="Isosceles Triangle 131">
            <a:extLst>
              <a:ext uri="{FF2B5EF4-FFF2-40B4-BE49-F238E27FC236}">
                <a16:creationId xmlns:a16="http://schemas.microsoft.com/office/drawing/2014/main" id="{885342F9-5A0D-5A13-0AF2-3B3830CFD34B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Isosceles Triangle 133">
            <a:extLst>
              <a:ext uri="{FF2B5EF4-FFF2-40B4-BE49-F238E27FC236}">
                <a16:creationId xmlns:a16="http://schemas.microsoft.com/office/drawing/2014/main" id="{31BFE783-BF6E-84A3-FD1A-4C4FFF02757A}"/>
              </a:ext>
            </a:extLst>
          </p:cNvPr>
          <p:cNvSpPr/>
          <p:nvPr/>
        </p:nvSpPr>
        <p:spPr>
          <a:xfrm rot="5400000">
            <a:off x="8016329" y="3680960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C2353E-C25B-4199-0961-C2B867508BEC}"/>
              </a:ext>
            </a:extLst>
          </p:cNvPr>
          <p:cNvSpPr txBox="1"/>
          <p:nvPr/>
        </p:nvSpPr>
        <p:spPr>
          <a:xfrm>
            <a:off x="2461602" y="5503797"/>
            <a:ext cx="7133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Sub-UI variations are in the order of ~10s of </a:t>
            </a:r>
            <a:r>
              <a:rPr lang="en-US" sz="2400" dirty="0" err="1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ps</a:t>
            </a:r>
            <a:endParaRPr lang="en-US" sz="2400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5961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0255B-66AF-44C0-BF82-F0866B23F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521" y="1838106"/>
            <a:ext cx="10515600" cy="617196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(2) sub-Unit Interval phase variations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62831B1-61D3-459D-842F-FE10B3A34027}"/>
              </a:ext>
            </a:extLst>
          </p:cNvPr>
          <p:cNvCxnSpPr>
            <a:cxnSpLocks/>
          </p:cNvCxnSpPr>
          <p:nvPr/>
        </p:nvCxnSpPr>
        <p:spPr>
          <a:xfrm>
            <a:off x="9170236" y="3684450"/>
            <a:ext cx="716820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11489-08C8-8C84-F4B6-46748E2DD217}"/>
              </a:ext>
            </a:extLst>
          </p:cNvPr>
          <p:cNvCxnSpPr>
            <a:cxnSpLocks/>
          </p:cNvCxnSpPr>
          <p:nvPr/>
        </p:nvCxnSpPr>
        <p:spPr>
          <a:xfrm>
            <a:off x="4509142" y="3020982"/>
            <a:ext cx="0" cy="821869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C8FCC53-E999-7487-E850-ECC6CBB8BF13}"/>
              </a:ext>
            </a:extLst>
          </p:cNvPr>
          <p:cNvCxnSpPr>
            <a:cxnSpLocks/>
          </p:cNvCxnSpPr>
          <p:nvPr/>
        </p:nvCxnSpPr>
        <p:spPr>
          <a:xfrm>
            <a:off x="2549640" y="4480708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72205F3-1665-EE26-66C5-FF78984B9F73}"/>
              </a:ext>
            </a:extLst>
          </p:cNvPr>
          <p:cNvSpPr/>
          <p:nvPr/>
        </p:nvSpPr>
        <p:spPr>
          <a:xfrm rot="10800000">
            <a:off x="4316717" y="3224278"/>
            <a:ext cx="390889" cy="397869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2107EE-18EE-2996-C4F7-BE967E59F35E}"/>
              </a:ext>
            </a:extLst>
          </p:cNvPr>
          <p:cNvCxnSpPr>
            <a:cxnSpLocks/>
          </p:cNvCxnSpPr>
          <p:nvPr/>
        </p:nvCxnSpPr>
        <p:spPr>
          <a:xfrm>
            <a:off x="4316717" y="3642385"/>
            <a:ext cx="3908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82EB1BB-C657-B300-86EB-1735E09BFCFE}"/>
              </a:ext>
            </a:extLst>
          </p:cNvPr>
          <p:cNvCxnSpPr/>
          <p:nvPr/>
        </p:nvCxnSpPr>
        <p:spPr>
          <a:xfrm>
            <a:off x="4509142" y="3821083"/>
            <a:ext cx="0" cy="386786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AA86B7A-8AA6-AF6E-6083-D2FBF9FF273A}"/>
              </a:ext>
            </a:extLst>
          </p:cNvPr>
          <p:cNvSpPr/>
          <p:nvPr/>
        </p:nvSpPr>
        <p:spPr>
          <a:xfrm rot="10800000">
            <a:off x="4435578" y="4125701"/>
            <a:ext cx="147128" cy="149755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5676A1-A83F-3A3A-F189-857F5A393CB8}"/>
              </a:ext>
            </a:extLst>
          </p:cNvPr>
          <p:cNvCxnSpPr>
            <a:cxnSpLocks/>
          </p:cNvCxnSpPr>
          <p:nvPr/>
        </p:nvCxnSpPr>
        <p:spPr>
          <a:xfrm flipV="1">
            <a:off x="3548743" y="3028154"/>
            <a:ext cx="975935" cy="15563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F614E1-4DAD-AB21-6CC5-8D2EC73B9686}"/>
              </a:ext>
            </a:extLst>
          </p:cNvPr>
          <p:cNvGrpSpPr/>
          <p:nvPr/>
        </p:nvGrpSpPr>
        <p:grpSpPr>
          <a:xfrm rot="10800000">
            <a:off x="7368415" y="2747744"/>
            <a:ext cx="1209001" cy="1148158"/>
            <a:chOff x="3498605" y="2743057"/>
            <a:chExt cx="1209001" cy="114815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7E2673C5-3F53-F057-EA04-4C936DBE10B3}"/>
                </a:ext>
              </a:extLst>
            </p:cNvPr>
            <p:cNvSpPr/>
            <p:nvPr/>
          </p:nvSpPr>
          <p:spPr>
            <a:xfrm rot="10800000">
              <a:off x="4316717" y="3031131"/>
              <a:ext cx="390889" cy="3978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B1CA7E9-B188-DB32-E9AF-8A73169AF81C}"/>
                </a:ext>
              </a:extLst>
            </p:cNvPr>
            <p:cNvCxnSpPr>
              <a:cxnSpLocks/>
            </p:cNvCxnSpPr>
            <p:nvPr/>
          </p:nvCxnSpPr>
          <p:spPr>
            <a:xfrm>
              <a:off x="4316717" y="3450890"/>
              <a:ext cx="390889" cy="0"/>
            </a:xfrm>
            <a:prstGeom prst="line">
              <a:avLst/>
            </a:prstGeom>
            <a:ln w="317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ECED729-0C80-05D7-7DBA-4B1AA757350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3429001"/>
              <a:ext cx="0" cy="462214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8B1492C-33CA-5860-431E-EE6EB9E25235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509142" y="2743057"/>
              <a:ext cx="0" cy="272629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9538E5-FFFA-AEF3-9702-61695AA9F97E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498605" y="2743057"/>
              <a:ext cx="1026073" cy="0"/>
            </a:xfrm>
            <a:prstGeom prst="line">
              <a:avLst/>
            </a:prstGeom>
            <a:ln w="317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32C85AC-5358-3689-6F09-7CD9E88EDF9D}"/>
              </a:ext>
            </a:extLst>
          </p:cNvPr>
          <p:cNvCxnSpPr>
            <a:cxnSpLocks/>
          </p:cNvCxnSpPr>
          <p:nvPr/>
        </p:nvCxnSpPr>
        <p:spPr>
          <a:xfrm flipH="1">
            <a:off x="7521182" y="2772201"/>
            <a:ext cx="96187" cy="0"/>
          </a:xfrm>
          <a:prstGeom prst="line">
            <a:avLst/>
          </a:prstGeom>
          <a:ln w="444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A982B93-64DA-433A-4B39-AF57A4BA1295}"/>
              </a:ext>
            </a:extLst>
          </p:cNvPr>
          <p:cNvCxnSpPr>
            <a:cxnSpLocks/>
          </p:cNvCxnSpPr>
          <p:nvPr/>
        </p:nvCxnSpPr>
        <p:spPr>
          <a:xfrm>
            <a:off x="4964918" y="3668169"/>
            <a:ext cx="2168853" cy="0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E624B4E-AA9E-5A34-2ED3-011AECE8781D}"/>
              </a:ext>
            </a:extLst>
          </p:cNvPr>
          <p:cNvSpPr/>
          <p:nvPr/>
        </p:nvSpPr>
        <p:spPr>
          <a:xfrm>
            <a:off x="595548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5A092D-7B3F-0C93-1052-9354879DEC22}"/>
              </a:ext>
            </a:extLst>
          </p:cNvPr>
          <p:cNvSpPr/>
          <p:nvPr/>
        </p:nvSpPr>
        <p:spPr>
          <a:xfrm>
            <a:off x="6041321" y="3390083"/>
            <a:ext cx="268515" cy="268515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C5B8B4-03AF-9EE5-5FF0-DF26E2FFFC29}"/>
              </a:ext>
            </a:extLst>
          </p:cNvPr>
          <p:cNvCxnSpPr/>
          <p:nvPr/>
        </p:nvCxnSpPr>
        <p:spPr>
          <a:xfrm flipV="1">
            <a:off x="4723807" y="3283104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A8226DB-5B81-AAFB-22E1-90B8D95440F9}"/>
              </a:ext>
            </a:extLst>
          </p:cNvPr>
          <p:cNvCxnSpPr/>
          <p:nvPr/>
        </p:nvCxnSpPr>
        <p:spPr>
          <a:xfrm flipV="1">
            <a:off x="4747083" y="3415099"/>
            <a:ext cx="159905" cy="159905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664F32E-A4FE-01D3-D9BB-645EEE6B8BD5}"/>
              </a:ext>
            </a:extLst>
          </p:cNvPr>
          <p:cNvGrpSpPr/>
          <p:nvPr/>
        </p:nvGrpSpPr>
        <p:grpSpPr>
          <a:xfrm flipV="1">
            <a:off x="7155738" y="3252441"/>
            <a:ext cx="183181" cy="291900"/>
            <a:chOff x="6950590" y="4564668"/>
            <a:chExt cx="183181" cy="29190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62DC5A00-B783-1F2F-1532-BAD6ADBADC7D}"/>
                </a:ext>
              </a:extLst>
            </p:cNvPr>
            <p:cNvCxnSpPr/>
            <p:nvPr/>
          </p:nvCxnSpPr>
          <p:spPr>
            <a:xfrm flipV="1">
              <a:off x="6950590" y="4564668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79D8E6B-4CAF-2641-99FD-E7E30134015B}"/>
                </a:ext>
              </a:extLst>
            </p:cNvPr>
            <p:cNvCxnSpPr/>
            <p:nvPr/>
          </p:nvCxnSpPr>
          <p:spPr>
            <a:xfrm flipV="1">
              <a:off x="6973866" y="4696663"/>
              <a:ext cx="159905" cy="159905"/>
            </a:xfrm>
            <a:prstGeom prst="straightConnector1">
              <a:avLst/>
            </a:prstGeom>
            <a:ln w="22225">
              <a:solidFill>
                <a:srgbClr val="FFC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4170C-9311-B434-FC00-1D8805CD342F}"/>
              </a:ext>
            </a:extLst>
          </p:cNvPr>
          <p:cNvGrpSpPr/>
          <p:nvPr/>
        </p:nvGrpSpPr>
        <p:grpSpPr>
          <a:xfrm>
            <a:off x="5131034" y="2843606"/>
            <a:ext cx="2002737" cy="363275"/>
            <a:chOff x="878108" y="269661"/>
            <a:chExt cx="9986601" cy="363275"/>
          </a:xfrm>
        </p:grpSpPr>
        <p:sp>
          <p:nvSpPr>
            <p:cNvPr id="68" name="Left Bracket 67">
              <a:extLst>
                <a:ext uri="{FF2B5EF4-FFF2-40B4-BE49-F238E27FC236}">
                  <a16:creationId xmlns:a16="http://schemas.microsoft.com/office/drawing/2014/main" id="{F77E9F26-5EDE-E2FD-1DBB-7522AAE6B8AF}"/>
                </a:ext>
              </a:extLst>
            </p:cNvPr>
            <p:cNvSpPr/>
            <p:nvPr/>
          </p:nvSpPr>
          <p:spPr>
            <a:xfrm rot="5400000">
              <a:off x="4039101" y="-385297"/>
              <a:ext cx="180282" cy="1502055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Left Bracket 68">
              <a:extLst>
                <a:ext uri="{FF2B5EF4-FFF2-40B4-BE49-F238E27FC236}">
                  <a16:creationId xmlns:a16="http://schemas.microsoft.com/office/drawing/2014/main" id="{B2050F1E-8018-A007-BD18-B62D4CEBB1A9}"/>
                </a:ext>
              </a:extLst>
            </p:cNvPr>
            <p:cNvSpPr/>
            <p:nvPr/>
          </p:nvSpPr>
          <p:spPr>
            <a:xfrm rot="16200000">
              <a:off x="1038309" y="283813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Bracket 65">
              <a:extLst>
                <a:ext uri="{FF2B5EF4-FFF2-40B4-BE49-F238E27FC236}">
                  <a16:creationId xmlns:a16="http://schemas.microsoft.com/office/drawing/2014/main" id="{5229DACF-A128-68D2-A049-E144859A38CE}"/>
                </a:ext>
              </a:extLst>
            </p:cNvPr>
            <p:cNvSpPr/>
            <p:nvPr/>
          </p:nvSpPr>
          <p:spPr>
            <a:xfrm rot="5400000">
              <a:off x="1538994" y="109460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Left Bracket 66">
              <a:extLst>
                <a:ext uri="{FF2B5EF4-FFF2-40B4-BE49-F238E27FC236}">
                  <a16:creationId xmlns:a16="http://schemas.microsoft.com/office/drawing/2014/main" id="{768EBAF4-63BD-B471-2C92-957F063982FE}"/>
                </a:ext>
              </a:extLst>
            </p:cNvPr>
            <p:cNvSpPr/>
            <p:nvPr/>
          </p:nvSpPr>
          <p:spPr>
            <a:xfrm rot="16200000">
              <a:off x="2540362" y="-222801"/>
              <a:ext cx="180282" cy="1502053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Left Bracket 70">
              <a:extLst>
                <a:ext uri="{FF2B5EF4-FFF2-40B4-BE49-F238E27FC236}">
                  <a16:creationId xmlns:a16="http://schemas.microsoft.com/office/drawing/2014/main" id="{A8E53515-5048-588B-2C58-C0C5AD39FEE7}"/>
                </a:ext>
              </a:extLst>
            </p:cNvPr>
            <p:cNvSpPr/>
            <p:nvPr/>
          </p:nvSpPr>
          <p:spPr>
            <a:xfrm rot="16200000">
              <a:off x="5040892" y="287442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eft Bracket 72">
              <a:extLst>
                <a:ext uri="{FF2B5EF4-FFF2-40B4-BE49-F238E27FC236}">
                  <a16:creationId xmlns:a16="http://schemas.microsoft.com/office/drawing/2014/main" id="{671D1EB3-A497-6393-672A-C0020D926974}"/>
                </a:ext>
              </a:extLst>
            </p:cNvPr>
            <p:cNvSpPr/>
            <p:nvPr/>
          </p:nvSpPr>
          <p:spPr>
            <a:xfrm rot="5400000">
              <a:off x="5541577" y="11308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Left Bracket 77">
              <a:extLst>
                <a:ext uri="{FF2B5EF4-FFF2-40B4-BE49-F238E27FC236}">
                  <a16:creationId xmlns:a16="http://schemas.microsoft.com/office/drawing/2014/main" id="{9FAFC2A4-55E4-27F5-2A96-2CD84D851B5E}"/>
                </a:ext>
              </a:extLst>
            </p:cNvPr>
            <p:cNvSpPr/>
            <p:nvPr/>
          </p:nvSpPr>
          <p:spPr>
            <a:xfrm rot="16200000">
              <a:off x="6042272" y="292449"/>
              <a:ext cx="180282" cy="500692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Left Bracket 78">
              <a:extLst>
                <a:ext uri="{FF2B5EF4-FFF2-40B4-BE49-F238E27FC236}">
                  <a16:creationId xmlns:a16="http://schemas.microsoft.com/office/drawing/2014/main" id="{2F95D017-7B3C-E78C-4690-2FC2C21D6C3E}"/>
                </a:ext>
              </a:extLst>
            </p:cNvPr>
            <p:cNvSpPr/>
            <p:nvPr/>
          </p:nvSpPr>
          <p:spPr>
            <a:xfrm rot="5400000">
              <a:off x="7073471" y="-414297"/>
              <a:ext cx="180282" cy="156171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Left Bracket 101">
              <a:extLst>
                <a:ext uri="{FF2B5EF4-FFF2-40B4-BE49-F238E27FC236}">
                  <a16:creationId xmlns:a16="http://schemas.microsoft.com/office/drawing/2014/main" id="{445E7A2C-F470-B02D-9356-123A2602E660}"/>
                </a:ext>
              </a:extLst>
            </p:cNvPr>
            <p:cNvSpPr/>
            <p:nvPr/>
          </p:nvSpPr>
          <p:spPr>
            <a:xfrm rot="16200000">
              <a:off x="8104666" y="289899"/>
              <a:ext cx="180282" cy="500684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Left Bracket 102">
              <a:extLst>
                <a:ext uri="{FF2B5EF4-FFF2-40B4-BE49-F238E27FC236}">
                  <a16:creationId xmlns:a16="http://schemas.microsoft.com/office/drawing/2014/main" id="{38CD6297-302F-F364-B0FA-E61678655BBF}"/>
                </a:ext>
              </a:extLst>
            </p:cNvPr>
            <p:cNvSpPr/>
            <p:nvPr/>
          </p:nvSpPr>
          <p:spPr>
            <a:xfrm rot="5400000">
              <a:off x="9084073" y="-365634"/>
              <a:ext cx="180282" cy="1458130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Left Bracket 103">
              <a:extLst>
                <a:ext uri="{FF2B5EF4-FFF2-40B4-BE49-F238E27FC236}">
                  <a16:creationId xmlns:a16="http://schemas.microsoft.com/office/drawing/2014/main" id="{C919AF17-D367-26CE-46CA-A24E232C4AEA}"/>
                </a:ext>
              </a:extLst>
            </p:cNvPr>
            <p:cNvSpPr/>
            <p:nvPr/>
          </p:nvSpPr>
          <p:spPr>
            <a:xfrm rot="16200000">
              <a:off x="10293855" y="60645"/>
              <a:ext cx="180282" cy="961427"/>
            </a:xfrm>
            <a:prstGeom prst="leftBracket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FB8E9E-0A51-AAED-2683-92A7428686F3}"/>
              </a:ext>
            </a:extLst>
          </p:cNvPr>
          <p:cNvSpPr txBox="1"/>
          <p:nvPr/>
        </p:nvSpPr>
        <p:spPr>
          <a:xfrm>
            <a:off x="5033481" y="2641396"/>
            <a:ext cx="2344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C000"/>
                </a:solidFill>
              </a:rPr>
              <a:t>0 1 0 0 0 1 1 1 0 1 0 1 1 1 0 1 1 1 0 0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21A123-5586-5794-95AC-3D1DB56A0DA8}"/>
              </a:ext>
            </a:extLst>
          </p:cNvPr>
          <p:cNvSpPr/>
          <p:nvPr/>
        </p:nvSpPr>
        <p:spPr>
          <a:xfrm>
            <a:off x="518734" y="2686054"/>
            <a:ext cx="1456100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79A24-7E1E-7D1D-1D75-C464FC8E08F3}"/>
              </a:ext>
            </a:extLst>
          </p:cNvPr>
          <p:cNvGrpSpPr/>
          <p:nvPr/>
        </p:nvGrpSpPr>
        <p:grpSpPr>
          <a:xfrm>
            <a:off x="2995996" y="4374541"/>
            <a:ext cx="1001052" cy="354635"/>
            <a:chOff x="2768232" y="4374541"/>
            <a:chExt cx="1001052" cy="354635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67E17FA-9CB4-C955-6A4B-B3C9BD04DCE2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AD7342A-2045-E694-C51B-F092C13E9E92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4" name="Left Bracket 83">
                  <a:extLst>
                    <a:ext uri="{FF2B5EF4-FFF2-40B4-BE49-F238E27FC236}">
                      <a16:creationId xmlns:a16="http://schemas.microsoft.com/office/drawing/2014/main" id="{7864C55E-71A4-238A-784D-6816D4760A3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Left Bracket 84">
                  <a:extLst>
                    <a:ext uri="{FF2B5EF4-FFF2-40B4-BE49-F238E27FC236}">
                      <a16:creationId xmlns:a16="http://schemas.microsoft.com/office/drawing/2014/main" id="{718CED1D-5118-3AA1-B268-F7F99888BB56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73030FBA-EBA8-C5DB-080B-F63C8DC8D4E1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82" name="Left Bracket 81">
                  <a:extLst>
                    <a:ext uri="{FF2B5EF4-FFF2-40B4-BE49-F238E27FC236}">
                      <a16:creationId xmlns:a16="http://schemas.microsoft.com/office/drawing/2014/main" id="{24C7A54F-949F-0141-61CB-215C1DB61D62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Left Bracket 82">
                  <a:extLst>
                    <a:ext uri="{FF2B5EF4-FFF2-40B4-BE49-F238E27FC236}">
                      <a16:creationId xmlns:a16="http://schemas.microsoft.com/office/drawing/2014/main" id="{F359A7AF-D1C6-6499-EDE1-9B6C6D6A321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E0A5C6C-A343-6FA3-C0F0-A3B889C23A5C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A93A5CB-2A2E-1E1B-D2B7-3CFD483965DD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11" name="Left Bracket 110">
                  <a:extLst>
                    <a:ext uri="{FF2B5EF4-FFF2-40B4-BE49-F238E27FC236}">
                      <a16:creationId xmlns:a16="http://schemas.microsoft.com/office/drawing/2014/main" id="{68620031-0BE0-B8CD-8AF5-6D8E264BB7D8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Left Bracket 111">
                  <a:extLst>
                    <a:ext uri="{FF2B5EF4-FFF2-40B4-BE49-F238E27FC236}">
                      <a16:creationId xmlns:a16="http://schemas.microsoft.com/office/drawing/2014/main" id="{6405752C-99FC-C7CE-2192-DA6AA890E1E0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DF8D12A5-BD13-0F18-D906-0848414952BA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09" name="Left Bracket 108">
                  <a:extLst>
                    <a:ext uri="{FF2B5EF4-FFF2-40B4-BE49-F238E27FC236}">
                      <a16:creationId xmlns:a16="http://schemas.microsoft.com/office/drawing/2014/main" id="{8B87A616-FF60-51AC-49FA-2F0F50D12496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Left Bracket 109">
                  <a:extLst>
                    <a:ext uri="{FF2B5EF4-FFF2-40B4-BE49-F238E27FC236}">
                      <a16:creationId xmlns:a16="http://schemas.microsoft.com/office/drawing/2014/main" id="{FCE90913-6D7B-5243-8078-2ADBB6107ADB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B2E838C-226D-F492-2387-468308BC1A49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18" name="Left Bracket 117">
                <a:extLst>
                  <a:ext uri="{FF2B5EF4-FFF2-40B4-BE49-F238E27FC236}">
                    <a16:creationId xmlns:a16="http://schemas.microsoft.com/office/drawing/2014/main" id="{D452DA24-4B92-7839-EDCA-C268DB9FFD2F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Left Bracket 118">
                <a:extLst>
                  <a:ext uri="{FF2B5EF4-FFF2-40B4-BE49-F238E27FC236}">
                    <a16:creationId xmlns:a16="http://schemas.microsoft.com/office/drawing/2014/main" id="{93D7F5BA-C0AF-7171-D2E8-0ED40692A526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98E12D-F2E1-6E93-CD41-024E22877C10}"/>
              </a:ext>
            </a:extLst>
          </p:cNvPr>
          <p:cNvGrpSpPr/>
          <p:nvPr/>
        </p:nvGrpSpPr>
        <p:grpSpPr>
          <a:xfrm>
            <a:off x="489504" y="4401705"/>
            <a:ext cx="1001368" cy="348706"/>
            <a:chOff x="7623694" y="1100278"/>
            <a:chExt cx="1363154" cy="771282"/>
          </a:xfrm>
        </p:grpSpPr>
        <p:sp>
          <p:nvSpPr>
            <p:cNvPr id="139" name="Left Bracket 138">
              <a:extLst>
                <a:ext uri="{FF2B5EF4-FFF2-40B4-BE49-F238E27FC236}">
                  <a16:creationId xmlns:a16="http://schemas.microsoft.com/office/drawing/2014/main" id="{78ED8033-F1CD-F70E-CEA7-DEE70DE2ACA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ket 139">
              <a:extLst>
                <a:ext uri="{FF2B5EF4-FFF2-40B4-BE49-F238E27FC236}">
                  <a16:creationId xmlns:a16="http://schemas.microsoft.com/office/drawing/2014/main" id="{4DEAD88F-E3E1-3A61-E8D7-9C89585A0670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2992CA2-41B1-7A53-5480-21978771F805}"/>
              </a:ext>
            </a:extLst>
          </p:cNvPr>
          <p:cNvSpPr/>
          <p:nvPr/>
        </p:nvSpPr>
        <p:spPr>
          <a:xfrm>
            <a:off x="2943960" y="2684287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FB2936-8DE1-63AD-D424-CEDBA4E64243}"/>
              </a:ext>
            </a:extLst>
          </p:cNvPr>
          <p:cNvCxnSpPr>
            <a:cxnSpLocks/>
            <a:endCxn id="141" idx="1"/>
          </p:cNvCxnSpPr>
          <p:nvPr/>
        </p:nvCxnSpPr>
        <p:spPr>
          <a:xfrm>
            <a:off x="1965283" y="3347068"/>
            <a:ext cx="978677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87785D9B-05D5-AAB4-FAE1-A66F85E90B7C}"/>
              </a:ext>
            </a:extLst>
          </p:cNvPr>
          <p:cNvSpPr/>
          <p:nvPr/>
        </p:nvSpPr>
        <p:spPr>
          <a:xfrm>
            <a:off x="3030937" y="3842851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51EC4CC2-FF56-9B05-8DF2-A996B3FA9D8A}"/>
              </a:ext>
            </a:extLst>
          </p:cNvPr>
          <p:cNvSpPr/>
          <p:nvPr/>
        </p:nvSpPr>
        <p:spPr>
          <a:xfrm>
            <a:off x="3286293" y="3843902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DD43C5E4-7CA8-6214-2AA4-4E93923A11B3}"/>
              </a:ext>
            </a:extLst>
          </p:cNvPr>
          <p:cNvSpPr/>
          <p:nvPr/>
        </p:nvSpPr>
        <p:spPr>
          <a:xfrm>
            <a:off x="1149983" y="3845280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D46C2DC-3C6E-D84F-C301-D416BA9FEBFE}"/>
              </a:ext>
            </a:extLst>
          </p:cNvPr>
          <p:cNvSpPr/>
          <p:nvPr/>
        </p:nvSpPr>
        <p:spPr>
          <a:xfrm>
            <a:off x="2146164" y="4344685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83FF8CBF-F51A-7434-4698-9A92965BC7D6}"/>
              </a:ext>
            </a:extLst>
          </p:cNvPr>
          <p:cNvCxnSpPr>
            <a:cxnSpLocks/>
          </p:cNvCxnSpPr>
          <p:nvPr/>
        </p:nvCxnSpPr>
        <p:spPr>
          <a:xfrm>
            <a:off x="1782712" y="4485917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656A97E-A8BA-2030-24A4-8FC6E0873F31}"/>
              </a:ext>
            </a:extLst>
          </p:cNvPr>
          <p:cNvSpPr/>
          <p:nvPr/>
        </p:nvSpPr>
        <p:spPr>
          <a:xfrm>
            <a:off x="8561335" y="2679408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CDR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E0F4A11A-38CB-62A3-FA4C-B5B746D08BAD}"/>
              </a:ext>
            </a:extLst>
          </p:cNvPr>
          <p:cNvCxnSpPr>
            <a:cxnSpLocks/>
          </p:cNvCxnSpPr>
          <p:nvPr/>
        </p:nvCxnSpPr>
        <p:spPr>
          <a:xfrm>
            <a:off x="9170236" y="3043717"/>
            <a:ext cx="71682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E631A39-2960-1E2B-DB49-CB9953DBD026}"/>
              </a:ext>
            </a:extLst>
          </p:cNvPr>
          <p:cNvSpPr/>
          <p:nvPr/>
        </p:nvSpPr>
        <p:spPr>
          <a:xfrm>
            <a:off x="9887056" y="2675612"/>
            <a:ext cx="608901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70" name="Isosceles Triangle 169">
            <a:extLst>
              <a:ext uri="{FF2B5EF4-FFF2-40B4-BE49-F238E27FC236}">
                <a16:creationId xmlns:a16="http://schemas.microsoft.com/office/drawing/2014/main" id="{38D91861-560E-F05E-164D-0898B82B741E}"/>
              </a:ext>
            </a:extLst>
          </p:cNvPr>
          <p:cNvSpPr/>
          <p:nvPr/>
        </p:nvSpPr>
        <p:spPr>
          <a:xfrm>
            <a:off x="9974033" y="3834176"/>
            <a:ext cx="162479" cy="16538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CAD84F51-FB10-425A-EE1C-9495C169057A}"/>
              </a:ext>
            </a:extLst>
          </p:cNvPr>
          <p:cNvSpPr/>
          <p:nvPr/>
        </p:nvSpPr>
        <p:spPr>
          <a:xfrm>
            <a:off x="10229389" y="3835227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68DA890C-5951-6FFF-5F98-9BF7C864CA88}"/>
              </a:ext>
            </a:extLst>
          </p:cNvPr>
          <p:cNvGrpSpPr/>
          <p:nvPr/>
        </p:nvGrpSpPr>
        <p:grpSpPr>
          <a:xfrm>
            <a:off x="8602782" y="4374540"/>
            <a:ext cx="1001052" cy="354635"/>
            <a:chOff x="2768232" y="4374541"/>
            <a:chExt cx="1001052" cy="35463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75D972F2-D948-4C34-3767-012A6C7DB4AF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372A6C16-D776-9D03-E418-F2232D027194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9" name="Left Bracket 188">
                  <a:extLst>
                    <a:ext uri="{FF2B5EF4-FFF2-40B4-BE49-F238E27FC236}">
                      <a16:creationId xmlns:a16="http://schemas.microsoft.com/office/drawing/2014/main" id="{3E851BC1-B07C-E700-0703-C012F857603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Left Bracket 189">
                  <a:extLst>
                    <a:ext uri="{FF2B5EF4-FFF2-40B4-BE49-F238E27FC236}">
                      <a16:creationId xmlns:a16="http://schemas.microsoft.com/office/drawing/2014/main" id="{BBCD5184-B708-3810-4C9F-231A1D4A2DE5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D9A286E8-87B1-1A49-A31D-A0664810CB57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7" name="Left Bracket 186">
                  <a:extLst>
                    <a:ext uri="{FF2B5EF4-FFF2-40B4-BE49-F238E27FC236}">
                      <a16:creationId xmlns:a16="http://schemas.microsoft.com/office/drawing/2014/main" id="{57B65557-55CE-BECC-D59F-082C9C46C25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Left Bracket 187">
                  <a:extLst>
                    <a:ext uri="{FF2B5EF4-FFF2-40B4-BE49-F238E27FC236}">
                      <a16:creationId xmlns:a16="http://schemas.microsoft.com/office/drawing/2014/main" id="{F9AB00C7-4B73-9ABA-CA2E-92E675642F4D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F46D17CD-1033-7606-6A31-6EE0CEC8805D}"/>
                </a:ext>
              </a:extLst>
            </p:cNvPr>
            <p:cNvGrpSpPr/>
            <p:nvPr/>
          </p:nvGrpSpPr>
          <p:grpSpPr>
            <a:xfrm>
              <a:off x="3168756" y="4374541"/>
              <a:ext cx="400524" cy="354635"/>
              <a:chOff x="4071726" y="711756"/>
              <a:chExt cx="2726309" cy="354635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DAC3FD4B-FBA2-0834-F2EC-BA545A4928E3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3" name="Left Bracket 182">
                  <a:extLst>
                    <a:ext uri="{FF2B5EF4-FFF2-40B4-BE49-F238E27FC236}">
                      <a16:creationId xmlns:a16="http://schemas.microsoft.com/office/drawing/2014/main" id="{D5F007F5-98D1-2773-C872-5BDBDF8DA75B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Left Bracket 183">
                  <a:extLst>
                    <a:ext uri="{FF2B5EF4-FFF2-40B4-BE49-F238E27FC236}">
                      <a16:creationId xmlns:a16="http://schemas.microsoft.com/office/drawing/2014/main" id="{C1899EF2-5A24-A8A2-1205-B06E0B489A24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8183C895-6DA5-36F7-A4BC-D8F2601C1039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1" name="Left Bracket 180">
                  <a:extLst>
                    <a:ext uri="{FF2B5EF4-FFF2-40B4-BE49-F238E27FC236}">
                      <a16:creationId xmlns:a16="http://schemas.microsoft.com/office/drawing/2014/main" id="{8BC7AC8D-D2F8-DB50-7AB1-C821AC87417C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Left Bracket 181">
                  <a:extLst>
                    <a:ext uri="{FF2B5EF4-FFF2-40B4-BE49-F238E27FC236}">
                      <a16:creationId xmlns:a16="http://schemas.microsoft.com/office/drawing/2014/main" id="{BAB5090F-E719-FE04-EC74-666ECE4FAFE3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2CDA1C85-BBE0-DB3D-C2D4-E29CB7C7E85A}"/>
                </a:ext>
              </a:extLst>
            </p:cNvPr>
            <p:cNvGrpSpPr/>
            <p:nvPr/>
          </p:nvGrpSpPr>
          <p:grpSpPr>
            <a:xfrm>
              <a:off x="3569022" y="4380470"/>
              <a:ext cx="200262" cy="348706"/>
              <a:chOff x="7623694" y="1100278"/>
              <a:chExt cx="1363154" cy="771282"/>
            </a:xfrm>
          </p:grpSpPr>
          <p:sp>
            <p:nvSpPr>
              <p:cNvPr id="177" name="Left Bracket 176">
                <a:extLst>
                  <a:ext uri="{FF2B5EF4-FFF2-40B4-BE49-F238E27FC236}">
                    <a16:creationId xmlns:a16="http://schemas.microsoft.com/office/drawing/2014/main" id="{D9EBCF4A-CD7A-7B2D-2A7F-203B14EA2063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Left Bracket 177">
                <a:extLst>
                  <a:ext uri="{FF2B5EF4-FFF2-40B4-BE49-F238E27FC236}">
                    <a16:creationId xmlns:a16="http://schemas.microsoft.com/office/drawing/2014/main" id="{2500173A-A496-9193-1842-526D387D2D85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D341E7-A29A-F783-5A50-E4BF88975850}"/>
              </a:ext>
            </a:extLst>
          </p:cNvPr>
          <p:cNvSpPr/>
          <p:nvPr/>
        </p:nvSpPr>
        <p:spPr>
          <a:xfrm>
            <a:off x="10014972" y="4302971"/>
            <a:ext cx="428833" cy="420276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930F9AF-86CE-A6D8-4DE5-C659402AAB8C}"/>
              </a:ext>
            </a:extLst>
          </p:cNvPr>
          <p:cNvGrpSpPr/>
          <p:nvPr/>
        </p:nvGrpSpPr>
        <p:grpSpPr>
          <a:xfrm>
            <a:off x="10836496" y="4302971"/>
            <a:ext cx="1001368" cy="348706"/>
            <a:chOff x="7623694" y="1100278"/>
            <a:chExt cx="1363154" cy="771282"/>
          </a:xfrm>
        </p:grpSpPr>
        <p:sp>
          <p:nvSpPr>
            <p:cNvPr id="193" name="Left Bracket 192">
              <a:extLst>
                <a:ext uri="{FF2B5EF4-FFF2-40B4-BE49-F238E27FC236}">
                  <a16:creationId xmlns:a16="http://schemas.microsoft.com/office/drawing/2014/main" id="{C95D683F-4793-AD6A-6A1C-38395EB20135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Left Bracket 193">
              <a:extLst>
                <a:ext uri="{FF2B5EF4-FFF2-40B4-BE49-F238E27FC236}">
                  <a16:creationId xmlns:a16="http://schemas.microsoft.com/office/drawing/2014/main" id="{FC50FD1E-4331-A243-28B6-4EFC67FA64F6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5D85F608-66C9-1419-1B9E-B5CA02A7DC17}"/>
              </a:ext>
            </a:extLst>
          </p:cNvPr>
          <p:cNvCxnSpPr>
            <a:cxnSpLocks/>
          </p:cNvCxnSpPr>
          <p:nvPr/>
        </p:nvCxnSpPr>
        <p:spPr>
          <a:xfrm>
            <a:off x="9664514" y="4491846"/>
            <a:ext cx="34964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C934841-1D98-CDAB-8BD4-78D69CE53030}"/>
              </a:ext>
            </a:extLst>
          </p:cNvPr>
          <p:cNvCxnSpPr>
            <a:cxnSpLocks/>
          </p:cNvCxnSpPr>
          <p:nvPr/>
        </p:nvCxnSpPr>
        <p:spPr>
          <a:xfrm>
            <a:off x="10443805" y="4480708"/>
            <a:ext cx="34964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73E2FFAC-193B-62EB-B56B-8C3052452CCD}"/>
              </a:ext>
            </a:extLst>
          </p:cNvPr>
          <p:cNvSpPr/>
          <p:nvPr/>
        </p:nvSpPr>
        <p:spPr>
          <a:xfrm>
            <a:off x="11125362" y="2663463"/>
            <a:ext cx="808876" cy="132556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9" name="Isosceles Triangle 198">
            <a:extLst>
              <a:ext uri="{FF2B5EF4-FFF2-40B4-BE49-F238E27FC236}">
                <a16:creationId xmlns:a16="http://schemas.microsoft.com/office/drawing/2014/main" id="{A13C6BD8-9552-9F56-FFC0-B976FFA7FC66}"/>
              </a:ext>
            </a:extLst>
          </p:cNvPr>
          <p:cNvSpPr/>
          <p:nvPr/>
        </p:nvSpPr>
        <p:spPr>
          <a:xfrm>
            <a:off x="11415381" y="3813212"/>
            <a:ext cx="162479" cy="1653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8345CAA5-F7A9-A2DA-7922-217A55DEA2AA}"/>
              </a:ext>
            </a:extLst>
          </p:cNvPr>
          <p:cNvCxnSpPr>
            <a:cxnSpLocks/>
          </p:cNvCxnSpPr>
          <p:nvPr/>
        </p:nvCxnSpPr>
        <p:spPr>
          <a:xfrm>
            <a:off x="10495957" y="3354729"/>
            <a:ext cx="629405" cy="0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B24EDBCD-2C78-4E38-FD38-0002E1BBC70A}"/>
              </a:ext>
            </a:extLst>
          </p:cNvPr>
          <p:cNvSpPr txBox="1"/>
          <p:nvPr/>
        </p:nvSpPr>
        <p:spPr>
          <a:xfrm>
            <a:off x="2034658" y="4384693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88650331-061D-D6AE-961E-95DEF999AB92}"/>
              </a:ext>
            </a:extLst>
          </p:cNvPr>
          <p:cNvSpPr txBox="1"/>
          <p:nvPr/>
        </p:nvSpPr>
        <p:spPr>
          <a:xfrm>
            <a:off x="9876492" y="4346655"/>
            <a:ext cx="678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÷N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41BE216D-2ADC-3D35-34A4-09316DE1922C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8" name="Picture 2" descr="Home | CERN">
            <a:extLst>
              <a:ext uri="{FF2B5EF4-FFF2-40B4-BE49-F238E27FC236}">
                <a16:creationId xmlns:a16="http://schemas.microsoft.com/office/drawing/2014/main" id="{85414DEF-1993-D3F7-D703-85DE3EDB8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F4186F-0E75-24B9-B38B-0AC14CD67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AD5266-CA19-D3DE-35ED-9983D5A78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A226B50-E518-9988-04C3-35F8F5C36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63</a:t>
            </a:fld>
            <a:endParaRPr lang="en-US"/>
          </a:p>
        </p:txBody>
      </p:sp>
      <p:sp>
        <p:nvSpPr>
          <p:cNvPr id="127" name="Title 1">
            <a:extLst>
              <a:ext uri="{FF2B5EF4-FFF2-40B4-BE49-F238E27FC236}">
                <a16:creationId xmlns:a16="http://schemas.microsoft.com/office/drawing/2014/main" id="{121D4C47-ED78-229A-9020-85E70FF838E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Where phase variations come from?</a:t>
            </a:r>
          </a:p>
        </p:txBody>
      </p:sp>
      <p:sp>
        <p:nvSpPr>
          <p:cNvPr id="132" name="Isosceles Triangle 131">
            <a:extLst>
              <a:ext uri="{FF2B5EF4-FFF2-40B4-BE49-F238E27FC236}">
                <a16:creationId xmlns:a16="http://schemas.microsoft.com/office/drawing/2014/main" id="{885342F9-5A0D-5A13-0AF2-3B3830CFD34B}"/>
              </a:ext>
            </a:extLst>
          </p:cNvPr>
          <p:cNvSpPr/>
          <p:nvPr/>
        </p:nvSpPr>
        <p:spPr>
          <a:xfrm rot="5400000">
            <a:off x="3702505" y="2827253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Isosceles Triangle 133">
            <a:extLst>
              <a:ext uri="{FF2B5EF4-FFF2-40B4-BE49-F238E27FC236}">
                <a16:creationId xmlns:a16="http://schemas.microsoft.com/office/drawing/2014/main" id="{31BFE783-BF6E-84A3-FD1A-4C4FFF02757A}"/>
              </a:ext>
            </a:extLst>
          </p:cNvPr>
          <p:cNvSpPr/>
          <p:nvPr/>
        </p:nvSpPr>
        <p:spPr>
          <a:xfrm rot="5400000">
            <a:off x="8016329" y="3680960"/>
            <a:ext cx="390889" cy="39786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C2353E-C25B-4199-0961-C2B867508BEC}"/>
              </a:ext>
            </a:extLst>
          </p:cNvPr>
          <p:cNvSpPr txBox="1"/>
          <p:nvPr/>
        </p:nvSpPr>
        <p:spPr>
          <a:xfrm>
            <a:off x="2461602" y="5503797"/>
            <a:ext cx="7133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Sub-UI variations are in the order of ~10s of </a:t>
            </a:r>
            <a:r>
              <a:rPr lang="en-US" sz="2400" dirty="0" err="1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ps</a:t>
            </a:r>
            <a:endParaRPr lang="en-US" sz="2400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4E9A167-CB2E-8C15-7EB8-76F5A4AC0B5B}"/>
              </a:ext>
            </a:extLst>
          </p:cNvPr>
          <p:cNvSpPr/>
          <p:nvPr/>
        </p:nvSpPr>
        <p:spPr>
          <a:xfrm>
            <a:off x="228600" y="2455302"/>
            <a:ext cx="4730186" cy="2657607"/>
          </a:xfrm>
          <a:prstGeom prst="roundRect">
            <a:avLst/>
          </a:prstGeom>
          <a:noFill/>
          <a:ln w="31750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89081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6EBBDFF-DE4E-78C2-CAC2-0A61C4319F3B}"/>
              </a:ext>
            </a:extLst>
          </p:cNvPr>
          <p:cNvCxnSpPr>
            <a:cxnSpLocks/>
          </p:cNvCxnSpPr>
          <p:nvPr/>
        </p:nvCxnSpPr>
        <p:spPr>
          <a:xfrm>
            <a:off x="9616644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64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1509821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Example: mesochronous  clock-domain-crossing (CDC)</a:t>
            </a: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554B7A-B117-A123-C9DE-152DD477AE19}"/>
              </a:ext>
            </a:extLst>
          </p:cNvPr>
          <p:cNvCxnSpPr>
            <a:cxnSpLocks/>
          </p:cNvCxnSpPr>
          <p:nvPr/>
        </p:nvCxnSpPr>
        <p:spPr>
          <a:xfrm>
            <a:off x="11250546" y="3359644"/>
            <a:ext cx="0" cy="136445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117CA2-0ED0-C554-E4C9-4263ABE00889}"/>
              </a:ext>
            </a:extLst>
          </p:cNvPr>
          <p:cNvCxnSpPr>
            <a:cxnSpLocks/>
          </p:cNvCxnSpPr>
          <p:nvPr/>
        </p:nvCxnSpPr>
        <p:spPr>
          <a:xfrm>
            <a:off x="7882179" y="5686166"/>
            <a:ext cx="58047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BCAFB03-B28A-54EA-4533-5E8296DFEAA8}"/>
              </a:ext>
            </a:extLst>
          </p:cNvPr>
          <p:cNvSpPr/>
          <p:nvPr/>
        </p:nvSpPr>
        <p:spPr>
          <a:xfrm rot="10800000">
            <a:off x="10931086" y="3697152"/>
            <a:ext cx="648946" cy="660534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1E0A6F-7C7B-8CD9-0515-DBF2BECD9791}"/>
              </a:ext>
            </a:extLst>
          </p:cNvPr>
          <p:cNvCxnSpPr>
            <a:cxnSpLocks/>
          </p:cNvCxnSpPr>
          <p:nvPr/>
        </p:nvCxnSpPr>
        <p:spPr>
          <a:xfrm>
            <a:off x="10931086" y="4391285"/>
            <a:ext cx="648946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9E4133-3B46-D440-A6B4-147F7A0C71AB}"/>
              </a:ext>
            </a:extLst>
          </p:cNvPr>
          <p:cNvCxnSpPr/>
          <p:nvPr/>
        </p:nvCxnSpPr>
        <p:spPr>
          <a:xfrm>
            <a:off x="11250546" y="4687955"/>
            <a:ext cx="0" cy="642134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8B08A24-AA62-05EB-A158-D916476E98FD}"/>
              </a:ext>
            </a:extLst>
          </p:cNvPr>
          <p:cNvSpPr/>
          <p:nvPr/>
        </p:nvSpPr>
        <p:spPr>
          <a:xfrm rot="10800000">
            <a:off x="11128417" y="5193676"/>
            <a:ext cx="244259" cy="248620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262D61-4664-3084-D5ED-BD7BEDC29BE7}"/>
              </a:ext>
            </a:extLst>
          </p:cNvPr>
          <p:cNvCxnSpPr>
            <a:cxnSpLocks/>
          </p:cNvCxnSpPr>
          <p:nvPr/>
        </p:nvCxnSpPr>
        <p:spPr>
          <a:xfrm>
            <a:off x="9342642" y="3369046"/>
            <a:ext cx="1933697" cy="2505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BE0189-2003-B4E9-87E6-82AC9761BADA}"/>
              </a:ext>
            </a:extLst>
          </p:cNvPr>
          <p:cNvCxnSpPr/>
          <p:nvPr/>
        </p:nvCxnSpPr>
        <p:spPr>
          <a:xfrm flipV="1">
            <a:off x="11606929" y="3794814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3ABFE1-7378-172D-68D7-952DE7705D94}"/>
              </a:ext>
            </a:extLst>
          </p:cNvPr>
          <p:cNvCxnSpPr/>
          <p:nvPr/>
        </p:nvCxnSpPr>
        <p:spPr>
          <a:xfrm flipV="1">
            <a:off x="11645571" y="4013949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3E02372-B9AC-56A6-D2B4-8EC64DA01091}"/>
              </a:ext>
            </a:extLst>
          </p:cNvPr>
          <p:cNvSpPr/>
          <p:nvPr/>
        </p:nvSpPr>
        <p:spPr>
          <a:xfrm>
            <a:off x="1255081" y="3071639"/>
            <a:ext cx="2417387" cy="148314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CF84B5-817C-90C4-9A19-ECF7B469B4FF}"/>
              </a:ext>
            </a:extLst>
          </p:cNvPr>
          <p:cNvGrpSpPr/>
          <p:nvPr/>
        </p:nvGrpSpPr>
        <p:grpSpPr>
          <a:xfrm>
            <a:off x="8540087" y="5443410"/>
            <a:ext cx="997413" cy="588758"/>
            <a:chOff x="2768232" y="4374541"/>
            <a:chExt cx="600786" cy="35463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0F1EC9-D38E-3097-7EEC-22F731BF00F4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C1ECBF91-0EB7-5C4F-B979-4644052AA5BE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7" name="Left Bracket 36">
                  <a:extLst>
                    <a:ext uri="{FF2B5EF4-FFF2-40B4-BE49-F238E27FC236}">
                      <a16:creationId xmlns:a16="http://schemas.microsoft.com/office/drawing/2014/main" id="{FA93DE18-A55B-7A07-8ACF-F1D3DCAFFCD1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Left Bracket 37">
                  <a:extLst>
                    <a:ext uri="{FF2B5EF4-FFF2-40B4-BE49-F238E27FC236}">
                      <a16:creationId xmlns:a16="http://schemas.microsoft.com/office/drawing/2014/main" id="{D6BDC19A-76A8-E7CB-5AB6-2BFD41561312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9F5BB88-5045-0286-4FD7-2E19FFEE4EB5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5" name="Left Bracket 34">
                  <a:extLst>
                    <a:ext uri="{FF2B5EF4-FFF2-40B4-BE49-F238E27FC236}">
                      <a16:creationId xmlns:a16="http://schemas.microsoft.com/office/drawing/2014/main" id="{D53FDD32-CAFB-DB27-D2A5-3C4451156AA7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Left Bracket 35">
                  <a:extLst>
                    <a:ext uri="{FF2B5EF4-FFF2-40B4-BE49-F238E27FC236}">
                      <a16:creationId xmlns:a16="http://schemas.microsoft.com/office/drawing/2014/main" id="{F9C60D81-AC86-38F3-3C15-46ACDC01C63F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EA383E9-FFBA-9565-3D82-1DAE780EC4FD}"/>
                </a:ext>
              </a:extLst>
            </p:cNvPr>
            <p:cNvGrpSpPr/>
            <p:nvPr/>
          </p:nvGrpSpPr>
          <p:grpSpPr>
            <a:xfrm>
              <a:off x="3168756" y="4380470"/>
              <a:ext cx="200262" cy="348706"/>
              <a:chOff x="7623694" y="1100278"/>
              <a:chExt cx="1363154" cy="771282"/>
            </a:xfrm>
          </p:grpSpPr>
          <p:sp>
            <p:nvSpPr>
              <p:cNvPr id="31" name="Left Bracket 30">
                <a:extLst>
                  <a:ext uri="{FF2B5EF4-FFF2-40B4-BE49-F238E27FC236}">
                    <a16:creationId xmlns:a16="http://schemas.microsoft.com/office/drawing/2014/main" id="{7FFF8DD2-5A4F-E290-AB4A-EC222B005618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Left Bracket 31">
                <a:extLst>
                  <a:ext uri="{FF2B5EF4-FFF2-40B4-BE49-F238E27FC236}">
                    <a16:creationId xmlns:a16="http://schemas.microsoft.com/office/drawing/2014/main" id="{C622CE1B-9B99-AE63-D725-ECC6FB7A909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BE2A2065-8653-A124-F4E4-3076A99AA283}"/>
              </a:ext>
            </a:extLst>
          </p:cNvPr>
          <p:cNvSpPr/>
          <p:nvPr/>
        </p:nvSpPr>
        <p:spPr>
          <a:xfrm>
            <a:off x="8331757" y="2800670"/>
            <a:ext cx="1010885" cy="2200672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45EDBF8-4196-A8F7-AC75-00EAFD9F9227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3672468" y="3901006"/>
            <a:ext cx="4659289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DD7E2251-D787-09CF-528A-502D58893535}"/>
              </a:ext>
            </a:extLst>
          </p:cNvPr>
          <p:cNvSpPr/>
          <p:nvPr/>
        </p:nvSpPr>
        <p:spPr>
          <a:xfrm>
            <a:off x="8476155" y="4724094"/>
            <a:ext cx="269744" cy="27456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F62039F6-14F2-9082-741C-D7D782DC0463}"/>
              </a:ext>
            </a:extLst>
          </p:cNvPr>
          <p:cNvSpPr/>
          <p:nvPr/>
        </p:nvSpPr>
        <p:spPr>
          <a:xfrm>
            <a:off x="8900092" y="4725839"/>
            <a:ext cx="269744" cy="27456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6D794B34-97E1-0B9B-3827-10757B48528C}"/>
              </a:ext>
            </a:extLst>
          </p:cNvPr>
          <p:cNvSpPr/>
          <p:nvPr/>
        </p:nvSpPr>
        <p:spPr>
          <a:xfrm>
            <a:off x="2256883" y="4280589"/>
            <a:ext cx="269744" cy="274560"/>
          </a:xfrm>
          <a:prstGeom prst="triangle">
            <a:avLst/>
          </a:prstGeom>
          <a:solidFill>
            <a:schemeClr val="bg1">
              <a:lumMod val="5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45A0B61-7DF5-4A7F-8D10-1B84F89EED68}"/>
              </a:ext>
            </a:extLst>
          </p:cNvPr>
          <p:cNvSpPr/>
          <p:nvPr/>
        </p:nvSpPr>
        <p:spPr>
          <a:xfrm>
            <a:off x="7212337" y="5393843"/>
            <a:ext cx="711940" cy="697734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016F3D8-0E31-6BB1-D21D-55FAED27C680}"/>
              </a:ext>
            </a:extLst>
          </p:cNvPr>
          <p:cNvCxnSpPr>
            <a:cxnSpLocks/>
          </p:cNvCxnSpPr>
          <p:nvPr/>
        </p:nvCxnSpPr>
        <p:spPr>
          <a:xfrm>
            <a:off x="5545723" y="5728796"/>
            <a:ext cx="1643696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7EB29D64-EB6C-3816-40A7-BFC09D9E3E03}"/>
              </a:ext>
            </a:extLst>
          </p:cNvPr>
          <p:cNvSpPr txBox="1"/>
          <p:nvPr/>
        </p:nvSpPr>
        <p:spPr>
          <a:xfrm>
            <a:off x="7027217" y="5525373"/>
            <a:ext cx="1126183" cy="469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id="{ED716AA1-123C-1A24-FD5E-BA4D8C225BA4}"/>
              </a:ext>
            </a:extLst>
          </p:cNvPr>
          <p:cNvSpPr/>
          <p:nvPr/>
        </p:nvSpPr>
        <p:spPr>
          <a:xfrm rot="5400000">
            <a:off x="9911384" y="3038019"/>
            <a:ext cx="648946" cy="660534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3944F04-0A78-9356-ADEB-D2EE4F31FC89}"/>
              </a:ext>
            </a:extLst>
          </p:cNvPr>
          <p:cNvCxnSpPr>
            <a:cxnSpLocks/>
          </p:cNvCxnSpPr>
          <p:nvPr/>
        </p:nvCxnSpPr>
        <p:spPr>
          <a:xfrm>
            <a:off x="4038600" y="5728927"/>
            <a:ext cx="1507123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9A9B3FE-D8BF-81B4-8EA3-7C99DE07BE74}"/>
              </a:ext>
            </a:extLst>
          </p:cNvPr>
          <p:cNvCxnSpPr>
            <a:cxnSpLocks/>
          </p:cNvCxnSpPr>
          <p:nvPr/>
        </p:nvCxnSpPr>
        <p:spPr>
          <a:xfrm>
            <a:off x="2390145" y="5730213"/>
            <a:ext cx="1822626" cy="0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8FC16F1C-AF3C-DE8F-5528-C95133B3B438}"/>
              </a:ext>
            </a:extLst>
          </p:cNvPr>
          <p:cNvSpPr txBox="1"/>
          <p:nvPr/>
        </p:nvSpPr>
        <p:spPr>
          <a:xfrm>
            <a:off x="4380811" y="2626766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SerDes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0DFC8B10-2FD3-3D49-2981-0874CE882520}"/>
              </a:ext>
            </a:extLst>
          </p:cNvPr>
          <p:cNvCxnSpPr>
            <a:cxnSpLocks/>
          </p:cNvCxnSpPr>
          <p:nvPr/>
        </p:nvCxnSpPr>
        <p:spPr>
          <a:xfrm>
            <a:off x="4609095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4C055AE-8EFA-4D32-A8A4-9C30B50B7C53}"/>
              </a:ext>
            </a:extLst>
          </p:cNvPr>
          <p:cNvCxnSpPr>
            <a:cxnSpLocks/>
          </p:cNvCxnSpPr>
          <p:nvPr/>
        </p:nvCxnSpPr>
        <p:spPr>
          <a:xfrm flipH="1" flipV="1">
            <a:off x="2378685" y="4555445"/>
            <a:ext cx="1" cy="1173351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A95D534-E42F-2503-EB98-604A0147CAF1}"/>
              </a:ext>
            </a:extLst>
          </p:cNvPr>
          <p:cNvGrpSpPr/>
          <p:nvPr/>
        </p:nvGrpSpPr>
        <p:grpSpPr>
          <a:xfrm>
            <a:off x="431437" y="5684291"/>
            <a:ext cx="1001368" cy="348706"/>
            <a:chOff x="7623694" y="1100278"/>
            <a:chExt cx="1363154" cy="771282"/>
          </a:xfrm>
        </p:grpSpPr>
        <p:sp>
          <p:nvSpPr>
            <p:cNvPr id="144" name="Left Bracket 143">
              <a:extLst>
                <a:ext uri="{FF2B5EF4-FFF2-40B4-BE49-F238E27FC236}">
                  <a16:creationId xmlns:a16="http://schemas.microsoft.com/office/drawing/2014/main" id="{135F3F73-F280-5A0A-871C-486EFD6C3561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Left Bracket 144">
              <a:extLst>
                <a:ext uri="{FF2B5EF4-FFF2-40B4-BE49-F238E27FC236}">
                  <a16:creationId xmlns:a16="http://schemas.microsoft.com/office/drawing/2014/main" id="{6B19C1C7-81FD-DEFD-84F0-84EFB1284FA2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74E9071-5BE4-89E0-07C6-17F949CE40A4}"/>
              </a:ext>
            </a:extLst>
          </p:cNvPr>
          <p:cNvGrpSpPr/>
          <p:nvPr/>
        </p:nvGrpSpPr>
        <p:grpSpPr>
          <a:xfrm>
            <a:off x="1438310" y="5683515"/>
            <a:ext cx="1001368" cy="348706"/>
            <a:chOff x="7623694" y="1100278"/>
            <a:chExt cx="1363154" cy="771282"/>
          </a:xfrm>
        </p:grpSpPr>
        <p:sp>
          <p:nvSpPr>
            <p:cNvPr id="147" name="Left Bracket 146">
              <a:extLst>
                <a:ext uri="{FF2B5EF4-FFF2-40B4-BE49-F238E27FC236}">
                  <a16:creationId xmlns:a16="http://schemas.microsoft.com/office/drawing/2014/main" id="{CD68EBE5-1463-F3C6-D255-44A9C09326C7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Left Bracket 147">
              <a:extLst>
                <a:ext uri="{FF2B5EF4-FFF2-40B4-BE49-F238E27FC236}">
                  <a16:creationId xmlns:a16="http://schemas.microsoft.com/office/drawing/2014/main" id="{09BC62F8-D399-D59E-FDB1-665F801886DF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CDFB425E-ABDE-FAF0-8F70-0DA8F7EBC13B}"/>
              </a:ext>
            </a:extLst>
          </p:cNvPr>
          <p:cNvCxnSpPr>
            <a:cxnSpLocks/>
          </p:cNvCxnSpPr>
          <p:nvPr/>
        </p:nvCxnSpPr>
        <p:spPr>
          <a:xfrm flipV="1">
            <a:off x="4808419" y="5716765"/>
            <a:ext cx="0" cy="672835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1E8684B6-66E8-DA6F-66A5-0412426567CB}"/>
              </a:ext>
            </a:extLst>
          </p:cNvPr>
          <p:cNvSpPr txBox="1"/>
          <p:nvPr/>
        </p:nvSpPr>
        <p:spPr>
          <a:xfrm>
            <a:off x="3191435" y="2643098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Fabric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34437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6EBBDFF-DE4E-78C2-CAC2-0A61C4319F3B}"/>
              </a:ext>
            </a:extLst>
          </p:cNvPr>
          <p:cNvCxnSpPr>
            <a:cxnSpLocks/>
          </p:cNvCxnSpPr>
          <p:nvPr/>
        </p:nvCxnSpPr>
        <p:spPr>
          <a:xfrm>
            <a:off x="9616644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65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1509821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Example: mesochronous  clock-domain-crossing (CDC)</a:t>
            </a: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554B7A-B117-A123-C9DE-152DD477AE19}"/>
              </a:ext>
            </a:extLst>
          </p:cNvPr>
          <p:cNvCxnSpPr>
            <a:cxnSpLocks/>
          </p:cNvCxnSpPr>
          <p:nvPr/>
        </p:nvCxnSpPr>
        <p:spPr>
          <a:xfrm>
            <a:off x="11250546" y="3359644"/>
            <a:ext cx="0" cy="136445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117CA2-0ED0-C554-E4C9-4263ABE00889}"/>
              </a:ext>
            </a:extLst>
          </p:cNvPr>
          <p:cNvCxnSpPr>
            <a:cxnSpLocks/>
          </p:cNvCxnSpPr>
          <p:nvPr/>
        </p:nvCxnSpPr>
        <p:spPr>
          <a:xfrm>
            <a:off x="7882179" y="5686166"/>
            <a:ext cx="58047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BCAFB03-B28A-54EA-4533-5E8296DFEAA8}"/>
              </a:ext>
            </a:extLst>
          </p:cNvPr>
          <p:cNvSpPr/>
          <p:nvPr/>
        </p:nvSpPr>
        <p:spPr>
          <a:xfrm rot="10800000">
            <a:off x="10931086" y="3697152"/>
            <a:ext cx="648946" cy="660534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1E0A6F-7C7B-8CD9-0515-DBF2BECD9791}"/>
              </a:ext>
            </a:extLst>
          </p:cNvPr>
          <p:cNvCxnSpPr>
            <a:cxnSpLocks/>
          </p:cNvCxnSpPr>
          <p:nvPr/>
        </p:nvCxnSpPr>
        <p:spPr>
          <a:xfrm>
            <a:off x="10931086" y="4391285"/>
            <a:ext cx="648946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9E4133-3B46-D440-A6B4-147F7A0C71AB}"/>
              </a:ext>
            </a:extLst>
          </p:cNvPr>
          <p:cNvCxnSpPr/>
          <p:nvPr/>
        </p:nvCxnSpPr>
        <p:spPr>
          <a:xfrm>
            <a:off x="11250546" y="4687955"/>
            <a:ext cx="0" cy="642134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8B08A24-AA62-05EB-A158-D916476E98FD}"/>
              </a:ext>
            </a:extLst>
          </p:cNvPr>
          <p:cNvSpPr/>
          <p:nvPr/>
        </p:nvSpPr>
        <p:spPr>
          <a:xfrm rot="10800000">
            <a:off x="11128417" y="5193676"/>
            <a:ext cx="244259" cy="248620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262D61-4664-3084-D5ED-BD7BEDC29BE7}"/>
              </a:ext>
            </a:extLst>
          </p:cNvPr>
          <p:cNvCxnSpPr>
            <a:cxnSpLocks/>
          </p:cNvCxnSpPr>
          <p:nvPr/>
        </p:nvCxnSpPr>
        <p:spPr>
          <a:xfrm>
            <a:off x="9342642" y="3369046"/>
            <a:ext cx="1933697" cy="2505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BE0189-2003-B4E9-87E6-82AC9761BADA}"/>
              </a:ext>
            </a:extLst>
          </p:cNvPr>
          <p:cNvCxnSpPr/>
          <p:nvPr/>
        </p:nvCxnSpPr>
        <p:spPr>
          <a:xfrm flipV="1">
            <a:off x="11606929" y="3794814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3ABFE1-7378-172D-68D7-952DE7705D94}"/>
              </a:ext>
            </a:extLst>
          </p:cNvPr>
          <p:cNvCxnSpPr/>
          <p:nvPr/>
        </p:nvCxnSpPr>
        <p:spPr>
          <a:xfrm flipV="1">
            <a:off x="11645571" y="4013949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3E02372-B9AC-56A6-D2B4-8EC64DA01091}"/>
              </a:ext>
            </a:extLst>
          </p:cNvPr>
          <p:cNvSpPr/>
          <p:nvPr/>
        </p:nvSpPr>
        <p:spPr>
          <a:xfrm>
            <a:off x="1255081" y="3071639"/>
            <a:ext cx="2417387" cy="148314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CF84B5-817C-90C4-9A19-ECF7B469B4FF}"/>
              </a:ext>
            </a:extLst>
          </p:cNvPr>
          <p:cNvGrpSpPr/>
          <p:nvPr/>
        </p:nvGrpSpPr>
        <p:grpSpPr>
          <a:xfrm>
            <a:off x="8540087" y="5443410"/>
            <a:ext cx="997413" cy="588758"/>
            <a:chOff x="2768232" y="4374541"/>
            <a:chExt cx="600786" cy="35463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0F1EC9-D38E-3097-7EEC-22F731BF00F4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C1ECBF91-0EB7-5C4F-B979-4644052AA5BE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7" name="Left Bracket 36">
                  <a:extLst>
                    <a:ext uri="{FF2B5EF4-FFF2-40B4-BE49-F238E27FC236}">
                      <a16:creationId xmlns:a16="http://schemas.microsoft.com/office/drawing/2014/main" id="{FA93DE18-A55B-7A07-8ACF-F1D3DCAFFCD1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Left Bracket 37">
                  <a:extLst>
                    <a:ext uri="{FF2B5EF4-FFF2-40B4-BE49-F238E27FC236}">
                      <a16:creationId xmlns:a16="http://schemas.microsoft.com/office/drawing/2014/main" id="{D6BDC19A-76A8-E7CB-5AB6-2BFD41561312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9F5BB88-5045-0286-4FD7-2E19FFEE4EB5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5" name="Left Bracket 34">
                  <a:extLst>
                    <a:ext uri="{FF2B5EF4-FFF2-40B4-BE49-F238E27FC236}">
                      <a16:creationId xmlns:a16="http://schemas.microsoft.com/office/drawing/2014/main" id="{D53FDD32-CAFB-DB27-D2A5-3C4451156AA7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Left Bracket 35">
                  <a:extLst>
                    <a:ext uri="{FF2B5EF4-FFF2-40B4-BE49-F238E27FC236}">
                      <a16:creationId xmlns:a16="http://schemas.microsoft.com/office/drawing/2014/main" id="{F9C60D81-AC86-38F3-3C15-46ACDC01C63F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EA383E9-FFBA-9565-3D82-1DAE780EC4FD}"/>
                </a:ext>
              </a:extLst>
            </p:cNvPr>
            <p:cNvGrpSpPr/>
            <p:nvPr/>
          </p:nvGrpSpPr>
          <p:grpSpPr>
            <a:xfrm>
              <a:off x="3168756" y="4380470"/>
              <a:ext cx="200262" cy="348706"/>
              <a:chOff x="7623694" y="1100278"/>
              <a:chExt cx="1363154" cy="771282"/>
            </a:xfrm>
          </p:grpSpPr>
          <p:sp>
            <p:nvSpPr>
              <p:cNvPr id="31" name="Left Bracket 30">
                <a:extLst>
                  <a:ext uri="{FF2B5EF4-FFF2-40B4-BE49-F238E27FC236}">
                    <a16:creationId xmlns:a16="http://schemas.microsoft.com/office/drawing/2014/main" id="{7FFF8DD2-5A4F-E290-AB4A-EC222B005618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Left Bracket 31">
                <a:extLst>
                  <a:ext uri="{FF2B5EF4-FFF2-40B4-BE49-F238E27FC236}">
                    <a16:creationId xmlns:a16="http://schemas.microsoft.com/office/drawing/2014/main" id="{C622CE1B-9B99-AE63-D725-ECC6FB7A909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BE2A2065-8653-A124-F4E4-3076A99AA283}"/>
              </a:ext>
            </a:extLst>
          </p:cNvPr>
          <p:cNvSpPr/>
          <p:nvPr/>
        </p:nvSpPr>
        <p:spPr>
          <a:xfrm>
            <a:off x="8331757" y="2800670"/>
            <a:ext cx="1010885" cy="2200672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45EDBF8-4196-A8F7-AC75-00EAFD9F9227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3672468" y="3901006"/>
            <a:ext cx="4659289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DD7E2251-D787-09CF-528A-502D58893535}"/>
              </a:ext>
            </a:extLst>
          </p:cNvPr>
          <p:cNvSpPr/>
          <p:nvPr/>
        </p:nvSpPr>
        <p:spPr>
          <a:xfrm>
            <a:off x="8476155" y="4724094"/>
            <a:ext cx="269744" cy="27456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F62039F6-14F2-9082-741C-D7D782DC0463}"/>
              </a:ext>
            </a:extLst>
          </p:cNvPr>
          <p:cNvSpPr/>
          <p:nvPr/>
        </p:nvSpPr>
        <p:spPr>
          <a:xfrm>
            <a:off x="8900092" y="4725839"/>
            <a:ext cx="269744" cy="27456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6D794B34-97E1-0B9B-3827-10757B48528C}"/>
              </a:ext>
            </a:extLst>
          </p:cNvPr>
          <p:cNvSpPr/>
          <p:nvPr/>
        </p:nvSpPr>
        <p:spPr>
          <a:xfrm>
            <a:off x="2256883" y="4280589"/>
            <a:ext cx="269744" cy="274560"/>
          </a:xfrm>
          <a:prstGeom prst="triangl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45A0B61-7DF5-4A7F-8D10-1B84F89EED68}"/>
              </a:ext>
            </a:extLst>
          </p:cNvPr>
          <p:cNvSpPr/>
          <p:nvPr/>
        </p:nvSpPr>
        <p:spPr>
          <a:xfrm>
            <a:off x="7212337" y="5393843"/>
            <a:ext cx="711940" cy="697734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016F3D8-0E31-6BB1-D21D-55FAED27C680}"/>
              </a:ext>
            </a:extLst>
          </p:cNvPr>
          <p:cNvCxnSpPr>
            <a:cxnSpLocks/>
          </p:cNvCxnSpPr>
          <p:nvPr/>
        </p:nvCxnSpPr>
        <p:spPr>
          <a:xfrm>
            <a:off x="5545723" y="5728796"/>
            <a:ext cx="1643696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7EB29D64-EB6C-3816-40A7-BFC09D9E3E03}"/>
              </a:ext>
            </a:extLst>
          </p:cNvPr>
          <p:cNvSpPr txBox="1"/>
          <p:nvPr/>
        </p:nvSpPr>
        <p:spPr>
          <a:xfrm>
            <a:off x="7027217" y="5525373"/>
            <a:ext cx="1126183" cy="469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id="{ED716AA1-123C-1A24-FD5E-BA4D8C225BA4}"/>
              </a:ext>
            </a:extLst>
          </p:cNvPr>
          <p:cNvSpPr/>
          <p:nvPr/>
        </p:nvSpPr>
        <p:spPr>
          <a:xfrm rot="5400000">
            <a:off x="9911384" y="3038019"/>
            <a:ext cx="648946" cy="660534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3944F04-0A78-9356-ADEB-D2EE4F31FC89}"/>
              </a:ext>
            </a:extLst>
          </p:cNvPr>
          <p:cNvCxnSpPr>
            <a:cxnSpLocks/>
            <a:stCxn id="86" idx="3"/>
          </p:cNvCxnSpPr>
          <p:nvPr/>
        </p:nvCxnSpPr>
        <p:spPr>
          <a:xfrm>
            <a:off x="4038600" y="5728927"/>
            <a:ext cx="1507123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9A9B3FE-D8BF-81B4-8EA3-7C99DE07BE74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2390145" y="5720588"/>
            <a:ext cx="1161986" cy="8339"/>
          </a:xfrm>
          <a:prstGeom prst="straightConnector1">
            <a:avLst/>
          </a:prstGeom>
          <a:ln w="508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764742DC-3772-C0DB-D95D-0318779CD1E3}"/>
              </a:ext>
            </a:extLst>
          </p:cNvPr>
          <p:cNvSpPr/>
          <p:nvPr/>
        </p:nvSpPr>
        <p:spPr>
          <a:xfrm rot="16200000">
            <a:off x="3531286" y="5485692"/>
            <a:ext cx="528158" cy="486469"/>
          </a:xfrm>
          <a:prstGeom prst="triangl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BE1B3CE-C2AA-C02D-8C8A-608C09073D1F}"/>
              </a:ext>
            </a:extLst>
          </p:cNvPr>
          <p:cNvSpPr txBox="1"/>
          <p:nvPr/>
        </p:nvSpPr>
        <p:spPr>
          <a:xfrm>
            <a:off x="2532982" y="5833042"/>
            <a:ext cx="15057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Clock tree delay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0DFC8B10-2FD3-3D49-2981-0874CE882520}"/>
              </a:ext>
            </a:extLst>
          </p:cNvPr>
          <p:cNvCxnSpPr>
            <a:cxnSpLocks/>
          </p:cNvCxnSpPr>
          <p:nvPr/>
        </p:nvCxnSpPr>
        <p:spPr>
          <a:xfrm>
            <a:off x="4609095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4C055AE-8EFA-4D32-A8A4-9C30B50B7C53}"/>
              </a:ext>
            </a:extLst>
          </p:cNvPr>
          <p:cNvCxnSpPr>
            <a:cxnSpLocks/>
          </p:cNvCxnSpPr>
          <p:nvPr/>
        </p:nvCxnSpPr>
        <p:spPr>
          <a:xfrm flipH="1" flipV="1">
            <a:off x="2378685" y="4555445"/>
            <a:ext cx="1" cy="1173351"/>
          </a:xfrm>
          <a:prstGeom prst="straightConnector1">
            <a:avLst/>
          </a:prstGeom>
          <a:ln w="50800">
            <a:solidFill>
              <a:srgbClr val="00B0F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A95D534-E42F-2503-EB98-604A0147CAF1}"/>
              </a:ext>
            </a:extLst>
          </p:cNvPr>
          <p:cNvGrpSpPr/>
          <p:nvPr/>
        </p:nvGrpSpPr>
        <p:grpSpPr>
          <a:xfrm>
            <a:off x="431437" y="5684291"/>
            <a:ext cx="1001368" cy="348706"/>
            <a:chOff x="7623694" y="1100278"/>
            <a:chExt cx="1363154" cy="771282"/>
          </a:xfrm>
        </p:grpSpPr>
        <p:sp>
          <p:nvSpPr>
            <p:cNvPr id="144" name="Left Bracket 143">
              <a:extLst>
                <a:ext uri="{FF2B5EF4-FFF2-40B4-BE49-F238E27FC236}">
                  <a16:creationId xmlns:a16="http://schemas.microsoft.com/office/drawing/2014/main" id="{135F3F73-F280-5A0A-871C-486EFD6C3561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Left Bracket 144">
              <a:extLst>
                <a:ext uri="{FF2B5EF4-FFF2-40B4-BE49-F238E27FC236}">
                  <a16:creationId xmlns:a16="http://schemas.microsoft.com/office/drawing/2014/main" id="{6B19C1C7-81FD-DEFD-84F0-84EFB1284FA2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74E9071-5BE4-89E0-07C6-17F949CE40A4}"/>
              </a:ext>
            </a:extLst>
          </p:cNvPr>
          <p:cNvGrpSpPr/>
          <p:nvPr/>
        </p:nvGrpSpPr>
        <p:grpSpPr>
          <a:xfrm>
            <a:off x="1438310" y="5683515"/>
            <a:ext cx="1001368" cy="348706"/>
            <a:chOff x="7623694" y="1100278"/>
            <a:chExt cx="1363154" cy="771282"/>
          </a:xfrm>
        </p:grpSpPr>
        <p:sp>
          <p:nvSpPr>
            <p:cNvPr id="147" name="Left Bracket 146">
              <a:extLst>
                <a:ext uri="{FF2B5EF4-FFF2-40B4-BE49-F238E27FC236}">
                  <a16:creationId xmlns:a16="http://schemas.microsoft.com/office/drawing/2014/main" id="{CD68EBE5-1463-F3C6-D255-44A9C09326C7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Left Bracket 147">
              <a:extLst>
                <a:ext uri="{FF2B5EF4-FFF2-40B4-BE49-F238E27FC236}">
                  <a16:creationId xmlns:a16="http://schemas.microsoft.com/office/drawing/2014/main" id="{09BC62F8-D399-D59E-FDB1-665F801886DF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CDFB425E-ABDE-FAF0-8F70-0DA8F7EBC13B}"/>
              </a:ext>
            </a:extLst>
          </p:cNvPr>
          <p:cNvCxnSpPr>
            <a:cxnSpLocks/>
          </p:cNvCxnSpPr>
          <p:nvPr/>
        </p:nvCxnSpPr>
        <p:spPr>
          <a:xfrm flipV="1">
            <a:off x="4808419" y="5716765"/>
            <a:ext cx="0" cy="672835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A0C96F3-EEDA-48E3-535F-40E47FD6C5F5}"/>
              </a:ext>
            </a:extLst>
          </p:cNvPr>
          <p:cNvSpPr txBox="1"/>
          <p:nvPr/>
        </p:nvSpPr>
        <p:spPr>
          <a:xfrm>
            <a:off x="4380811" y="2626766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SerDes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A7DD00-0A2A-A6DC-13AF-7A77607E4103}"/>
              </a:ext>
            </a:extLst>
          </p:cNvPr>
          <p:cNvSpPr txBox="1"/>
          <p:nvPr/>
        </p:nvSpPr>
        <p:spPr>
          <a:xfrm>
            <a:off x="3191435" y="2643098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Fabric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46422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6EBBDFF-DE4E-78C2-CAC2-0A61C4319F3B}"/>
              </a:ext>
            </a:extLst>
          </p:cNvPr>
          <p:cNvCxnSpPr>
            <a:cxnSpLocks/>
          </p:cNvCxnSpPr>
          <p:nvPr/>
        </p:nvCxnSpPr>
        <p:spPr>
          <a:xfrm>
            <a:off x="9616644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2FB0804A-48F0-E24D-A947-D7CC8D79A4C6}"/>
              </a:ext>
            </a:extLst>
          </p:cNvPr>
          <p:cNvCxnSpPr>
            <a:cxnSpLocks/>
          </p:cNvCxnSpPr>
          <p:nvPr/>
        </p:nvCxnSpPr>
        <p:spPr>
          <a:xfrm flipV="1">
            <a:off x="5153523" y="4100941"/>
            <a:ext cx="0" cy="964265"/>
          </a:xfrm>
          <a:prstGeom prst="straightConnector1">
            <a:avLst/>
          </a:prstGeom>
          <a:ln w="50800">
            <a:solidFill>
              <a:srgbClr val="00B0F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66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1509821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Example: mesochronous  clock-domain-crossing (CDC)</a:t>
            </a: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554B7A-B117-A123-C9DE-152DD477AE19}"/>
              </a:ext>
            </a:extLst>
          </p:cNvPr>
          <p:cNvCxnSpPr>
            <a:cxnSpLocks/>
          </p:cNvCxnSpPr>
          <p:nvPr/>
        </p:nvCxnSpPr>
        <p:spPr>
          <a:xfrm>
            <a:off x="11250546" y="3359644"/>
            <a:ext cx="0" cy="136445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117CA2-0ED0-C554-E4C9-4263ABE00889}"/>
              </a:ext>
            </a:extLst>
          </p:cNvPr>
          <p:cNvCxnSpPr>
            <a:cxnSpLocks/>
          </p:cNvCxnSpPr>
          <p:nvPr/>
        </p:nvCxnSpPr>
        <p:spPr>
          <a:xfrm>
            <a:off x="7882179" y="5686166"/>
            <a:ext cx="58047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BCAFB03-B28A-54EA-4533-5E8296DFEAA8}"/>
              </a:ext>
            </a:extLst>
          </p:cNvPr>
          <p:cNvSpPr/>
          <p:nvPr/>
        </p:nvSpPr>
        <p:spPr>
          <a:xfrm rot="10800000">
            <a:off x="10931086" y="3697152"/>
            <a:ext cx="648946" cy="660534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1E0A6F-7C7B-8CD9-0515-DBF2BECD9791}"/>
              </a:ext>
            </a:extLst>
          </p:cNvPr>
          <p:cNvCxnSpPr>
            <a:cxnSpLocks/>
          </p:cNvCxnSpPr>
          <p:nvPr/>
        </p:nvCxnSpPr>
        <p:spPr>
          <a:xfrm>
            <a:off x="10931086" y="4391285"/>
            <a:ext cx="648946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9E4133-3B46-D440-A6B4-147F7A0C71AB}"/>
              </a:ext>
            </a:extLst>
          </p:cNvPr>
          <p:cNvCxnSpPr/>
          <p:nvPr/>
        </p:nvCxnSpPr>
        <p:spPr>
          <a:xfrm>
            <a:off x="11250546" y="4687955"/>
            <a:ext cx="0" cy="642134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8B08A24-AA62-05EB-A158-D916476E98FD}"/>
              </a:ext>
            </a:extLst>
          </p:cNvPr>
          <p:cNvSpPr/>
          <p:nvPr/>
        </p:nvSpPr>
        <p:spPr>
          <a:xfrm rot="10800000">
            <a:off x="11128417" y="5193676"/>
            <a:ext cx="244259" cy="248620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262D61-4664-3084-D5ED-BD7BEDC29BE7}"/>
              </a:ext>
            </a:extLst>
          </p:cNvPr>
          <p:cNvCxnSpPr>
            <a:cxnSpLocks/>
          </p:cNvCxnSpPr>
          <p:nvPr/>
        </p:nvCxnSpPr>
        <p:spPr>
          <a:xfrm>
            <a:off x="9342642" y="3369046"/>
            <a:ext cx="1933697" cy="2505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BE0189-2003-B4E9-87E6-82AC9761BADA}"/>
              </a:ext>
            </a:extLst>
          </p:cNvPr>
          <p:cNvCxnSpPr/>
          <p:nvPr/>
        </p:nvCxnSpPr>
        <p:spPr>
          <a:xfrm flipV="1">
            <a:off x="11606929" y="3794814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3ABFE1-7378-172D-68D7-952DE7705D94}"/>
              </a:ext>
            </a:extLst>
          </p:cNvPr>
          <p:cNvCxnSpPr/>
          <p:nvPr/>
        </p:nvCxnSpPr>
        <p:spPr>
          <a:xfrm flipV="1">
            <a:off x="11645571" y="4013949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3E02372-B9AC-56A6-D2B4-8EC64DA01091}"/>
              </a:ext>
            </a:extLst>
          </p:cNvPr>
          <p:cNvSpPr/>
          <p:nvPr/>
        </p:nvSpPr>
        <p:spPr>
          <a:xfrm>
            <a:off x="1255081" y="3071639"/>
            <a:ext cx="2417387" cy="148314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CF84B5-817C-90C4-9A19-ECF7B469B4FF}"/>
              </a:ext>
            </a:extLst>
          </p:cNvPr>
          <p:cNvGrpSpPr/>
          <p:nvPr/>
        </p:nvGrpSpPr>
        <p:grpSpPr>
          <a:xfrm>
            <a:off x="8540087" y="5443410"/>
            <a:ext cx="997413" cy="588758"/>
            <a:chOff x="2768232" y="4374541"/>
            <a:chExt cx="600786" cy="35463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0F1EC9-D38E-3097-7EEC-22F731BF00F4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C1ECBF91-0EB7-5C4F-B979-4644052AA5BE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7" name="Left Bracket 36">
                  <a:extLst>
                    <a:ext uri="{FF2B5EF4-FFF2-40B4-BE49-F238E27FC236}">
                      <a16:creationId xmlns:a16="http://schemas.microsoft.com/office/drawing/2014/main" id="{FA93DE18-A55B-7A07-8ACF-F1D3DCAFFCD1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Left Bracket 37">
                  <a:extLst>
                    <a:ext uri="{FF2B5EF4-FFF2-40B4-BE49-F238E27FC236}">
                      <a16:creationId xmlns:a16="http://schemas.microsoft.com/office/drawing/2014/main" id="{D6BDC19A-76A8-E7CB-5AB6-2BFD41561312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9F5BB88-5045-0286-4FD7-2E19FFEE4EB5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5" name="Left Bracket 34">
                  <a:extLst>
                    <a:ext uri="{FF2B5EF4-FFF2-40B4-BE49-F238E27FC236}">
                      <a16:creationId xmlns:a16="http://schemas.microsoft.com/office/drawing/2014/main" id="{D53FDD32-CAFB-DB27-D2A5-3C4451156AA7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Left Bracket 35">
                  <a:extLst>
                    <a:ext uri="{FF2B5EF4-FFF2-40B4-BE49-F238E27FC236}">
                      <a16:creationId xmlns:a16="http://schemas.microsoft.com/office/drawing/2014/main" id="{F9C60D81-AC86-38F3-3C15-46ACDC01C63F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EA383E9-FFBA-9565-3D82-1DAE780EC4FD}"/>
                </a:ext>
              </a:extLst>
            </p:cNvPr>
            <p:cNvGrpSpPr/>
            <p:nvPr/>
          </p:nvGrpSpPr>
          <p:grpSpPr>
            <a:xfrm>
              <a:off x="3168756" y="4380470"/>
              <a:ext cx="200262" cy="348706"/>
              <a:chOff x="7623694" y="1100278"/>
              <a:chExt cx="1363154" cy="771282"/>
            </a:xfrm>
          </p:grpSpPr>
          <p:sp>
            <p:nvSpPr>
              <p:cNvPr id="31" name="Left Bracket 30">
                <a:extLst>
                  <a:ext uri="{FF2B5EF4-FFF2-40B4-BE49-F238E27FC236}">
                    <a16:creationId xmlns:a16="http://schemas.microsoft.com/office/drawing/2014/main" id="{7FFF8DD2-5A4F-E290-AB4A-EC222B005618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Left Bracket 31">
                <a:extLst>
                  <a:ext uri="{FF2B5EF4-FFF2-40B4-BE49-F238E27FC236}">
                    <a16:creationId xmlns:a16="http://schemas.microsoft.com/office/drawing/2014/main" id="{C622CE1B-9B99-AE63-D725-ECC6FB7A909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BE2A2065-8653-A124-F4E4-3076A99AA283}"/>
              </a:ext>
            </a:extLst>
          </p:cNvPr>
          <p:cNvSpPr/>
          <p:nvPr/>
        </p:nvSpPr>
        <p:spPr>
          <a:xfrm>
            <a:off x="8331757" y="2800670"/>
            <a:ext cx="1010885" cy="2200672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45EDBF8-4196-A8F7-AC75-00EAFD9F9227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3672468" y="3901006"/>
            <a:ext cx="4659289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DD7E2251-D787-09CF-528A-502D58893535}"/>
              </a:ext>
            </a:extLst>
          </p:cNvPr>
          <p:cNvSpPr/>
          <p:nvPr/>
        </p:nvSpPr>
        <p:spPr>
          <a:xfrm>
            <a:off x="8476155" y="4724094"/>
            <a:ext cx="269744" cy="27456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F62039F6-14F2-9082-741C-D7D782DC0463}"/>
              </a:ext>
            </a:extLst>
          </p:cNvPr>
          <p:cNvSpPr/>
          <p:nvPr/>
        </p:nvSpPr>
        <p:spPr>
          <a:xfrm>
            <a:off x="8900092" y="4725839"/>
            <a:ext cx="269744" cy="27456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6D794B34-97E1-0B9B-3827-10757B48528C}"/>
              </a:ext>
            </a:extLst>
          </p:cNvPr>
          <p:cNvSpPr/>
          <p:nvPr/>
        </p:nvSpPr>
        <p:spPr>
          <a:xfrm>
            <a:off x="2256883" y="4280589"/>
            <a:ext cx="269744" cy="274560"/>
          </a:xfrm>
          <a:prstGeom prst="triangl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45A0B61-7DF5-4A7F-8D10-1B84F89EED68}"/>
              </a:ext>
            </a:extLst>
          </p:cNvPr>
          <p:cNvSpPr/>
          <p:nvPr/>
        </p:nvSpPr>
        <p:spPr>
          <a:xfrm>
            <a:off x="7212337" y="5393843"/>
            <a:ext cx="711940" cy="697734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016F3D8-0E31-6BB1-D21D-55FAED27C680}"/>
              </a:ext>
            </a:extLst>
          </p:cNvPr>
          <p:cNvCxnSpPr>
            <a:cxnSpLocks/>
          </p:cNvCxnSpPr>
          <p:nvPr/>
        </p:nvCxnSpPr>
        <p:spPr>
          <a:xfrm>
            <a:off x="5545723" y="5728796"/>
            <a:ext cx="1643696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7EB29D64-EB6C-3816-40A7-BFC09D9E3E03}"/>
              </a:ext>
            </a:extLst>
          </p:cNvPr>
          <p:cNvSpPr txBox="1"/>
          <p:nvPr/>
        </p:nvSpPr>
        <p:spPr>
          <a:xfrm>
            <a:off x="7027217" y="5525373"/>
            <a:ext cx="1126183" cy="469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id="{ED716AA1-123C-1A24-FD5E-BA4D8C225BA4}"/>
              </a:ext>
            </a:extLst>
          </p:cNvPr>
          <p:cNvSpPr/>
          <p:nvPr/>
        </p:nvSpPr>
        <p:spPr>
          <a:xfrm rot="5400000">
            <a:off x="9911384" y="3038019"/>
            <a:ext cx="648946" cy="660534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3944F04-0A78-9356-ADEB-D2EE4F31FC89}"/>
              </a:ext>
            </a:extLst>
          </p:cNvPr>
          <p:cNvCxnSpPr>
            <a:cxnSpLocks/>
            <a:stCxn id="86" idx="3"/>
          </p:cNvCxnSpPr>
          <p:nvPr/>
        </p:nvCxnSpPr>
        <p:spPr>
          <a:xfrm>
            <a:off x="4038600" y="5728927"/>
            <a:ext cx="1507123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9A9B3FE-D8BF-81B4-8EA3-7C99DE07BE74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2390145" y="5720588"/>
            <a:ext cx="1161986" cy="8339"/>
          </a:xfrm>
          <a:prstGeom prst="straightConnector1">
            <a:avLst/>
          </a:prstGeom>
          <a:ln w="508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764742DC-3772-C0DB-D95D-0318779CD1E3}"/>
              </a:ext>
            </a:extLst>
          </p:cNvPr>
          <p:cNvSpPr/>
          <p:nvPr/>
        </p:nvSpPr>
        <p:spPr>
          <a:xfrm rot="16200000">
            <a:off x="3531286" y="5485692"/>
            <a:ext cx="528158" cy="486469"/>
          </a:xfrm>
          <a:prstGeom prst="triangl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BE1B3CE-C2AA-C02D-8C8A-608C09073D1F}"/>
              </a:ext>
            </a:extLst>
          </p:cNvPr>
          <p:cNvSpPr txBox="1"/>
          <p:nvPr/>
        </p:nvSpPr>
        <p:spPr>
          <a:xfrm>
            <a:off x="2532982" y="5833042"/>
            <a:ext cx="15057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Clock tree delay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0DFC8B10-2FD3-3D49-2981-0874CE882520}"/>
              </a:ext>
            </a:extLst>
          </p:cNvPr>
          <p:cNvCxnSpPr>
            <a:cxnSpLocks/>
          </p:cNvCxnSpPr>
          <p:nvPr/>
        </p:nvCxnSpPr>
        <p:spPr>
          <a:xfrm>
            <a:off x="4609095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FCB12AC4-C4F2-8CE0-E968-1FF501D6062E}"/>
              </a:ext>
            </a:extLst>
          </p:cNvPr>
          <p:cNvSpPr/>
          <p:nvPr/>
        </p:nvSpPr>
        <p:spPr>
          <a:xfrm>
            <a:off x="4924939" y="3464285"/>
            <a:ext cx="1402768" cy="832122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064B632-BDD3-804A-B17D-D436D736685E}"/>
              </a:ext>
            </a:extLst>
          </p:cNvPr>
          <p:cNvSpPr txBox="1"/>
          <p:nvPr/>
        </p:nvSpPr>
        <p:spPr>
          <a:xfrm>
            <a:off x="4509221" y="3526640"/>
            <a:ext cx="22387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Reg CDC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4C055AE-8EFA-4D32-A8A4-9C30B50B7C53}"/>
              </a:ext>
            </a:extLst>
          </p:cNvPr>
          <p:cNvCxnSpPr>
            <a:cxnSpLocks/>
          </p:cNvCxnSpPr>
          <p:nvPr/>
        </p:nvCxnSpPr>
        <p:spPr>
          <a:xfrm flipH="1" flipV="1">
            <a:off x="2378685" y="4555445"/>
            <a:ext cx="1" cy="1173351"/>
          </a:xfrm>
          <a:prstGeom prst="straightConnector1">
            <a:avLst/>
          </a:prstGeom>
          <a:ln w="50800">
            <a:solidFill>
              <a:srgbClr val="00B0F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110EDDB0-C8E2-C9CB-1332-C39473FB4EC3}"/>
              </a:ext>
            </a:extLst>
          </p:cNvPr>
          <p:cNvCxnSpPr>
            <a:cxnSpLocks/>
          </p:cNvCxnSpPr>
          <p:nvPr/>
        </p:nvCxnSpPr>
        <p:spPr>
          <a:xfrm flipV="1">
            <a:off x="6040695" y="4142442"/>
            <a:ext cx="0" cy="1600270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Isosceles Triangle 127">
            <a:extLst>
              <a:ext uri="{FF2B5EF4-FFF2-40B4-BE49-F238E27FC236}">
                <a16:creationId xmlns:a16="http://schemas.microsoft.com/office/drawing/2014/main" id="{970133F2-0A78-EAB6-2A02-77EEE23B3472}"/>
              </a:ext>
            </a:extLst>
          </p:cNvPr>
          <p:cNvSpPr/>
          <p:nvPr/>
        </p:nvSpPr>
        <p:spPr>
          <a:xfrm>
            <a:off x="5939073" y="4011034"/>
            <a:ext cx="269744" cy="27456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Isosceles Triangle 128">
            <a:extLst>
              <a:ext uri="{FF2B5EF4-FFF2-40B4-BE49-F238E27FC236}">
                <a16:creationId xmlns:a16="http://schemas.microsoft.com/office/drawing/2014/main" id="{A6BD5FA9-ED34-1EE0-CC60-FAB36C00A5F4}"/>
              </a:ext>
            </a:extLst>
          </p:cNvPr>
          <p:cNvSpPr/>
          <p:nvPr/>
        </p:nvSpPr>
        <p:spPr>
          <a:xfrm>
            <a:off x="5019356" y="4011349"/>
            <a:ext cx="269744" cy="274560"/>
          </a:xfrm>
          <a:prstGeom prst="triangl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654BAF7-F3EE-DF6C-ADD4-53D963192F2C}"/>
              </a:ext>
            </a:extLst>
          </p:cNvPr>
          <p:cNvCxnSpPr>
            <a:cxnSpLocks/>
          </p:cNvCxnSpPr>
          <p:nvPr/>
        </p:nvCxnSpPr>
        <p:spPr>
          <a:xfrm>
            <a:off x="2378685" y="5056867"/>
            <a:ext cx="2774838" cy="0"/>
          </a:xfrm>
          <a:prstGeom prst="straightConnector1">
            <a:avLst/>
          </a:prstGeom>
          <a:ln w="508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A95D534-E42F-2503-EB98-604A0147CAF1}"/>
              </a:ext>
            </a:extLst>
          </p:cNvPr>
          <p:cNvGrpSpPr/>
          <p:nvPr/>
        </p:nvGrpSpPr>
        <p:grpSpPr>
          <a:xfrm>
            <a:off x="431437" y="5684291"/>
            <a:ext cx="1001368" cy="348706"/>
            <a:chOff x="7623694" y="1100278"/>
            <a:chExt cx="1363154" cy="771282"/>
          </a:xfrm>
        </p:grpSpPr>
        <p:sp>
          <p:nvSpPr>
            <p:cNvPr id="144" name="Left Bracket 143">
              <a:extLst>
                <a:ext uri="{FF2B5EF4-FFF2-40B4-BE49-F238E27FC236}">
                  <a16:creationId xmlns:a16="http://schemas.microsoft.com/office/drawing/2014/main" id="{135F3F73-F280-5A0A-871C-486EFD6C3561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Left Bracket 144">
              <a:extLst>
                <a:ext uri="{FF2B5EF4-FFF2-40B4-BE49-F238E27FC236}">
                  <a16:creationId xmlns:a16="http://schemas.microsoft.com/office/drawing/2014/main" id="{6B19C1C7-81FD-DEFD-84F0-84EFB1284FA2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74E9071-5BE4-89E0-07C6-17F949CE40A4}"/>
              </a:ext>
            </a:extLst>
          </p:cNvPr>
          <p:cNvGrpSpPr/>
          <p:nvPr/>
        </p:nvGrpSpPr>
        <p:grpSpPr>
          <a:xfrm>
            <a:off x="1438310" y="5683515"/>
            <a:ext cx="1001368" cy="348706"/>
            <a:chOff x="7623694" y="1100278"/>
            <a:chExt cx="1363154" cy="771282"/>
          </a:xfrm>
        </p:grpSpPr>
        <p:sp>
          <p:nvSpPr>
            <p:cNvPr id="147" name="Left Bracket 146">
              <a:extLst>
                <a:ext uri="{FF2B5EF4-FFF2-40B4-BE49-F238E27FC236}">
                  <a16:creationId xmlns:a16="http://schemas.microsoft.com/office/drawing/2014/main" id="{CD68EBE5-1463-F3C6-D255-44A9C09326C7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Left Bracket 147">
              <a:extLst>
                <a:ext uri="{FF2B5EF4-FFF2-40B4-BE49-F238E27FC236}">
                  <a16:creationId xmlns:a16="http://schemas.microsoft.com/office/drawing/2014/main" id="{09BC62F8-D399-D59E-FDB1-665F801886DF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7F855BE3-7C5F-D27C-FE85-96511F5A2AE5}"/>
              </a:ext>
            </a:extLst>
          </p:cNvPr>
          <p:cNvGrpSpPr/>
          <p:nvPr/>
        </p:nvGrpSpPr>
        <p:grpSpPr>
          <a:xfrm>
            <a:off x="6217750" y="4678450"/>
            <a:ext cx="1001368" cy="348706"/>
            <a:chOff x="7623694" y="1100278"/>
            <a:chExt cx="1363154" cy="771282"/>
          </a:xfrm>
        </p:grpSpPr>
        <p:sp>
          <p:nvSpPr>
            <p:cNvPr id="150" name="Left Bracket 149">
              <a:extLst>
                <a:ext uri="{FF2B5EF4-FFF2-40B4-BE49-F238E27FC236}">
                  <a16:creationId xmlns:a16="http://schemas.microsoft.com/office/drawing/2014/main" id="{51CB13F2-8D32-8B77-9D6C-AAC7ACCCB5B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Left Bracket 150">
              <a:extLst>
                <a:ext uri="{FF2B5EF4-FFF2-40B4-BE49-F238E27FC236}">
                  <a16:creationId xmlns:a16="http://schemas.microsoft.com/office/drawing/2014/main" id="{C8D88D3C-162D-7307-ECD3-E6560B1ED4CE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5EECFD37-4EB4-5CB0-FF58-3228A1142150}"/>
              </a:ext>
            </a:extLst>
          </p:cNvPr>
          <p:cNvGrpSpPr/>
          <p:nvPr/>
        </p:nvGrpSpPr>
        <p:grpSpPr>
          <a:xfrm>
            <a:off x="7224623" y="4677674"/>
            <a:ext cx="1001368" cy="348706"/>
            <a:chOff x="7623694" y="1100278"/>
            <a:chExt cx="1363154" cy="771282"/>
          </a:xfrm>
        </p:grpSpPr>
        <p:sp>
          <p:nvSpPr>
            <p:cNvPr id="153" name="Left Bracket 152">
              <a:extLst>
                <a:ext uri="{FF2B5EF4-FFF2-40B4-BE49-F238E27FC236}">
                  <a16:creationId xmlns:a16="http://schemas.microsoft.com/office/drawing/2014/main" id="{5D2AE5AF-6A16-8257-E343-A47156BEFABE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Left Bracket 153">
              <a:extLst>
                <a:ext uri="{FF2B5EF4-FFF2-40B4-BE49-F238E27FC236}">
                  <a16:creationId xmlns:a16="http://schemas.microsoft.com/office/drawing/2014/main" id="{5503C216-C3D5-691C-AC06-1D659C519A3B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CDFB425E-ABDE-FAF0-8F70-0DA8F7EBC13B}"/>
              </a:ext>
            </a:extLst>
          </p:cNvPr>
          <p:cNvCxnSpPr>
            <a:cxnSpLocks/>
          </p:cNvCxnSpPr>
          <p:nvPr/>
        </p:nvCxnSpPr>
        <p:spPr>
          <a:xfrm flipV="1">
            <a:off x="4808419" y="5716765"/>
            <a:ext cx="0" cy="672835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8B418DE-C217-A8E3-CE32-10CCDCA4DD3B}"/>
              </a:ext>
            </a:extLst>
          </p:cNvPr>
          <p:cNvSpPr txBox="1"/>
          <p:nvPr/>
        </p:nvSpPr>
        <p:spPr>
          <a:xfrm>
            <a:off x="4380811" y="2626766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SerDes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5119BA-72DE-3BC9-2311-57C9E9C23EC4}"/>
              </a:ext>
            </a:extLst>
          </p:cNvPr>
          <p:cNvSpPr txBox="1"/>
          <p:nvPr/>
        </p:nvSpPr>
        <p:spPr>
          <a:xfrm>
            <a:off x="3191435" y="2643098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Fabric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54359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6EBBDFF-DE4E-78C2-CAC2-0A61C4319F3B}"/>
              </a:ext>
            </a:extLst>
          </p:cNvPr>
          <p:cNvCxnSpPr>
            <a:cxnSpLocks/>
          </p:cNvCxnSpPr>
          <p:nvPr/>
        </p:nvCxnSpPr>
        <p:spPr>
          <a:xfrm>
            <a:off x="9616644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2FB0804A-48F0-E24D-A947-D7CC8D79A4C6}"/>
              </a:ext>
            </a:extLst>
          </p:cNvPr>
          <p:cNvCxnSpPr>
            <a:cxnSpLocks/>
          </p:cNvCxnSpPr>
          <p:nvPr/>
        </p:nvCxnSpPr>
        <p:spPr>
          <a:xfrm flipV="1">
            <a:off x="5153523" y="4100941"/>
            <a:ext cx="0" cy="964265"/>
          </a:xfrm>
          <a:prstGeom prst="straightConnector1">
            <a:avLst/>
          </a:prstGeom>
          <a:ln w="50800">
            <a:solidFill>
              <a:srgbClr val="00B0F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67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1509821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Example: mesochronous  clock-domain-crossing (CDC)</a:t>
            </a: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554B7A-B117-A123-C9DE-152DD477AE19}"/>
              </a:ext>
            </a:extLst>
          </p:cNvPr>
          <p:cNvCxnSpPr>
            <a:cxnSpLocks/>
          </p:cNvCxnSpPr>
          <p:nvPr/>
        </p:nvCxnSpPr>
        <p:spPr>
          <a:xfrm>
            <a:off x="11250546" y="3359644"/>
            <a:ext cx="0" cy="136445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117CA2-0ED0-C554-E4C9-4263ABE00889}"/>
              </a:ext>
            </a:extLst>
          </p:cNvPr>
          <p:cNvCxnSpPr>
            <a:cxnSpLocks/>
          </p:cNvCxnSpPr>
          <p:nvPr/>
        </p:nvCxnSpPr>
        <p:spPr>
          <a:xfrm>
            <a:off x="7882179" y="5686166"/>
            <a:ext cx="58047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BCAFB03-B28A-54EA-4533-5E8296DFEAA8}"/>
              </a:ext>
            </a:extLst>
          </p:cNvPr>
          <p:cNvSpPr/>
          <p:nvPr/>
        </p:nvSpPr>
        <p:spPr>
          <a:xfrm rot="10800000">
            <a:off x="10931086" y="3697152"/>
            <a:ext cx="648946" cy="660534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1E0A6F-7C7B-8CD9-0515-DBF2BECD9791}"/>
              </a:ext>
            </a:extLst>
          </p:cNvPr>
          <p:cNvCxnSpPr>
            <a:cxnSpLocks/>
          </p:cNvCxnSpPr>
          <p:nvPr/>
        </p:nvCxnSpPr>
        <p:spPr>
          <a:xfrm>
            <a:off x="10931086" y="4391285"/>
            <a:ext cx="648946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9E4133-3B46-D440-A6B4-147F7A0C71AB}"/>
              </a:ext>
            </a:extLst>
          </p:cNvPr>
          <p:cNvCxnSpPr/>
          <p:nvPr/>
        </p:nvCxnSpPr>
        <p:spPr>
          <a:xfrm>
            <a:off x="11250546" y="4687955"/>
            <a:ext cx="0" cy="642134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8B08A24-AA62-05EB-A158-D916476E98FD}"/>
              </a:ext>
            </a:extLst>
          </p:cNvPr>
          <p:cNvSpPr/>
          <p:nvPr/>
        </p:nvSpPr>
        <p:spPr>
          <a:xfrm rot="10800000">
            <a:off x="11128417" y="5193676"/>
            <a:ext cx="244259" cy="248620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262D61-4664-3084-D5ED-BD7BEDC29BE7}"/>
              </a:ext>
            </a:extLst>
          </p:cNvPr>
          <p:cNvCxnSpPr>
            <a:cxnSpLocks/>
          </p:cNvCxnSpPr>
          <p:nvPr/>
        </p:nvCxnSpPr>
        <p:spPr>
          <a:xfrm>
            <a:off x="9342642" y="3369046"/>
            <a:ext cx="1933697" cy="2505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BE0189-2003-B4E9-87E6-82AC9761BADA}"/>
              </a:ext>
            </a:extLst>
          </p:cNvPr>
          <p:cNvCxnSpPr/>
          <p:nvPr/>
        </p:nvCxnSpPr>
        <p:spPr>
          <a:xfrm flipV="1">
            <a:off x="11606929" y="3794814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3ABFE1-7378-172D-68D7-952DE7705D94}"/>
              </a:ext>
            </a:extLst>
          </p:cNvPr>
          <p:cNvCxnSpPr/>
          <p:nvPr/>
        </p:nvCxnSpPr>
        <p:spPr>
          <a:xfrm flipV="1">
            <a:off x="11645571" y="4013949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3E02372-B9AC-56A6-D2B4-8EC64DA01091}"/>
              </a:ext>
            </a:extLst>
          </p:cNvPr>
          <p:cNvSpPr/>
          <p:nvPr/>
        </p:nvSpPr>
        <p:spPr>
          <a:xfrm>
            <a:off x="1255081" y="3071639"/>
            <a:ext cx="2417387" cy="148314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CF84B5-817C-90C4-9A19-ECF7B469B4FF}"/>
              </a:ext>
            </a:extLst>
          </p:cNvPr>
          <p:cNvGrpSpPr/>
          <p:nvPr/>
        </p:nvGrpSpPr>
        <p:grpSpPr>
          <a:xfrm>
            <a:off x="8540087" y="5443410"/>
            <a:ext cx="997413" cy="588758"/>
            <a:chOff x="2768232" y="4374541"/>
            <a:chExt cx="600786" cy="35463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0F1EC9-D38E-3097-7EEC-22F731BF00F4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C1ECBF91-0EB7-5C4F-B979-4644052AA5BE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7" name="Left Bracket 36">
                  <a:extLst>
                    <a:ext uri="{FF2B5EF4-FFF2-40B4-BE49-F238E27FC236}">
                      <a16:creationId xmlns:a16="http://schemas.microsoft.com/office/drawing/2014/main" id="{FA93DE18-A55B-7A07-8ACF-F1D3DCAFFCD1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Left Bracket 37">
                  <a:extLst>
                    <a:ext uri="{FF2B5EF4-FFF2-40B4-BE49-F238E27FC236}">
                      <a16:creationId xmlns:a16="http://schemas.microsoft.com/office/drawing/2014/main" id="{D6BDC19A-76A8-E7CB-5AB6-2BFD41561312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9F5BB88-5045-0286-4FD7-2E19FFEE4EB5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5" name="Left Bracket 34">
                  <a:extLst>
                    <a:ext uri="{FF2B5EF4-FFF2-40B4-BE49-F238E27FC236}">
                      <a16:creationId xmlns:a16="http://schemas.microsoft.com/office/drawing/2014/main" id="{D53FDD32-CAFB-DB27-D2A5-3C4451156AA7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Left Bracket 35">
                  <a:extLst>
                    <a:ext uri="{FF2B5EF4-FFF2-40B4-BE49-F238E27FC236}">
                      <a16:creationId xmlns:a16="http://schemas.microsoft.com/office/drawing/2014/main" id="{F9C60D81-AC86-38F3-3C15-46ACDC01C63F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EA383E9-FFBA-9565-3D82-1DAE780EC4FD}"/>
                </a:ext>
              </a:extLst>
            </p:cNvPr>
            <p:cNvGrpSpPr/>
            <p:nvPr/>
          </p:nvGrpSpPr>
          <p:grpSpPr>
            <a:xfrm>
              <a:off x="3168756" y="4380470"/>
              <a:ext cx="200262" cy="348706"/>
              <a:chOff x="7623694" y="1100278"/>
              <a:chExt cx="1363154" cy="771282"/>
            </a:xfrm>
          </p:grpSpPr>
          <p:sp>
            <p:nvSpPr>
              <p:cNvPr id="31" name="Left Bracket 30">
                <a:extLst>
                  <a:ext uri="{FF2B5EF4-FFF2-40B4-BE49-F238E27FC236}">
                    <a16:creationId xmlns:a16="http://schemas.microsoft.com/office/drawing/2014/main" id="{7FFF8DD2-5A4F-E290-AB4A-EC222B005618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Left Bracket 31">
                <a:extLst>
                  <a:ext uri="{FF2B5EF4-FFF2-40B4-BE49-F238E27FC236}">
                    <a16:creationId xmlns:a16="http://schemas.microsoft.com/office/drawing/2014/main" id="{C622CE1B-9B99-AE63-D725-ECC6FB7A909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BE2A2065-8653-A124-F4E4-3076A99AA283}"/>
              </a:ext>
            </a:extLst>
          </p:cNvPr>
          <p:cNvSpPr/>
          <p:nvPr/>
        </p:nvSpPr>
        <p:spPr>
          <a:xfrm>
            <a:off x="8331757" y="2800670"/>
            <a:ext cx="1010885" cy="2200672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45EDBF8-4196-A8F7-AC75-00EAFD9F9227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3672468" y="3901006"/>
            <a:ext cx="4659289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DD7E2251-D787-09CF-528A-502D58893535}"/>
              </a:ext>
            </a:extLst>
          </p:cNvPr>
          <p:cNvSpPr/>
          <p:nvPr/>
        </p:nvSpPr>
        <p:spPr>
          <a:xfrm>
            <a:off x="8476155" y="4724094"/>
            <a:ext cx="269744" cy="27456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F62039F6-14F2-9082-741C-D7D782DC0463}"/>
              </a:ext>
            </a:extLst>
          </p:cNvPr>
          <p:cNvSpPr/>
          <p:nvPr/>
        </p:nvSpPr>
        <p:spPr>
          <a:xfrm>
            <a:off x="8900092" y="4725839"/>
            <a:ext cx="269744" cy="27456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6D794B34-97E1-0B9B-3827-10757B48528C}"/>
              </a:ext>
            </a:extLst>
          </p:cNvPr>
          <p:cNvSpPr/>
          <p:nvPr/>
        </p:nvSpPr>
        <p:spPr>
          <a:xfrm>
            <a:off x="2256883" y="4280589"/>
            <a:ext cx="269744" cy="274560"/>
          </a:xfrm>
          <a:prstGeom prst="triangl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45A0B61-7DF5-4A7F-8D10-1B84F89EED68}"/>
              </a:ext>
            </a:extLst>
          </p:cNvPr>
          <p:cNvSpPr/>
          <p:nvPr/>
        </p:nvSpPr>
        <p:spPr>
          <a:xfrm>
            <a:off x="7212337" y="5393843"/>
            <a:ext cx="711940" cy="697734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016F3D8-0E31-6BB1-D21D-55FAED27C680}"/>
              </a:ext>
            </a:extLst>
          </p:cNvPr>
          <p:cNvCxnSpPr>
            <a:cxnSpLocks/>
          </p:cNvCxnSpPr>
          <p:nvPr/>
        </p:nvCxnSpPr>
        <p:spPr>
          <a:xfrm>
            <a:off x="5545723" y="5728796"/>
            <a:ext cx="1643696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7EB29D64-EB6C-3816-40A7-BFC09D9E3E03}"/>
              </a:ext>
            </a:extLst>
          </p:cNvPr>
          <p:cNvSpPr txBox="1"/>
          <p:nvPr/>
        </p:nvSpPr>
        <p:spPr>
          <a:xfrm>
            <a:off x="7027217" y="5525373"/>
            <a:ext cx="1126183" cy="469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id="{ED716AA1-123C-1A24-FD5E-BA4D8C225BA4}"/>
              </a:ext>
            </a:extLst>
          </p:cNvPr>
          <p:cNvSpPr/>
          <p:nvPr/>
        </p:nvSpPr>
        <p:spPr>
          <a:xfrm rot="5400000">
            <a:off x="9911384" y="3038019"/>
            <a:ext cx="648946" cy="660534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3944F04-0A78-9356-ADEB-D2EE4F31FC89}"/>
              </a:ext>
            </a:extLst>
          </p:cNvPr>
          <p:cNvCxnSpPr>
            <a:cxnSpLocks/>
            <a:stCxn id="86" idx="3"/>
          </p:cNvCxnSpPr>
          <p:nvPr/>
        </p:nvCxnSpPr>
        <p:spPr>
          <a:xfrm>
            <a:off x="4038600" y="5728927"/>
            <a:ext cx="1507123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9A9B3FE-D8BF-81B4-8EA3-7C99DE07BE74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2390145" y="5720588"/>
            <a:ext cx="1161986" cy="8339"/>
          </a:xfrm>
          <a:prstGeom prst="straightConnector1">
            <a:avLst/>
          </a:prstGeom>
          <a:ln w="508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764742DC-3772-C0DB-D95D-0318779CD1E3}"/>
              </a:ext>
            </a:extLst>
          </p:cNvPr>
          <p:cNvSpPr/>
          <p:nvPr/>
        </p:nvSpPr>
        <p:spPr>
          <a:xfrm rot="16200000">
            <a:off x="3531286" y="5485692"/>
            <a:ext cx="528158" cy="486469"/>
          </a:xfrm>
          <a:prstGeom prst="triangle">
            <a:avLst/>
          </a:prstGeom>
          <a:solidFill>
            <a:srgbClr val="FFB9B9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BE1B3CE-C2AA-C02D-8C8A-608C09073D1F}"/>
              </a:ext>
            </a:extLst>
          </p:cNvPr>
          <p:cNvSpPr txBox="1"/>
          <p:nvPr/>
        </p:nvSpPr>
        <p:spPr>
          <a:xfrm>
            <a:off x="2532982" y="5833042"/>
            <a:ext cx="15057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Clock tree delay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0DFC8B10-2FD3-3D49-2981-0874CE882520}"/>
              </a:ext>
            </a:extLst>
          </p:cNvPr>
          <p:cNvCxnSpPr>
            <a:cxnSpLocks/>
          </p:cNvCxnSpPr>
          <p:nvPr/>
        </p:nvCxnSpPr>
        <p:spPr>
          <a:xfrm>
            <a:off x="4609095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FCB12AC4-C4F2-8CE0-E968-1FF501D6062E}"/>
              </a:ext>
            </a:extLst>
          </p:cNvPr>
          <p:cNvSpPr/>
          <p:nvPr/>
        </p:nvSpPr>
        <p:spPr>
          <a:xfrm>
            <a:off x="4924939" y="3464285"/>
            <a:ext cx="1402768" cy="832122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064B632-BDD3-804A-B17D-D436D736685E}"/>
              </a:ext>
            </a:extLst>
          </p:cNvPr>
          <p:cNvSpPr txBox="1"/>
          <p:nvPr/>
        </p:nvSpPr>
        <p:spPr>
          <a:xfrm>
            <a:off x="4509221" y="3526640"/>
            <a:ext cx="22387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Reg CDC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4C055AE-8EFA-4D32-A8A4-9C30B50B7C53}"/>
              </a:ext>
            </a:extLst>
          </p:cNvPr>
          <p:cNvCxnSpPr>
            <a:cxnSpLocks/>
          </p:cNvCxnSpPr>
          <p:nvPr/>
        </p:nvCxnSpPr>
        <p:spPr>
          <a:xfrm flipH="1" flipV="1">
            <a:off x="2378685" y="4555445"/>
            <a:ext cx="1" cy="1173351"/>
          </a:xfrm>
          <a:prstGeom prst="straightConnector1">
            <a:avLst/>
          </a:prstGeom>
          <a:ln w="50800">
            <a:solidFill>
              <a:srgbClr val="00B0F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110EDDB0-C8E2-C9CB-1332-C39473FB4EC3}"/>
              </a:ext>
            </a:extLst>
          </p:cNvPr>
          <p:cNvCxnSpPr>
            <a:cxnSpLocks/>
          </p:cNvCxnSpPr>
          <p:nvPr/>
        </p:nvCxnSpPr>
        <p:spPr>
          <a:xfrm flipV="1">
            <a:off x="6040695" y="4142442"/>
            <a:ext cx="0" cy="1600270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Isosceles Triangle 127">
            <a:extLst>
              <a:ext uri="{FF2B5EF4-FFF2-40B4-BE49-F238E27FC236}">
                <a16:creationId xmlns:a16="http://schemas.microsoft.com/office/drawing/2014/main" id="{970133F2-0A78-EAB6-2A02-77EEE23B3472}"/>
              </a:ext>
            </a:extLst>
          </p:cNvPr>
          <p:cNvSpPr/>
          <p:nvPr/>
        </p:nvSpPr>
        <p:spPr>
          <a:xfrm>
            <a:off x="5939073" y="4011034"/>
            <a:ext cx="269744" cy="27456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Isosceles Triangle 128">
            <a:extLst>
              <a:ext uri="{FF2B5EF4-FFF2-40B4-BE49-F238E27FC236}">
                <a16:creationId xmlns:a16="http://schemas.microsoft.com/office/drawing/2014/main" id="{A6BD5FA9-ED34-1EE0-CC60-FAB36C00A5F4}"/>
              </a:ext>
            </a:extLst>
          </p:cNvPr>
          <p:cNvSpPr/>
          <p:nvPr/>
        </p:nvSpPr>
        <p:spPr>
          <a:xfrm>
            <a:off x="5019356" y="4011349"/>
            <a:ext cx="269744" cy="274560"/>
          </a:xfrm>
          <a:prstGeom prst="triangl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654BAF7-F3EE-DF6C-ADD4-53D963192F2C}"/>
              </a:ext>
            </a:extLst>
          </p:cNvPr>
          <p:cNvCxnSpPr>
            <a:cxnSpLocks/>
          </p:cNvCxnSpPr>
          <p:nvPr/>
        </p:nvCxnSpPr>
        <p:spPr>
          <a:xfrm>
            <a:off x="2378685" y="5056867"/>
            <a:ext cx="2774838" cy="0"/>
          </a:xfrm>
          <a:prstGeom prst="straightConnector1">
            <a:avLst/>
          </a:prstGeom>
          <a:ln w="508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A95D534-E42F-2503-EB98-604A0147CAF1}"/>
              </a:ext>
            </a:extLst>
          </p:cNvPr>
          <p:cNvGrpSpPr/>
          <p:nvPr/>
        </p:nvGrpSpPr>
        <p:grpSpPr>
          <a:xfrm>
            <a:off x="431437" y="5684291"/>
            <a:ext cx="1001368" cy="348706"/>
            <a:chOff x="7623694" y="1100278"/>
            <a:chExt cx="1363154" cy="771282"/>
          </a:xfrm>
        </p:grpSpPr>
        <p:sp>
          <p:nvSpPr>
            <p:cNvPr id="144" name="Left Bracket 143">
              <a:extLst>
                <a:ext uri="{FF2B5EF4-FFF2-40B4-BE49-F238E27FC236}">
                  <a16:creationId xmlns:a16="http://schemas.microsoft.com/office/drawing/2014/main" id="{135F3F73-F280-5A0A-871C-486EFD6C3561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Left Bracket 144">
              <a:extLst>
                <a:ext uri="{FF2B5EF4-FFF2-40B4-BE49-F238E27FC236}">
                  <a16:creationId xmlns:a16="http://schemas.microsoft.com/office/drawing/2014/main" id="{6B19C1C7-81FD-DEFD-84F0-84EFB1284FA2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74E9071-5BE4-89E0-07C6-17F949CE40A4}"/>
              </a:ext>
            </a:extLst>
          </p:cNvPr>
          <p:cNvGrpSpPr/>
          <p:nvPr/>
        </p:nvGrpSpPr>
        <p:grpSpPr>
          <a:xfrm>
            <a:off x="1438310" y="5683515"/>
            <a:ext cx="1001368" cy="348706"/>
            <a:chOff x="7623694" y="1100278"/>
            <a:chExt cx="1363154" cy="771282"/>
          </a:xfrm>
        </p:grpSpPr>
        <p:sp>
          <p:nvSpPr>
            <p:cNvPr id="147" name="Left Bracket 146">
              <a:extLst>
                <a:ext uri="{FF2B5EF4-FFF2-40B4-BE49-F238E27FC236}">
                  <a16:creationId xmlns:a16="http://schemas.microsoft.com/office/drawing/2014/main" id="{CD68EBE5-1463-F3C6-D255-44A9C09326C7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Left Bracket 147">
              <a:extLst>
                <a:ext uri="{FF2B5EF4-FFF2-40B4-BE49-F238E27FC236}">
                  <a16:creationId xmlns:a16="http://schemas.microsoft.com/office/drawing/2014/main" id="{09BC62F8-D399-D59E-FDB1-665F801886DF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7F855BE3-7C5F-D27C-FE85-96511F5A2AE5}"/>
              </a:ext>
            </a:extLst>
          </p:cNvPr>
          <p:cNvGrpSpPr/>
          <p:nvPr/>
        </p:nvGrpSpPr>
        <p:grpSpPr>
          <a:xfrm>
            <a:off x="6217750" y="4678450"/>
            <a:ext cx="1001368" cy="348706"/>
            <a:chOff x="7623694" y="1100278"/>
            <a:chExt cx="1363154" cy="771282"/>
          </a:xfrm>
        </p:grpSpPr>
        <p:sp>
          <p:nvSpPr>
            <p:cNvPr id="150" name="Left Bracket 149">
              <a:extLst>
                <a:ext uri="{FF2B5EF4-FFF2-40B4-BE49-F238E27FC236}">
                  <a16:creationId xmlns:a16="http://schemas.microsoft.com/office/drawing/2014/main" id="{51CB13F2-8D32-8B77-9D6C-AAC7ACCCB5B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Left Bracket 150">
              <a:extLst>
                <a:ext uri="{FF2B5EF4-FFF2-40B4-BE49-F238E27FC236}">
                  <a16:creationId xmlns:a16="http://schemas.microsoft.com/office/drawing/2014/main" id="{C8D88D3C-162D-7307-ECD3-E6560B1ED4CE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5EECFD37-4EB4-5CB0-FF58-3228A1142150}"/>
              </a:ext>
            </a:extLst>
          </p:cNvPr>
          <p:cNvGrpSpPr/>
          <p:nvPr/>
        </p:nvGrpSpPr>
        <p:grpSpPr>
          <a:xfrm>
            <a:off x="7224623" y="4677674"/>
            <a:ext cx="1001368" cy="348706"/>
            <a:chOff x="7623694" y="1100278"/>
            <a:chExt cx="1363154" cy="771282"/>
          </a:xfrm>
        </p:grpSpPr>
        <p:sp>
          <p:nvSpPr>
            <p:cNvPr id="153" name="Left Bracket 152">
              <a:extLst>
                <a:ext uri="{FF2B5EF4-FFF2-40B4-BE49-F238E27FC236}">
                  <a16:creationId xmlns:a16="http://schemas.microsoft.com/office/drawing/2014/main" id="{5D2AE5AF-6A16-8257-E343-A47156BEFABE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Left Bracket 153">
              <a:extLst>
                <a:ext uri="{FF2B5EF4-FFF2-40B4-BE49-F238E27FC236}">
                  <a16:creationId xmlns:a16="http://schemas.microsoft.com/office/drawing/2014/main" id="{5503C216-C3D5-691C-AC06-1D659C519A3B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CDFB425E-ABDE-FAF0-8F70-0DA8F7EBC13B}"/>
              </a:ext>
            </a:extLst>
          </p:cNvPr>
          <p:cNvCxnSpPr>
            <a:cxnSpLocks/>
          </p:cNvCxnSpPr>
          <p:nvPr/>
        </p:nvCxnSpPr>
        <p:spPr>
          <a:xfrm flipV="1">
            <a:off x="4808419" y="5716765"/>
            <a:ext cx="0" cy="672835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DFA013D-22D8-E680-0D80-A9DCC704FFB5}"/>
              </a:ext>
            </a:extLst>
          </p:cNvPr>
          <p:cNvSpPr txBox="1"/>
          <p:nvPr/>
        </p:nvSpPr>
        <p:spPr>
          <a:xfrm>
            <a:off x="4380811" y="2626766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SerDes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988EC9-85C3-1111-7829-3A2271939DF3}"/>
              </a:ext>
            </a:extLst>
          </p:cNvPr>
          <p:cNvSpPr txBox="1"/>
          <p:nvPr/>
        </p:nvSpPr>
        <p:spPr>
          <a:xfrm>
            <a:off x="3191435" y="2643098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Fabric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5449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6EBBDFF-DE4E-78C2-CAC2-0A61C4319F3B}"/>
              </a:ext>
            </a:extLst>
          </p:cNvPr>
          <p:cNvCxnSpPr>
            <a:cxnSpLocks/>
          </p:cNvCxnSpPr>
          <p:nvPr/>
        </p:nvCxnSpPr>
        <p:spPr>
          <a:xfrm>
            <a:off x="9616644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2FB0804A-48F0-E24D-A947-D7CC8D79A4C6}"/>
              </a:ext>
            </a:extLst>
          </p:cNvPr>
          <p:cNvCxnSpPr>
            <a:cxnSpLocks/>
          </p:cNvCxnSpPr>
          <p:nvPr/>
        </p:nvCxnSpPr>
        <p:spPr>
          <a:xfrm flipV="1">
            <a:off x="5153523" y="4100941"/>
            <a:ext cx="0" cy="964265"/>
          </a:xfrm>
          <a:prstGeom prst="straightConnector1">
            <a:avLst/>
          </a:prstGeom>
          <a:ln w="50800">
            <a:solidFill>
              <a:srgbClr val="00B0F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68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1509821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Example: mesochronous  clock-domain-crossing (CDC)</a:t>
            </a: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554B7A-B117-A123-C9DE-152DD477AE19}"/>
              </a:ext>
            </a:extLst>
          </p:cNvPr>
          <p:cNvCxnSpPr>
            <a:cxnSpLocks/>
          </p:cNvCxnSpPr>
          <p:nvPr/>
        </p:nvCxnSpPr>
        <p:spPr>
          <a:xfrm>
            <a:off x="11250546" y="3359644"/>
            <a:ext cx="0" cy="136445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117CA2-0ED0-C554-E4C9-4263ABE00889}"/>
              </a:ext>
            </a:extLst>
          </p:cNvPr>
          <p:cNvCxnSpPr>
            <a:cxnSpLocks/>
          </p:cNvCxnSpPr>
          <p:nvPr/>
        </p:nvCxnSpPr>
        <p:spPr>
          <a:xfrm>
            <a:off x="7882179" y="5686166"/>
            <a:ext cx="58047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BCAFB03-B28A-54EA-4533-5E8296DFEAA8}"/>
              </a:ext>
            </a:extLst>
          </p:cNvPr>
          <p:cNvSpPr/>
          <p:nvPr/>
        </p:nvSpPr>
        <p:spPr>
          <a:xfrm rot="10800000">
            <a:off x="10931086" y="3697152"/>
            <a:ext cx="648946" cy="660534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1E0A6F-7C7B-8CD9-0515-DBF2BECD9791}"/>
              </a:ext>
            </a:extLst>
          </p:cNvPr>
          <p:cNvCxnSpPr>
            <a:cxnSpLocks/>
          </p:cNvCxnSpPr>
          <p:nvPr/>
        </p:nvCxnSpPr>
        <p:spPr>
          <a:xfrm>
            <a:off x="10931086" y="4391285"/>
            <a:ext cx="648946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9E4133-3B46-D440-A6B4-147F7A0C71AB}"/>
              </a:ext>
            </a:extLst>
          </p:cNvPr>
          <p:cNvCxnSpPr/>
          <p:nvPr/>
        </p:nvCxnSpPr>
        <p:spPr>
          <a:xfrm>
            <a:off x="11250546" y="4687955"/>
            <a:ext cx="0" cy="642134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8B08A24-AA62-05EB-A158-D916476E98FD}"/>
              </a:ext>
            </a:extLst>
          </p:cNvPr>
          <p:cNvSpPr/>
          <p:nvPr/>
        </p:nvSpPr>
        <p:spPr>
          <a:xfrm rot="10800000">
            <a:off x="11128417" y="5193676"/>
            <a:ext cx="244259" cy="248620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262D61-4664-3084-D5ED-BD7BEDC29BE7}"/>
              </a:ext>
            </a:extLst>
          </p:cNvPr>
          <p:cNvCxnSpPr>
            <a:cxnSpLocks/>
          </p:cNvCxnSpPr>
          <p:nvPr/>
        </p:nvCxnSpPr>
        <p:spPr>
          <a:xfrm>
            <a:off x="9342642" y="3369046"/>
            <a:ext cx="1933697" cy="2505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BE0189-2003-B4E9-87E6-82AC9761BADA}"/>
              </a:ext>
            </a:extLst>
          </p:cNvPr>
          <p:cNvCxnSpPr/>
          <p:nvPr/>
        </p:nvCxnSpPr>
        <p:spPr>
          <a:xfrm flipV="1">
            <a:off x="11606929" y="3794814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3ABFE1-7378-172D-68D7-952DE7705D94}"/>
              </a:ext>
            </a:extLst>
          </p:cNvPr>
          <p:cNvCxnSpPr/>
          <p:nvPr/>
        </p:nvCxnSpPr>
        <p:spPr>
          <a:xfrm flipV="1">
            <a:off x="11645571" y="4013949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3E02372-B9AC-56A6-D2B4-8EC64DA01091}"/>
              </a:ext>
            </a:extLst>
          </p:cNvPr>
          <p:cNvSpPr/>
          <p:nvPr/>
        </p:nvSpPr>
        <p:spPr>
          <a:xfrm>
            <a:off x="1255081" y="3071639"/>
            <a:ext cx="2417387" cy="148314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CF84B5-817C-90C4-9A19-ECF7B469B4FF}"/>
              </a:ext>
            </a:extLst>
          </p:cNvPr>
          <p:cNvGrpSpPr/>
          <p:nvPr/>
        </p:nvGrpSpPr>
        <p:grpSpPr>
          <a:xfrm>
            <a:off x="8540087" y="5443410"/>
            <a:ext cx="997413" cy="588758"/>
            <a:chOff x="2768232" y="4374541"/>
            <a:chExt cx="600786" cy="35463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0F1EC9-D38E-3097-7EEC-22F731BF00F4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C1ECBF91-0EB7-5C4F-B979-4644052AA5BE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7" name="Left Bracket 36">
                  <a:extLst>
                    <a:ext uri="{FF2B5EF4-FFF2-40B4-BE49-F238E27FC236}">
                      <a16:creationId xmlns:a16="http://schemas.microsoft.com/office/drawing/2014/main" id="{FA93DE18-A55B-7A07-8ACF-F1D3DCAFFCD1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Left Bracket 37">
                  <a:extLst>
                    <a:ext uri="{FF2B5EF4-FFF2-40B4-BE49-F238E27FC236}">
                      <a16:creationId xmlns:a16="http://schemas.microsoft.com/office/drawing/2014/main" id="{D6BDC19A-76A8-E7CB-5AB6-2BFD41561312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9F5BB88-5045-0286-4FD7-2E19FFEE4EB5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5" name="Left Bracket 34">
                  <a:extLst>
                    <a:ext uri="{FF2B5EF4-FFF2-40B4-BE49-F238E27FC236}">
                      <a16:creationId xmlns:a16="http://schemas.microsoft.com/office/drawing/2014/main" id="{D53FDD32-CAFB-DB27-D2A5-3C4451156AA7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Left Bracket 35">
                  <a:extLst>
                    <a:ext uri="{FF2B5EF4-FFF2-40B4-BE49-F238E27FC236}">
                      <a16:creationId xmlns:a16="http://schemas.microsoft.com/office/drawing/2014/main" id="{F9C60D81-AC86-38F3-3C15-46ACDC01C63F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EA383E9-FFBA-9565-3D82-1DAE780EC4FD}"/>
                </a:ext>
              </a:extLst>
            </p:cNvPr>
            <p:cNvGrpSpPr/>
            <p:nvPr/>
          </p:nvGrpSpPr>
          <p:grpSpPr>
            <a:xfrm>
              <a:off x="3168756" y="4380470"/>
              <a:ext cx="200262" cy="348706"/>
              <a:chOff x="7623694" y="1100278"/>
              <a:chExt cx="1363154" cy="771282"/>
            </a:xfrm>
          </p:grpSpPr>
          <p:sp>
            <p:nvSpPr>
              <p:cNvPr id="31" name="Left Bracket 30">
                <a:extLst>
                  <a:ext uri="{FF2B5EF4-FFF2-40B4-BE49-F238E27FC236}">
                    <a16:creationId xmlns:a16="http://schemas.microsoft.com/office/drawing/2014/main" id="{7FFF8DD2-5A4F-E290-AB4A-EC222B005618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Left Bracket 31">
                <a:extLst>
                  <a:ext uri="{FF2B5EF4-FFF2-40B4-BE49-F238E27FC236}">
                    <a16:creationId xmlns:a16="http://schemas.microsoft.com/office/drawing/2014/main" id="{C622CE1B-9B99-AE63-D725-ECC6FB7A909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BE2A2065-8653-A124-F4E4-3076A99AA283}"/>
              </a:ext>
            </a:extLst>
          </p:cNvPr>
          <p:cNvSpPr/>
          <p:nvPr/>
        </p:nvSpPr>
        <p:spPr>
          <a:xfrm>
            <a:off x="8331757" y="2800670"/>
            <a:ext cx="1010885" cy="2200672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45EDBF8-4196-A8F7-AC75-00EAFD9F9227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3672468" y="3901006"/>
            <a:ext cx="4659289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DD7E2251-D787-09CF-528A-502D58893535}"/>
              </a:ext>
            </a:extLst>
          </p:cNvPr>
          <p:cNvSpPr/>
          <p:nvPr/>
        </p:nvSpPr>
        <p:spPr>
          <a:xfrm>
            <a:off x="8476155" y="4724094"/>
            <a:ext cx="269744" cy="27456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F62039F6-14F2-9082-741C-D7D782DC0463}"/>
              </a:ext>
            </a:extLst>
          </p:cNvPr>
          <p:cNvSpPr/>
          <p:nvPr/>
        </p:nvSpPr>
        <p:spPr>
          <a:xfrm>
            <a:off x="8900092" y="4725839"/>
            <a:ext cx="269744" cy="27456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6D794B34-97E1-0B9B-3827-10757B48528C}"/>
              </a:ext>
            </a:extLst>
          </p:cNvPr>
          <p:cNvSpPr/>
          <p:nvPr/>
        </p:nvSpPr>
        <p:spPr>
          <a:xfrm>
            <a:off x="2256883" y="4280589"/>
            <a:ext cx="269744" cy="274560"/>
          </a:xfrm>
          <a:prstGeom prst="triangl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45A0B61-7DF5-4A7F-8D10-1B84F89EED68}"/>
              </a:ext>
            </a:extLst>
          </p:cNvPr>
          <p:cNvSpPr/>
          <p:nvPr/>
        </p:nvSpPr>
        <p:spPr>
          <a:xfrm>
            <a:off x="7212337" y="5393843"/>
            <a:ext cx="711940" cy="697734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016F3D8-0E31-6BB1-D21D-55FAED27C680}"/>
              </a:ext>
            </a:extLst>
          </p:cNvPr>
          <p:cNvCxnSpPr>
            <a:cxnSpLocks/>
          </p:cNvCxnSpPr>
          <p:nvPr/>
        </p:nvCxnSpPr>
        <p:spPr>
          <a:xfrm>
            <a:off x="5545723" y="5728796"/>
            <a:ext cx="1643696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7EB29D64-EB6C-3816-40A7-BFC09D9E3E03}"/>
              </a:ext>
            </a:extLst>
          </p:cNvPr>
          <p:cNvSpPr txBox="1"/>
          <p:nvPr/>
        </p:nvSpPr>
        <p:spPr>
          <a:xfrm>
            <a:off x="7027217" y="5525373"/>
            <a:ext cx="1126183" cy="469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id="{ED716AA1-123C-1A24-FD5E-BA4D8C225BA4}"/>
              </a:ext>
            </a:extLst>
          </p:cNvPr>
          <p:cNvSpPr/>
          <p:nvPr/>
        </p:nvSpPr>
        <p:spPr>
          <a:xfrm rot="5400000">
            <a:off x="9911384" y="3038019"/>
            <a:ext cx="648946" cy="660534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3944F04-0A78-9356-ADEB-D2EE4F31FC89}"/>
              </a:ext>
            </a:extLst>
          </p:cNvPr>
          <p:cNvCxnSpPr>
            <a:cxnSpLocks/>
            <a:stCxn id="86" idx="3"/>
          </p:cNvCxnSpPr>
          <p:nvPr/>
        </p:nvCxnSpPr>
        <p:spPr>
          <a:xfrm>
            <a:off x="4038600" y="5728927"/>
            <a:ext cx="1507123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9A9B3FE-D8BF-81B4-8EA3-7C99DE07BE74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2390145" y="5720588"/>
            <a:ext cx="1161986" cy="8339"/>
          </a:xfrm>
          <a:prstGeom prst="straightConnector1">
            <a:avLst/>
          </a:prstGeom>
          <a:ln w="508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764742DC-3772-C0DB-D95D-0318779CD1E3}"/>
              </a:ext>
            </a:extLst>
          </p:cNvPr>
          <p:cNvSpPr/>
          <p:nvPr/>
        </p:nvSpPr>
        <p:spPr>
          <a:xfrm rot="16200000">
            <a:off x="3531286" y="5485692"/>
            <a:ext cx="528158" cy="486469"/>
          </a:xfrm>
          <a:prstGeom prst="triangle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BE1B3CE-C2AA-C02D-8C8A-608C09073D1F}"/>
              </a:ext>
            </a:extLst>
          </p:cNvPr>
          <p:cNvSpPr txBox="1"/>
          <p:nvPr/>
        </p:nvSpPr>
        <p:spPr>
          <a:xfrm>
            <a:off x="2532982" y="5833042"/>
            <a:ext cx="15057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Clock tree delay</a:t>
            </a:r>
            <a:endParaRPr lang="en-US" sz="2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0DFC8B10-2FD3-3D49-2981-0874CE882520}"/>
              </a:ext>
            </a:extLst>
          </p:cNvPr>
          <p:cNvCxnSpPr>
            <a:cxnSpLocks/>
          </p:cNvCxnSpPr>
          <p:nvPr/>
        </p:nvCxnSpPr>
        <p:spPr>
          <a:xfrm>
            <a:off x="4609095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FCB12AC4-C4F2-8CE0-E968-1FF501D6062E}"/>
              </a:ext>
            </a:extLst>
          </p:cNvPr>
          <p:cNvSpPr/>
          <p:nvPr/>
        </p:nvSpPr>
        <p:spPr>
          <a:xfrm>
            <a:off x="4924939" y="3464285"/>
            <a:ext cx="1402768" cy="832122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064B632-BDD3-804A-B17D-D436D736685E}"/>
              </a:ext>
            </a:extLst>
          </p:cNvPr>
          <p:cNvSpPr txBox="1"/>
          <p:nvPr/>
        </p:nvSpPr>
        <p:spPr>
          <a:xfrm>
            <a:off x="4509221" y="3526640"/>
            <a:ext cx="22387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Reg CDC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4C055AE-8EFA-4D32-A8A4-9C30B50B7C53}"/>
              </a:ext>
            </a:extLst>
          </p:cNvPr>
          <p:cNvCxnSpPr>
            <a:cxnSpLocks/>
          </p:cNvCxnSpPr>
          <p:nvPr/>
        </p:nvCxnSpPr>
        <p:spPr>
          <a:xfrm flipH="1" flipV="1">
            <a:off x="2378685" y="4555445"/>
            <a:ext cx="1" cy="1173351"/>
          </a:xfrm>
          <a:prstGeom prst="straightConnector1">
            <a:avLst/>
          </a:prstGeom>
          <a:ln w="50800">
            <a:solidFill>
              <a:srgbClr val="00B0F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110EDDB0-C8E2-C9CB-1332-C39473FB4EC3}"/>
              </a:ext>
            </a:extLst>
          </p:cNvPr>
          <p:cNvCxnSpPr>
            <a:cxnSpLocks/>
          </p:cNvCxnSpPr>
          <p:nvPr/>
        </p:nvCxnSpPr>
        <p:spPr>
          <a:xfrm flipV="1">
            <a:off x="6040695" y="4142442"/>
            <a:ext cx="0" cy="1600270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Isosceles Triangle 127">
            <a:extLst>
              <a:ext uri="{FF2B5EF4-FFF2-40B4-BE49-F238E27FC236}">
                <a16:creationId xmlns:a16="http://schemas.microsoft.com/office/drawing/2014/main" id="{970133F2-0A78-EAB6-2A02-77EEE23B3472}"/>
              </a:ext>
            </a:extLst>
          </p:cNvPr>
          <p:cNvSpPr/>
          <p:nvPr/>
        </p:nvSpPr>
        <p:spPr>
          <a:xfrm>
            <a:off x="5939073" y="4011034"/>
            <a:ext cx="269744" cy="27456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Isosceles Triangle 128">
            <a:extLst>
              <a:ext uri="{FF2B5EF4-FFF2-40B4-BE49-F238E27FC236}">
                <a16:creationId xmlns:a16="http://schemas.microsoft.com/office/drawing/2014/main" id="{A6BD5FA9-ED34-1EE0-CC60-FAB36C00A5F4}"/>
              </a:ext>
            </a:extLst>
          </p:cNvPr>
          <p:cNvSpPr/>
          <p:nvPr/>
        </p:nvSpPr>
        <p:spPr>
          <a:xfrm>
            <a:off x="5019356" y="4011349"/>
            <a:ext cx="269744" cy="274560"/>
          </a:xfrm>
          <a:prstGeom prst="triangl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654BAF7-F3EE-DF6C-ADD4-53D963192F2C}"/>
              </a:ext>
            </a:extLst>
          </p:cNvPr>
          <p:cNvCxnSpPr>
            <a:cxnSpLocks/>
          </p:cNvCxnSpPr>
          <p:nvPr/>
        </p:nvCxnSpPr>
        <p:spPr>
          <a:xfrm>
            <a:off x="2378685" y="5056867"/>
            <a:ext cx="2774838" cy="0"/>
          </a:xfrm>
          <a:prstGeom prst="straightConnector1">
            <a:avLst/>
          </a:prstGeom>
          <a:ln w="508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A95D534-E42F-2503-EB98-604A0147CAF1}"/>
              </a:ext>
            </a:extLst>
          </p:cNvPr>
          <p:cNvGrpSpPr/>
          <p:nvPr/>
        </p:nvGrpSpPr>
        <p:grpSpPr>
          <a:xfrm>
            <a:off x="431437" y="5684291"/>
            <a:ext cx="1001368" cy="348706"/>
            <a:chOff x="7623694" y="1100278"/>
            <a:chExt cx="1363154" cy="771282"/>
          </a:xfrm>
        </p:grpSpPr>
        <p:sp>
          <p:nvSpPr>
            <p:cNvPr id="144" name="Left Bracket 143">
              <a:extLst>
                <a:ext uri="{FF2B5EF4-FFF2-40B4-BE49-F238E27FC236}">
                  <a16:creationId xmlns:a16="http://schemas.microsoft.com/office/drawing/2014/main" id="{135F3F73-F280-5A0A-871C-486EFD6C3561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Left Bracket 144">
              <a:extLst>
                <a:ext uri="{FF2B5EF4-FFF2-40B4-BE49-F238E27FC236}">
                  <a16:creationId xmlns:a16="http://schemas.microsoft.com/office/drawing/2014/main" id="{6B19C1C7-81FD-DEFD-84F0-84EFB1284FA2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74E9071-5BE4-89E0-07C6-17F949CE40A4}"/>
              </a:ext>
            </a:extLst>
          </p:cNvPr>
          <p:cNvGrpSpPr/>
          <p:nvPr/>
        </p:nvGrpSpPr>
        <p:grpSpPr>
          <a:xfrm>
            <a:off x="1438310" y="5683515"/>
            <a:ext cx="1001368" cy="348706"/>
            <a:chOff x="7623694" y="1100278"/>
            <a:chExt cx="1363154" cy="771282"/>
          </a:xfrm>
        </p:grpSpPr>
        <p:sp>
          <p:nvSpPr>
            <p:cNvPr id="147" name="Left Bracket 146">
              <a:extLst>
                <a:ext uri="{FF2B5EF4-FFF2-40B4-BE49-F238E27FC236}">
                  <a16:creationId xmlns:a16="http://schemas.microsoft.com/office/drawing/2014/main" id="{CD68EBE5-1463-F3C6-D255-44A9C09326C7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Left Bracket 147">
              <a:extLst>
                <a:ext uri="{FF2B5EF4-FFF2-40B4-BE49-F238E27FC236}">
                  <a16:creationId xmlns:a16="http://schemas.microsoft.com/office/drawing/2014/main" id="{09BC62F8-D399-D59E-FDB1-665F801886DF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7F855BE3-7C5F-D27C-FE85-96511F5A2AE5}"/>
              </a:ext>
            </a:extLst>
          </p:cNvPr>
          <p:cNvGrpSpPr/>
          <p:nvPr/>
        </p:nvGrpSpPr>
        <p:grpSpPr>
          <a:xfrm>
            <a:off x="6217750" y="4678450"/>
            <a:ext cx="1001368" cy="348706"/>
            <a:chOff x="7623694" y="1100278"/>
            <a:chExt cx="1363154" cy="771282"/>
          </a:xfrm>
        </p:grpSpPr>
        <p:sp>
          <p:nvSpPr>
            <p:cNvPr id="150" name="Left Bracket 149">
              <a:extLst>
                <a:ext uri="{FF2B5EF4-FFF2-40B4-BE49-F238E27FC236}">
                  <a16:creationId xmlns:a16="http://schemas.microsoft.com/office/drawing/2014/main" id="{51CB13F2-8D32-8B77-9D6C-AAC7ACCCB5B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Left Bracket 150">
              <a:extLst>
                <a:ext uri="{FF2B5EF4-FFF2-40B4-BE49-F238E27FC236}">
                  <a16:creationId xmlns:a16="http://schemas.microsoft.com/office/drawing/2014/main" id="{C8D88D3C-162D-7307-ECD3-E6560B1ED4CE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5EECFD37-4EB4-5CB0-FF58-3228A1142150}"/>
              </a:ext>
            </a:extLst>
          </p:cNvPr>
          <p:cNvGrpSpPr/>
          <p:nvPr/>
        </p:nvGrpSpPr>
        <p:grpSpPr>
          <a:xfrm>
            <a:off x="7224623" y="4677674"/>
            <a:ext cx="1001368" cy="348706"/>
            <a:chOff x="7623694" y="1100278"/>
            <a:chExt cx="1363154" cy="771282"/>
          </a:xfrm>
        </p:grpSpPr>
        <p:sp>
          <p:nvSpPr>
            <p:cNvPr id="153" name="Left Bracket 152">
              <a:extLst>
                <a:ext uri="{FF2B5EF4-FFF2-40B4-BE49-F238E27FC236}">
                  <a16:creationId xmlns:a16="http://schemas.microsoft.com/office/drawing/2014/main" id="{5D2AE5AF-6A16-8257-E343-A47156BEFABE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Left Bracket 153">
              <a:extLst>
                <a:ext uri="{FF2B5EF4-FFF2-40B4-BE49-F238E27FC236}">
                  <a16:creationId xmlns:a16="http://schemas.microsoft.com/office/drawing/2014/main" id="{5503C216-C3D5-691C-AC06-1D659C519A3B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CDFB425E-ABDE-FAF0-8F70-0DA8F7EBC13B}"/>
              </a:ext>
            </a:extLst>
          </p:cNvPr>
          <p:cNvCxnSpPr>
            <a:cxnSpLocks/>
          </p:cNvCxnSpPr>
          <p:nvPr/>
        </p:nvCxnSpPr>
        <p:spPr>
          <a:xfrm flipV="1">
            <a:off x="4808419" y="5716765"/>
            <a:ext cx="0" cy="672835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>
            <a:extLst>
              <a:ext uri="{FF2B5EF4-FFF2-40B4-BE49-F238E27FC236}">
                <a16:creationId xmlns:a16="http://schemas.microsoft.com/office/drawing/2014/main" id="{FAD30337-0789-E815-C996-03A7FB5E44F8}"/>
              </a:ext>
            </a:extLst>
          </p:cNvPr>
          <p:cNvSpPr/>
          <p:nvPr/>
        </p:nvSpPr>
        <p:spPr>
          <a:xfrm>
            <a:off x="5059412" y="5298598"/>
            <a:ext cx="849064" cy="832122"/>
          </a:xfrm>
          <a:prstGeom prst="rect">
            <a:avLst/>
          </a:prstGeom>
          <a:solidFill>
            <a:srgbClr val="FFB9B9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368B3177-5BF7-B5C0-D331-ECBAF1C6A29E}"/>
              </a:ext>
            </a:extLst>
          </p:cNvPr>
          <p:cNvSpPr txBox="1"/>
          <p:nvPr/>
        </p:nvSpPr>
        <p:spPr>
          <a:xfrm>
            <a:off x="4812397" y="5377086"/>
            <a:ext cx="13430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Shifter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B93F53-132D-FB1A-F951-06B3CF1E0591}"/>
              </a:ext>
            </a:extLst>
          </p:cNvPr>
          <p:cNvSpPr txBox="1"/>
          <p:nvPr/>
        </p:nvSpPr>
        <p:spPr>
          <a:xfrm>
            <a:off x="4380811" y="2626766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SerDes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EB595-A6A2-0119-D814-8CBF5443CF63}"/>
              </a:ext>
            </a:extLst>
          </p:cNvPr>
          <p:cNvSpPr txBox="1"/>
          <p:nvPr/>
        </p:nvSpPr>
        <p:spPr>
          <a:xfrm>
            <a:off x="3191435" y="2643098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Fabric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72626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6EBBDFF-DE4E-78C2-CAC2-0A61C4319F3B}"/>
              </a:ext>
            </a:extLst>
          </p:cNvPr>
          <p:cNvCxnSpPr>
            <a:cxnSpLocks/>
          </p:cNvCxnSpPr>
          <p:nvPr/>
        </p:nvCxnSpPr>
        <p:spPr>
          <a:xfrm>
            <a:off x="9616644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2FB0804A-48F0-E24D-A947-D7CC8D79A4C6}"/>
              </a:ext>
            </a:extLst>
          </p:cNvPr>
          <p:cNvCxnSpPr>
            <a:cxnSpLocks/>
          </p:cNvCxnSpPr>
          <p:nvPr/>
        </p:nvCxnSpPr>
        <p:spPr>
          <a:xfrm flipV="1">
            <a:off x="5153523" y="4100941"/>
            <a:ext cx="0" cy="964265"/>
          </a:xfrm>
          <a:prstGeom prst="straightConnector1">
            <a:avLst/>
          </a:prstGeom>
          <a:ln w="50800">
            <a:solidFill>
              <a:srgbClr val="00B0F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69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1509821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Example: mesochronous  clock-domain-crossing (CDC)</a:t>
            </a: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554B7A-B117-A123-C9DE-152DD477AE19}"/>
              </a:ext>
            </a:extLst>
          </p:cNvPr>
          <p:cNvCxnSpPr>
            <a:cxnSpLocks/>
          </p:cNvCxnSpPr>
          <p:nvPr/>
        </p:nvCxnSpPr>
        <p:spPr>
          <a:xfrm>
            <a:off x="11250546" y="3359644"/>
            <a:ext cx="0" cy="136445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117CA2-0ED0-C554-E4C9-4263ABE00889}"/>
              </a:ext>
            </a:extLst>
          </p:cNvPr>
          <p:cNvCxnSpPr>
            <a:cxnSpLocks/>
          </p:cNvCxnSpPr>
          <p:nvPr/>
        </p:nvCxnSpPr>
        <p:spPr>
          <a:xfrm>
            <a:off x="7882179" y="5686166"/>
            <a:ext cx="58047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BCAFB03-B28A-54EA-4533-5E8296DFEAA8}"/>
              </a:ext>
            </a:extLst>
          </p:cNvPr>
          <p:cNvSpPr/>
          <p:nvPr/>
        </p:nvSpPr>
        <p:spPr>
          <a:xfrm rot="10800000">
            <a:off x="10931086" y="3697152"/>
            <a:ext cx="648946" cy="660534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1E0A6F-7C7B-8CD9-0515-DBF2BECD9791}"/>
              </a:ext>
            </a:extLst>
          </p:cNvPr>
          <p:cNvCxnSpPr>
            <a:cxnSpLocks/>
          </p:cNvCxnSpPr>
          <p:nvPr/>
        </p:nvCxnSpPr>
        <p:spPr>
          <a:xfrm>
            <a:off x="10931086" y="4391285"/>
            <a:ext cx="648946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9E4133-3B46-D440-A6B4-147F7A0C71AB}"/>
              </a:ext>
            </a:extLst>
          </p:cNvPr>
          <p:cNvCxnSpPr/>
          <p:nvPr/>
        </p:nvCxnSpPr>
        <p:spPr>
          <a:xfrm>
            <a:off x="11250546" y="4687955"/>
            <a:ext cx="0" cy="642134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8B08A24-AA62-05EB-A158-D916476E98FD}"/>
              </a:ext>
            </a:extLst>
          </p:cNvPr>
          <p:cNvSpPr/>
          <p:nvPr/>
        </p:nvSpPr>
        <p:spPr>
          <a:xfrm rot="10800000">
            <a:off x="11128417" y="5193676"/>
            <a:ext cx="244259" cy="248620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262D61-4664-3084-D5ED-BD7BEDC29BE7}"/>
              </a:ext>
            </a:extLst>
          </p:cNvPr>
          <p:cNvCxnSpPr>
            <a:cxnSpLocks/>
          </p:cNvCxnSpPr>
          <p:nvPr/>
        </p:nvCxnSpPr>
        <p:spPr>
          <a:xfrm>
            <a:off x="9342642" y="3369046"/>
            <a:ext cx="1933697" cy="2505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BE0189-2003-B4E9-87E6-82AC9761BADA}"/>
              </a:ext>
            </a:extLst>
          </p:cNvPr>
          <p:cNvCxnSpPr/>
          <p:nvPr/>
        </p:nvCxnSpPr>
        <p:spPr>
          <a:xfrm flipV="1">
            <a:off x="11606929" y="3794814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3ABFE1-7378-172D-68D7-952DE7705D94}"/>
              </a:ext>
            </a:extLst>
          </p:cNvPr>
          <p:cNvCxnSpPr/>
          <p:nvPr/>
        </p:nvCxnSpPr>
        <p:spPr>
          <a:xfrm flipV="1">
            <a:off x="11645571" y="4013949"/>
            <a:ext cx="265471" cy="265471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3E02372-B9AC-56A6-D2B4-8EC64DA01091}"/>
              </a:ext>
            </a:extLst>
          </p:cNvPr>
          <p:cNvSpPr/>
          <p:nvPr/>
        </p:nvSpPr>
        <p:spPr>
          <a:xfrm>
            <a:off x="1255081" y="3071639"/>
            <a:ext cx="2417387" cy="1483143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0100011101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0111011100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CF84B5-817C-90C4-9A19-ECF7B469B4FF}"/>
              </a:ext>
            </a:extLst>
          </p:cNvPr>
          <p:cNvGrpSpPr/>
          <p:nvPr/>
        </p:nvGrpSpPr>
        <p:grpSpPr>
          <a:xfrm>
            <a:off x="8540087" y="5443410"/>
            <a:ext cx="997413" cy="588758"/>
            <a:chOff x="2768232" y="4374541"/>
            <a:chExt cx="600786" cy="35463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0F1EC9-D38E-3097-7EEC-22F731BF00F4}"/>
                </a:ext>
              </a:extLst>
            </p:cNvPr>
            <p:cNvGrpSpPr/>
            <p:nvPr/>
          </p:nvGrpSpPr>
          <p:grpSpPr>
            <a:xfrm>
              <a:off x="2768232" y="4374541"/>
              <a:ext cx="400524" cy="354635"/>
              <a:chOff x="4071726" y="711756"/>
              <a:chExt cx="2726309" cy="35463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C1ECBF91-0EB7-5C4F-B979-4644052AA5BE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7" name="Left Bracket 36">
                  <a:extLst>
                    <a:ext uri="{FF2B5EF4-FFF2-40B4-BE49-F238E27FC236}">
                      <a16:creationId xmlns:a16="http://schemas.microsoft.com/office/drawing/2014/main" id="{FA93DE18-A55B-7A07-8ACF-F1D3DCAFFCD1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Left Bracket 37">
                  <a:extLst>
                    <a:ext uri="{FF2B5EF4-FFF2-40B4-BE49-F238E27FC236}">
                      <a16:creationId xmlns:a16="http://schemas.microsoft.com/office/drawing/2014/main" id="{D6BDC19A-76A8-E7CB-5AB6-2BFD41561312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9F5BB88-5045-0286-4FD7-2E19FFEE4EB5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5" name="Left Bracket 34">
                  <a:extLst>
                    <a:ext uri="{FF2B5EF4-FFF2-40B4-BE49-F238E27FC236}">
                      <a16:creationId xmlns:a16="http://schemas.microsoft.com/office/drawing/2014/main" id="{D53FDD32-CAFB-DB27-D2A5-3C4451156AA7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Left Bracket 35">
                  <a:extLst>
                    <a:ext uri="{FF2B5EF4-FFF2-40B4-BE49-F238E27FC236}">
                      <a16:creationId xmlns:a16="http://schemas.microsoft.com/office/drawing/2014/main" id="{F9C60D81-AC86-38F3-3C15-46ACDC01C63F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EA383E9-FFBA-9565-3D82-1DAE780EC4FD}"/>
                </a:ext>
              </a:extLst>
            </p:cNvPr>
            <p:cNvGrpSpPr/>
            <p:nvPr/>
          </p:nvGrpSpPr>
          <p:grpSpPr>
            <a:xfrm>
              <a:off x="3168756" y="4380470"/>
              <a:ext cx="200262" cy="348706"/>
              <a:chOff x="7623694" y="1100278"/>
              <a:chExt cx="1363154" cy="771282"/>
            </a:xfrm>
          </p:grpSpPr>
          <p:sp>
            <p:nvSpPr>
              <p:cNvPr id="31" name="Left Bracket 30">
                <a:extLst>
                  <a:ext uri="{FF2B5EF4-FFF2-40B4-BE49-F238E27FC236}">
                    <a16:creationId xmlns:a16="http://schemas.microsoft.com/office/drawing/2014/main" id="{7FFF8DD2-5A4F-E290-AB4A-EC222B005618}"/>
                  </a:ext>
                </a:extLst>
              </p:cNvPr>
              <p:cNvSpPr/>
              <p:nvPr/>
            </p:nvSpPr>
            <p:spPr>
              <a:xfrm rot="5400000">
                <a:off x="7765105" y="958867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Left Bracket 31">
                <a:extLst>
                  <a:ext uri="{FF2B5EF4-FFF2-40B4-BE49-F238E27FC236}">
                    <a16:creationId xmlns:a16="http://schemas.microsoft.com/office/drawing/2014/main" id="{C622CE1B-9B99-AE63-D725-ECC6FB7A9098}"/>
                  </a:ext>
                </a:extLst>
              </p:cNvPr>
              <p:cNvSpPr/>
              <p:nvPr/>
            </p:nvSpPr>
            <p:spPr>
              <a:xfrm rot="16200000">
                <a:off x="8446682" y="1331394"/>
                <a:ext cx="398755" cy="681577"/>
              </a:xfrm>
              <a:prstGeom prst="leftBracket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BE2A2065-8653-A124-F4E4-3076A99AA283}"/>
              </a:ext>
            </a:extLst>
          </p:cNvPr>
          <p:cNvSpPr/>
          <p:nvPr/>
        </p:nvSpPr>
        <p:spPr>
          <a:xfrm>
            <a:off x="8331757" y="2800670"/>
            <a:ext cx="1010885" cy="2200672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45EDBF8-4196-A8F7-AC75-00EAFD9F9227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3672468" y="3901006"/>
            <a:ext cx="4659289" cy="1"/>
          </a:xfrm>
          <a:prstGeom prst="straightConnector1">
            <a:avLst/>
          </a:prstGeom>
          <a:ln w="730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DD7E2251-D787-09CF-528A-502D58893535}"/>
              </a:ext>
            </a:extLst>
          </p:cNvPr>
          <p:cNvSpPr/>
          <p:nvPr/>
        </p:nvSpPr>
        <p:spPr>
          <a:xfrm>
            <a:off x="8476155" y="4724094"/>
            <a:ext cx="269744" cy="27456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F62039F6-14F2-9082-741C-D7D782DC0463}"/>
              </a:ext>
            </a:extLst>
          </p:cNvPr>
          <p:cNvSpPr/>
          <p:nvPr/>
        </p:nvSpPr>
        <p:spPr>
          <a:xfrm>
            <a:off x="8900092" y="4725839"/>
            <a:ext cx="269744" cy="274560"/>
          </a:xfrm>
          <a:prstGeom prst="triangle">
            <a:avLst/>
          </a:prstGeom>
          <a:solidFill>
            <a:srgbClr val="00B05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6D794B34-97E1-0B9B-3827-10757B48528C}"/>
              </a:ext>
            </a:extLst>
          </p:cNvPr>
          <p:cNvSpPr/>
          <p:nvPr/>
        </p:nvSpPr>
        <p:spPr>
          <a:xfrm>
            <a:off x="2256883" y="4280589"/>
            <a:ext cx="269744" cy="274560"/>
          </a:xfrm>
          <a:prstGeom prst="triangl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45A0B61-7DF5-4A7F-8D10-1B84F89EED68}"/>
              </a:ext>
            </a:extLst>
          </p:cNvPr>
          <p:cNvSpPr/>
          <p:nvPr/>
        </p:nvSpPr>
        <p:spPr>
          <a:xfrm>
            <a:off x="7212337" y="5393843"/>
            <a:ext cx="711940" cy="697734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016F3D8-0E31-6BB1-D21D-55FAED27C680}"/>
              </a:ext>
            </a:extLst>
          </p:cNvPr>
          <p:cNvCxnSpPr>
            <a:cxnSpLocks/>
          </p:cNvCxnSpPr>
          <p:nvPr/>
        </p:nvCxnSpPr>
        <p:spPr>
          <a:xfrm>
            <a:off x="5545723" y="5728796"/>
            <a:ext cx="1643696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7EB29D64-EB6C-3816-40A7-BFC09D9E3E03}"/>
              </a:ext>
            </a:extLst>
          </p:cNvPr>
          <p:cNvSpPr txBox="1"/>
          <p:nvPr/>
        </p:nvSpPr>
        <p:spPr>
          <a:xfrm>
            <a:off x="7027217" y="5525373"/>
            <a:ext cx="1126183" cy="469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xN</a:t>
            </a: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id="{ED716AA1-123C-1A24-FD5E-BA4D8C225BA4}"/>
              </a:ext>
            </a:extLst>
          </p:cNvPr>
          <p:cNvSpPr/>
          <p:nvPr/>
        </p:nvSpPr>
        <p:spPr>
          <a:xfrm rot="5400000">
            <a:off x="9911384" y="3038019"/>
            <a:ext cx="648946" cy="660534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3944F04-0A78-9356-ADEB-D2EE4F31FC89}"/>
              </a:ext>
            </a:extLst>
          </p:cNvPr>
          <p:cNvCxnSpPr>
            <a:cxnSpLocks/>
            <a:stCxn id="86" idx="3"/>
          </p:cNvCxnSpPr>
          <p:nvPr/>
        </p:nvCxnSpPr>
        <p:spPr>
          <a:xfrm>
            <a:off x="4038600" y="5728927"/>
            <a:ext cx="1507123" cy="0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9A9B3FE-D8BF-81B4-8EA3-7C99DE07BE74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2390145" y="5720588"/>
            <a:ext cx="1161986" cy="8339"/>
          </a:xfrm>
          <a:prstGeom prst="straightConnector1">
            <a:avLst/>
          </a:prstGeom>
          <a:ln w="508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764742DC-3772-C0DB-D95D-0318779CD1E3}"/>
              </a:ext>
            </a:extLst>
          </p:cNvPr>
          <p:cNvSpPr/>
          <p:nvPr/>
        </p:nvSpPr>
        <p:spPr>
          <a:xfrm rot="16200000">
            <a:off x="3531286" y="5485692"/>
            <a:ext cx="528158" cy="486469"/>
          </a:xfrm>
          <a:prstGeom prst="triangle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BE1B3CE-C2AA-C02D-8C8A-608C09073D1F}"/>
              </a:ext>
            </a:extLst>
          </p:cNvPr>
          <p:cNvSpPr txBox="1"/>
          <p:nvPr/>
        </p:nvSpPr>
        <p:spPr>
          <a:xfrm>
            <a:off x="2532982" y="5833042"/>
            <a:ext cx="15057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Clock tree delay</a:t>
            </a:r>
            <a:endParaRPr lang="en-US" sz="2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0DFC8B10-2FD3-3D49-2981-0874CE882520}"/>
              </a:ext>
            </a:extLst>
          </p:cNvPr>
          <p:cNvCxnSpPr>
            <a:cxnSpLocks/>
          </p:cNvCxnSpPr>
          <p:nvPr/>
        </p:nvCxnSpPr>
        <p:spPr>
          <a:xfrm>
            <a:off x="4609095" y="2739458"/>
            <a:ext cx="0" cy="36168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FCB12AC4-C4F2-8CE0-E968-1FF501D6062E}"/>
              </a:ext>
            </a:extLst>
          </p:cNvPr>
          <p:cNvSpPr/>
          <p:nvPr/>
        </p:nvSpPr>
        <p:spPr>
          <a:xfrm>
            <a:off x="4924939" y="3464285"/>
            <a:ext cx="1402768" cy="832122"/>
          </a:xfrm>
          <a:prstGeom prst="rect">
            <a:avLst/>
          </a:prstGeom>
          <a:solidFill>
            <a:schemeClr val="bg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064B632-BDD3-804A-B17D-D436D736685E}"/>
              </a:ext>
            </a:extLst>
          </p:cNvPr>
          <p:cNvSpPr txBox="1"/>
          <p:nvPr/>
        </p:nvSpPr>
        <p:spPr>
          <a:xfrm>
            <a:off x="4509221" y="3526640"/>
            <a:ext cx="22387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Reg CDC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4C055AE-8EFA-4D32-A8A4-9C30B50B7C53}"/>
              </a:ext>
            </a:extLst>
          </p:cNvPr>
          <p:cNvCxnSpPr>
            <a:cxnSpLocks/>
          </p:cNvCxnSpPr>
          <p:nvPr/>
        </p:nvCxnSpPr>
        <p:spPr>
          <a:xfrm flipH="1" flipV="1">
            <a:off x="2378685" y="4555445"/>
            <a:ext cx="1" cy="1173351"/>
          </a:xfrm>
          <a:prstGeom prst="straightConnector1">
            <a:avLst/>
          </a:prstGeom>
          <a:ln w="50800">
            <a:solidFill>
              <a:srgbClr val="00B0F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110EDDB0-C8E2-C9CB-1332-C39473FB4EC3}"/>
              </a:ext>
            </a:extLst>
          </p:cNvPr>
          <p:cNvCxnSpPr>
            <a:cxnSpLocks/>
          </p:cNvCxnSpPr>
          <p:nvPr/>
        </p:nvCxnSpPr>
        <p:spPr>
          <a:xfrm flipV="1">
            <a:off x="6040695" y="4142442"/>
            <a:ext cx="0" cy="1600270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Isosceles Triangle 127">
            <a:extLst>
              <a:ext uri="{FF2B5EF4-FFF2-40B4-BE49-F238E27FC236}">
                <a16:creationId xmlns:a16="http://schemas.microsoft.com/office/drawing/2014/main" id="{970133F2-0A78-EAB6-2A02-77EEE23B3472}"/>
              </a:ext>
            </a:extLst>
          </p:cNvPr>
          <p:cNvSpPr/>
          <p:nvPr/>
        </p:nvSpPr>
        <p:spPr>
          <a:xfrm>
            <a:off x="5939073" y="4011034"/>
            <a:ext cx="269744" cy="27456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Isosceles Triangle 128">
            <a:extLst>
              <a:ext uri="{FF2B5EF4-FFF2-40B4-BE49-F238E27FC236}">
                <a16:creationId xmlns:a16="http://schemas.microsoft.com/office/drawing/2014/main" id="{A6BD5FA9-ED34-1EE0-CC60-FAB36C00A5F4}"/>
              </a:ext>
            </a:extLst>
          </p:cNvPr>
          <p:cNvSpPr/>
          <p:nvPr/>
        </p:nvSpPr>
        <p:spPr>
          <a:xfrm>
            <a:off x="5019356" y="4011349"/>
            <a:ext cx="269744" cy="274560"/>
          </a:xfrm>
          <a:prstGeom prst="triangle">
            <a:avLst/>
          </a:prstGeom>
          <a:solidFill>
            <a:srgbClr val="00B0F0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654BAF7-F3EE-DF6C-ADD4-53D963192F2C}"/>
              </a:ext>
            </a:extLst>
          </p:cNvPr>
          <p:cNvCxnSpPr>
            <a:cxnSpLocks/>
          </p:cNvCxnSpPr>
          <p:nvPr/>
        </p:nvCxnSpPr>
        <p:spPr>
          <a:xfrm>
            <a:off x="2378685" y="5056867"/>
            <a:ext cx="2774838" cy="0"/>
          </a:xfrm>
          <a:prstGeom prst="straightConnector1">
            <a:avLst/>
          </a:prstGeom>
          <a:ln w="508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A95D534-E42F-2503-EB98-604A0147CAF1}"/>
              </a:ext>
            </a:extLst>
          </p:cNvPr>
          <p:cNvGrpSpPr/>
          <p:nvPr/>
        </p:nvGrpSpPr>
        <p:grpSpPr>
          <a:xfrm>
            <a:off x="431437" y="5684291"/>
            <a:ext cx="1001368" cy="348706"/>
            <a:chOff x="7623694" y="1100278"/>
            <a:chExt cx="1363154" cy="771282"/>
          </a:xfrm>
        </p:grpSpPr>
        <p:sp>
          <p:nvSpPr>
            <p:cNvPr id="144" name="Left Bracket 143">
              <a:extLst>
                <a:ext uri="{FF2B5EF4-FFF2-40B4-BE49-F238E27FC236}">
                  <a16:creationId xmlns:a16="http://schemas.microsoft.com/office/drawing/2014/main" id="{135F3F73-F280-5A0A-871C-486EFD6C3561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Left Bracket 144">
              <a:extLst>
                <a:ext uri="{FF2B5EF4-FFF2-40B4-BE49-F238E27FC236}">
                  <a16:creationId xmlns:a16="http://schemas.microsoft.com/office/drawing/2014/main" id="{6B19C1C7-81FD-DEFD-84F0-84EFB1284FA2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74E9071-5BE4-89E0-07C6-17F949CE40A4}"/>
              </a:ext>
            </a:extLst>
          </p:cNvPr>
          <p:cNvGrpSpPr/>
          <p:nvPr/>
        </p:nvGrpSpPr>
        <p:grpSpPr>
          <a:xfrm>
            <a:off x="1438310" y="5683515"/>
            <a:ext cx="1001368" cy="348706"/>
            <a:chOff x="7623694" y="1100278"/>
            <a:chExt cx="1363154" cy="771282"/>
          </a:xfrm>
        </p:grpSpPr>
        <p:sp>
          <p:nvSpPr>
            <p:cNvPr id="147" name="Left Bracket 146">
              <a:extLst>
                <a:ext uri="{FF2B5EF4-FFF2-40B4-BE49-F238E27FC236}">
                  <a16:creationId xmlns:a16="http://schemas.microsoft.com/office/drawing/2014/main" id="{CD68EBE5-1463-F3C6-D255-44A9C09326C7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Left Bracket 147">
              <a:extLst>
                <a:ext uri="{FF2B5EF4-FFF2-40B4-BE49-F238E27FC236}">
                  <a16:creationId xmlns:a16="http://schemas.microsoft.com/office/drawing/2014/main" id="{09BC62F8-D399-D59E-FDB1-665F801886DF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rgbClr val="37C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7F855BE3-7C5F-D27C-FE85-96511F5A2AE5}"/>
              </a:ext>
            </a:extLst>
          </p:cNvPr>
          <p:cNvGrpSpPr/>
          <p:nvPr/>
        </p:nvGrpSpPr>
        <p:grpSpPr>
          <a:xfrm>
            <a:off x="6217750" y="4678450"/>
            <a:ext cx="1001368" cy="348706"/>
            <a:chOff x="7623694" y="1100278"/>
            <a:chExt cx="1363154" cy="771282"/>
          </a:xfrm>
        </p:grpSpPr>
        <p:sp>
          <p:nvSpPr>
            <p:cNvPr id="150" name="Left Bracket 149">
              <a:extLst>
                <a:ext uri="{FF2B5EF4-FFF2-40B4-BE49-F238E27FC236}">
                  <a16:creationId xmlns:a16="http://schemas.microsoft.com/office/drawing/2014/main" id="{51CB13F2-8D32-8B77-9D6C-AAC7ACCCB5B0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Left Bracket 150">
              <a:extLst>
                <a:ext uri="{FF2B5EF4-FFF2-40B4-BE49-F238E27FC236}">
                  <a16:creationId xmlns:a16="http://schemas.microsoft.com/office/drawing/2014/main" id="{C8D88D3C-162D-7307-ECD3-E6560B1ED4CE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5EECFD37-4EB4-5CB0-FF58-3228A1142150}"/>
              </a:ext>
            </a:extLst>
          </p:cNvPr>
          <p:cNvGrpSpPr/>
          <p:nvPr/>
        </p:nvGrpSpPr>
        <p:grpSpPr>
          <a:xfrm>
            <a:off x="7224623" y="4677674"/>
            <a:ext cx="1001368" cy="348706"/>
            <a:chOff x="7623694" y="1100278"/>
            <a:chExt cx="1363154" cy="771282"/>
          </a:xfrm>
        </p:grpSpPr>
        <p:sp>
          <p:nvSpPr>
            <p:cNvPr id="153" name="Left Bracket 152">
              <a:extLst>
                <a:ext uri="{FF2B5EF4-FFF2-40B4-BE49-F238E27FC236}">
                  <a16:creationId xmlns:a16="http://schemas.microsoft.com/office/drawing/2014/main" id="{5D2AE5AF-6A16-8257-E343-A47156BEFABE}"/>
                </a:ext>
              </a:extLst>
            </p:cNvPr>
            <p:cNvSpPr/>
            <p:nvPr/>
          </p:nvSpPr>
          <p:spPr>
            <a:xfrm rot="5400000">
              <a:off x="7765105" y="958867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Left Bracket 153">
              <a:extLst>
                <a:ext uri="{FF2B5EF4-FFF2-40B4-BE49-F238E27FC236}">
                  <a16:creationId xmlns:a16="http://schemas.microsoft.com/office/drawing/2014/main" id="{5503C216-C3D5-691C-AC06-1D659C519A3B}"/>
                </a:ext>
              </a:extLst>
            </p:cNvPr>
            <p:cNvSpPr/>
            <p:nvPr/>
          </p:nvSpPr>
          <p:spPr>
            <a:xfrm rot="16200000">
              <a:off x="8446682" y="1331394"/>
              <a:ext cx="398755" cy="681577"/>
            </a:xfrm>
            <a:prstGeom prst="leftBracket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CDFB425E-ABDE-FAF0-8F70-0DA8F7EBC13B}"/>
              </a:ext>
            </a:extLst>
          </p:cNvPr>
          <p:cNvCxnSpPr>
            <a:cxnSpLocks/>
          </p:cNvCxnSpPr>
          <p:nvPr/>
        </p:nvCxnSpPr>
        <p:spPr>
          <a:xfrm flipV="1">
            <a:off x="4808419" y="5716765"/>
            <a:ext cx="0" cy="672835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>
            <a:extLst>
              <a:ext uri="{FF2B5EF4-FFF2-40B4-BE49-F238E27FC236}">
                <a16:creationId xmlns:a16="http://schemas.microsoft.com/office/drawing/2014/main" id="{FAD30337-0789-E815-C996-03A7FB5E44F8}"/>
              </a:ext>
            </a:extLst>
          </p:cNvPr>
          <p:cNvSpPr/>
          <p:nvPr/>
        </p:nvSpPr>
        <p:spPr>
          <a:xfrm>
            <a:off x="5059412" y="5298598"/>
            <a:ext cx="849064" cy="832122"/>
          </a:xfrm>
          <a:prstGeom prst="rect">
            <a:avLst/>
          </a:prstGeom>
          <a:solidFill>
            <a:srgbClr val="FFB9B9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368B3177-5BF7-B5C0-D331-ECBAF1C6A29E}"/>
              </a:ext>
            </a:extLst>
          </p:cNvPr>
          <p:cNvSpPr txBox="1"/>
          <p:nvPr/>
        </p:nvSpPr>
        <p:spPr>
          <a:xfrm>
            <a:off x="4812397" y="5377086"/>
            <a:ext cx="13430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Shifter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B93F53-132D-FB1A-F951-06B3CF1E0591}"/>
              </a:ext>
            </a:extLst>
          </p:cNvPr>
          <p:cNvSpPr txBox="1"/>
          <p:nvPr/>
        </p:nvSpPr>
        <p:spPr>
          <a:xfrm>
            <a:off x="4380811" y="2626766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SerDes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EB595-A6A2-0119-D814-8CBF5443CF63}"/>
              </a:ext>
            </a:extLst>
          </p:cNvPr>
          <p:cNvSpPr txBox="1"/>
          <p:nvPr/>
        </p:nvSpPr>
        <p:spPr>
          <a:xfrm>
            <a:off x="3191435" y="2643098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Fabric</a:t>
            </a:r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B5FAA6A-B044-23FF-3B59-4F4C9EFE0DE3}"/>
              </a:ext>
            </a:extLst>
          </p:cNvPr>
          <p:cNvSpPr/>
          <p:nvPr/>
        </p:nvSpPr>
        <p:spPr>
          <a:xfrm>
            <a:off x="4718768" y="3339966"/>
            <a:ext cx="5121284" cy="3147461"/>
          </a:xfrm>
          <a:custGeom>
            <a:avLst/>
            <a:gdLst>
              <a:gd name="connsiteX0" fmla="*/ 55364 w 6340660"/>
              <a:gd name="connsiteY0" fmla="*/ 3147461 h 3147461"/>
              <a:gd name="connsiteX1" fmla="*/ 103490 w 6340660"/>
              <a:gd name="connsiteY1" fmla="*/ 2492943 h 3147461"/>
              <a:gd name="connsiteX2" fmla="*/ 998639 w 6340660"/>
              <a:gd name="connsiteY2" fmla="*/ 2319689 h 3147461"/>
              <a:gd name="connsiteX3" fmla="*/ 4184601 w 6340660"/>
              <a:gd name="connsiteY3" fmla="*/ 2040556 h 3147461"/>
              <a:gd name="connsiteX4" fmla="*/ 4954622 w 6340660"/>
              <a:gd name="connsiteY4" fmla="*/ 356135 h 3147461"/>
              <a:gd name="connsiteX5" fmla="*/ 6340660 w 6340660"/>
              <a:gd name="connsiteY5" fmla="*/ 0 h 314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40660" h="3147461">
                <a:moveTo>
                  <a:pt x="55364" y="3147461"/>
                </a:moveTo>
                <a:cubicBezTo>
                  <a:pt x="820" y="2889183"/>
                  <a:pt x="-53723" y="2630905"/>
                  <a:pt x="103490" y="2492943"/>
                </a:cubicBezTo>
                <a:cubicBezTo>
                  <a:pt x="260703" y="2354981"/>
                  <a:pt x="318454" y="2395087"/>
                  <a:pt x="998639" y="2319689"/>
                </a:cubicBezTo>
                <a:cubicBezTo>
                  <a:pt x="1678824" y="2244291"/>
                  <a:pt x="3525271" y="2367815"/>
                  <a:pt x="4184601" y="2040556"/>
                </a:cubicBezTo>
                <a:cubicBezTo>
                  <a:pt x="4843931" y="1713297"/>
                  <a:pt x="4595279" y="696228"/>
                  <a:pt x="4954622" y="356135"/>
                </a:cubicBezTo>
                <a:cubicBezTo>
                  <a:pt x="5313965" y="16042"/>
                  <a:pt x="5827312" y="8021"/>
                  <a:pt x="6340660" y="0"/>
                </a:cubicBezTo>
              </a:path>
            </a:pathLst>
          </a:custGeom>
          <a:noFill/>
          <a:ln w="60325"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56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41911F8-8F62-1705-6239-596514F34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5796" y="2414587"/>
            <a:ext cx="6667500" cy="41243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A134A-ED13-EB5B-6BB8-4BDCA6167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315692" cy="4351338"/>
          </a:xfrm>
        </p:spPr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CMS and ATLAS 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Building timing detectors for phase-2 upgrades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Stringent constraints regarding clock quality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6422D1-1349-9E33-5296-F7D881C96788}"/>
              </a:ext>
            </a:extLst>
          </p:cNvPr>
          <p:cNvSpPr txBox="1"/>
          <p:nvPr/>
        </p:nvSpPr>
        <p:spPr>
          <a:xfrm>
            <a:off x="8878266" y="2109758"/>
            <a:ext cx="30861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Josh Bendavid (CERN/LPC), Oct 2017</a:t>
            </a:r>
          </a:p>
          <a:p>
            <a:r>
              <a:rPr lang="en-US" sz="1400" b="1" dirty="0">
                <a:hlinkClick r:id="rId4"/>
              </a:rPr>
              <a:t>CMS detector performance for HL-LHC</a:t>
            </a:r>
            <a:endParaRPr lang="en-US" sz="14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E31CE6-9A8C-1444-8E7D-B8978DB00132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Home | CERN">
            <a:extLst>
              <a:ext uri="{FF2B5EF4-FFF2-40B4-BE49-F238E27FC236}">
                <a16:creationId xmlns:a16="http://schemas.microsoft.com/office/drawing/2014/main" id="{5A8F9DF1-5218-E322-089B-D7C0ADA74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5AD5331-3303-B33B-6228-355ABBE0709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Timing helps removing pile-up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5719E4-7915-E571-5160-BD596E628B00}"/>
              </a:ext>
            </a:extLst>
          </p:cNvPr>
          <p:cNvSpPr txBox="1"/>
          <p:nvPr/>
        </p:nvSpPr>
        <p:spPr>
          <a:xfrm>
            <a:off x="7435909" y="6176963"/>
            <a:ext cx="2884714" cy="373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Experiment Axis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0E51F-14A3-B7CE-4C0B-B45B7FA07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B1391-A447-BCE9-0F8B-0C284A92F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2747B5-957F-4F9A-F385-36F2989DF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7</a:t>
            </a:fld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567F64-1C71-01A8-8ABB-6A01EA658AA2}"/>
              </a:ext>
            </a:extLst>
          </p:cNvPr>
          <p:cNvCxnSpPr/>
          <p:nvPr/>
        </p:nvCxnSpPr>
        <p:spPr>
          <a:xfrm flipV="1">
            <a:off x="6896100" y="3505200"/>
            <a:ext cx="0" cy="2413000"/>
          </a:xfrm>
          <a:prstGeom prst="line">
            <a:avLst/>
          </a:prstGeom>
          <a:ln w="50800">
            <a:solidFill>
              <a:srgbClr val="D6A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FC3500AF-6DEB-09A7-99FD-E057D7C21AE3}"/>
              </a:ext>
            </a:extLst>
          </p:cNvPr>
          <p:cNvSpPr/>
          <p:nvPr/>
        </p:nvSpPr>
        <p:spPr>
          <a:xfrm>
            <a:off x="6731000" y="5219700"/>
            <a:ext cx="307103" cy="609600"/>
          </a:xfrm>
          <a:prstGeom prst="ellipse">
            <a:avLst/>
          </a:prstGeom>
          <a:noFill/>
          <a:ln w="31750">
            <a:solidFill>
              <a:srgbClr val="FF3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BFDAA23-4B82-9FF9-2B61-9742684394EB}"/>
              </a:ext>
            </a:extLst>
          </p:cNvPr>
          <p:cNvSpPr/>
          <p:nvPr/>
        </p:nvSpPr>
        <p:spPr>
          <a:xfrm>
            <a:off x="6731000" y="4343400"/>
            <a:ext cx="307103" cy="609600"/>
          </a:xfrm>
          <a:prstGeom prst="ellipse">
            <a:avLst/>
          </a:prstGeom>
          <a:noFill/>
          <a:ln w="31750">
            <a:solidFill>
              <a:srgbClr val="FF3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0331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9CA86F0-F2FB-3B35-F790-FB38F7E053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195" y="2055813"/>
            <a:ext cx="5852172" cy="4389129"/>
          </a:xfrm>
          <a:prstGeom prst="rect">
            <a:avLst/>
          </a:prstGeom>
        </p:spPr>
      </p:pic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70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51559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Content Placeholder 46">
            <a:extLst>
              <a:ext uri="{FF2B5EF4-FFF2-40B4-BE49-F238E27FC236}">
                <a16:creationId xmlns:a16="http://schemas.microsoft.com/office/drawing/2014/main" id="{00778FF8-BD54-46C5-1901-81B99F1D37F4}"/>
              </a:ext>
            </a:extLst>
          </p:cNvPr>
          <p:cNvSpPr txBox="1">
            <a:spLocks/>
          </p:cNvSpPr>
          <p:nvPr/>
        </p:nvSpPr>
        <p:spPr>
          <a:xfrm>
            <a:off x="838200" y="1574381"/>
            <a:ext cx="5678714" cy="4463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 for Ultrascale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Transmitter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2BEBB6-2EB9-8FE3-0F68-58763433AD12}"/>
              </a:ext>
            </a:extLst>
          </p:cNvPr>
          <p:cNvSpPr/>
          <p:nvPr/>
        </p:nvSpPr>
        <p:spPr>
          <a:xfrm>
            <a:off x="1741714" y="472461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C598D04-EEBE-19A1-A0B1-E21C46E74C6F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2543688" y="5064036"/>
            <a:ext cx="1124798" cy="1083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2ABEC7B-2D8C-32EB-E995-6A5334DE6AAB}"/>
              </a:ext>
            </a:extLst>
          </p:cNvPr>
          <p:cNvSpPr/>
          <p:nvPr/>
        </p:nvSpPr>
        <p:spPr>
          <a:xfrm>
            <a:off x="1773568" y="3587773"/>
            <a:ext cx="801974" cy="7005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Clock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gen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C4C74BA-D66F-1206-ADCC-C99A0F65D2F8}"/>
              </a:ext>
            </a:extLst>
          </p:cNvPr>
          <p:cNvCxnSpPr>
            <a:cxnSpLocks/>
          </p:cNvCxnSpPr>
          <p:nvPr/>
        </p:nvCxnSpPr>
        <p:spPr>
          <a:xfrm>
            <a:off x="2174555" y="4510062"/>
            <a:ext cx="1493931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007ABAC-F2BC-3859-DE1E-4E2834FC1C1C}"/>
              </a:ext>
            </a:extLst>
          </p:cNvPr>
          <p:cNvSpPr/>
          <p:nvPr/>
        </p:nvSpPr>
        <p:spPr>
          <a:xfrm>
            <a:off x="3678568" y="4316418"/>
            <a:ext cx="1111444" cy="961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Scope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DED38D-4595-D06F-A8BF-C1A78F798374}"/>
              </a:ext>
            </a:extLst>
          </p:cNvPr>
          <p:cNvCxnSpPr>
            <a:cxnSpLocks/>
          </p:cNvCxnSpPr>
          <p:nvPr/>
        </p:nvCxnSpPr>
        <p:spPr>
          <a:xfrm rot="5400000">
            <a:off x="1962819" y="4512876"/>
            <a:ext cx="423472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0CA0BEE-460E-C40E-0D0A-70A6C184DCE1}"/>
              </a:ext>
            </a:extLst>
          </p:cNvPr>
          <p:cNvSpPr txBox="1"/>
          <p:nvPr/>
        </p:nvSpPr>
        <p:spPr>
          <a:xfrm>
            <a:off x="2521857" y="4699454"/>
            <a:ext cx="699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Tx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5F79A-017A-E1C9-CCCE-6C1BB63F23C4}"/>
              </a:ext>
            </a:extLst>
          </p:cNvPr>
          <p:cNvGrpSpPr/>
          <p:nvPr/>
        </p:nvGrpSpPr>
        <p:grpSpPr>
          <a:xfrm>
            <a:off x="6322899" y="2467429"/>
            <a:ext cx="495850" cy="3570206"/>
            <a:chOff x="6294024" y="2467429"/>
            <a:chExt cx="495850" cy="357020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29A3EE7-9068-5DAB-466B-C427D72B3389}"/>
                </a:ext>
              </a:extLst>
            </p:cNvPr>
            <p:cNvSpPr/>
            <p:nvPr/>
          </p:nvSpPr>
          <p:spPr>
            <a:xfrm>
              <a:off x="6294024" y="2467429"/>
              <a:ext cx="495850" cy="3570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67D1953-D76E-AF0F-5D75-9C5A223D603B}"/>
                </a:ext>
              </a:extLst>
            </p:cNvPr>
            <p:cNvSpPr txBox="1"/>
            <p:nvPr/>
          </p:nvSpPr>
          <p:spPr>
            <a:xfrm rot="16200000">
              <a:off x="5059126" y="4170224"/>
              <a:ext cx="315371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Probability density function</a:t>
              </a:r>
            </a:p>
          </p:txBody>
        </p:sp>
      </p:grp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4CC291A-EC4F-F05C-51B6-176E43318847}"/>
              </a:ext>
            </a:extLst>
          </p:cNvPr>
          <p:cNvCxnSpPr>
            <a:cxnSpLocks/>
          </p:cNvCxnSpPr>
          <p:nvPr/>
        </p:nvCxnSpPr>
        <p:spPr>
          <a:xfrm>
            <a:off x="6818749" y="2290812"/>
            <a:ext cx="453505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C0C162F7-C549-C186-793B-B219039AE471}"/>
              </a:ext>
            </a:extLst>
          </p:cNvPr>
          <p:cNvSpPr txBox="1"/>
          <p:nvPr/>
        </p:nvSpPr>
        <p:spPr>
          <a:xfrm>
            <a:off x="8245072" y="1888838"/>
            <a:ext cx="2242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3x Unit Interval</a:t>
            </a:r>
          </a:p>
        </p:txBody>
      </p:sp>
    </p:spTree>
    <p:extLst>
      <p:ext uri="{BB962C8B-B14F-4D97-AF65-F5344CB8AC3E}">
        <p14:creationId xmlns:p14="http://schemas.microsoft.com/office/powerpoint/2010/main" val="288908459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9CA86F0-F2FB-3B35-F790-FB38F7E053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195" y="2055813"/>
            <a:ext cx="5852172" cy="4389129"/>
          </a:xfrm>
          <a:prstGeom prst="rect">
            <a:avLst/>
          </a:prstGeom>
        </p:spPr>
      </p:pic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71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51559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Content Placeholder 46">
            <a:extLst>
              <a:ext uri="{FF2B5EF4-FFF2-40B4-BE49-F238E27FC236}">
                <a16:creationId xmlns:a16="http://schemas.microsoft.com/office/drawing/2014/main" id="{00778FF8-BD54-46C5-1901-81B99F1D37F4}"/>
              </a:ext>
            </a:extLst>
          </p:cNvPr>
          <p:cNvSpPr txBox="1">
            <a:spLocks/>
          </p:cNvSpPr>
          <p:nvPr/>
        </p:nvSpPr>
        <p:spPr>
          <a:xfrm>
            <a:off x="838200" y="1574381"/>
            <a:ext cx="5678714" cy="4463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 for Ultrascale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Transmitter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2BEBB6-2EB9-8FE3-0F68-58763433AD12}"/>
              </a:ext>
            </a:extLst>
          </p:cNvPr>
          <p:cNvSpPr/>
          <p:nvPr/>
        </p:nvSpPr>
        <p:spPr>
          <a:xfrm>
            <a:off x="1741714" y="472461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C598D04-EEBE-19A1-A0B1-E21C46E74C6F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2543688" y="5064036"/>
            <a:ext cx="1124798" cy="1083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2ABEC7B-2D8C-32EB-E995-6A5334DE6AAB}"/>
              </a:ext>
            </a:extLst>
          </p:cNvPr>
          <p:cNvSpPr/>
          <p:nvPr/>
        </p:nvSpPr>
        <p:spPr>
          <a:xfrm>
            <a:off x="1773568" y="3587773"/>
            <a:ext cx="801974" cy="7005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Clock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gen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C4C74BA-D66F-1206-ADCC-C99A0F65D2F8}"/>
              </a:ext>
            </a:extLst>
          </p:cNvPr>
          <p:cNvCxnSpPr>
            <a:cxnSpLocks/>
          </p:cNvCxnSpPr>
          <p:nvPr/>
        </p:nvCxnSpPr>
        <p:spPr>
          <a:xfrm>
            <a:off x="2174555" y="4510062"/>
            <a:ext cx="1493931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007ABAC-F2BC-3859-DE1E-4E2834FC1C1C}"/>
              </a:ext>
            </a:extLst>
          </p:cNvPr>
          <p:cNvSpPr/>
          <p:nvPr/>
        </p:nvSpPr>
        <p:spPr>
          <a:xfrm>
            <a:off x="3678568" y="4316418"/>
            <a:ext cx="1111444" cy="961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Scope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DED38D-4595-D06F-A8BF-C1A78F798374}"/>
              </a:ext>
            </a:extLst>
          </p:cNvPr>
          <p:cNvCxnSpPr>
            <a:cxnSpLocks/>
          </p:cNvCxnSpPr>
          <p:nvPr/>
        </p:nvCxnSpPr>
        <p:spPr>
          <a:xfrm rot="5400000">
            <a:off x="1962819" y="4512876"/>
            <a:ext cx="423472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0CA0BEE-460E-C40E-0D0A-70A6C184DCE1}"/>
              </a:ext>
            </a:extLst>
          </p:cNvPr>
          <p:cNvSpPr txBox="1"/>
          <p:nvPr/>
        </p:nvSpPr>
        <p:spPr>
          <a:xfrm>
            <a:off x="2521857" y="4699454"/>
            <a:ext cx="699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Tx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35F79A-017A-E1C9-CCCE-6C1BB63F23C4}"/>
              </a:ext>
            </a:extLst>
          </p:cNvPr>
          <p:cNvGrpSpPr/>
          <p:nvPr/>
        </p:nvGrpSpPr>
        <p:grpSpPr>
          <a:xfrm>
            <a:off x="6322899" y="2467429"/>
            <a:ext cx="495850" cy="3570206"/>
            <a:chOff x="6294024" y="2467429"/>
            <a:chExt cx="495850" cy="357020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29A3EE7-9068-5DAB-466B-C427D72B3389}"/>
                </a:ext>
              </a:extLst>
            </p:cNvPr>
            <p:cNvSpPr/>
            <p:nvPr/>
          </p:nvSpPr>
          <p:spPr>
            <a:xfrm>
              <a:off x="6294024" y="2467429"/>
              <a:ext cx="495850" cy="3570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67D1953-D76E-AF0F-5D75-9C5A223D603B}"/>
                </a:ext>
              </a:extLst>
            </p:cNvPr>
            <p:cNvSpPr txBox="1"/>
            <p:nvPr/>
          </p:nvSpPr>
          <p:spPr>
            <a:xfrm rot="16200000">
              <a:off x="5059126" y="4170224"/>
              <a:ext cx="315371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Probability density function</a:t>
              </a:r>
            </a:p>
          </p:txBody>
        </p:sp>
      </p:grp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4CC291A-EC4F-F05C-51B6-176E43318847}"/>
              </a:ext>
            </a:extLst>
          </p:cNvPr>
          <p:cNvCxnSpPr>
            <a:cxnSpLocks/>
          </p:cNvCxnSpPr>
          <p:nvPr/>
        </p:nvCxnSpPr>
        <p:spPr>
          <a:xfrm>
            <a:off x="6818749" y="2290812"/>
            <a:ext cx="453505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C0C162F7-C549-C186-793B-B219039AE471}"/>
              </a:ext>
            </a:extLst>
          </p:cNvPr>
          <p:cNvSpPr txBox="1"/>
          <p:nvPr/>
        </p:nvSpPr>
        <p:spPr>
          <a:xfrm>
            <a:off x="8245072" y="1888838"/>
            <a:ext cx="2242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3x Unit Interval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C12A84-1634-0A3C-543B-74C0BC7C1B21}"/>
              </a:ext>
            </a:extLst>
          </p:cNvPr>
          <p:cNvSpPr/>
          <p:nvPr/>
        </p:nvSpPr>
        <p:spPr>
          <a:xfrm>
            <a:off x="8610600" y="4052236"/>
            <a:ext cx="947286" cy="2098305"/>
          </a:xfrm>
          <a:prstGeom prst="rect">
            <a:avLst/>
          </a:prstGeom>
          <a:noFill/>
          <a:ln w="317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8719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72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51559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2BEBB6-2EB9-8FE3-0F68-58763433AD12}"/>
              </a:ext>
            </a:extLst>
          </p:cNvPr>
          <p:cNvSpPr/>
          <p:nvPr/>
        </p:nvSpPr>
        <p:spPr>
          <a:xfrm>
            <a:off x="1741714" y="472461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C598D04-EEBE-19A1-A0B1-E21C46E74C6F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2543688" y="5064036"/>
            <a:ext cx="1124798" cy="1083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2ABEC7B-2D8C-32EB-E995-6A5334DE6AAB}"/>
              </a:ext>
            </a:extLst>
          </p:cNvPr>
          <p:cNvSpPr/>
          <p:nvPr/>
        </p:nvSpPr>
        <p:spPr>
          <a:xfrm>
            <a:off x="1773568" y="3587773"/>
            <a:ext cx="801974" cy="7005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Clock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gen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C4C74BA-D66F-1206-ADCC-C99A0F65D2F8}"/>
              </a:ext>
            </a:extLst>
          </p:cNvPr>
          <p:cNvCxnSpPr>
            <a:cxnSpLocks/>
          </p:cNvCxnSpPr>
          <p:nvPr/>
        </p:nvCxnSpPr>
        <p:spPr>
          <a:xfrm>
            <a:off x="2174555" y="4510062"/>
            <a:ext cx="1493931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007ABAC-F2BC-3859-DE1E-4E2834FC1C1C}"/>
              </a:ext>
            </a:extLst>
          </p:cNvPr>
          <p:cNvSpPr/>
          <p:nvPr/>
        </p:nvSpPr>
        <p:spPr>
          <a:xfrm>
            <a:off x="3678568" y="4316418"/>
            <a:ext cx="1111444" cy="961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Scope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DED38D-4595-D06F-A8BF-C1A78F798374}"/>
              </a:ext>
            </a:extLst>
          </p:cNvPr>
          <p:cNvCxnSpPr>
            <a:cxnSpLocks/>
          </p:cNvCxnSpPr>
          <p:nvPr/>
        </p:nvCxnSpPr>
        <p:spPr>
          <a:xfrm rot="5400000">
            <a:off x="1962819" y="4512876"/>
            <a:ext cx="423472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0CA0BEE-460E-C40E-0D0A-70A6C184DCE1}"/>
              </a:ext>
            </a:extLst>
          </p:cNvPr>
          <p:cNvSpPr txBox="1"/>
          <p:nvPr/>
        </p:nvSpPr>
        <p:spPr>
          <a:xfrm>
            <a:off x="2521857" y="4699454"/>
            <a:ext cx="699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Tx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544C43-2338-F86D-FAC7-42D6DB91FE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800" y="2055600"/>
            <a:ext cx="5852172" cy="438912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10C3CF5E-62E8-E557-9741-540928669590}"/>
              </a:ext>
            </a:extLst>
          </p:cNvPr>
          <p:cNvGrpSpPr/>
          <p:nvPr/>
        </p:nvGrpSpPr>
        <p:grpSpPr>
          <a:xfrm>
            <a:off x="6322899" y="2467429"/>
            <a:ext cx="495850" cy="3570206"/>
            <a:chOff x="6294024" y="2467429"/>
            <a:chExt cx="495850" cy="357020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BAE7437-DDD7-0EA2-4D0C-6D4A9C9F59C2}"/>
                </a:ext>
              </a:extLst>
            </p:cNvPr>
            <p:cNvSpPr/>
            <p:nvPr/>
          </p:nvSpPr>
          <p:spPr>
            <a:xfrm>
              <a:off x="6294024" y="2467429"/>
              <a:ext cx="495850" cy="3570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395E4DE-F54F-E673-DF29-0C132ADAD37A}"/>
                </a:ext>
              </a:extLst>
            </p:cNvPr>
            <p:cNvSpPr txBox="1"/>
            <p:nvPr/>
          </p:nvSpPr>
          <p:spPr>
            <a:xfrm rot="16200000">
              <a:off x="5059126" y="4170224"/>
              <a:ext cx="315371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Probability density function</a:t>
              </a:r>
            </a:p>
          </p:txBody>
        </p:sp>
      </p:grpSp>
      <p:sp>
        <p:nvSpPr>
          <p:cNvPr id="13" name="Content Placeholder 46">
            <a:extLst>
              <a:ext uri="{FF2B5EF4-FFF2-40B4-BE49-F238E27FC236}">
                <a16:creationId xmlns:a16="http://schemas.microsoft.com/office/drawing/2014/main" id="{00778FF8-BD54-46C5-1901-81B99F1D37F4}"/>
              </a:ext>
            </a:extLst>
          </p:cNvPr>
          <p:cNvSpPr txBox="1">
            <a:spLocks/>
          </p:cNvSpPr>
          <p:nvPr/>
        </p:nvSpPr>
        <p:spPr>
          <a:xfrm>
            <a:off x="838200" y="1574381"/>
            <a:ext cx="5678714" cy="4463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 for Ultrascale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Transmitter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FE8401A-7F75-80D8-5CC9-0F67B3A99613}"/>
              </a:ext>
            </a:extLst>
          </p:cNvPr>
          <p:cNvCxnSpPr>
            <a:cxnSpLocks/>
          </p:cNvCxnSpPr>
          <p:nvPr/>
        </p:nvCxnSpPr>
        <p:spPr>
          <a:xfrm>
            <a:off x="6818749" y="2290812"/>
            <a:ext cx="453505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9B91C7E-80B9-67EB-C61C-B22123692436}"/>
              </a:ext>
            </a:extLst>
          </p:cNvPr>
          <p:cNvSpPr txBox="1"/>
          <p:nvPr/>
        </p:nvSpPr>
        <p:spPr>
          <a:xfrm>
            <a:off x="8245072" y="1888838"/>
            <a:ext cx="2242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0.3x Unit Interval</a:t>
            </a:r>
          </a:p>
        </p:txBody>
      </p:sp>
    </p:spTree>
    <p:extLst>
      <p:ext uri="{BB962C8B-B14F-4D97-AF65-F5344CB8AC3E}">
        <p14:creationId xmlns:p14="http://schemas.microsoft.com/office/powerpoint/2010/main" val="208788590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73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51559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2BEBB6-2EB9-8FE3-0F68-58763433AD12}"/>
              </a:ext>
            </a:extLst>
          </p:cNvPr>
          <p:cNvSpPr/>
          <p:nvPr/>
        </p:nvSpPr>
        <p:spPr>
          <a:xfrm>
            <a:off x="1741714" y="472461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C598D04-EEBE-19A1-A0B1-E21C46E74C6F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2543688" y="5064036"/>
            <a:ext cx="1124798" cy="1083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2ABEC7B-2D8C-32EB-E995-6A5334DE6AAB}"/>
              </a:ext>
            </a:extLst>
          </p:cNvPr>
          <p:cNvSpPr/>
          <p:nvPr/>
        </p:nvSpPr>
        <p:spPr>
          <a:xfrm>
            <a:off x="1773568" y="3587773"/>
            <a:ext cx="801974" cy="7005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Clock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gen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C4C74BA-D66F-1206-ADCC-C99A0F65D2F8}"/>
              </a:ext>
            </a:extLst>
          </p:cNvPr>
          <p:cNvCxnSpPr>
            <a:cxnSpLocks/>
          </p:cNvCxnSpPr>
          <p:nvPr/>
        </p:nvCxnSpPr>
        <p:spPr>
          <a:xfrm>
            <a:off x="2174555" y="4510062"/>
            <a:ext cx="1493931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007ABAC-F2BC-3859-DE1E-4E2834FC1C1C}"/>
              </a:ext>
            </a:extLst>
          </p:cNvPr>
          <p:cNvSpPr/>
          <p:nvPr/>
        </p:nvSpPr>
        <p:spPr>
          <a:xfrm>
            <a:off x="3678568" y="4316418"/>
            <a:ext cx="1111444" cy="961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Scope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DED38D-4595-D06F-A8BF-C1A78F798374}"/>
              </a:ext>
            </a:extLst>
          </p:cNvPr>
          <p:cNvCxnSpPr>
            <a:cxnSpLocks/>
          </p:cNvCxnSpPr>
          <p:nvPr/>
        </p:nvCxnSpPr>
        <p:spPr>
          <a:xfrm rot="5400000">
            <a:off x="1962819" y="4512876"/>
            <a:ext cx="423472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0CA0BEE-460E-C40E-0D0A-70A6C184DCE1}"/>
              </a:ext>
            </a:extLst>
          </p:cNvPr>
          <p:cNvSpPr txBox="1"/>
          <p:nvPr/>
        </p:nvSpPr>
        <p:spPr>
          <a:xfrm>
            <a:off x="2521857" y="4699454"/>
            <a:ext cx="699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Tx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544C43-2338-F86D-FAC7-42D6DB91FE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800" y="2055600"/>
            <a:ext cx="5852172" cy="438912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10C3CF5E-62E8-E557-9741-540928669590}"/>
              </a:ext>
            </a:extLst>
          </p:cNvPr>
          <p:cNvGrpSpPr/>
          <p:nvPr/>
        </p:nvGrpSpPr>
        <p:grpSpPr>
          <a:xfrm>
            <a:off x="6322899" y="2467429"/>
            <a:ext cx="495850" cy="3570206"/>
            <a:chOff x="6294024" y="2467429"/>
            <a:chExt cx="495850" cy="357020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BAE7437-DDD7-0EA2-4D0C-6D4A9C9F59C2}"/>
                </a:ext>
              </a:extLst>
            </p:cNvPr>
            <p:cNvSpPr/>
            <p:nvPr/>
          </p:nvSpPr>
          <p:spPr>
            <a:xfrm>
              <a:off x="6294024" y="2467429"/>
              <a:ext cx="495850" cy="3570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395E4DE-F54F-E673-DF29-0C132ADAD37A}"/>
                </a:ext>
              </a:extLst>
            </p:cNvPr>
            <p:cNvSpPr txBox="1"/>
            <p:nvPr/>
          </p:nvSpPr>
          <p:spPr>
            <a:xfrm rot="16200000">
              <a:off x="5059126" y="4170224"/>
              <a:ext cx="315371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Probability density function</a:t>
              </a:r>
            </a:p>
          </p:txBody>
        </p:sp>
      </p:grpSp>
      <p:sp>
        <p:nvSpPr>
          <p:cNvPr id="13" name="Content Placeholder 46">
            <a:extLst>
              <a:ext uri="{FF2B5EF4-FFF2-40B4-BE49-F238E27FC236}">
                <a16:creationId xmlns:a16="http://schemas.microsoft.com/office/drawing/2014/main" id="{00778FF8-BD54-46C5-1901-81B99F1D37F4}"/>
              </a:ext>
            </a:extLst>
          </p:cNvPr>
          <p:cNvSpPr txBox="1">
            <a:spLocks/>
          </p:cNvSpPr>
          <p:nvPr/>
        </p:nvSpPr>
        <p:spPr>
          <a:xfrm>
            <a:off x="838200" y="1574381"/>
            <a:ext cx="5678714" cy="4463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 for Ultrascale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Transmitter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B91C7E-80B9-67EB-C61C-B22123692436}"/>
              </a:ext>
            </a:extLst>
          </p:cNvPr>
          <p:cNvSpPr txBox="1"/>
          <p:nvPr/>
        </p:nvSpPr>
        <p:spPr>
          <a:xfrm>
            <a:off x="8133843" y="3324323"/>
            <a:ext cx="312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Phase shifter bin size~1.5ps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A682424-0AC0-01AB-9413-65C82C440C0A}"/>
              </a:ext>
            </a:extLst>
          </p:cNvPr>
          <p:cNvCxnSpPr>
            <a:cxnSpLocks/>
          </p:cNvCxnSpPr>
          <p:nvPr/>
        </p:nvCxnSpPr>
        <p:spPr>
          <a:xfrm>
            <a:off x="9338964" y="3732997"/>
            <a:ext cx="30555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163774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3ADB14-4DE1-2FCC-7479-4A18E97F56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800" y="2055600"/>
            <a:ext cx="5852172" cy="4389129"/>
          </a:xfrm>
          <a:prstGeom prst="rect">
            <a:avLst/>
          </a:prstGeom>
        </p:spPr>
      </p:pic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74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51559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Content Placeholder 46">
            <a:extLst>
              <a:ext uri="{FF2B5EF4-FFF2-40B4-BE49-F238E27FC236}">
                <a16:creationId xmlns:a16="http://schemas.microsoft.com/office/drawing/2014/main" id="{00778FF8-BD54-46C5-1901-81B99F1D37F4}"/>
              </a:ext>
            </a:extLst>
          </p:cNvPr>
          <p:cNvSpPr txBox="1">
            <a:spLocks/>
          </p:cNvSpPr>
          <p:nvPr/>
        </p:nvSpPr>
        <p:spPr>
          <a:xfrm>
            <a:off x="838200" y="1574381"/>
            <a:ext cx="5678714" cy="4463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 for Ultrascale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Transmitter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2BEBB6-2EB9-8FE3-0F68-58763433AD12}"/>
              </a:ext>
            </a:extLst>
          </p:cNvPr>
          <p:cNvSpPr/>
          <p:nvPr/>
        </p:nvSpPr>
        <p:spPr>
          <a:xfrm>
            <a:off x="1741714" y="472461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C598D04-EEBE-19A1-A0B1-E21C46E74C6F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2543688" y="5064036"/>
            <a:ext cx="1124798" cy="1083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2ABEC7B-2D8C-32EB-E995-6A5334DE6AAB}"/>
              </a:ext>
            </a:extLst>
          </p:cNvPr>
          <p:cNvSpPr/>
          <p:nvPr/>
        </p:nvSpPr>
        <p:spPr>
          <a:xfrm>
            <a:off x="1773568" y="3587773"/>
            <a:ext cx="801974" cy="7005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Clock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gen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C4C74BA-D66F-1206-ADCC-C99A0F65D2F8}"/>
              </a:ext>
            </a:extLst>
          </p:cNvPr>
          <p:cNvCxnSpPr>
            <a:cxnSpLocks/>
          </p:cNvCxnSpPr>
          <p:nvPr/>
        </p:nvCxnSpPr>
        <p:spPr>
          <a:xfrm>
            <a:off x="2174555" y="4510062"/>
            <a:ext cx="1493931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007ABAC-F2BC-3859-DE1E-4E2834FC1C1C}"/>
              </a:ext>
            </a:extLst>
          </p:cNvPr>
          <p:cNvSpPr/>
          <p:nvPr/>
        </p:nvSpPr>
        <p:spPr>
          <a:xfrm>
            <a:off x="3678568" y="4316418"/>
            <a:ext cx="1111444" cy="961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Scope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DED38D-4595-D06F-A8BF-C1A78F798374}"/>
              </a:ext>
            </a:extLst>
          </p:cNvPr>
          <p:cNvCxnSpPr>
            <a:cxnSpLocks/>
          </p:cNvCxnSpPr>
          <p:nvPr/>
        </p:nvCxnSpPr>
        <p:spPr>
          <a:xfrm rot="5400000">
            <a:off x="1962819" y="4512876"/>
            <a:ext cx="423472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0CA0BEE-460E-C40E-0D0A-70A6C184DCE1}"/>
              </a:ext>
            </a:extLst>
          </p:cNvPr>
          <p:cNvSpPr txBox="1"/>
          <p:nvPr/>
        </p:nvSpPr>
        <p:spPr>
          <a:xfrm>
            <a:off x="2521857" y="4699454"/>
            <a:ext cx="699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Tx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A693D3D-3392-A14A-9DD1-56484BD2530A}"/>
              </a:ext>
            </a:extLst>
          </p:cNvPr>
          <p:cNvGrpSpPr/>
          <p:nvPr/>
        </p:nvGrpSpPr>
        <p:grpSpPr>
          <a:xfrm>
            <a:off x="6322899" y="2467429"/>
            <a:ext cx="495850" cy="3570206"/>
            <a:chOff x="6294024" y="2467429"/>
            <a:chExt cx="495850" cy="357020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98719C4-5FCF-1E03-E61D-95A975181D12}"/>
                </a:ext>
              </a:extLst>
            </p:cNvPr>
            <p:cNvSpPr/>
            <p:nvPr/>
          </p:nvSpPr>
          <p:spPr>
            <a:xfrm>
              <a:off x="6294024" y="2467429"/>
              <a:ext cx="495850" cy="3570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C7744F2-3992-A4D3-59DE-7DC45FC6920B}"/>
                </a:ext>
              </a:extLst>
            </p:cNvPr>
            <p:cNvSpPr txBox="1"/>
            <p:nvPr/>
          </p:nvSpPr>
          <p:spPr>
            <a:xfrm rot="16200000">
              <a:off x="5059126" y="4170224"/>
              <a:ext cx="315371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Probability density function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392567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70C70FA-FF35-E4A6-FCEB-CF10D6AC19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800" y="2055600"/>
            <a:ext cx="5852172" cy="4389129"/>
          </a:xfrm>
          <a:prstGeom prst="rect">
            <a:avLst/>
          </a:prstGeom>
        </p:spPr>
      </p:pic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75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51559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Content Placeholder 46">
            <a:extLst>
              <a:ext uri="{FF2B5EF4-FFF2-40B4-BE49-F238E27FC236}">
                <a16:creationId xmlns:a16="http://schemas.microsoft.com/office/drawing/2014/main" id="{00778FF8-BD54-46C5-1901-81B99F1D37F4}"/>
              </a:ext>
            </a:extLst>
          </p:cNvPr>
          <p:cNvSpPr txBox="1">
            <a:spLocks/>
          </p:cNvSpPr>
          <p:nvPr/>
        </p:nvSpPr>
        <p:spPr>
          <a:xfrm>
            <a:off x="838200" y="1574381"/>
            <a:ext cx="5678714" cy="4463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 for Ultrascale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Receiver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17F145-844E-DEAD-1202-5A58589416E8}"/>
              </a:ext>
            </a:extLst>
          </p:cNvPr>
          <p:cNvSpPr txBox="1"/>
          <p:nvPr/>
        </p:nvSpPr>
        <p:spPr>
          <a:xfrm>
            <a:off x="7861846" y="2055600"/>
            <a:ext cx="2939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DFE: Discrete Feedback Equalizer</a:t>
            </a:r>
          </a:p>
          <a:p>
            <a:r>
              <a:rPr lang="en-US" sz="1400" dirty="0"/>
              <a:t>LPM: Low-Power Mode equalizer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CAC1DBE-35C7-22E2-0B08-458CED32DEC4}"/>
              </a:ext>
            </a:extLst>
          </p:cNvPr>
          <p:cNvGrpSpPr/>
          <p:nvPr/>
        </p:nvGrpSpPr>
        <p:grpSpPr>
          <a:xfrm>
            <a:off x="6322899" y="2467429"/>
            <a:ext cx="495850" cy="3570206"/>
            <a:chOff x="6294024" y="2467429"/>
            <a:chExt cx="495850" cy="357020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5723791-D7B2-97A2-015A-06673A3E8E4D}"/>
                </a:ext>
              </a:extLst>
            </p:cNvPr>
            <p:cNvSpPr/>
            <p:nvPr/>
          </p:nvSpPr>
          <p:spPr>
            <a:xfrm>
              <a:off x="6294024" y="2467429"/>
              <a:ext cx="495850" cy="3570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2215F43-5BDB-4C84-E439-EC87DBC54A08}"/>
                </a:ext>
              </a:extLst>
            </p:cNvPr>
            <p:cNvSpPr txBox="1"/>
            <p:nvPr/>
          </p:nvSpPr>
          <p:spPr>
            <a:xfrm rot="16200000">
              <a:off x="5059126" y="4170224"/>
              <a:ext cx="315371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Probability density function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62346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76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51559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Content Placeholder 46">
            <a:extLst>
              <a:ext uri="{FF2B5EF4-FFF2-40B4-BE49-F238E27FC236}">
                <a16:creationId xmlns:a16="http://schemas.microsoft.com/office/drawing/2014/main" id="{00778FF8-BD54-46C5-1901-81B99F1D37F4}"/>
              </a:ext>
            </a:extLst>
          </p:cNvPr>
          <p:cNvSpPr txBox="1">
            <a:spLocks/>
          </p:cNvSpPr>
          <p:nvPr/>
        </p:nvSpPr>
        <p:spPr>
          <a:xfrm>
            <a:off x="838200" y="1574381"/>
            <a:ext cx="5678714" cy="5147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First published by our team in 2020 IEEE TNS (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hlinkClick r:id="rId4"/>
              </a:rPr>
              <a:t>link here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Close collaboration with Xilinx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283B26-0DCC-31B9-1D0E-566D5035E0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8511" y="2466636"/>
            <a:ext cx="2995436" cy="38897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849516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Calibration-related phase-variations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77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51559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sub-Unit Interval Level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Content Placeholder 46">
            <a:extLst>
              <a:ext uri="{FF2B5EF4-FFF2-40B4-BE49-F238E27FC236}">
                <a16:creationId xmlns:a16="http://schemas.microsoft.com/office/drawing/2014/main" id="{00778FF8-BD54-46C5-1901-81B99F1D37F4}"/>
              </a:ext>
            </a:extLst>
          </p:cNvPr>
          <p:cNvSpPr txBox="1">
            <a:spLocks/>
          </p:cNvSpPr>
          <p:nvPr/>
        </p:nvSpPr>
        <p:spPr>
          <a:xfrm>
            <a:off x="838199" y="1574381"/>
            <a:ext cx="6132112" cy="5147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First published by our team in 2020 IEEE TNS (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hlinkClick r:id="rId4"/>
              </a:rPr>
              <a:t>link here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Close collaboration with Xilinx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Results have been applied in several institutes and companies worldwide</a:t>
            </a:r>
          </a:p>
          <a:p>
            <a:pPr lvl="2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Thanks to CERN Open Hardware License</a:t>
            </a:r>
          </a:p>
          <a:p>
            <a:pPr lvl="2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IEEE TNS most popular paper of 04/20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283B26-0DCC-31B9-1D0E-566D5035E0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8511" y="2466636"/>
            <a:ext cx="2995436" cy="38897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282213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194752E-4BA5-A4B7-21BF-CDAE35B08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200" y="2757600"/>
            <a:ext cx="4977778" cy="337777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0DE86F5-2FCF-7A6F-C643-5D571FE56718}"/>
              </a:ext>
            </a:extLst>
          </p:cNvPr>
          <p:cNvGrpSpPr/>
          <p:nvPr/>
        </p:nvGrpSpPr>
        <p:grpSpPr>
          <a:xfrm>
            <a:off x="1266928" y="4370693"/>
            <a:ext cx="930099" cy="234179"/>
            <a:chOff x="1266929" y="4392512"/>
            <a:chExt cx="492452" cy="21236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E48CD8-6C97-3291-C6C4-1842942CBDF0}"/>
                </a:ext>
              </a:extLst>
            </p:cNvPr>
            <p:cNvCxnSpPr/>
            <p:nvPr/>
          </p:nvCxnSpPr>
          <p:spPr>
            <a:xfrm>
              <a:off x="1266930" y="4392512"/>
              <a:ext cx="492451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83EB21C-382F-F7BB-D6B8-4DFF6D1849E2}"/>
                </a:ext>
              </a:extLst>
            </p:cNvPr>
            <p:cNvCxnSpPr/>
            <p:nvPr/>
          </p:nvCxnSpPr>
          <p:spPr>
            <a:xfrm>
              <a:off x="1266929" y="4604872"/>
              <a:ext cx="492451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Typical phase jumps 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78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Example: BCP board for CMS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7D4EB2-687B-90E6-4461-D13E11D75DC3}"/>
              </a:ext>
            </a:extLst>
          </p:cNvPr>
          <p:cNvSpPr/>
          <p:nvPr/>
        </p:nvSpPr>
        <p:spPr>
          <a:xfrm>
            <a:off x="478971" y="414892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BCP1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AD613D-5821-E77E-ED80-6A79237FD377}"/>
              </a:ext>
            </a:extLst>
          </p:cNvPr>
          <p:cNvSpPr/>
          <p:nvPr/>
        </p:nvSpPr>
        <p:spPr>
          <a:xfrm>
            <a:off x="1558517" y="414892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BCP2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B58B171-D53A-1F19-B451-FA8198D265E8}"/>
              </a:ext>
            </a:extLst>
          </p:cNvPr>
          <p:cNvCxnSpPr>
            <a:cxnSpLocks/>
          </p:cNvCxnSpPr>
          <p:nvPr/>
        </p:nvCxnSpPr>
        <p:spPr>
          <a:xfrm>
            <a:off x="2360491" y="4488346"/>
            <a:ext cx="2753311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2BDA012-E4A1-7610-9B78-AE26F090E68B}"/>
              </a:ext>
            </a:extLst>
          </p:cNvPr>
          <p:cNvCxnSpPr>
            <a:cxnSpLocks/>
          </p:cNvCxnSpPr>
          <p:nvPr/>
        </p:nvCxnSpPr>
        <p:spPr>
          <a:xfrm rot="5400000">
            <a:off x="700076" y="3937186"/>
            <a:ext cx="423472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92994019-C775-0E97-A66D-932ACF671B19}"/>
              </a:ext>
            </a:extLst>
          </p:cNvPr>
          <p:cNvSpPr/>
          <p:nvPr/>
        </p:nvSpPr>
        <p:spPr>
          <a:xfrm>
            <a:off x="510825" y="3012083"/>
            <a:ext cx="801974" cy="7005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Clock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gen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E836EE-1ADA-F807-1597-6D3B6C961F2B}"/>
              </a:ext>
            </a:extLst>
          </p:cNvPr>
          <p:cNvCxnSpPr>
            <a:cxnSpLocks/>
          </p:cNvCxnSpPr>
          <p:nvPr/>
        </p:nvCxnSpPr>
        <p:spPr>
          <a:xfrm>
            <a:off x="911812" y="3934372"/>
            <a:ext cx="4197664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5927245-CA53-C244-DB42-2E62593A05B0}"/>
              </a:ext>
            </a:extLst>
          </p:cNvPr>
          <p:cNvSpPr/>
          <p:nvPr/>
        </p:nvSpPr>
        <p:spPr>
          <a:xfrm>
            <a:off x="5109476" y="3740728"/>
            <a:ext cx="1111444" cy="961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Scope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4295F61-044F-BEB4-3261-7AE2DA7E3D33}"/>
              </a:ext>
            </a:extLst>
          </p:cNvPr>
          <p:cNvGrpSpPr/>
          <p:nvPr/>
        </p:nvGrpSpPr>
        <p:grpSpPr>
          <a:xfrm>
            <a:off x="6496431" y="2274586"/>
            <a:ext cx="655140" cy="3570206"/>
            <a:chOff x="6294024" y="2467429"/>
            <a:chExt cx="495850" cy="357020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5C2891B-A7E8-CCF6-D7C2-F34B22BD7C5F}"/>
                </a:ext>
              </a:extLst>
            </p:cNvPr>
            <p:cNvSpPr/>
            <p:nvPr/>
          </p:nvSpPr>
          <p:spPr>
            <a:xfrm>
              <a:off x="6294024" y="2467429"/>
              <a:ext cx="495850" cy="3570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EEB2644-778E-A868-32AB-4900E257A5F9}"/>
                </a:ext>
              </a:extLst>
            </p:cNvPr>
            <p:cNvSpPr txBox="1"/>
            <p:nvPr/>
          </p:nvSpPr>
          <p:spPr>
            <a:xfrm rot="16200000">
              <a:off x="5059126" y="4170224"/>
              <a:ext cx="315371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Probability density function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699962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0DE86F5-2FCF-7A6F-C643-5D571FE56718}"/>
              </a:ext>
            </a:extLst>
          </p:cNvPr>
          <p:cNvGrpSpPr/>
          <p:nvPr/>
        </p:nvGrpSpPr>
        <p:grpSpPr>
          <a:xfrm>
            <a:off x="1266928" y="4370693"/>
            <a:ext cx="2743199" cy="234179"/>
            <a:chOff x="1266929" y="4392512"/>
            <a:chExt cx="492452" cy="21236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E48CD8-6C97-3291-C6C4-1842942CBDF0}"/>
                </a:ext>
              </a:extLst>
            </p:cNvPr>
            <p:cNvCxnSpPr/>
            <p:nvPr/>
          </p:nvCxnSpPr>
          <p:spPr>
            <a:xfrm>
              <a:off x="1266930" y="4392512"/>
              <a:ext cx="492451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83EB21C-382F-F7BB-D6B8-4DFF6D1849E2}"/>
                </a:ext>
              </a:extLst>
            </p:cNvPr>
            <p:cNvCxnSpPr/>
            <p:nvPr/>
          </p:nvCxnSpPr>
          <p:spPr>
            <a:xfrm>
              <a:off x="1266929" y="4604872"/>
              <a:ext cx="492451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Typical phase jumps 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79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Example: BCP board for CMS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2DC541-A873-E737-222D-3569000666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916" y="2756353"/>
            <a:ext cx="4929059" cy="328128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87D4EB2-687B-90E6-4461-D13E11D75DC3}"/>
              </a:ext>
            </a:extLst>
          </p:cNvPr>
          <p:cNvSpPr/>
          <p:nvPr/>
        </p:nvSpPr>
        <p:spPr>
          <a:xfrm>
            <a:off x="478971" y="414892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BCP1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AD613D-5821-E77E-ED80-6A79237FD377}"/>
              </a:ext>
            </a:extLst>
          </p:cNvPr>
          <p:cNvSpPr/>
          <p:nvPr/>
        </p:nvSpPr>
        <p:spPr>
          <a:xfrm>
            <a:off x="1558517" y="414892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BCP2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8AA9A4-A634-7795-AC7E-BE2B4FDD406E}"/>
              </a:ext>
            </a:extLst>
          </p:cNvPr>
          <p:cNvSpPr/>
          <p:nvPr/>
        </p:nvSpPr>
        <p:spPr>
          <a:xfrm>
            <a:off x="2721006" y="4150660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BCP3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B01E82-62D1-C4E0-1CAC-4D799823A4C2}"/>
              </a:ext>
            </a:extLst>
          </p:cNvPr>
          <p:cNvSpPr/>
          <p:nvPr/>
        </p:nvSpPr>
        <p:spPr>
          <a:xfrm>
            <a:off x="3888356" y="414892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lpGBT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B58B171-D53A-1F19-B451-FA8198D265E8}"/>
              </a:ext>
            </a:extLst>
          </p:cNvPr>
          <p:cNvCxnSpPr>
            <a:cxnSpLocks/>
          </p:cNvCxnSpPr>
          <p:nvPr/>
        </p:nvCxnSpPr>
        <p:spPr>
          <a:xfrm>
            <a:off x="4690330" y="4488346"/>
            <a:ext cx="423472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2BDA012-E4A1-7610-9B78-AE26F090E68B}"/>
              </a:ext>
            </a:extLst>
          </p:cNvPr>
          <p:cNvCxnSpPr>
            <a:cxnSpLocks/>
          </p:cNvCxnSpPr>
          <p:nvPr/>
        </p:nvCxnSpPr>
        <p:spPr>
          <a:xfrm rot="5400000">
            <a:off x="700076" y="3937186"/>
            <a:ext cx="423472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92994019-C775-0E97-A66D-932ACF671B19}"/>
              </a:ext>
            </a:extLst>
          </p:cNvPr>
          <p:cNvSpPr/>
          <p:nvPr/>
        </p:nvSpPr>
        <p:spPr>
          <a:xfrm>
            <a:off x="510825" y="3012083"/>
            <a:ext cx="801974" cy="7005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Clock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gen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E836EE-1ADA-F807-1597-6D3B6C961F2B}"/>
              </a:ext>
            </a:extLst>
          </p:cNvPr>
          <p:cNvCxnSpPr>
            <a:cxnSpLocks/>
          </p:cNvCxnSpPr>
          <p:nvPr/>
        </p:nvCxnSpPr>
        <p:spPr>
          <a:xfrm>
            <a:off x="911812" y="3934372"/>
            <a:ext cx="4197664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5927245-CA53-C244-DB42-2E62593A05B0}"/>
              </a:ext>
            </a:extLst>
          </p:cNvPr>
          <p:cNvSpPr/>
          <p:nvPr/>
        </p:nvSpPr>
        <p:spPr>
          <a:xfrm>
            <a:off x="5109476" y="3740728"/>
            <a:ext cx="1111444" cy="961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Scope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4295F61-044F-BEB4-3261-7AE2DA7E3D33}"/>
              </a:ext>
            </a:extLst>
          </p:cNvPr>
          <p:cNvGrpSpPr/>
          <p:nvPr/>
        </p:nvGrpSpPr>
        <p:grpSpPr>
          <a:xfrm>
            <a:off x="6496431" y="2274586"/>
            <a:ext cx="655140" cy="3570206"/>
            <a:chOff x="6294024" y="2467429"/>
            <a:chExt cx="495850" cy="357020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5C2891B-A7E8-CCF6-D7C2-F34B22BD7C5F}"/>
                </a:ext>
              </a:extLst>
            </p:cNvPr>
            <p:cNvSpPr/>
            <p:nvPr/>
          </p:nvSpPr>
          <p:spPr>
            <a:xfrm>
              <a:off x="6294024" y="2467429"/>
              <a:ext cx="495850" cy="3570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EEB2644-778E-A868-32AB-4900E257A5F9}"/>
                </a:ext>
              </a:extLst>
            </p:cNvPr>
            <p:cNvSpPr txBox="1"/>
            <p:nvPr/>
          </p:nvSpPr>
          <p:spPr>
            <a:xfrm rot="16200000">
              <a:off x="5059126" y="4170224"/>
              <a:ext cx="315371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Probability density function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7545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8E9885CF-0321-D620-8B9E-BBB31C8DA34B}"/>
              </a:ext>
            </a:extLst>
          </p:cNvPr>
          <p:cNvGrpSpPr/>
          <p:nvPr/>
        </p:nvGrpSpPr>
        <p:grpSpPr>
          <a:xfrm>
            <a:off x="0" y="4713528"/>
            <a:ext cx="12192000" cy="365125"/>
            <a:chOff x="1250844" y="3012659"/>
            <a:chExt cx="10001709" cy="408028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87FB4AB-AC42-9D37-5312-13F0EB64FCA3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710D597A-C5EC-54F5-1165-4D20892C9889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E388E332-CA9C-84CB-B6DE-85376A6B871D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62" name="Left Bracket 61">
                    <a:extLst>
                      <a:ext uri="{FF2B5EF4-FFF2-40B4-BE49-F238E27FC236}">
                        <a16:creationId xmlns:a16="http://schemas.microsoft.com/office/drawing/2014/main" id="{21D0936D-E193-5368-07D8-B48AF8B328F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" name="Left Bracket 62">
                    <a:extLst>
                      <a:ext uri="{FF2B5EF4-FFF2-40B4-BE49-F238E27FC236}">
                        <a16:creationId xmlns:a16="http://schemas.microsoft.com/office/drawing/2014/main" id="{103D84F6-8EDD-22C5-C7A1-0BCB0E54DD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3D09C7EC-657F-0E75-9EF0-230AA9C4AD59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60" name="Left Bracket 59">
                    <a:extLst>
                      <a:ext uri="{FF2B5EF4-FFF2-40B4-BE49-F238E27FC236}">
                        <a16:creationId xmlns:a16="http://schemas.microsoft.com/office/drawing/2014/main" id="{F4F02D79-A779-05F1-FE98-D9024CC84A3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" name="Left Bracket 60">
                    <a:extLst>
                      <a:ext uri="{FF2B5EF4-FFF2-40B4-BE49-F238E27FC236}">
                        <a16:creationId xmlns:a16="http://schemas.microsoft.com/office/drawing/2014/main" id="{A360A20C-1A84-942C-5845-832ED0EC8F9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7E0AE6BA-DA93-6D16-D6F3-98E726B447CB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13277143-9DC7-E834-7822-D63495A8BA4F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56" name="Left Bracket 55">
                    <a:extLst>
                      <a:ext uri="{FF2B5EF4-FFF2-40B4-BE49-F238E27FC236}">
                        <a16:creationId xmlns:a16="http://schemas.microsoft.com/office/drawing/2014/main" id="{42239745-1599-F893-D45E-646E704130C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Left Bracket 56">
                    <a:extLst>
                      <a:ext uri="{FF2B5EF4-FFF2-40B4-BE49-F238E27FC236}">
                        <a16:creationId xmlns:a16="http://schemas.microsoft.com/office/drawing/2014/main" id="{2AE21FD4-A5DD-9440-C8C5-A3A2C7F10C8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D16FECE9-D558-B4A4-19B7-DDA7663E61B8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54" name="Left Bracket 53">
                    <a:extLst>
                      <a:ext uri="{FF2B5EF4-FFF2-40B4-BE49-F238E27FC236}">
                        <a16:creationId xmlns:a16="http://schemas.microsoft.com/office/drawing/2014/main" id="{05122B51-8DDF-3310-C18A-66BCF645FC2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" name="Left Bracket 54">
                    <a:extLst>
                      <a:ext uri="{FF2B5EF4-FFF2-40B4-BE49-F238E27FC236}">
                        <a16:creationId xmlns:a16="http://schemas.microsoft.com/office/drawing/2014/main" id="{8DB2C1EB-D5F2-CBBF-3770-DB55965D5EA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3359F11-6D1F-625B-379C-DF84AC0826D0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477AFC3C-AEF4-E0C7-345C-C18E67094049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DB6B70C6-DA22-54EA-C34D-87357823B290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8" name="Left Bracket 47">
                    <a:extLst>
                      <a:ext uri="{FF2B5EF4-FFF2-40B4-BE49-F238E27FC236}">
                        <a16:creationId xmlns:a16="http://schemas.microsoft.com/office/drawing/2014/main" id="{D61D930F-1DFF-1EED-4671-C80DD73262A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" name="Left Bracket 48">
                    <a:extLst>
                      <a:ext uri="{FF2B5EF4-FFF2-40B4-BE49-F238E27FC236}">
                        <a16:creationId xmlns:a16="http://schemas.microsoft.com/office/drawing/2014/main" id="{D29BBFCE-0F7F-6D9E-715C-4680E7990EB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7A3A0A03-2325-FB0E-E190-C9A0BE63E030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6" name="Left Bracket 45">
                    <a:extLst>
                      <a:ext uri="{FF2B5EF4-FFF2-40B4-BE49-F238E27FC236}">
                        <a16:creationId xmlns:a16="http://schemas.microsoft.com/office/drawing/2014/main" id="{6AEED7BC-5DB0-1508-455D-2FFF8B2A1B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Left Bracket 46">
                    <a:extLst>
                      <a:ext uri="{FF2B5EF4-FFF2-40B4-BE49-F238E27FC236}">
                        <a16:creationId xmlns:a16="http://schemas.microsoft.com/office/drawing/2014/main" id="{A6DEB633-D356-F87D-56CE-F13A192AA9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C677F5BA-D04B-24AD-CF4E-64A6D3B2ED98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E75B45EC-48A5-5A5F-A46C-C247B9CCCB2A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2" name="Left Bracket 41">
                    <a:extLst>
                      <a:ext uri="{FF2B5EF4-FFF2-40B4-BE49-F238E27FC236}">
                        <a16:creationId xmlns:a16="http://schemas.microsoft.com/office/drawing/2014/main" id="{7D73A3E1-A829-FC63-2C72-395A8FB4527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Left Bracket 42">
                    <a:extLst>
                      <a:ext uri="{FF2B5EF4-FFF2-40B4-BE49-F238E27FC236}">
                        <a16:creationId xmlns:a16="http://schemas.microsoft.com/office/drawing/2014/main" id="{4B85C610-B20F-EDB9-B868-D5A26C797C4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3CE6F037-60AA-CD42-0ED0-98E933F935AF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0" name="Left Bracket 39">
                    <a:extLst>
                      <a:ext uri="{FF2B5EF4-FFF2-40B4-BE49-F238E27FC236}">
                        <a16:creationId xmlns:a16="http://schemas.microsoft.com/office/drawing/2014/main" id="{1C6B5D7F-F175-B88F-5F54-C28FAC7A52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Left Bracket 40">
                    <a:extLst>
                      <a:ext uri="{FF2B5EF4-FFF2-40B4-BE49-F238E27FC236}">
                        <a16:creationId xmlns:a16="http://schemas.microsoft.com/office/drawing/2014/main" id="{85633AEF-4D20-FB8C-870D-EE8A5137B9E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90E0462-710B-D7A8-A3FE-A2E326CBE3A6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77005816-51B0-CD28-F11F-0C9B9971C860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4" name="Left Bracket 33">
                  <a:extLst>
                    <a:ext uri="{FF2B5EF4-FFF2-40B4-BE49-F238E27FC236}">
                      <a16:creationId xmlns:a16="http://schemas.microsoft.com/office/drawing/2014/main" id="{F943305E-CD3C-DA36-5CAA-712B94817F6E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Left Bracket 34">
                  <a:extLst>
                    <a:ext uri="{FF2B5EF4-FFF2-40B4-BE49-F238E27FC236}">
                      <a16:creationId xmlns:a16="http://schemas.microsoft.com/office/drawing/2014/main" id="{A2CD4441-1458-4739-C5E0-A17F01E4C541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41067C62-6F24-46F9-65C7-DC80040AC388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2" name="Left Bracket 31">
                  <a:extLst>
                    <a:ext uri="{FF2B5EF4-FFF2-40B4-BE49-F238E27FC236}">
                      <a16:creationId xmlns:a16="http://schemas.microsoft.com/office/drawing/2014/main" id="{671FA531-3C6D-4341-7A56-44FEE6BAB764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Left Bracket 32">
                  <a:extLst>
                    <a:ext uri="{FF2B5EF4-FFF2-40B4-BE49-F238E27FC236}">
                      <a16:creationId xmlns:a16="http://schemas.microsoft.com/office/drawing/2014/main" id="{3B60C060-7706-2C10-6D5B-4B15E71F8522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1657D8B0-E786-63F3-2964-398C624A3091}"/>
              </a:ext>
            </a:extLst>
          </p:cNvPr>
          <p:cNvSpPr/>
          <p:nvPr/>
        </p:nvSpPr>
        <p:spPr>
          <a:xfrm>
            <a:off x="9158535" y="3247123"/>
            <a:ext cx="2743200" cy="27432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5FA361ED-F9B8-49C9-F634-A350C8611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2386" y="3740970"/>
            <a:ext cx="1755506" cy="1755506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6741A211-FF9F-BD96-02DC-93ECDB7500F6}"/>
              </a:ext>
            </a:extLst>
          </p:cNvPr>
          <p:cNvSpPr/>
          <p:nvPr/>
        </p:nvSpPr>
        <p:spPr>
          <a:xfrm>
            <a:off x="10035418" y="4149751"/>
            <a:ext cx="944041" cy="944041"/>
          </a:xfrm>
          <a:prstGeom prst="ellipse">
            <a:avLst/>
          </a:prstGeom>
          <a:solidFill>
            <a:srgbClr val="FFFCFB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928BEF-A4D4-592E-0280-C877DCF7D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The LHC Clock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AB91D-C5A6-38F5-AEEF-B3CE40A5F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293DEC-0E22-8A67-53D3-E83E3BD31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7DDF7-E5E3-C765-9F21-80A7E3499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8</a:t>
            </a:fld>
            <a:endParaRPr lang="en-US"/>
          </a:p>
        </p:txBody>
      </p:sp>
      <p:pic>
        <p:nvPicPr>
          <p:cNvPr id="64" name="Picture 2" descr="Home | CERN">
            <a:extLst>
              <a:ext uri="{FF2B5EF4-FFF2-40B4-BE49-F238E27FC236}">
                <a16:creationId xmlns:a16="http://schemas.microsoft.com/office/drawing/2014/main" id="{EB661856-DB15-2D26-CDED-075315844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DF74B8D-6DE1-10DA-8AEE-14F87ACC3A3A}"/>
              </a:ext>
            </a:extLst>
          </p:cNvPr>
          <p:cNvSpPr/>
          <p:nvPr/>
        </p:nvSpPr>
        <p:spPr>
          <a:xfrm>
            <a:off x="10495288" y="3180459"/>
            <a:ext cx="74741" cy="56051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3470ABA-A34D-D8D5-E89C-B859C6373E9A}"/>
              </a:ext>
            </a:extLst>
          </p:cNvPr>
          <p:cNvSpPr/>
          <p:nvPr/>
        </p:nvSpPr>
        <p:spPr>
          <a:xfrm rot="16200000">
            <a:off x="9317102" y="4340808"/>
            <a:ext cx="74741" cy="55582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53A5E3C-8066-EF95-3F40-071EFAD7052C}"/>
              </a:ext>
            </a:extLst>
          </p:cNvPr>
          <p:cNvSpPr/>
          <p:nvPr/>
        </p:nvSpPr>
        <p:spPr>
          <a:xfrm rot="16200000">
            <a:off x="11631919" y="4323644"/>
            <a:ext cx="74741" cy="59015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30F1C01-9737-0F84-37AF-F78DE3065F09}"/>
              </a:ext>
            </a:extLst>
          </p:cNvPr>
          <p:cNvSpPr/>
          <p:nvPr/>
        </p:nvSpPr>
        <p:spPr>
          <a:xfrm>
            <a:off x="10492764" y="5503343"/>
            <a:ext cx="74741" cy="57440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AB45DC-6142-E23C-66F2-DC465CBC3CA0}"/>
              </a:ext>
            </a:extLst>
          </p:cNvPr>
          <p:cNvSpPr txBox="1"/>
          <p:nvPr/>
        </p:nvSpPr>
        <p:spPr>
          <a:xfrm rot="18900000">
            <a:off x="9224629" y="3224349"/>
            <a:ext cx="1763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LHC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A1F822E-8684-7AD3-6F28-C7FC78BE37AE}"/>
              </a:ext>
            </a:extLst>
          </p:cNvPr>
          <p:cNvCxnSpPr>
            <a:cxnSpLocks/>
          </p:cNvCxnSpPr>
          <p:nvPr/>
        </p:nvCxnSpPr>
        <p:spPr>
          <a:xfrm>
            <a:off x="10504534" y="4613942"/>
            <a:ext cx="161641" cy="18024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6A905A2C-3722-3090-12AE-20EA6FE78978}"/>
              </a:ext>
            </a:extLst>
          </p:cNvPr>
          <p:cNvCxnSpPr/>
          <p:nvPr/>
        </p:nvCxnSpPr>
        <p:spPr>
          <a:xfrm flipV="1">
            <a:off x="10504534" y="4371146"/>
            <a:ext cx="301514" cy="25062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45065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0DE86F5-2FCF-7A6F-C643-5D571FE56718}"/>
              </a:ext>
            </a:extLst>
          </p:cNvPr>
          <p:cNvGrpSpPr/>
          <p:nvPr/>
        </p:nvGrpSpPr>
        <p:grpSpPr>
          <a:xfrm>
            <a:off x="1266928" y="4370693"/>
            <a:ext cx="2743199" cy="234179"/>
            <a:chOff x="1266929" y="4392512"/>
            <a:chExt cx="492452" cy="21236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E48CD8-6C97-3291-C6C4-1842942CBDF0}"/>
                </a:ext>
              </a:extLst>
            </p:cNvPr>
            <p:cNvCxnSpPr/>
            <p:nvPr/>
          </p:nvCxnSpPr>
          <p:spPr>
            <a:xfrm>
              <a:off x="1266930" y="4392512"/>
              <a:ext cx="492451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83EB21C-382F-F7BB-D6B8-4DFF6D1849E2}"/>
                </a:ext>
              </a:extLst>
            </p:cNvPr>
            <p:cNvCxnSpPr/>
            <p:nvPr/>
          </p:nvCxnSpPr>
          <p:spPr>
            <a:xfrm>
              <a:off x="1266929" y="4604872"/>
              <a:ext cx="492451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Typical phase jumps 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80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Example: BCP board for CMS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7D4EB2-687B-90E6-4461-D13E11D75DC3}"/>
              </a:ext>
            </a:extLst>
          </p:cNvPr>
          <p:cNvSpPr/>
          <p:nvPr/>
        </p:nvSpPr>
        <p:spPr>
          <a:xfrm>
            <a:off x="478971" y="414892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BCP1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AD613D-5821-E77E-ED80-6A79237FD377}"/>
              </a:ext>
            </a:extLst>
          </p:cNvPr>
          <p:cNvSpPr/>
          <p:nvPr/>
        </p:nvSpPr>
        <p:spPr>
          <a:xfrm>
            <a:off x="1558517" y="414892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BCP2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8AA9A4-A634-7795-AC7E-BE2B4FDD406E}"/>
              </a:ext>
            </a:extLst>
          </p:cNvPr>
          <p:cNvSpPr/>
          <p:nvPr/>
        </p:nvSpPr>
        <p:spPr>
          <a:xfrm>
            <a:off x="2721006" y="4150660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BCP3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FPGA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B01E82-62D1-C4E0-1CAC-4D799823A4C2}"/>
              </a:ext>
            </a:extLst>
          </p:cNvPr>
          <p:cNvSpPr/>
          <p:nvPr/>
        </p:nvSpPr>
        <p:spPr>
          <a:xfrm>
            <a:off x="3888356" y="4148922"/>
            <a:ext cx="801974" cy="7005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lpGBT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B58B171-D53A-1F19-B451-FA8198D265E8}"/>
              </a:ext>
            </a:extLst>
          </p:cNvPr>
          <p:cNvCxnSpPr>
            <a:cxnSpLocks/>
          </p:cNvCxnSpPr>
          <p:nvPr/>
        </p:nvCxnSpPr>
        <p:spPr>
          <a:xfrm>
            <a:off x="4690330" y="4488346"/>
            <a:ext cx="423472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2BDA012-E4A1-7610-9B78-AE26F090E68B}"/>
              </a:ext>
            </a:extLst>
          </p:cNvPr>
          <p:cNvCxnSpPr>
            <a:cxnSpLocks/>
          </p:cNvCxnSpPr>
          <p:nvPr/>
        </p:nvCxnSpPr>
        <p:spPr>
          <a:xfrm rot="5400000">
            <a:off x="700076" y="3937186"/>
            <a:ext cx="423472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92994019-C775-0E97-A66D-932ACF671B19}"/>
              </a:ext>
            </a:extLst>
          </p:cNvPr>
          <p:cNvSpPr/>
          <p:nvPr/>
        </p:nvSpPr>
        <p:spPr>
          <a:xfrm>
            <a:off x="510825" y="3012083"/>
            <a:ext cx="801974" cy="7005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Clock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gen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E836EE-1ADA-F807-1597-6D3B6C961F2B}"/>
              </a:ext>
            </a:extLst>
          </p:cNvPr>
          <p:cNvCxnSpPr>
            <a:cxnSpLocks/>
          </p:cNvCxnSpPr>
          <p:nvPr/>
        </p:nvCxnSpPr>
        <p:spPr>
          <a:xfrm>
            <a:off x="911812" y="3934372"/>
            <a:ext cx="4197664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5927245-CA53-C244-DB42-2E62593A05B0}"/>
              </a:ext>
            </a:extLst>
          </p:cNvPr>
          <p:cNvSpPr/>
          <p:nvPr/>
        </p:nvSpPr>
        <p:spPr>
          <a:xfrm>
            <a:off x="5109476" y="3740728"/>
            <a:ext cx="1111444" cy="961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Scope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F5B0E68-8876-C8CE-4673-640249AD80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916" y="2756353"/>
            <a:ext cx="4929059" cy="3281284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9345B6E-82BB-6F81-7900-77AC8DA602EF}"/>
              </a:ext>
            </a:extLst>
          </p:cNvPr>
          <p:cNvGrpSpPr/>
          <p:nvPr/>
        </p:nvGrpSpPr>
        <p:grpSpPr>
          <a:xfrm>
            <a:off x="6496431" y="2274586"/>
            <a:ext cx="655140" cy="3570206"/>
            <a:chOff x="6294024" y="2467429"/>
            <a:chExt cx="495850" cy="357020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4F008A-3BB8-CBD6-1187-110706DFDEAF}"/>
                </a:ext>
              </a:extLst>
            </p:cNvPr>
            <p:cNvSpPr/>
            <p:nvPr/>
          </p:nvSpPr>
          <p:spPr>
            <a:xfrm>
              <a:off x="6294024" y="2467429"/>
              <a:ext cx="495850" cy="3570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E948D15-0799-3721-6F21-0478062F11EE}"/>
                </a:ext>
              </a:extLst>
            </p:cNvPr>
            <p:cNvSpPr txBox="1"/>
            <p:nvPr/>
          </p:nvSpPr>
          <p:spPr>
            <a:xfrm rot="16200000">
              <a:off x="5059126" y="4170224"/>
              <a:ext cx="315371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Probability density function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AEFECF97-E5A2-3331-3468-E6A5C7287D2E}"/>
              </a:ext>
            </a:extLst>
          </p:cNvPr>
          <p:cNvSpPr/>
          <p:nvPr/>
        </p:nvSpPr>
        <p:spPr>
          <a:xfrm rot="20814196">
            <a:off x="1641690" y="2980485"/>
            <a:ext cx="8908620" cy="1700952"/>
          </a:xfrm>
          <a:prstGeom prst="rect">
            <a:avLst/>
          </a:prstGeom>
          <a:solidFill>
            <a:srgbClr val="FFB9B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For more details, see the poster: </a:t>
            </a:r>
            <a:r>
              <a:rPr lang="en-US" sz="2800" b="1" dirty="0">
                <a:solidFill>
                  <a:schemeClr val="tx1"/>
                </a:solidFill>
              </a:rPr>
              <a:t>“Clock stability measurements using the Barrel Calorimeter Processor V1”</a:t>
            </a:r>
            <a:r>
              <a:rPr lang="en-US" sz="2800" dirty="0">
                <a:solidFill>
                  <a:schemeClr val="tx1"/>
                </a:solidFill>
              </a:rPr>
              <a:t> from Nikitas Loukas and Stephen Goadhouse</a:t>
            </a:r>
          </a:p>
        </p:txBody>
      </p:sp>
    </p:spTree>
    <p:extLst>
      <p:ext uri="{BB962C8B-B14F-4D97-AF65-F5344CB8AC3E}">
        <p14:creationId xmlns:p14="http://schemas.microsoft.com/office/powerpoint/2010/main" val="64920719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Is it stable enough?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81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Specifications are not so clear as these phase jumps have not been simulated in the physics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Experts agree the value should be </a:t>
            </a:r>
            <a:r>
              <a:rPr lang="en-US" sz="4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AGAP</a:t>
            </a:r>
            <a:r>
              <a:rPr lang="en-US" sz="4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n-US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77539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Is it stable enough?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82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Specifications are not so clear as these phase jumps have not been simulated in the physics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Experts agree the value should be </a:t>
            </a:r>
            <a:r>
              <a:rPr lang="en-US" sz="4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en-US" sz="4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G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ood</a:t>
            </a:r>
            <a:r>
              <a:rPr lang="en-US" sz="4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A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en-US" sz="4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P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ossible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74E0DA-5BCC-374A-50FE-886ADC042019}"/>
              </a:ext>
            </a:extLst>
          </p:cNvPr>
          <p:cNvSpPr txBox="1"/>
          <p:nvPr/>
        </p:nvSpPr>
        <p:spPr>
          <a:xfrm>
            <a:off x="4757057" y="4461420"/>
            <a:ext cx="67926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“If better is possible, good is not enough”</a:t>
            </a:r>
          </a:p>
          <a:p>
            <a:endParaRPr lang="en-US" sz="2800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sz="2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- Benjamin Franklin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C28778-AA30-7A16-4276-1C55E5469A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9438" y="3990347"/>
            <a:ext cx="2900419" cy="23660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160150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Is it stable enough?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83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10874828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Specifications are not so clear as these phase jumps have not been simulated in the physics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5964A5-75A3-1FA1-19D9-F59276CAA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916" y="2756353"/>
            <a:ext cx="4929059" cy="328128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7B37F54-60DA-47AE-D736-AFCEC18C853D}"/>
              </a:ext>
            </a:extLst>
          </p:cNvPr>
          <p:cNvGrpSpPr/>
          <p:nvPr/>
        </p:nvGrpSpPr>
        <p:grpSpPr>
          <a:xfrm>
            <a:off x="6496431" y="2274586"/>
            <a:ext cx="655140" cy="3570206"/>
            <a:chOff x="6294024" y="2467429"/>
            <a:chExt cx="495850" cy="357020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FE151A3-F403-51EC-43AB-7DBF53E590C6}"/>
                </a:ext>
              </a:extLst>
            </p:cNvPr>
            <p:cNvSpPr/>
            <p:nvPr/>
          </p:nvSpPr>
          <p:spPr>
            <a:xfrm>
              <a:off x="6294024" y="2467429"/>
              <a:ext cx="495850" cy="3570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3866E7E-C104-5782-A90D-9A60A1F63DB0}"/>
                </a:ext>
              </a:extLst>
            </p:cNvPr>
            <p:cNvSpPr txBox="1"/>
            <p:nvPr/>
          </p:nvSpPr>
          <p:spPr>
            <a:xfrm rot="16200000">
              <a:off x="5059126" y="4170224"/>
              <a:ext cx="315371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/>
                <a:t>Probability density function</a:t>
              </a:r>
            </a:p>
          </p:txBody>
        </p:sp>
      </p:grpSp>
      <p:sp>
        <p:nvSpPr>
          <p:cNvPr id="11" name="Content Placeholder 46">
            <a:extLst>
              <a:ext uri="{FF2B5EF4-FFF2-40B4-BE49-F238E27FC236}">
                <a16:creationId xmlns:a16="http://schemas.microsoft.com/office/drawing/2014/main" id="{96745D4F-7FE9-1943-B2D1-4AB6A8201675}"/>
              </a:ext>
            </a:extLst>
          </p:cNvPr>
          <p:cNvSpPr txBox="1">
            <a:spLocks/>
          </p:cNvSpPr>
          <p:nvPr/>
        </p:nvSpPr>
        <p:spPr>
          <a:xfrm>
            <a:off x="838200" y="3310737"/>
            <a:ext cx="5557659" cy="183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Typical values being discussed and simulated by detector physicists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92572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28BEF-A4D4-592E-0280-C877DCF7D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Looking forward in the future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AB91D-C5A6-38F5-AEEF-B3CE40A5F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293DEC-0E22-8A67-53D3-E83E3BD31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7DDF7-E5E3-C765-9F21-80A7E3499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84</a:t>
            </a:fld>
            <a:endParaRPr lang="en-US"/>
          </a:p>
        </p:txBody>
      </p:sp>
      <p:pic>
        <p:nvPicPr>
          <p:cNvPr id="26" name="Picture 2" descr="Home | CERN">
            <a:extLst>
              <a:ext uri="{FF2B5EF4-FFF2-40B4-BE49-F238E27FC236}">
                <a16:creationId xmlns:a16="http://schemas.microsoft.com/office/drawing/2014/main" id="{95B08749-4CB7-8504-E8B7-4CCB0F7B5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631E3C5-7AD4-4589-F261-8A777AA94092}"/>
              </a:ext>
            </a:extLst>
          </p:cNvPr>
          <p:cNvGrpSpPr/>
          <p:nvPr/>
        </p:nvGrpSpPr>
        <p:grpSpPr>
          <a:xfrm>
            <a:off x="0" y="4017270"/>
            <a:ext cx="12192000" cy="365125"/>
            <a:chOff x="1250844" y="3012659"/>
            <a:chExt cx="10001709" cy="40802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AD93337-53BD-35FD-8BDF-421DE6B65DB1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6AE10478-3A62-76F2-E059-A7CA9D5C6C8F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92F668EB-AB2C-BB3C-2403-28DC6C128F4C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55" name="Left Bracket 54">
                    <a:extLst>
                      <a:ext uri="{FF2B5EF4-FFF2-40B4-BE49-F238E27FC236}">
                        <a16:creationId xmlns:a16="http://schemas.microsoft.com/office/drawing/2014/main" id="{583D08BC-9ED0-9A6E-9151-ADBD5CF3C57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" name="Left Bracket 55">
                    <a:extLst>
                      <a:ext uri="{FF2B5EF4-FFF2-40B4-BE49-F238E27FC236}">
                        <a16:creationId xmlns:a16="http://schemas.microsoft.com/office/drawing/2014/main" id="{227A02A2-BCE2-718A-FE4D-0435F44EC23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44223C3E-217E-DCD1-EF87-A2B6CAC27DDB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53" name="Left Bracket 52">
                    <a:extLst>
                      <a:ext uri="{FF2B5EF4-FFF2-40B4-BE49-F238E27FC236}">
                        <a16:creationId xmlns:a16="http://schemas.microsoft.com/office/drawing/2014/main" id="{65C28C8E-E433-08D6-4D66-65E4ECE1AE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" name="Left Bracket 53">
                    <a:extLst>
                      <a:ext uri="{FF2B5EF4-FFF2-40B4-BE49-F238E27FC236}">
                        <a16:creationId xmlns:a16="http://schemas.microsoft.com/office/drawing/2014/main" id="{CC0B5F21-C239-D487-F734-DAA466986F3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EF76D3C2-E9C8-AF39-D055-93C5F703D124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1CCF4B08-F692-CB54-B7F9-29D752511713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9" name="Left Bracket 48">
                    <a:extLst>
                      <a:ext uri="{FF2B5EF4-FFF2-40B4-BE49-F238E27FC236}">
                        <a16:creationId xmlns:a16="http://schemas.microsoft.com/office/drawing/2014/main" id="{E1ED843A-D2DD-DC5C-78EA-A25ADFA132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" name="Left Bracket 49">
                    <a:extLst>
                      <a:ext uri="{FF2B5EF4-FFF2-40B4-BE49-F238E27FC236}">
                        <a16:creationId xmlns:a16="http://schemas.microsoft.com/office/drawing/2014/main" id="{696E0375-AC4C-7C5D-551C-7378C7400E6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92862026-F6E2-7527-C896-B5DEE6EAF1DC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7" name="Left Bracket 46">
                    <a:extLst>
                      <a:ext uri="{FF2B5EF4-FFF2-40B4-BE49-F238E27FC236}">
                        <a16:creationId xmlns:a16="http://schemas.microsoft.com/office/drawing/2014/main" id="{E604CB8A-5E1E-9206-4698-782B338894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" name="Left Bracket 47">
                    <a:extLst>
                      <a:ext uri="{FF2B5EF4-FFF2-40B4-BE49-F238E27FC236}">
                        <a16:creationId xmlns:a16="http://schemas.microsoft.com/office/drawing/2014/main" id="{FF883A0A-143E-5C14-2E7B-A9E732FD410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10DA502-2F65-E7D2-1EB6-532F32C41790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3A8EE93-EBE2-8EB1-08F0-BF1B1776A1F2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6D96FC61-DF37-BBC4-C502-B4279D05CE16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1" name="Left Bracket 40">
                    <a:extLst>
                      <a:ext uri="{FF2B5EF4-FFF2-40B4-BE49-F238E27FC236}">
                        <a16:creationId xmlns:a16="http://schemas.microsoft.com/office/drawing/2014/main" id="{1EFB98D9-32C3-1A14-7F90-278AC770C7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" name="Left Bracket 41">
                    <a:extLst>
                      <a:ext uri="{FF2B5EF4-FFF2-40B4-BE49-F238E27FC236}">
                        <a16:creationId xmlns:a16="http://schemas.microsoft.com/office/drawing/2014/main" id="{73A22BF4-4664-BE98-3DCF-F2E6A733C7C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1974946B-E613-487E-7620-4D35EFE81E2D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39" name="Left Bracket 38">
                    <a:extLst>
                      <a:ext uri="{FF2B5EF4-FFF2-40B4-BE49-F238E27FC236}">
                        <a16:creationId xmlns:a16="http://schemas.microsoft.com/office/drawing/2014/main" id="{163152C2-0C57-958D-922D-F049622648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Left Bracket 39">
                    <a:extLst>
                      <a:ext uri="{FF2B5EF4-FFF2-40B4-BE49-F238E27FC236}">
                        <a16:creationId xmlns:a16="http://schemas.microsoft.com/office/drawing/2014/main" id="{4A9ABBCD-DAB7-4E31-CB01-2964EDC7020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024D8451-4D4E-C950-E022-20FF4E7D66AA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73A56089-1947-9E7F-3E2D-6ECD0B7A3E9B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31" name="Left Bracket 30">
                    <a:extLst>
                      <a:ext uri="{FF2B5EF4-FFF2-40B4-BE49-F238E27FC236}">
                        <a16:creationId xmlns:a16="http://schemas.microsoft.com/office/drawing/2014/main" id="{31FB7141-3130-7181-CD48-B6FEE5BAAC4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Left Bracket 35">
                    <a:extLst>
                      <a:ext uri="{FF2B5EF4-FFF2-40B4-BE49-F238E27FC236}">
                        <a16:creationId xmlns:a16="http://schemas.microsoft.com/office/drawing/2014/main" id="{51A150A3-6258-DC81-9398-BD106220C06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B3F397AD-4745-B0A8-417B-D52C64FDAA9F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24" name="Left Bracket 23">
                    <a:extLst>
                      <a:ext uri="{FF2B5EF4-FFF2-40B4-BE49-F238E27FC236}">
                        <a16:creationId xmlns:a16="http://schemas.microsoft.com/office/drawing/2014/main" id="{68447257-6EB7-551B-B4B6-22895E7D98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Left Bracket 24">
                    <a:extLst>
                      <a:ext uri="{FF2B5EF4-FFF2-40B4-BE49-F238E27FC236}">
                        <a16:creationId xmlns:a16="http://schemas.microsoft.com/office/drawing/2014/main" id="{80C8FEC1-C04D-0677-F5CD-38CC71D7E1C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9544156-438A-719C-6FC9-34B75BA2F9EA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BCE3145-19EF-11C1-4089-1F1E6875EF34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8" name="Left Bracket 17">
                  <a:extLst>
                    <a:ext uri="{FF2B5EF4-FFF2-40B4-BE49-F238E27FC236}">
                      <a16:creationId xmlns:a16="http://schemas.microsoft.com/office/drawing/2014/main" id="{16338296-069E-3B2C-9FAE-E41CEED5DAB3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Left Bracket 18">
                  <a:extLst>
                    <a:ext uri="{FF2B5EF4-FFF2-40B4-BE49-F238E27FC236}">
                      <a16:creationId xmlns:a16="http://schemas.microsoft.com/office/drawing/2014/main" id="{D67835E5-CFFC-F048-444C-9F640EA537A7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39AFA92-0D85-AFC4-5299-99E164143C42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16" name="Left Bracket 15">
                  <a:extLst>
                    <a:ext uri="{FF2B5EF4-FFF2-40B4-BE49-F238E27FC236}">
                      <a16:creationId xmlns:a16="http://schemas.microsoft.com/office/drawing/2014/main" id="{64C29B50-BBAF-9E5C-97C0-E6E1D309FAF9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Left Bracket 16">
                  <a:extLst>
                    <a:ext uri="{FF2B5EF4-FFF2-40B4-BE49-F238E27FC236}">
                      <a16:creationId xmlns:a16="http://schemas.microsoft.com/office/drawing/2014/main" id="{9DE1E811-E3FB-5588-ED3F-0E114661BFA3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9415316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CERN R&amp;D in precision timing distribution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85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353799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CERN HPTD interest group founded in 2018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+100 members – 12 meetings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Interdisciplinary collaboration: ASIC, FPGA, board design, physics, etc…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795AE1-35A1-97A3-24E1-AC91EB62C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7605" y="1825626"/>
            <a:ext cx="1369190" cy="132856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F5E35EC-F3CD-8F6A-6FB7-8CC705A29A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61018"/>
            <a:ext cx="12192000" cy="1712773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CB288AEB-DC7E-4000-8CBE-4702D9001FE4}"/>
              </a:ext>
            </a:extLst>
          </p:cNvPr>
          <p:cNvGrpSpPr/>
          <p:nvPr/>
        </p:nvGrpSpPr>
        <p:grpSpPr>
          <a:xfrm rot="900000">
            <a:off x="10233625" y="4041096"/>
            <a:ext cx="1566693" cy="2149123"/>
            <a:chOff x="4000500" y="3234088"/>
            <a:chExt cx="2458375" cy="337229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A56D0B5-F16B-55B5-D0CE-E7AC1A6A9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00500" y="3234088"/>
              <a:ext cx="2233825" cy="314766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35E2355-74EB-700D-0052-C2D6B5AF84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2775" y="3343626"/>
              <a:ext cx="2233825" cy="314766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19DE5F9-D9E5-F50F-37E4-FEDDED504E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25050" y="3458720"/>
              <a:ext cx="2233825" cy="314766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58545344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CERN R&amp;D in precision timing distribution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86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353799" cy="4530724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CERN HPTD interest group founded in 2018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+100 members – 12 meetings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Interdisciplinary collaboration: ASIC, FPGA, board design, physics, etc…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795AE1-35A1-97A3-24E1-AC91EB62C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7605" y="1825626"/>
            <a:ext cx="1369190" cy="132856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F5E35EC-F3CD-8F6A-6FB7-8CC705A29A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61018"/>
            <a:ext cx="12192000" cy="1712773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CB288AEB-DC7E-4000-8CBE-4702D9001FE4}"/>
              </a:ext>
            </a:extLst>
          </p:cNvPr>
          <p:cNvGrpSpPr/>
          <p:nvPr/>
        </p:nvGrpSpPr>
        <p:grpSpPr>
          <a:xfrm rot="900000">
            <a:off x="10233625" y="4041096"/>
            <a:ext cx="1566693" cy="2149123"/>
            <a:chOff x="4000500" y="3234088"/>
            <a:chExt cx="2458375" cy="337229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A56D0B5-F16B-55B5-D0CE-E7AC1A6A9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00500" y="3234088"/>
              <a:ext cx="2233825" cy="314766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35E2355-74EB-700D-0052-C2D6B5AF84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2775" y="3343626"/>
              <a:ext cx="2233825" cy="314766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19DE5F9-D9E5-F50F-37E4-FEDDED504E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25050" y="3458720"/>
              <a:ext cx="2233825" cy="314766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C609283D-44B0-4727-1B21-708D7414A3AF}"/>
              </a:ext>
            </a:extLst>
          </p:cNvPr>
          <p:cNvSpPr/>
          <p:nvPr/>
        </p:nvSpPr>
        <p:spPr>
          <a:xfrm rot="20814196">
            <a:off x="202576" y="268265"/>
            <a:ext cx="11786850" cy="5771842"/>
          </a:xfrm>
          <a:prstGeom prst="rect">
            <a:avLst/>
          </a:prstGeom>
          <a:solidFill>
            <a:srgbClr val="FFB9B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For more details, see the contributions: 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“RAFAEL: A Clock and Data Fan-Out ASIC for CMS HL-LHC Upgrades”</a:t>
            </a:r>
            <a:r>
              <a:rPr lang="en-US" sz="2400" dirty="0">
                <a:solidFill>
                  <a:schemeClr val="tx1"/>
                </a:solidFill>
              </a:rPr>
              <a:t> from Fabrice Guilloux et al.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“Radiation-Tolerant All-Digital Clock Generators for HEP Applications”</a:t>
            </a:r>
            <a:r>
              <a:rPr lang="en-US" sz="2400" dirty="0">
                <a:solidFill>
                  <a:schemeClr val="tx1"/>
                </a:solidFill>
              </a:rPr>
              <a:t> from Stefan Biereigel et al.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“Evaluation of GBT-FPGA for Timing and Fast Control in CBM experiment”</a:t>
            </a:r>
            <a:r>
              <a:rPr lang="en-US" sz="2400" dirty="0">
                <a:solidFill>
                  <a:schemeClr val="tx1"/>
                </a:solidFill>
              </a:rPr>
              <a:t> from Vladimir Sidorenko et al.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“The ALICE central trigger system for LHC Run3”</a:t>
            </a:r>
            <a:r>
              <a:rPr lang="en-US" sz="2400" dirty="0">
                <a:solidFill>
                  <a:schemeClr val="tx1"/>
                </a:solidFill>
              </a:rPr>
              <a:t> from Marian Krivda et al.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“Design and testing of long Flexible Printed Circuits for the ATLAS High Granularity Timing Detector demonstrator”</a:t>
            </a:r>
            <a:r>
              <a:rPr lang="en-US" sz="2400" dirty="0">
                <a:solidFill>
                  <a:schemeClr val="tx1"/>
                </a:solidFill>
              </a:rPr>
              <a:t> from Marisol Robles et al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850964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Looking further in the future…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87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817631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ECFA 2021 detector R&amp;D Roadmap (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hlinkClick r:id="rId4"/>
              </a:rPr>
              <a:t>link here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High-precision timing will remain a hot topic in the next decades for HEP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853C08B-9DD9-9F13-EBB6-3F171A5A4415}"/>
              </a:ext>
            </a:extLst>
          </p:cNvPr>
          <p:cNvGrpSpPr/>
          <p:nvPr/>
        </p:nvGrpSpPr>
        <p:grpSpPr>
          <a:xfrm>
            <a:off x="468429" y="2862484"/>
            <a:ext cx="11255142" cy="2876924"/>
            <a:chOff x="468429" y="2676276"/>
            <a:chExt cx="11255142" cy="287692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36A25C6-AAB5-BFAC-1CC5-39958DD0E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8429" y="2676276"/>
              <a:ext cx="11255142" cy="287692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4BE2E9-E681-7ED8-8879-5118BEAE3C9C}"/>
                </a:ext>
              </a:extLst>
            </p:cNvPr>
            <p:cNvSpPr/>
            <p:nvPr/>
          </p:nvSpPr>
          <p:spPr>
            <a:xfrm>
              <a:off x="1911927" y="4405745"/>
              <a:ext cx="9129735" cy="237506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707696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Looking further in the future…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88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817631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ECFA 2021 detector R&amp;D Roadmap (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  <a:hlinkClick r:id="rId4"/>
              </a:rPr>
              <a:t>link here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High-precision timing will remain a hot topic in the next decades for HEP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457200" lvl="1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853C08B-9DD9-9F13-EBB6-3F171A5A4415}"/>
              </a:ext>
            </a:extLst>
          </p:cNvPr>
          <p:cNvGrpSpPr/>
          <p:nvPr/>
        </p:nvGrpSpPr>
        <p:grpSpPr>
          <a:xfrm>
            <a:off x="468429" y="2862484"/>
            <a:ext cx="11255142" cy="2876924"/>
            <a:chOff x="468429" y="2676276"/>
            <a:chExt cx="11255142" cy="287692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36A25C6-AAB5-BFAC-1CC5-39958DD0E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8429" y="2676276"/>
              <a:ext cx="11255142" cy="287692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4BE2E9-E681-7ED8-8879-5118BEAE3C9C}"/>
                </a:ext>
              </a:extLst>
            </p:cNvPr>
            <p:cNvSpPr/>
            <p:nvPr/>
          </p:nvSpPr>
          <p:spPr>
            <a:xfrm>
              <a:off x="1911927" y="4405745"/>
              <a:ext cx="9129735" cy="237506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B86F9367-6A45-BB33-3E36-4BA7F0C50F79}"/>
              </a:ext>
            </a:extLst>
          </p:cNvPr>
          <p:cNvSpPr/>
          <p:nvPr/>
        </p:nvSpPr>
        <p:spPr>
          <a:xfrm rot="20814196">
            <a:off x="1641690" y="2980485"/>
            <a:ext cx="8908620" cy="1700952"/>
          </a:xfrm>
          <a:prstGeom prst="rect">
            <a:avLst/>
          </a:prstGeom>
          <a:solidFill>
            <a:srgbClr val="FFB9B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For more details, see the talk: </a:t>
            </a:r>
            <a:r>
              <a:rPr lang="en-US" sz="2800" b="1" dirty="0">
                <a:solidFill>
                  <a:schemeClr val="tx1"/>
                </a:solidFill>
              </a:rPr>
              <a:t>“ECFA roadmap implementation for future R&amp;D in electronics”</a:t>
            </a:r>
            <a:r>
              <a:rPr lang="en-US" sz="2800" dirty="0">
                <a:solidFill>
                  <a:schemeClr val="tx1"/>
                </a:solidFill>
              </a:rPr>
              <a:t> from Francois Vasey</a:t>
            </a:r>
          </a:p>
        </p:txBody>
      </p:sp>
    </p:spTree>
    <p:extLst>
      <p:ext uri="{BB962C8B-B14F-4D97-AF65-F5344CB8AC3E}">
        <p14:creationId xmlns:p14="http://schemas.microsoft.com/office/powerpoint/2010/main" val="412387740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1D533D8-0A41-6A4E-58D4-124B0009F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610" y="3251200"/>
            <a:ext cx="4737390" cy="2867251"/>
          </a:xfrm>
          <a:prstGeom prst="rect">
            <a:avLst/>
          </a:prstGeom>
        </p:spPr>
      </p:pic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Looking further in the future…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89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1817461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Exciting challenges to come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COTS electronics will present ever higher complexity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Just as an example, for newer optical modules, data-rate is narrow…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C8BA8D-B272-C22B-82A8-C12F66CD9D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0965" y="3293382"/>
            <a:ext cx="4757707" cy="306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40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3A3A33A1-E875-BAEC-4E01-681F17F8D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3192" y="3384251"/>
            <a:ext cx="6467475" cy="19526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F7559-BE1E-04FE-66FA-260653E18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RF cavities accelerate the proton beam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26EBC2-8A24-B8D2-1C20-32336D692B49}"/>
              </a:ext>
            </a:extLst>
          </p:cNvPr>
          <p:cNvSpPr txBox="1"/>
          <p:nvPr/>
        </p:nvSpPr>
        <p:spPr>
          <a:xfrm>
            <a:off x="4852398" y="4397693"/>
            <a:ext cx="147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protons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0697CFD-3361-B30A-5637-8414FD3316D4}"/>
              </a:ext>
            </a:extLst>
          </p:cNvPr>
          <p:cNvSpPr/>
          <p:nvPr/>
        </p:nvSpPr>
        <p:spPr>
          <a:xfrm>
            <a:off x="7108723" y="4148495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CD42E7B-E51F-FCD3-034F-99B6654D9553}"/>
              </a:ext>
            </a:extLst>
          </p:cNvPr>
          <p:cNvSpPr/>
          <p:nvPr/>
        </p:nvSpPr>
        <p:spPr>
          <a:xfrm>
            <a:off x="7688062" y="4164704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5B5509-8540-8EC9-D2D2-896C27C81DD8}"/>
              </a:ext>
            </a:extLst>
          </p:cNvPr>
          <p:cNvSpPr/>
          <p:nvPr/>
        </p:nvSpPr>
        <p:spPr>
          <a:xfrm>
            <a:off x="8310827" y="4111771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4B8B658-3E87-AB72-23DA-48CE0B7088FC}"/>
              </a:ext>
            </a:extLst>
          </p:cNvPr>
          <p:cNvSpPr/>
          <p:nvPr/>
        </p:nvSpPr>
        <p:spPr>
          <a:xfrm>
            <a:off x="8916278" y="4148495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B8EDAA7-CD3F-B27C-24D9-47686DA42706}"/>
              </a:ext>
            </a:extLst>
          </p:cNvPr>
          <p:cNvSpPr/>
          <p:nvPr/>
        </p:nvSpPr>
        <p:spPr>
          <a:xfrm>
            <a:off x="9499628" y="4131487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CFCB6F-F009-9443-90A7-B6D32720F1B3}"/>
              </a:ext>
            </a:extLst>
          </p:cNvPr>
          <p:cNvSpPr/>
          <p:nvPr/>
        </p:nvSpPr>
        <p:spPr>
          <a:xfrm>
            <a:off x="10082978" y="4148495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CB07D2F-6A17-B0F8-7E4C-E081B5AEB015}"/>
              </a:ext>
            </a:extLst>
          </p:cNvPr>
          <p:cNvSpPr/>
          <p:nvPr/>
        </p:nvSpPr>
        <p:spPr>
          <a:xfrm>
            <a:off x="10688429" y="4124025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84E4F08-E872-342E-1167-26BB1AA27018}"/>
              </a:ext>
            </a:extLst>
          </p:cNvPr>
          <p:cNvSpPr/>
          <p:nvPr/>
        </p:nvSpPr>
        <p:spPr>
          <a:xfrm>
            <a:off x="6510171" y="4137881"/>
            <a:ext cx="3170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4C8BB41-2D44-29D9-90CD-A0E4C055846A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FB33A963-3438-F60F-4E17-343ADAAE385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LHC Radio-Frequency</a:t>
            </a:r>
          </a:p>
        </p:txBody>
      </p:sp>
      <p:pic>
        <p:nvPicPr>
          <p:cNvPr id="36" name="Picture 2" descr="Home | CERN">
            <a:extLst>
              <a:ext uri="{FF2B5EF4-FFF2-40B4-BE49-F238E27FC236}">
                <a16:creationId xmlns:a16="http://schemas.microsoft.com/office/drawing/2014/main" id="{F1AE83EF-4408-6E91-041C-3E472EA8D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F3372B-D555-70C2-55F1-AE7E47BE2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87713B-75D4-0F23-5923-807CDD2C0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AFEEBE-9901-D6C4-EA94-13F8285B7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9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9C481D1-9704-80CE-A22B-10563F9D0E2E}"/>
              </a:ext>
            </a:extLst>
          </p:cNvPr>
          <p:cNvGrpSpPr/>
          <p:nvPr/>
        </p:nvGrpSpPr>
        <p:grpSpPr>
          <a:xfrm>
            <a:off x="249562" y="2351018"/>
            <a:ext cx="5651633" cy="2019608"/>
            <a:chOff x="249562" y="2351018"/>
            <a:chExt cx="5651633" cy="201960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301FEE1-29C2-BBB1-5CE2-744563412796}"/>
                </a:ext>
              </a:extLst>
            </p:cNvPr>
            <p:cNvGrpSpPr/>
            <p:nvPr/>
          </p:nvGrpSpPr>
          <p:grpSpPr>
            <a:xfrm>
              <a:off x="249562" y="2545549"/>
              <a:ext cx="4971655" cy="1825077"/>
              <a:chOff x="249562" y="2545549"/>
              <a:chExt cx="4971655" cy="182507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33A649D0-ACB7-0414-9A67-5A72C19940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1333" y="2545549"/>
                <a:ext cx="4188498" cy="1763142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DDE3C33-02FE-072E-A66A-4C3181B223CE}"/>
                  </a:ext>
                </a:extLst>
              </p:cNvPr>
              <p:cNvSpPr txBox="1"/>
              <p:nvPr/>
            </p:nvSpPr>
            <p:spPr>
              <a:xfrm>
                <a:off x="3842677" y="2729080"/>
                <a:ext cx="13785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CMS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3AF3660-407A-74A1-B142-BA3CD7D13CB4}"/>
                  </a:ext>
                </a:extLst>
              </p:cNvPr>
              <p:cNvSpPr txBox="1"/>
              <p:nvPr/>
            </p:nvSpPr>
            <p:spPr>
              <a:xfrm>
                <a:off x="2914098" y="3953215"/>
                <a:ext cx="13785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LHCb</a:t>
                </a: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757F1ED-0A3C-75AC-A94D-21F7DF26C7B0}"/>
                  </a:ext>
                </a:extLst>
              </p:cNvPr>
              <p:cNvSpPr txBox="1"/>
              <p:nvPr/>
            </p:nvSpPr>
            <p:spPr>
              <a:xfrm>
                <a:off x="1483045" y="4001294"/>
                <a:ext cx="13785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ATLAS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E2FABF2-1EBF-A361-AE6A-F0DFCDE6F53C}"/>
                  </a:ext>
                </a:extLst>
              </p:cNvPr>
              <p:cNvSpPr txBox="1"/>
              <p:nvPr/>
            </p:nvSpPr>
            <p:spPr>
              <a:xfrm>
                <a:off x="249562" y="3427120"/>
                <a:ext cx="79041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ALICE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817A641-2AAD-61AD-D95B-7B889944D6B6}"/>
                </a:ext>
              </a:extLst>
            </p:cNvPr>
            <p:cNvSpPr txBox="1"/>
            <p:nvPr/>
          </p:nvSpPr>
          <p:spPr>
            <a:xfrm>
              <a:off x="2417766" y="2351018"/>
              <a:ext cx="3483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RF cavities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2654A79-CB43-2840-1551-D835ED9A72DD}"/>
              </a:ext>
            </a:extLst>
          </p:cNvPr>
          <p:cNvSpPr txBox="1"/>
          <p:nvPr/>
        </p:nvSpPr>
        <p:spPr>
          <a:xfrm rot="20700000">
            <a:off x="4924610" y="2405915"/>
            <a:ext cx="456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 voltage generator induces an electric field inside the RF cavity oscillating at 400MHz</a:t>
            </a:r>
          </a:p>
        </p:txBody>
      </p:sp>
    </p:spTree>
    <p:extLst>
      <p:ext uri="{BB962C8B-B14F-4D97-AF65-F5344CB8AC3E}">
        <p14:creationId xmlns:p14="http://schemas.microsoft.com/office/powerpoint/2010/main" val="185420099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1D533D8-0A41-6A4E-58D4-124B0009F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610" y="3251200"/>
            <a:ext cx="4737390" cy="2867251"/>
          </a:xfrm>
          <a:prstGeom prst="rect">
            <a:avLst/>
          </a:prstGeom>
        </p:spPr>
      </p:pic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Looking further in the future…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90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1817461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Exciting challenges to come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COTS electronics will present ever higher complexity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Just as an example, for newer optical modules, data-rate is narrow…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C8BA8D-B272-C22B-82A8-C12F66CD9D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0965" y="3293382"/>
            <a:ext cx="4757707" cy="306296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3F88A71-EDEE-66E3-E20B-19B144124483}"/>
              </a:ext>
            </a:extLst>
          </p:cNvPr>
          <p:cNvSpPr/>
          <p:nvPr/>
        </p:nvSpPr>
        <p:spPr>
          <a:xfrm rot="20814196">
            <a:off x="1641690" y="2980485"/>
            <a:ext cx="8908620" cy="1700952"/>
          </a:xfrm>
          <a:prstGeom prst="rect">
            <a:avLst/>
          </a:prstGeom>
          <a:solidFill>
            <a:srgbClr val="FFB9B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For more details, see the talk: </a:t>
            </a:r>
            <a:r>
              <a:rPr lang="en-US" sz="2800" b="1" dirty="0">
                <a:solidFill>
                  <a:schemeClr val="tx1"/>
                </a:solidFill>
              </a:rPr>
              <a:t>“DART28-FPGA implementation study for future high-speed links”</a:t>
            </a:r>
            <a:r>
              <a:rPr lang="en-US" sz="2800" dirty="0">
                <a:solidFill>
                  <a:schemeClr val="tx1"/>
                </a:solidFill>
              </a:rPr>
              <a:t> from Chaowaroj (Max) Wanotayaroj</a:t>
            </a:r>
          </a:p>
        </p:txBody>
      </p:sp>
    </p:spTree>
    <p:extLst>
      <p:ext uri="{BB962C8B-B14F-4D97-AF65-F5344CB8AC3E}">
        <p14:creationId xmlns:p14="http://schemas.microsoft.com/office/powerpoint/2010/main" val="4696947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B88E0D5-25EF-7B71-0FD5-74F0000EDAAA}"/>
              </a:ext>
            </a:extLst>
          </p:cNvPr>
          <p:cNvGrpSpPr/>
          <p:nvPr/>
        </p:nvGrpSpPr>
        <p:grpSpPr>
          <a:xfrm>
            <a:off x="801376" y="3429000"/>
            <a:ext cx="5076032" cy="3429000"/>
            <a:chOff x="1691203" y="3037114"/>
            <a:chExt cx="5482482" cy="382088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8150DDD-AE99-F4C5-FF25-601CA0390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1203" y="3037114"/>
              <a:ext cx="5482482" cy="382088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AA5359E-7FBF-BEDB-2EB6-32350276A55D}"/>
                </a:ext>
              </a:extLst>
            </p:cNvPr>
            <p:cNvCxnSpPr/>
            <p:nvPr/>
          </p:nvCxnSpPr>
          <p:spPr>
            <a:xfrm>
              <a:off x="5718629" y="3998686"/>
              <a:ext cx="544285" cy="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3AE77C3-E278-B964-33E8-0EA459870475}"/>
                </a:ext>
              </a:extLst>
            </p:cNvPr>
            <p:cNvCxnSpPr>
              <a:cxnSpLocks/>
            </p:cNvCxnSpPr>
            <p:nvPr/>
          </p:nvCxnSpPr>
          <p:spPr>
            <a:xfrm>
              <a:off x="3389086" y="4252686"/>
              <a:ext cx="921657" cy="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Looking further in the future…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91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2384575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Current performances depend on specific hardware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Not guaranteed in the future…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Market not necessarily focused in same problematics…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D5676B2-05A1-C58B-3180-C66218B143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8105" y="3429000"/>
            <a:ext cx="4533198" cy="342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D7A33E-ACFF-0BC2-C61E-9514BE406BE5}"/>
              </a:ext>
            </a:extLst>
          </p:cNvPr>
          <p:cNvCxnSpPr>
            <a:cxnSpLocks/>
          </p:cNvCxnSpPr>
          <p:nvPr/>
        </p:nvCxnSpPr>
        <p:spPr>
          <a:xfrm>
            <a:off x="9315476" y="5873751"/>
            <a:ext cx="1502203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72132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7">
            <a:extLst>
              <a:ext uri="{FF2B5EF4-FFF2-40B4-BE49-F238E27FC236}">
                <a16:creationId xmlns:a16="http://schemas.microsoft.com/office/drawing/2014/main" id="{6D9E5C21-B5B3-145E-DB9B-7213FBBD4CC7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E8335950-FB41-3F5A-A93B-A0CA1CB6D7D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Looking further in the future…</a:t>
            </a:r>
          </a:p>
        </p:txBody>
      </p:sp>
      <p:pic>
        <p:nvPicPr>
          <p:cNvPr id="113" name="Picture 2" descr="Home | CERN">
            <a:extLst>
              <a:ext uri="{FF2B5EF4-FFF2-40B4-BE49-F238E27FC236}">
                <a16:creationId xmlns:a16="http://schemas.microsoft.com/office/drawing/2014/main" id="{B673DA47-F9DD-0301-4638-A4FE498CB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95F4C1-8941-88BA-8BA5-0017854A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226C-9E03-29CF-5EF5-5F3DAC57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E3877-92C1-93E4-959D-543BE055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92</a:t>
            </a:fld>
            <a:endParaRPr lang="en-US"/>
          </a:p>
        </p:txBody>
      </p:sp>
      <p:sp>
        <p:nvSpPr>
          <p:cNvPr id="75" name="Content Placeholder 46">
            <a:extLst>
              <a:ext uri="{FF2B5EF4-FFF2-40B4-BE49-F238E27FC236}">
                <a16:creationId xmlns:a16="http://schemas.microsoft.com/office/drawing/2014/main" id="{7048939C-C1CE-0924-D029-82C0BA8E6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46950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Current performances depend on specific hardware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Not guaranteed in the future…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Precision of timing distribution will not improve as a mere consequence of moving to higher technology nodes…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Very important for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CERN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to keep active in high-precision timing and maintain this knowledge in the long-term</a:t>
            </a: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41087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28BEF-A4D4-592E-0280-C877DCF7D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700000">
            <a:off x="577303" y="2604632"/>
            <a:ext cx="6371199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Thanks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2AB91D-C5A6-38F5-AEEF-B3CE40A5F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293DEC-0E22-8A67-53D3-E83E3BD31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7DDF7-E5E3-C765-9F21-80A7E3499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93</a:t>
            </a:fld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E9885CF-0321-D620-8B9E-BBB31C8DA34B}"/>
              </a:ext>
            </a:extLst>
          </p:cNvPr>
          <p:cNvGrpSpPr/>
          <p:nvPr/>
        </p:nvGrpSpPr>
        <p:grpSpPr>
          <a:xfrm>
            <a:off x="0" y="4713528"/>
            <a:ext cx="12192000" cy="365125"/>
            <a:chOff x="1250844" y="3012659"/>
            <a:chExt cx="10001709" cy="408028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87FB4AB-AC42-9D37-5312-13F0EB64FCA3}"/>
                </a:ext>
              </a:extLst>
            </p:cNvPr>
            <p:cNvGrpSpPr/>
            <p:nvPr/>
          </p:nvGrpSpPr>
          <p:grpSpPr>
            <a:xfrm>
              <a:off x="1250844" y="3042320"/>
              <a:ext cx="4005474" cy="378367"/>
              <a:chOff x="4071726" y="688024"/>
              <a:chExt cx="5452619" cy="378367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710D597A-C5EC-54F5-1165-4D20892C9889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E388E332-CA9C-84CB-B6DE-85376A6B871D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62" name="Left Bracket 61">
                    <a:extLst>
                      <a:ext uri="{FF2B5EF4-FFF2-40B4-BE49-F238E27FC236}">
                        <a16:creationId xmlns:a16="http://schemas.microsoft.com/office/drawing/2014/main" id="{21D0936D-E193-5368-07D8-B48AF8B328F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" name="Left Bracket 62">
                    <a:extLst>
                      <a:ext uri="{FF2B5EF4-FFF2-40B4-BE49-F238E27FC236}">
                        <a16:creationId xmlns:a16="http://schemas.microsoft.com/office/drawing/2014/main" id="{103D84F6-8EDD-22C5-C7A1-0BCB0E54DD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3D09C7EC-657F-0E75-9EF0-230AA9C4AD59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60" name="Left Bracket 59">
                    <a:extLst>
                      <a:ext uri="{FF2B5EF4-FFF2-40B4-BE49-F238E27FC236}">
                        <a16:creationId xmlns:a16="http://schemas.microsoft.com/office/drawing/2014/main" id="{F4F02D79-A779-05F1-FE98-D9024CC84A3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" name="Left Bracket 60">
                    <a:extLst>
                      <a:ext uri="{FF2B5EF4-FFF2-40B4-BE49-F238E27FC236}">
                        <a16:creationId xmlns:a16="http://schemas.microsoft.com/office/drawing/2014/main" id="{A360A20C-1A84-942C-5845-832ED0EC8F9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7E0AE6BA-DA93-6D16-D6F3-98E726B447CB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13277143-9DC7-E834-7822-D63495A8BA4F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56" name="Left Bracket 55">
                    <a:extLst>
                      <a:ext uri="{FF2B5EF4-FFF2-40B4-BE49-F238E27FC236}">
                        <a16:creationId xmlns:a16="http://schemas.microsoft.com/office/drawing/2014/main" id="{42239745-1599-F893-D45E-646E704130C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Left Bracket 56">
                    <a:extLst>
                      <a:ext uri="{FF2B5EF4-FFF2-40B4-BE49-F238E27FC236}">
                        <a16:creationId xmlns:a16="http://schemas.microsoft.com/office/drawing/2014/main" id="{2AE21FD4-A5DD-9440-C8C5-A3A2C7F10C8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D16FECE9-D558-B4A4-19B7-DDA7663E61B8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54" name="Left Bracket 53">
                    <a:extLst>
                      <a:ext uri="{FF2B5EF4-FFF2-40B4-BE49-F238E27FC236}">
                        <a16:creationId xmlns:a16="http://schemas.microsoft.com/office/drawing/2014/main" id="{05122B51-8DDF-3310-C18A-66BCF645FC2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" name="Left Bracket 54">
                    <a:extLst>
                      <a:ext uri="{FF2B5EF4-FFF2-40B4-BE49-F238E27FC236}">
                        <a16:creationId xmlns:a16="http://schemas.microsoft.com/office/drawing/2014/main" id="{8DB2C1EB-D5F2-CBBF-3770-DB55965D5EA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3359F11-6D1F-625B-379C-DF84AC0826D0}"/>
                </a:ext>
              </a:extLst>
            </p:cNvPr>
            <p:cNvGrpSpPr/>
            <p:nvPr/>
          </p:nvGrpSpPr>
          <p:grpSpPr>
            <a:xfrm>
              <a:off x="5250331" y="3012659"/>
              <a:ext cx="4005474" cy="378367"/>
              <a:chOff x="4071726" y="688024"/>
              <a:chExt cx="5452619" cy="378367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477AFC3C-AEF4-E0C7-345C-C18E67094049}"/>
                  </a:ext>
                </a:extLst>
              </p:cNvPr>
              <p:cNvGrpSpPr/>
              <p:nvPr/>
            </p:nvGrpSpPr>
            <p:grpSpPr>
              <a:xfrm>
                <a:off x="4071726" y="711756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DB6B70C6-DA22-54EA-C34D-87357823B290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8" name="Left Bracket 47">
                    <a:extLst>
                      <a:ext uri="{FF2B5EF4-FFF2-40B4-BE49-F238E27FC236}">
                        <a16:creationId xmlns:a16="http://schemas.microsoft.com/office/drawing/2014/main" id="{D61D930F-1DFF-1EED-4671-C80DD73262A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" name="Left Bracket 48">
                    <a:extLst>
                      <a:ext uri="{FF2B5EF4-FFF2-40B4-BE49-F238E27FC236}">
                        <a16:creationId xmlns:a16="http://schemas.microsoft.com/office/drawing/2014/main" id="{D29BBFCE-0F7F-6D9E-715C-4680E7990EB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7A3A0A03-2325-FB0E-E190-C9A0BE63E030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6" name="Left Bracket 45">
                    <a:extLst>
                      <a:ext uri="{FF2B5EF4-FFF2-40B4-BE49-F238E27FC236}">
                        <a16:creationId xmlns:a16="http://schemas.microsoft.com/office/drawing/2014/main" id="{6AEED7BC-5DB0-1508-455D-2FFF8B2A1B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Left Bracket 46">
                    <a:extLst>
                      <a:ext uri="{FF2B5EF4-FFF2-40B4-BE49-F238E27FC236}">
                        <a16:creationId xmlns:a16="http://schemas.microsoft.com/office/drawing/2014/main" id="{A6DEB633-D356-F87D-56CE-F13A192AA99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C677F5BA-D04B-24AD-CF4E-64A6D3B2ED98}"/>
                  </a:ext>
                </a:extLst>
              </p:cNvPr>
              <p:cNvGrpSpPr/>
              <p:nvPr/>
            </p:nvGrpSpPr>
            <p:grpSpPr>
              <a:xfrm>
                <a:off x="6798036" y="688024"/>
                <a:ext cx="2726309" cy="354635"/>
                <a:chOff x="4071726" y="711756"/>
                <a:chExt cx="2726309" cy="354635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E75B45EC-48A5-5A5F-A46C-C247B9CCCB2A}"/>
                    </a:ext>
                  </a:extLst>
                </p:cNvPr>
                <p:cNvGrpSpPr/>
                <p:nvPr/>
              </p:nvGrpSpPr>
              <p:grpSpPr>
                <a:xfrm>
                  <a:off x="4071726" y="717685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2" name="Left Bracket 41">
                    <a:extLst>
                      <a:ext uri="{FF2B5EF4-FFF2-40B4-BE49-F238E27FC236}">
                        <a16:creationId xmlns:a16="http://schemas.microsoft.com/office/drawing/2014/main" id="{7D73A3E1-A829-FC63-2C72-395A8FB4527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Left Bracket 42">
                    <a:extLst>
                      <a:ext uri="{FF2B5EF4-FFF2-40B4-BE49-F238E27FC236}">
                        <a16:creationId xmlns:a16="http://schemas.microsoft.com/office/drawing/2014/main" id="{4B85C610-B20F-EDB9-B868-D5A26C797C4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3CE6F037-60AA-CD42-0ED0-98E933F935AF}"/>
                    </a:ext>
                  </a:extLst>
                </p:cNvPr>
                <p:cNvGrpSpPr/>
                <p:nvPr/>
              </p:nvGrpSpPr>
              <p:grpSpPr>
                <a:xfrm>
                  <a:off x="5434881" y="711756"/>
                  <a:ext cx="1363154" cy="348706"/>
                  <a:chOff x="7623694" y="1100278"/>
                  <a:chExt cx="1363154" cy="771282"/>
                </a:xfrm>
              </p:grpSpPr>
              <p:sp>
                <p:nvSpPr>
                  <p:cNvPr id="40" name="Left Bracket 39">
                    <a:extLst>
                      <a:ext uri="{FF2B5EF4-FFF2-40B4-BE49-F238E27FC236}">
                        <a16:creationId xmlns:a16="http://schemas.microsoft.com/office/drawing/2014/main" id="{1C6B5D7F-F175-B88F-5F54-C28FAC7A52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65105" y="958867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Left Bracket 40">
                    <a:extLst>
                      <a:ext uri="{FF2B5EF4-FFF2-40B4-BE49-F238E27FC236}">
                        <a16:creationId xmlns:a16="http://schemas.microsoft.com/office/drawing/2014/main" id="{85633AEF-4D20-FB8C-870D-EE8A5137B9E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46682" y="1331394"/>
                    <a:ext cx="398755" cy="681577"/>
                  </a:xfrm>
                  <a:prstGeom prst="leftBracket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90E0462-710B-D7A8-A3FE-A2E326CBE3A6}"/>
                </a:ext>
              </a:extLst>
            </p:cNvPr>
            <p:cNvGrpSpPr/>
            <p:nvPr/>
          </p:nvGrpSpPr>
          <p:grpSpPr>
            <a:xfrm>
              <a:off x="9249817" y="3015631"/>
              <a:ext cx="2002736" cy="354635"/>
              <a:chOff x="4071726" y="711756"/>
              <a:chExt cx="2726309" cy="354635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77005816-51B0-CD28-F11F-0C9B9971C860}"/>
                  </a:ext>
                </a:extLst>
              </p:cNvPr>
              <p:cNvGrpSpPr/>
              <p:nvPr/>
            </p:nvGrpSpPr>
            <p:grpSpPr>
              <a:xfrm>
                <a:off x="4071726" y="717685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4" name="Left Bracket 33">
                  <a:extLst>
                    <a:ext uri="{FF2B5EF4-FFF2-40B4-BE49-F238E27FC236}">
                      <a16:creationId xmlns:a16="http://schemas.microsoft.com/office/drawing/2014/main" id="{F943305E-CD3C-DA36-5CAA-712B94817F6E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Left Bracket 34">
                  <a:extLst>
                    <a:ext uri="{FF2B5EF4-FFF2-40B4-BE49-F238E27FC236}">
                      <a16:creationId xmlns:a16="http://schemas.microsoft.com/office/drawing/2014/main" id="{A2CD4441-1458-4739-C5E0-A17F01E4C541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41067C62-6F24-46F9-65C7-DC80040AC388}"/>
                  </a:ext>
                </a:extLst>
              </p:cNvPr>
              <p:cNvGrpSpPr/>
              <p:nvPr/>
            </p:nvGrpSpPr>
            <p:grpSpPr>
              <a:xfrm>
                <a:off x="5434881" y="711756"/>
                <a:ext cx="1363154" cy="348706"/>
                <a:chOff x="7623694" y="1100278"/>
                <a:chExt cx="1363154" cy="771282"/>
              </a:xfrm>
            </p:grpSpPr>
            <p:sp>
              <p:nvSpPr>
                <p:cNvPr id="32" name="Left Bracket 31">
                  <a:extLst>
                    <a:ext uri="{FF2B5EF4-FFF2-40B4-BE49-F238E27FC236}">
                      <a16:creationId xmlns:a16="http://schemas.microsoft.com/office/drawing/2014/main" id="{671FA531-3C6D-4341-7A56-44FEE6BAB764}"/>
                    </a:ext>
                  </a:extLst>
                </p:cNvPr>
                <p:cNvSpPr/>
                <p:nvPr/>
              </p:nvSpPr>
              <p:spPr>
                <a:xfrm rot="5400000">
                  <a:off x="7765105" y="958867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Left Bracket 32">
                  <a:extLst>
                    <a:ext uri="{FF2B5EF4-FFF2-40B4-BE49-F238E27FC236}">
                      <a16:creationId xmlns:a16="http://schemas.microsoft.com/office/drawing/2014/main" id="{3B60C060-7706-2C10-6D5B-4B15E71F8522}"/>
                    </a:ext>
                  </a:extLst>
                </p:cNvPr>
                <p:cNvSpPr/>
                <p:nvPr/>
              </p:nvSpPr>
              <p:spPr>
                <a:xfrm rot="16200000">
                  <a:off x="8446682" y="1331394"/>
                  <a:ext cx="398755" cy="681577"/>
                </a:xfrm>
                <a:prstGeom prst="leftBracket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pic>
        <p:nvPicPr>
          <p:cNvPr id="64" name="Picture 2" descr="Home | CERN">
            <a:extLst>
              <a:ext uri="{FF2B5EF4-FFF2-40B4-BE49-F238E27FC236}">
                <a16:creationId xmlns:a16="http://schemas.microsoft.com/office/drawing/2014/main" id="{EB661856-DB15-2D26-CDED-075315844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0A5A9C-02DD-E793-052C-691B759597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415" y="2800804"/>
            <a:ext cx="2675499" cy="26754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433BE2B-1014-0B35-013C-23DDC0C12CEF}"/>
              </a:ext>
            </a:extLst>
          </p:cNvPr>
          <p:cNvSpPr txBox="1"/>
          <p:nvPr/>
        </p:nvSpPr>
        <p:spPr>
          <a:xfrm>
            <a:off x="6823557" y="2013387"/>
            <a:ext cx="5368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Subscribe to the High Precision Timing Distribution group for more information (</a:t>
            </a:r>
            <a:r>
              <a:rPr lang="en-US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search</a:t>
            </a:r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and </a:t>
            </a:r>
            <a:r>
              <a:rPr lang="en-US" u="sng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subscribe</a:t>
            </a:r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B21E30F-D38A-9099-989B-51BBFE7C9545}"/>
              </a:ext>
            </a:extLst>
          </p:cNvPr>
          <p:cNvSpPr txBox="1"/>
          <p:nvPr/>
        </p:nvSpPr>
        <p:spPr>
          <a:xfrm>
            <a:off x="6823557" y="5570235"/>
            <a:ext cx="5196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Next HPTD meeting: 08/11/2022</a:t>
            </a:r>
          </a:p>
        </p:txBody>
      </p:sp>
    </p:spTree>
    <p:extLst>
      <p:ext uri="{BB962C8B-B14F-4D97-AF65-F5344CB8AC3E}">
        <p14:creationId xmlns:p14="http://schemas.microsoft.com/office/powerpoint/2010/main" val="54979653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0633BE5D-3466-4539-A711-72DEADD168E6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F7F42C05-F930-98F4-040E-6FE6724D0BA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Credits &amp; Acknowledgements  </a:t>
            </a:r>
          </a:p>
        </p:txBody>
      </p:sp>
      <p:pic>
        <p:nvPicPr>
          <p:cNvPr id="39" name="Picture 2" descr="Home | CERN">
            <a:extLst>
              <a:ext uri="{FF2B5EF4-FFF2-40B4-BE49-F238E27FC236}">
                <a16:creationId xmlns:a16="http://schemas.microsoft.com/office/drawing/2014/main" id="{80BF19C6-94CB-2E4E-9F8F-B669BAED2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5CD379-806D-7BB0-73A8-911C7642A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82AB48-F203-BB47-DB69-846B5CA7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EDEE33-DCB9-741E-9817-FECDC3577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94</a:t>
            </a:fld>
            <a:endParaRPr lang="en-US"/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8732A3F7-B5FE-BFEF-C738-C595E6621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07486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Thanks to Alex Kluge and the TWEPP committee for the invitation</a:t>
            </a:r>
          </a:p>
          <a:p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Thanks to colleagues who helped this talk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Sophie Baron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Jan Troska, Csaba Soos, Daniel Hernandez, Max Wanotayaroj, Nour Guettouche, Philippa Hazell, Stefan Biereigel, Garance (EP-ESE)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Nikitas Loukas (University of Notre dame)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Jeroen Hegeman (EP-CMX)</a:t>
            </a:r>
          </a:p>
          <a:p>
            <a:pPr lvl="1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Paolo Novellini (Xilinx)</a:t>
            </a:r>
          </a:p>
        </p:txBody>
      </p:sp>
    </p:spTree>
    <p:extLst>
      <p:ext uri="{BB962C8B-B14F-4D97-AF65-F5344CB8AC3E}">
        <p14:creationId xmlns:p14="http://schemas.microsoft.com/office/powerpoint/2010/main" val="59438168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0633BE5D-3466-4539-A711-72DEADD168E6}"/>
              </a:ext>
            </a:extLst>
          </p:cNvPr>
          <p:cNvSpPr/>
          <p:nvPr/>
        </p:nvSpPr>
        <p:spPr>
          <a:xfrm>
            <a:off x="0" y="0"/>
            <a:ext cx="12192000" cy="1506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F7F42C05-F930-98F4-040E-6FE6724D0BA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References &amp; Useful links</a:t>
            </a:r>
          </a:p>
        </p:txBody>
      </p:sp>
      <p:pic>
        <p:nvPicPr>
          <p:cNvPr id="39" name="Picture 2" descr="Home | CERN">
            <a:extLst>
              <a:ext uri="{FF2B5EF4-FFF2-40B4-BE49-F238E27FC236}">
                <a16:creationId xmlns:a16="http://schemas.microsoft.com/office/drawing/2014/main" id="{80BF19C6-94CB-2E4E-9F8F-B669BAED2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1662" y="214743"/>
            <a:ext cx="922705" cy="92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5CD379-806D-7BB0-73A8-911C7642A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22/09/2022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82AB48-F203-BB47-DB69-846B5CA7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Timing Compensated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EDEE33-DCB9-741E-9817-FECDC3577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653CD-AAE4-4D2C-8CF0-44FA447E5E46}" type="slidenum">
              <a:rPr lang="en-US" smtClean="0"/>
              <a:t>95</a:t>
            </a:fld>
            <a:endParaRPr lang="en-US"/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8732A3F7-B5FE-BFEF-C738-C595E6621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0748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TCLink</a:t>
            </a:r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Paper: 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  <a:hlinkClick r:id="rId3"/>
              </a:rPr>
              <a:t>https://pos.sissa.it/370/057/pdf</a:t>
            </a:r>
            <a:endParaRPr lang="en-US" sz="1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Gitlab: 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  <a:hlinkClick r:id="rId4"/>
              </a:rPr>
              <a:t>https://gitlab.cern.ch/HPTD/tclink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Papers on phase-determinism</a:t>
            </a:r>
          </a:p>
          <a:p>
            <a:pPr lvl="1"/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UI-level phase fixed: 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  <a:hlinkClick r:id="rId5"/>
              </a:rPr>
              <a:t>https://ieeexplore.ieee.org/document/5703158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lvl="1"/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Sub-UI level phase fixed: 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  <a:hlinkClick r:id="rId6"/>
              </a:rPr>
              <a:t>https://ieeexplore.ieee.org/stamp/stamp.jsp?tp=&amp;arnumber=896</a:t>
            </a:r>
            <a:endParaRPr lang="en-US" sz="1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HPTD Interest Group</a:t>
            </a:r>
          </a:p>
          <a:p>
            <a:pPr lvl="1"/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Workspace: 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  <a:hlinkClick r:id="rId7"/>
              </a:rPr>
              <a:t>https://espace.cern.ch/HighPrecisionTiming</a:t>
            </a:r>
            <a:endParaRPr lang="en-US" sz="1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ECFA 2021 detector R&amp;D roadmap</a:t>
            </a:r>
          </a:p>
          <a:p>
            <a:pPr lvl="1"/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Document: 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  <a:hlinkClick r:id="rId8"/>
              </a:rPr>
              <a:t>https://cds.cern.ch/record/2784893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lvl="1"/>
            <a:endParaRPr lang="en-US" sz="1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249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5060</TotalTime>
  <Words>6133</Words>
  <Application>Microsoft Office PowerPoint</Application>
  <PresentationFormat>Widescreen</PresentationFormat>
  <Paragraphs>1535</Paragraphs>
  <Slides>95</Slides>
  <Notes>93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95</vt:i4>
      </vt:variant>
    </vt:vector>
  </HeadingPairs>
  <TitlesOfParts>
    <vt:vector size="100" baseType="lpstr">
      <vt:lpstr>Arial</vt:lpstr>
      <vt:lpstr>Calibri</vt:lpstr>
      <vt:lpstr>Calibri Light</vt:lpstr>
      <vt:lpstr>Cambria Math</vt:lpstr>
      <vt:lpstr>Office Theme</vt:lpstr>
      <vt:lpstr>Timing Compensated Link   How much your clock phase can change between different runs?</vt:lpstr>
      <vt:lpstr>Timing Compensated Link   How much your clock phase can change between different runs?</vt:lpstr>
      <vt:lpstr>…</vt:lpstr>
      <vt:lpstr>…</vt:lpstr>
      <vt:lpstr>PowerPoint Presentation</vt:lpstr>
      <vt:lpstr>PowerPoint Presentation</vt:lpstr>
      <vt:lpstr>PowerPoint Presentation</vt:lpstr>
      <vt:lpstr>The LHC Clock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…</vt:lpstr>
      <vt:lpstr>…</vt:lpstr>
      <vt:lpstr>…</vt:lpstr>
      <vt:lpstr>Timing distribution techniques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Characterizing a clock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Phase variation 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Looking forward in the future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Eduardo Brandao De Souza Mendes</dc:creator>
  <cp:lastModifiedBy>Eduardo Brandao De Souza Mendes</cp:lastModifiedBy>
  <cp:revision>162</cp:revision>
  <cp:lastPrinted>2022-06-03T12:46:21Z</cp:lastPrinted>
  <dcterms:created xsi:type="dcterms:W3CDTF">2022-05-25T07:19:04Z</dcterms:created>
  <dcterms:modified xsi:type="dcterms:W3CDTF">2022-09-21T15:44:17Z</dcterms:modified>
</cp:coreProperties>
</file>