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28F24-475E-43BC-8EC1-B1F5B0873CB4}" type="datetimeFigureOut">
              <a:rPr lang="en-GB" smtClean="0"/>
              <a:pPr/>
              <a:t>11/11/2010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86211-17C0-4DE8-832F-78371477F04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28F24-475E-43BC-8EC1-B1F5B0873CB4}" type="datetimeFigureOut">
              <a:rPr lang="en-GB" smtClean="0"/>
              <a:pPr/>
              <a:t>11/11/2010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86211-17C0-4DE8-832F-78371477F04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28F24-475E-43BC-8EC1-B1F5B0873CB4}" type="datetimeFigureOut">
              <a:rPr lang="en-GB" smtClean="0"/>
              <a:pPr/>
              <a:t>11/11/2010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86211-17C0-4DE8-832F-78371477F04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28F24-475E-43BC-8EC1-B1F5B0873CB4}" type="datetimeFigureOut">
              <a:rPr lang="en-GB" smtClean="0"/>
              <a:pPr/>
              <a:t>11/11/2010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86211-17C0-4DE8-832F-78371477F04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28F24-475E-43BC-8EC1-B1F5B0873CB4}" type="datetimeFigureOut">
              <a:rPr lang="en-GB" smtClean="0"/>
              <a:pPr/>
              <a:t>11/11/2010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86211-17C0-4DE8-832F-78371477F04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28F24-475E-43BC-8EC1-B1F5B0873CB4}" type="datetimeFigureOut">
              <a:rPr lang="en-GB" smtClean="0"/>
              <a:pPr/>
              <a:t>11/11/2010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86211-17C0-4DE8-832F-78371477F04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28F24-475E-43BC-8EC1-B1F5B0873CB4}" type="datetimeFigureOut">
              <a:rPr lang="en-GB" smtClean="0"/>
              <a:pPr/>
              <a:t>11/11/2010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86211-17C0-4DE8-832F-78371477F04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28F24-475E-43BC-8EC1-B1F5B0873CB4}" type="datetimeFigureOut">
              <a:rPr lang="en-GB" smtClean="0"/>
              <a:pPr/>
              <a:t>11/11/2010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86211-17C0-4DE8-832F-78371477F04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28F24-475E-43BC-8EC1-B1F5B0873CB4}" type="datetimeFigureOut">
              <a:rPr lang="en-GB" smtClean="0"/>
              <a:pPr/>
              <a:t>11/11/2010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86211-17C0-4DE8-832F-78371477F04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28F24-475E-43BC-8EC1-B1F5B0873CB4}" type="datetimeFigureOut">
              <a:rPr lang="en-GB" smtClean="0"/>
              <a:pPr/>
              <a:t>11/11/2010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86211-17C0-4DE8-832F-78371477F04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28F24-475E-43BC-8EC1-B1F5B0873CB4}" type="datetimeFigureOut">
              <a:rPr lang="en-GB" smtClean="0"/>
              <a:pPr/>
              <a:t>11/11/2010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86211-17C0-4DE8-832F-78371477F04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328F24-475E-43BC-8EC1-B1F5B0873CB4}" type="datetimeFigureOut">
              <a:rPr lang="en-GB" smtClean="0"/>
              <a:pPr/>
              <a:t>11/11/2010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B86211-17C0-4DE8-832F-78371477F045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Content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616624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Defined/documented beam characteristics</a:t>
            </a:r>
          </a:p>
          <a:p>
            <a:r>
              <a:rPr lang="en-GB" dirty="0" smtClean="0"/>
              <a:t>Summary of beam production schemes</a:t>
            </a:r>
          </a:p>
          <a:p>
            <a:pPr lvl="1"/>
            <a:r>
              <a:rPr lang="en-GB" dirty="0" smtClean="0"/>
              <a:t>Splitting sequences </a:t>
            </a:r>
          </a:p>
          <a:p>
            <a:pPr lvl="1"/>
            <a:r>
              <a:rPr lang="en-GB" dirty="0" smtClean="0"/>
              <a:t>Limitations (coupled bunch, e-cloud, ...)</a:t>
            </a:r>
          </a:p>
          <a:p>
            <a:r>
              <a:rPr lang="en-GB" dirty="0" smtClean="0"/>
              <a:t>2010 obtained beam characteristics</a:t>
            </a:r>
          </a:p>
          <a:p>
            <a:pPr lvl="1"/>
            <a:r>
              <a:rPr lang="en-GB" dirty="0" smtClean="0"/>
              <a:t>Blow up margin not used..</a:t>
            </a:r>
          </a:p>
          <a:p>
            <a:pPr lvl="1"/>
            <a:r>
              <a:rPr lang="en-GB" dirty="0" smtClean="0"/>
              <a:t>Brightness/</a:t>
            </a:r>
            <a:r>
              <a:rPr lang="en-GB" dirty="0" err="1" smtClean="0"/>
              <a:t>lumi</a:t>
            </a:r>
            <a:r>
              <a:rPr lang="en-GB" dirty="0" smtClean="0"/>
              <a:t> figure of merit (for comparison)</a:t>
            </a:r>
          </a:p>
          <a:p>
            <a:pPr lvl="1"/>
            <a:r>
              <a:rPr lang="en-GB" dirty="0" smtClean="0"/>
              <a:t>General rule </a:t>
            </a:r>
            <a:r>
              <a:rPr lang="en-GB" dirty="0" smtClean="0">
                <a:sym typeface="Wingdings" pitchFamily="2" charset="2"/>
              </a:rPr>
              <a:t> PSB multi-turn inj. vs. </a:t>
            </a:r>
            <a:r>
              <a:rPr lang="en-GB" dirty="0" err="1" smtClean="0">
                <a:sym typeface="Wingdings" pitchFamily="2" charset="2"/>
              </a:rPr>
              <a:t>Emittance</a:t>
            </a:r>
            <a:endParaRPr lang="en-GB" dirty="0" smtClean="0"/>
          </a:p>
          <a:p>
            <a:r>
              <a:rPr lang="en-GB" dirty="0" smtClean="0"/>
              <a:t>2011 possibilities</a:t>
            </a:r>
          </a:p>
          <a:p>
            <a:pPr lvl="1"/>
            <a:r>
              <a:rPr lang="en-GB" dirty="0" smtClean="0"/>
              <a:t>LHC 50 with double inj.</a:t>
            </a:r>
          </a:p>
          <a:p>
            <a:pPr lvl="1"/>
            <a:r>
              <a:rPr lang="en-GB" dirty="0" smtClean="0"/>
              <a:t>Transverse </a:t>
            </a:r>
            <a:r>
              <a:rPr lang="en-GB" dirty="0" err="1" smtClean="0"/>
              <a:t>emittance</a:t>
            </a:r>
            <a:r>
              <a:rPr lang="en-GB" dirty="0" smtClean="0"/>
              <a:t> tailoring</a:t>
            </a:r>
          </a:p>
          <a:p>
            <a:pPr lvl="1"/>
            <a:r>
              <a:rPr lang="en-GB" dirty="0" smtClean="0"/>
              <a:t>.....</a:t>
            </a:r>
          </a:p>
          <a:p>
            <a:r>
              <a:rPr lang="en-GB" dirty="0" smtClean="0"/>
              <a:t>List </a:t>
            </a:r>
            <a:r>
              <a:rPr lang="en-GB" smtClean="0"/>
              <a:t>intensity limits</a:t>
            </a:r>
            <a:endParaRPr lang="en-GB" dirty="0" smtClean="0"/>
          </a:p>
          <a:p>
            <a:r>
              <a:rPr lang="en-GB" dirty="0" smtClean="0"/>
              <a:t>List difficulties in switching</a:t>
            </a:r>
          </a:p>
          <a:p>
            <a:r>
              <a:rPr lang="en-GB" dirty="0" smtClean="0"/>
              <a:t>List of available standard beams and naming</a:t>
            </a:r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686</TotalTime>
  <Words>73</Words>
  <Application>Microsoft Office PowerPoint</Application>
  <PresentationFormat>On-screen Show (4:3)</PresentationFormat>
  <Paragraphs>16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Content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Rende Steerenberg</dc:creator>
  <cp:lastModifiedBy>meddahi</cp:lastModifiedBy>
  <cp:revision>15</cp:revision>
  <dcterms:created xsi:type="dcterms:W3CDTF">2010-11-10T21:19:59Z</dcterms:created>
  <dcterms:modified xsi:type="dcterms:W3CDTF">2010-11-11T08:51:16Z</dcterms:modified>
</cp:coreProperties>
</file>