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862" r:id="rId2"/>
    <p:sldId id="863" r:id="rId3"/>
    <p:sldId id="864" r:id="rId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00FF"/>
    <a:srgbClr val="FF0000"/>
    <a:srgbClr val="FFCC00"/>
    <a:srgbClr val="009900"/>
    <a:srgbClr val="FFC000"/>
    <a:srgbClr val="33CC33"/>
    <a:srgbClr val="FF66CC"/>
    <a:srgbClr val="00CC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0" autoAdjust="0"/>
  </p:normalViewPr>
  <p:slideViewPr>
    <p:cSldViewPr snapToGrid="0">
      <p:cViewPr varScale="1">
        <p:scale>
          <a:sx n="103" d="100"/>
          <a:sy n="103" d="100"/>
        </p:scale>
        <p:origin x="-5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20"/>
    </p:cViewPr>
  </p:sorterViewPr>
  <p:notesViewPr>
    <p:cSldViewPr snapToGrid="0">
      <p:cViewPr varScale="1">
        <p:scale>
          <a:sx n="76" d="100"/>
          <a:sy n="76" d="100"/>
        </p:scale>
        <p:origin x="-3330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197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197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B7CB4F-AB55-4867-8486-8158EB555D2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197" y="1"/>
            <a:ext cx="2944479" cy="49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67" y="4716236"/>
            <a:ext cx="4986142" cy="446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197" y="9430830"/>
            <a:ext cx="2944479" cy="49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3" tIns="46132" rIns="92263" bIns="461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EC29F4-5564-461F-AEE6-762DF52A9E0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257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6595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524000" cy="99059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772400" cy="1143000"/>
          </a:xfrm>
        </p:spPr>
        <p:txBody>
          <a:bodyPr/>
          <a:lstStyle>
            <a:lvl1pPr>
              <a:defRPr sz="3600">
                <a:solidFill>
                  <a:srgbClr val="009900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124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" name="Picture 25" descr="Z:\JIMENEZ\Pictures Vacuum Group\Logo\New Picture (5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337" y="1114697"/>
            <a:ext cx="4394563" cy="5155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14697"/>
            <a:ext cx="4309654" cy="51554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0" y="6304002"/>
            <a:ext cx="41148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lang="fr-CH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fr-CH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ct val="0"/>
              </a:spcBef>
              <a:buFontTx/>
              <a:buNone/>
            </a:pP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J.M. Jimenez </a:t>
            </a: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 and al. –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LMC, 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10 Nov’10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7864" y="0"/>
            <a:ext cx="6695535" cy="99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title style</a:t>
            </a:r>
          </a:p>
        </p:txBody>
      </p:sp>
      <p:pic>
        <p:nvPicPr>
          <p:cNvPr id="1049" name="Picture 25" descr="Z:\JIMENEZ\Pictures Vacuum Group\Logo\New Picture (5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457034" cy="9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58092"/>
            <a:ext cx="7772400" cy="1143000"/>
          </a:xfrm>
        </p:spPr>
        <p:txBody>
          <a:bodyPr/>
          <a:lstStyle/>
          <a:p>
            <a:r>
              <a:rPr lang="en-US" dirty="0" smtClean="0"/>
              <a:t>Fight against e-clouds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558292"/>
            <a:ext cx="6400800" cy="1752600"/>
          </a:xfrm>
        </p:spPr>
        <p:txBody>
          <a:bodyPr/>
          <a:lstStyle/>
          <a:p>
            <a:r>
              <a:rPr lang="en-US" dirty="0" smtClean="0"/>
              <a:t>J.M. Jimenez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57034" cy="99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Proposed Strategy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[preliminary]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what has been made so far</a:t>
            </a:r>
          </a:p>
          <a:p>
            <a:pPr lvl="1"/>
            <a:r>
              <a:rPr lang="en-US" dirty="0" smtClean="0"/>
              <a:t>From 1999 to 2006</a:t>
            </a:r>
          </a:p>
          <a:p>
            <a:pPr lvl="1"/>
            <a:r>
              <a:rPr lang="en-US" dirty="0" smtClean="0"/>
              <a:t>In the frame of the SPS-U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Avoid repeating studies and favor new ideas or consolidation of existing results</a:t>
            </a:r>
            <a:endParaRPr lang="en-US" dirty="0" smtClean="0"/>
          </a:p>
          <a:p>
            <a:r>
              <a:rPr lang="en-US" dirty="0" smtClean="0"/>
              <a:t>Simulations versus Measurements</a:t>
            </a:r>
          </a:p>
          <a:p>
            <a:pPr lvl="1"/>
            <a:r>
              <a:rPr lang="en-US" dirty="0" smtClean="0"/>
              <a:t>What matches, not matches, not simulated, not measured</a:t>
            </a:r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Proposed set of priorities</a:t>
            </a:r>
          </a:p>
          <a:p>
            <a:r>
              <a:rPr lang="en-US" dirty="0" smtClean="0"/>
              <a:t>Instrumentation strategy</a:t>
            </a:r>
          </a:p>
          <a:p>
            <a:pPr lvl="1"/>
            <a:r>
              <a:rPr lang="en-US" dirty="0" smtClean="0"/>
              <a:t>Increase means (direct) of following electron cloud characteristics (build-up, densities, energy distribution, etc.)</a:t>
            </a:r>
            <a:endParaRPr lang="en-US" dirty="0" smtClean="0"/>
          </a:p>
          <a:p>
            <a:pPr lvl="1">
              <a:buFont typeface="Wingdings" pitchFamily="2" charset="2"/>
              <a:buChar char="F"/>
            </a:pPr>
            <a:r>
              <a:rPr lang="en-US" dirty="0" smtClean="0"/>
              <a:t>Chairing studies and costs with LHC, strong recommendation…</a:t>
            </a:r>
          </a:p>
          <a:p>
            <a:r>
              <a:rPr lang="en-US" dirty="0" smtClean="0"/>
              <a:t>Mitigation solutions</a:t>
            </a:r>
          </a:p>
          <a:p>
            <a:pPr lvl="1"/>
            <a:r>
              <a:rPr lang="en-US" dirty="0" smtClean="0"/>
              <a:t>On existing configuration i.e. no change of the magnet vacuum chamber</a:t>
            </a:r>
          </a:p>
          <a:p>
            <a:pPr lvl="1"/>
            <a:r>
              <a:rPr lang="en-US" dirty="0" smtClean="0"/>
              <a:t>With exchange of the magnet vacuum chamber</a:t>
            </a:r>
          </a:p>
          <a:p>
            <a:pPr lvl="1"/>
            <a:r>
              <a:rPr lang="en-US" dirty="0" smtClean="0"/>
              <a:t>With modification of the magnet vacuum chamber</a:t>
            </a:r>
          </a:p>
          <a:p>
            <a:pPr lvl="1"/>
            <a:r>
              <a:rPr lang="en-US" dirty="0" smtClean="0"/>
              <a:t>Implications and feasibility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Proposed Strategy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996633"/>
                </a:solidFill>
              </a:rPr>
              <a:t>[preliminary]</a:t>
            </a:r>
            <a:endParaRPr lang="en-US" sz="2400" dirty="0">
              <a:solidFill>
                <a:srgbClr val="9966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Mitigation solutions [cont.]</a:t>
            </a:r>
          </a:p>
          <a:p>
            <a:pPr lvl="1"/>
            <a:r>
              <a:rPr lang="en-US" dirty="0" smtClean="0"/>
              <a:t>Implications and feasibility</a:t>
            </a:r>
            <a:endParaRPr lang="en-US" dirty="0" smtClean="0"/>
          </a:p>
          <a:p>
            <a:pPr lvl="2"/>
            <a:r>
              <a:rPr lang="en-US" dirty="0" smtClean="0"/>
              <a:t>Implications to machine performances (impedance, aperture, beam lifetime, etc.)</a:t>
            </a:r>
          </a:p>
          <a:p>
            <a:pPr lvl="2"/>
            <a:r>
              <a:rPr lang="en-US" dirty="0" smtClean="0"/>
              <a:t>Technical feasibility, status-of-the-art, hard limits and opened questions, required infrastructures</a:t>
            </a:r>
          </a:p>
          <a:p>
            <a:pPr lvl="2"/>
            <a:r>
              <a:rPr lang="en-US" dirty="0" smtClean="0"/>
              <a:t>Schedule implications, phasing feasibility</a:t>
            </a:r>
          </a:p>
          <a:p>
            <a:pPr lvl="1"/>
            <a:r>
              <a:rPr lang="en-US" dirty="0" smtClean="0"/>
              <a:t>Resources considerations</a:t>
            </a:r>
          </a:p>
          <a:p>
            <a:pPr lvl="2"/>
            <a:r>
              <a:rPr lang="en-US" dirty="0" smtClean="0"/>
              <a:t>Material &amp; Personnel</a:t>
            </a:r>
          </a:p>
          <a:p>
            <a:pPr lvl="2"/>
            <a:r>
              <a:rPr lang="en-US" dirty="0" smtClean="0"/>
              <a:t>Compatibility with other Consolidations/Projects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65289</TotalTime>
  <Words>170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Fight against e-clouds </vt:lpstr>
      <vt:lpstr>Proposed Strategy [preliminary]</vt:lpstr>
      <vt:lpstr>Proposed Strategy [preliminary]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Cloud Studies Evidence of a Scrubbing Effect in the SPS</dc:title>
  <dc:creator>jimenez</dc:creator>
  <cp:lastModifiedBy>jimenez</cp:lastModifiedBy>
  <cp:revision>1227</cp:revision>
  <dcterms:created xsi:type="dcterms:W3CDTF">2002-11-28T08:50:12Z</dcterms:created>
  <dcterms:modified xsi:type="dcterms:W3CDTF">2010-11-11T10:13:15Z</dcterms:modified>
</cp:coreProperties>
</file>