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  <p:sldMasterId id="2147483659" r:id="rId2"/>
    <p:sldMasterId id="2147483672" r:id="rId3"/>
  </p:sldMasterIdLst>
  <p:notesMasterIdLst>
    <p:notesMasterId r:id="rId26"/>
  </p:notesMasterIdLst>
  <p:handoutMasterIdLst>
    <p:handoutMasterId r:id="rId27"/>
  </p:handoutMasterIdLst>
  <p:sldIdLst>
    <p:sldId id="287" r:id="rId4"/>
    <p:sldId id="373" r:id="rId5"/>
    <p:sldId id="375" r:id="rId6"/>
    <p:sldId id="391" r:id="rId7"/>
    <p:sldId id="376" r:id="rId8"/>
    <p:sldId id="377" r:id="rId9"/>
    <p:sldId id="379" r:id="rId10"/>
    <p:sldId id="380" r:id="rId11"/>
    <p:sldId id="381" r:id="rId12"/>
    <p:sldId id="382" r:id="rId13"/>
    <p:sldId id="383" r:id="rId14"/>
    <p:sldId id="384" r:id="rId15"/>
    <p:sldId id="374" r:id="rId16"/>
    <p:sldId id="390" r:id="rId17"/>
    <p:sldId id="389" r:id="rId18"/>
    <p:sldId id="385" r:id="rId19"/>
    <p:sldId id="359" r:id="rId20"/>
    <p:sldId id="388" r:id="rId21"/>
    <p:sldId id="362" r:id="rId22"/>
    <p:sldId id="378" r:id="rId23"/>
    <p:sldId id="386" r:id="rId24"/>
    <p:sldId id="387" r:id="rId25"/>
  </p:sldIdLst>
  <p:sldSz cx="12192000" cy="6858000"/>
  <p:notesSz cx="7099300" cy="10234613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ADDC69B6-13AF-4DF0-92CE-41F8780429CE}">
          <p14:sldIdLst>
            <p14:sldId id="287"/>
            <p14:sldId id="373"/>
            <p14:sldId id="375"/>
            <p14:sldId id="391"/>
            <p14:sldId id="376"/>
            <p14:sldId id="377"/>
            <p14:sldId id="379"/>
            <p14:sldId id="380"/>
            <p14:sldId id="381"/>
            <p14:sldId id="382"/>
            <p14:sldId id="383"/>
            <p14:sldId id="384"/>
            <p14:sldId id="374"/>
            <p14:sldId id="390"/>
            <p14:sldId id="389"/>
            <p14:sldId id="385"/>
            <p14:sldId id="359"/>
            <p14:sldId id="388"/>
            <p14:sldId id="362"/>
          </p14:sldIdLst>
        </p14:section>
        <p14:section name="Additional slides" id="{6CB00DFA-DA51-49EF-BCA7-36290A289F67}">
          <p14:sldIdLst>
            <p14:sldId id="378"/>
            <p14:sldId id="386"/>
            <p14:sldId id="38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976" userDrawn="1">
          <p15:clr>
            <a:srgbClr val="A4A3A4"/>
          </p15:clr>
        </p15:guide>
        <p15:guide id="2" pos="728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C669E"/>
    <a:srgbClr val="0157A4"/>
    <a:srgbClr val="1F497D"/>
    <a:srgbClr val="F8B13C"/>
    <a:srgbClr val="000000"/>
    <a:srgbClr val="1E386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142674A-DF8B-48D8-A293-4442235698BD}" v="103" dt="2022-05-02T15:46:14.045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540" autoAdjust="0"/>
    <p:restoredTop sz="91349" autoAdjust="0"/>
  </p:normalViewPr>
  <p:slideViewPr>
    <p:cSldViewPr snapToObjects="1" showGuides="1">
      <p:cViewPr varScale="1">
        <p:scale>
          <a:sx n="70" d="100"/>
          <a:sy n="70" d="100"/>
        </p:scale>
        <p:origin x="636" y="78"/>
      </p:cViewPr>
      <p:guideLst>
        <p:guide orient="horz" pos="2976"/>
        <p:guide pos="728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microsoft.com/office/2015/10/relationships/revisionInfo" Target="revisionInfo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microsoft.com/office/2016/11/relationships/changesInfo" Target="changesInfos/changesInfo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presProps" Target="pres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tableStyles" Target="tableStyle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Relationship Id="rId8" Type="http://schemas.openxmlformats.org/officeDocument/2006/relationships/slide" Target="slides/slide5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aniel" userId="2e3747d3-119f-4515-af4e-0aac6fc3cc3c" providerId="ADAL" clId="{B142674A-DF8B-48D8-A293-4442235698BD}"/>
    <pc:docChg chg="undo custSel addSld delSld modSld sldOrd modMainMaster modSection">
      <pc:chgData name="Daniel" userId="2e3747d3-119f-4515-af4e-0aac6fc3cc3c" providerId="ADAL" clId="{B142674A-DF8B-48D8-A293-4442235698BD}" dt="2022-05-02T15:58:52.575" v="5675" actId="20577"/>
      <pc:docMkLst>
        <pc:docMk/>
      </pc:docMkLst>
      <pc:sldChg chg="modSp add del mod">
        <pc:chgData name="Daniel" userId="2e3747d3-119f-4515-af4e-0aac6fc3cc3c" providerId="ADAL" clId="{B142674A-DF8B-48D8-A293-4442235698BD}" dt="2022-04-28T20:40:08.799" v="2357" actId="47"/>
        <pc:sldMkLst>
          <pc:docMk/>
          <pc:sldMk cId="3699118831" sldId="280"/>
        </pc:sldMkLst>
        <pc:spChg chg="mod">
          <ac:chgData name="Daniel" userId="2e3747d3-119f-4515-af4e-0aac6fc3cc3c" providerId="ADAL" clId="{B142674A-DF8B-48D8-A293-4442235698BD}" dt="2022-04-28T20:30:57.095" v="2064" actId="27636"/>
          <ac:spMkLst>
            <pc:docMk/>
            <pc:sldMk cId="3699118831" sldId="280"/>
            <ac:spMk id="10" creationId="{9D0DCD57-F47D-4850-84F2-E23FBA2CA0C1}"/>
          </ac:spMkLst>
        </pc:spChg>
      </pc:sldChg>
      <pc:sldChg chg="modSp mod modTransition">
        <pc:chgData name="Daniel" userId="2e3747d3-119f-4515-af4e-0aac6fc3cc3c" providerId="ADAL" clId="{B142674A-DF8B-48D8-A293-4442235698BD}" dt="2022-04-28T20:24:11.668" v="1893"/>
        <pc:sldMkLst>
          <pc:docMk/>
          <pc:sldMk cId="2564349920" sldId="287"/>
        </pc:sldMkLst>
        <pc:spChg chg="mod">
          <ac:chgData name="Daniel" userId="2e3747d3-119f-4515-af4e-0aac6fc3cc3c" providerId="ADAL" clId="{B142674A-DF8B-48D8-A293-4442235698BD}" dt="2022-04-28T20:16:15.294" v="1678" actId="113"/>
          <ac:spMkLst>
            <pc:docMk/>
            <pc:sldMk cId="2564349920" sldId="287"/>
            <ac:spMk id="3" creationId="{00000000-0000-0000-0000-000000000000}"/>
          </ac:spMkLst>
        </pc:spChg>
        <pc:spChg chg="mod">
          <ac:chgData name="Daniel" userId="2e3747d3-119f-4515-af4e-0aac6fc3cc3c" providerId="ADAL" clId="{B142674A-DF8B-48D8-A293-4442235698BD}" dt="2022-04-28T20:16:01.525" v="1675" actId="2711"/>
          <ac:spMkLst>
            <pc:docMk/>
            <pc:sldMk cId="2564349920" sldId="287"/>
            <ac:spMk id="5" creationId="{00000000-0000-0000-0000-000000000000}"/>
          </ac:spMkLst>
        </pc:spChg>
        <pc:spChg chg="mod">
          <ac:chgData name="Daniel" userId="2e3747d3-119f-4515-af4e-0aac6fc3cc3c" providerId="ADAL" clId="{B142674A-DF8B-48D8-A293-4442235698BD}" dt="2022-04-28T20:16:11.417" v="1677" actId="403"/>
          <ac:spMkLst>
            <pc:docMk/>
            <pc:sldMk cId="2564349920" sldId="287"/>
            <ac:spMk id="6" creationId="{00000000-0000-0000-0000-000000000000}"/>
          </ac:spMkLst>
        </pc:spChg>
      </pc:sldChg>
      <pc:sldChg chg="modSp mod modTransition">
        <pc:chgData name="Daniel" userId="2e3747d3-119f-4515-af4e-0aac6fc3cc3c" providerId="ADAL" clId="{B142674A-DF8B-48D8-A293-4442235698BD}" dt="2022-05-02T15:58:52.575" v="5675" actId="20577"/>
        <pc:sldMkLst>
          <pc:docMk/>
          <pc:sldMk cId="891725981" sldId="359"/>
        </pc:sldMkLst>
        <pc:spChg chg="mod">
          <ac:chgData name="Daniel" userId="2e3747d3-119f-4515-af4e-0aac6fc3cc3c" providerId="ADAL" clId="{B142674A-DF8B-48D8-A293-4442235698BD}" dt="2022-04-28T20:21:30.795" v="1887" actId="2711"/>
          <ac:spMkLst>
            <pc:docMk/>
            <pc:sldMk cId="891725981" sldId="359"/>
            <ac:spMk id="3" creationId="{00000000-0000-0000-0000-000000000000}"/>
          </ac:spMkLst>
        </pc:spChg>
        <pc:spChg chg="mod">
          <ac:chgData name="Daniel" userId="2e3747d3-119f-4515-af4e-0aac6fc3cc3c" providerId="ADAL" clId="{B142674A-DF8B-48D8-A293-4442235698BD}" dt="2022-05-02T15:58:52.575" v="5675" actId="20577"/>
          <ac:spMkLst>
            <pc:docMk/>
            <pc:sldMk cId="891725981" sldId="359"/>
            <ac:spMk id="6" creationId="{00000000-0000-0000-0000-000000000000}"/>
          </ac:spMkLst>
        </pc:spChg>
      </pc:sldChg>
      <pc:sldChg chg="modSp mod modTransition">
        <pc:chgData name="Daniel" userId="2e3747d3-119f-4515-af4e-0aac6fc3cc3c" providerId="ADAL" clId="{B142674A-DF8B-48D8-A293-4442235698BD}" dt="2022-05-01T18:10:20.587" v="3527"/>
        <pc:sldMkLst>
          <pc:docMk/>
          <pc:sldMk cId="3359744512" sldId="362"/>
        </pc:sldMkLst>
        <pc:spChg chg="mod">
          <ac:chgData name="Daniel" userId="2e3747d3-119f-4515-af4e-0aac6fc3cc3c" providerId="ADAL" clId="{B142674A-DF8B-48D8-A293-4442235698BD}" dt="2022-04-28T20:21:58.525" v="1892" actId="2711"/>
          <ac:spMkLst>
            <pc:docMk/>
            <pc:sldMk cId="3359744512" sldId="362"/>
            <ac:spMk id="3" creationId="{00000000-0000-0000-0000-000000000000}"/>
          </ac:spMkLst>
        </pc:spChg>
      </pc:sldChg>
      <pc:sldChg chg="modSp mod">
        <pc:chgData name="Daniel" userId="2e3747d3-119f-4515-af4e-0aac6fc3cc3c" providerId="ADAL" clId="{B142674A-DF8B-48D8-A293-4442235698BD}" dt="2022-05-01T19:39:54.601" v="3705" actId="20577"/>
        <pc:sldMkLst>
          <pc:docMk/>
          <pc:sldMk cId="4042325889" sldId="373"/>
        </pc:sldMkLst>
        <pc:spChg chg="mod">
          <ac:chgData name="Daniel" userId="2e3747d3-119f-4515-af4e-0aac6fc3cc3c" providerId="ADAL" clId="{B142674A-DF8B-48D8-A293-4442235698BD}" dt="2022-05-01T19:39:54.601" v="3705" actId="20577"/>
          <ac:spMkLst>
            <pc:docMk/>
            <pc:sldMk cId="4042325889" sldId="373"/>
            <ac:spMk id="7" creationId="{357BA390-BDB9-452C-A9DB-3BD2937BB5B0}"/>
          </ac:spMkLst>
        </pc:spChg>
        <pc:spChg chg="mod">
          <ac:chgData name="Daniel" userId="2e3747d3-119f-4515-af4e-0aac6fc3cc3c" providerId="ADAL" clId="{B142674A-DF8B-48D8-A293-4442235698BD}" dt="2022-04-28T20:15:20.458" v="1671" actId="2711"/>
          <ac:spMkLst>
            <pc:docMk/>
            <pc:sldMk cId="4042325889" sldId="373"/>
            <ac:spMk id="9" creationId="{0016FDEA-AE74-4965-A003-49C96FC279A0}"/>
          </ac:spMkLst>
        </pc:spChg>
        <pc:spChg chg="mod">
          <ac:chgData name="Daniel" userId="2e3747d3-119f-4515-af4e-0aac6fc3cc3c" providerId="ADAL" clId="{B142674A-DF8B-48D8-A293-4442235698BD}" dt="2022-04-28T20:26:01.372" v="1895" actId="255"/>
          <ac:spMkLst>
            <pc:docMk/>
            <pc:sldMk cId="4042325889" sldId="373"/>
            <ac:spMk id="12" creationId="{84661F75-02E6-432C-8D1C-C0E35D8988B3}"/>
          </ac:spMkLst>
        </pc:spChg>
      </pc:sldChg>
      <pc:sldChg chg="modSp mod ord">
        <pc:chgData name="Daniel" userId="2e3747d3-119f-4515-af4e-0aac6fc3cc3c" providerId="ADAL" clId="{B142674A-DF8B-48D8-A293-4442235698BD}" dt="2022-05-02T15:28:49.613" v="4353" actId="20577"/>
        <pc:sldMkLst>
          <pc:docMk/>
          <pc:sldMk cId="163717925" sldId="374"/>
        </pc:sldMkLst>
        <pc:spChg chg="mod">
          <ac:chgData name="Daniel" userId="2e3747d3-119f-4515-af4e-0aac6fc3cc3c" providerId="ADAL" clId="{B142674A-DF8B-48D8-A293-4442235698BD}" dt="2022-05-02T15:28:49.613" v="4353" actId="20577"/>
          <ac:spMkLst>
            <pc:docMk/>
            <pc:sldMk cId="163717925" sldId="374"/>
            <ac:spMk id="2" creationId="{3D6E7264-0341-4C43-AB84-24CC34E81D81}"/>
          </ac:spMkLst>
        </pc:spChg>
        <pc:spChg chg="mod">
          <ac:chgData name="Daniel" userId="2e3747d3-119f-4515-af4e-0aac6fc3cc3c" providerId="ADAL" clId="{B142674A-DF8B-48D8-A293-4442235698BD}" dt="2022-05-01T19:42:15.697" v="3811" actId="20577"/>
          <ac:spMkLst>
            <pc:docMk/>
            <pc:sldMk cId="163717925" sldId="374"/>
            <ac:spMk id="3" creationId="{AA231B88-ED61-48C4-B5B4-CF8A59A8F311}"/>
          </ac:spMkLst>
        </pc:spChg>
      </pc:sldChg>
      <pc:sldChg chg="addSp delSp modSp mod delAnim modAnim">
        <pc:chgData name="Daniel" userId="2e3747d3-119f-4515-af4e-0aac6fc3cc3c" providerId="ADAL" clId="{B142674A-DF8B-48D8-A293-4442235698BD}" dt="2022-05-02T10:00:00.573" v="3987" actId="478"/>
        <pc:sldMkLst>
          <pc:docMk/>
          <pc:sldMk cId="3679838330" sldId="375"/>
        </pc:sldMkLst>
        <pc:spChg chg="mod">
          <ac:chgData name="Daniel" userId="2e3747d3-119f-4515-af4e-0aac6fc3cc3c" providerId="ADAL" clId="{B142674A-DF8B-48D8-A293-4442235698BD}" dt="2022-04-28T20:17:05.021" v="1770" actId="2711"/>
          <ac:spMkLst>
            <pc:docMk/>
            <pc:sldMk cId="3679838330" sldId="375"/>
            <ac:spMk id="6" creationId="{3397CCD1-6200-477B-A2E1-F5346CAE5002}"/>
          </ac:spMkLst>
        </pc:spChg>
        <pc:spChg chg="mod">
          <ac:chgData name="Daniel" userId="2e3747d3-119f-4515-af4e-0aac6fc3cc3c" providerId="ADAL" clId="{B142674A-DF8B-48D8-A293-4442235698BD}" dt="2022-05-01T19:40:13.097" v="3788" actId="20577"/>
          <ac:spMkLst>
            <pc:docMk/>
            <pc:sldMk cId="3679838330" sldId="375"/>
            <ac:spMk id="7" creationId="{253FC268-9F29-4B59-8E25-158F40AD46C4}"/>
          </ac:spMkLst>
        </pc:spChg>
        <pc:spChg chg="mod ord">
          <ac:chgData name="Daniel" userId="2e3747d3-119f-4515-af4e-0aac6fc3cc3c" providerId="ADAL" clId="{B142674A-DF8B-48D8-A293-4442235698BD}" dt="2022-04-28T20:35:27.135" v="2101" actId="404"/>
          <ac:spMkLst>
            <pc:docMk/>
            <pc:sldMk cId="3679838330" sldId="375"/>
            <ac:spMk id="11" creationId="{C3B32F6E-34FE-45D2-A780-3ACE74686859}"/>
          </ac:spMkLst>
        </pc:spChg>
        <pc:spChg chg="mod">
          <ac:chgData name="Daniel" userId="2e3747d3-119f-4515-af4e-0aac6fc3cc3c" providerId="ADAL" clId="{B142674A-DF8B-48D8-A293-4442235698BD}" dt="2022-04-28T20:35:37.792" v="2103" actId="1076"/>
          <ac:spMkLst>
            <pc:docMk/>
            <pc:sldMk cId="3679838330" sldId="375"/>
            <ac:spMk id="12" creationId="{C0145D9D-420E-4CC4-8419-90C8FB7816E2}"/>
          </ac:spMkLst>
        </pc:spChg>
        <pc:spChg chg="mod">
          <ac:chgData name="Daniel" userId="2e3747d3-119f-4515-af4e-0aac6fc3cc3c" providerId="ADAL" clId="{B142674A-DF8B-48D8-A293-4442235698BD}" dt="2022-04-28T20:33:08.314" v="2072" actId="1076"/>
          <ac:spMkLst>
            <pc:docMk/>
            <pc:sldMk cId="3679838330" sldId="375"/>
            <ac:spMk id="13" creationId="{DC77379F-4B99-491E-80B6-EAA844D5A3E6}"/>
          </ac:spMkLst>
        </pc:spChg>
        <pc:spChg chg="mod">
          <ac:chgData name="Daniel" userId="2e3747d3-119f-4515-af4e-0aac6fc3cc3c" providerId="ADAL" clId="{B142674A-DF8B-48D8-A293-4442235698BD}" dt="2022-04-28T20:33:08.314" v="2072" actId="1076"/>
          <ac:spMkLst>
            <pc:docMk/>
            <pc:sldMk cId="3679838330" sldId="375"/>
            <ac:spMk id="14" creationId="{50581809-BB3D-49DA-9F33-CAE50AC1B04B}"/>
          </ac:spMkLst>
        </pc:spChg>
        <pc:spChg chg="del mod ord">
          <ac:chgData name="Daniel" userId="2e3747d3-119f-4515-af4e-0aac6fc3cc3c" providerId="ADAL" clId="{B142674A-DF8B-48D8-A293-4442235698BD}" dt="2022-05-02T09:59:57.554" v="3986" actId="478"/>
          <ac:spMkLst>
            <pc:docMk/>
            <pc:sldMk cId="3679838330" sldId="375"/>
            <ac:spMk id="15" creationId="{2181BD9D-A51B-44C7-9290-BE70145A4E1A}"/>
          </ac:spMkLst>
        </pc:spChg>
        <pc:spChg chg="del">
          <ac:chgData name="Daniel" userId="2e3747d3-119f-4515-af4e-0aac6fc3cc3c" providerId="ADAL" clId="{B142674A-DF8B-48D8-A293-4442235698BD}" dt="2022-04-27T12:38:20.553" v="150" actId="478"/>
          <ac:spMkLst>
            <pc:docMk/>
            <pc:sldMk cId="3679838330" sldId="375"/>
            <ac:spMk id="16" creationId="{09BEB4AC-0399-471C-9488-0ABF0A3CE9AE}"/>
          </ac:spMkLst>
        </pc:spChg>
        <pc:spChg chg="del mod ord">
          <ac:chgData name="Daniel" userId="2e3747d3-119f-4515-af4e-0aac6fc3cc3c" providerId="ADAL" clId="{B142674A-DF8B-48D8-A293-4442235698BD}" dt="2022-05-02T10:00:00.573" v="3987" actId="478"/>
          <ac:spMkLst>
            <pc:docMk/>
            <pc:sldMk cId="3679838330" sldId="375"/>
            <ac:spMk id="17" creationId="{DAEAA123-E236-4227-AF65-3A1733A71CFE}"/>
          </ac:spMkLst>
        </pc:spChg>
        <pc:spChg chg="mod">
          <ac:chgData name="Daniel" userId="2e3747d3-119f-4515-af4e-0aac6fc3cc3c" providerId="ADAL" clId="{B142674A-DF8B-48D8-A293-4442235698BD}" dt="2022-04-27T12:39:58.648" v="270" actId="1036"/>
          <ac:spMkLst>
            <pc:docMk/>
            <pc:sldMk cId="3679838330" sldId="375"/>
            <ac:spMk id="18" creationId="{F8DC3F4A-FE7D-4784-AC09-6E807B22BC5A}"/>
          </ac:spMkLst>
        </pc:spChg>
        <pc:spChg chg="add mod">
          <ac:chgData name="Daniel" userId="2e3747d3-119f-4515-af4e-0aac6fc3cc3c" providerId="ADAL" clId="{B142674A-DF8B-48D8-A293-4442235698BD}" dt="2022-04-28T20:18:35.636" v="1872" actId="571"/>
          <ac:spMkLst>
            <pc:docMk/>
            <pc:sldMk cId="3679838330" sldId="375"/>
            <ac:spMk id="19" creationId="{C2DBFAB0-9CEC-43D9-ABB2-F7789F3B2DD7}"/>
          </ac:spMkLst>
        </pc:spChg>
        <pc:spChg chg="add mod">
          <ac:chgData name="Daniel" userId="2e3747d3-119f-4515-af4e-0aac6fc3cc3c" providerId="ADAL" clId="{B142674A-DF8B-48D8-A293-4442235698BD}" dt="2022-04-28T20:18:35.636" v="1872" actId="571"/>
          <ac:spMkLst>
            <pc:docMk/>
            <pc:sldMk cId="3679838330" sldId="375"/>
            <ac:spMk id="20" creationId="{78927EA1-923F-4385-84A9-81A931C0B3F1}"/>
          </ac:spMkLst>
        </pc:spChg>
        <pc:spChg chg="add mod">
          <ac:chgData name="Daniel" userId="2e3747d3-119f-4515-af4e-0aac6fc3cc3c" providerId="ADAL" clId="{B142674A-DF8B-48D8-A293-4442235698BD}" dt="2022-04-28T20:35:13.462" v="2098" actId="1076"/>
          <ac:spMkLst>
            <pc:docMk/>
            <pc:sldMk cId="3679838330" sldId="375"/>
            <ac:spMk id="22" creationId="{C6F66C3E-94E5-47F3-BA85-F41EB2819176}"/>
          </ac:spMkLst>
        </pc:spChg>
        <pc:spChg chg="add mod">
          <ac:chgData name="Daniel" userId="2e3747d3-119f-4515-af4e-0aac6fc3cc3c" providerId="ADAL" clId="{B142674A-DF8B-48D8-A293-4442235698BD}" dt="2022-05-01T18:14:08.085" v="3603" actId="1076"/>
          <ac:spMkLst>
            <pc:docMk/>
            <pc:sldMk cId="3679838330" sldId="375"/>
            <ac:spMk id="23" creationId="{4F4DCC8E-E963-4DD9-A77A-9E02DA4C1A37}"/>
          </ac:spMkLst>
        </pc:spChg>
        <pc:picChg chg="mod">
          <ac:chgData name="Daniel" userId="2e3747d3-119f-4515-af4e-0aac6fc3cc3c" providerId="ADAL" clId="{B142674A-DF8B-48D8-A293-4442235698BD}" dt="2022-04-28T20:35:13.462" v="2098" actId="1076"/>
          <ac:picMkLst>
            <pc:docMk/>
            <pc:sldMk cId="3679838330" sldId="375"/>
            <ac:picMk id="8" creationId="{BC2AEF1E-7DE1-4675-AC79-008189CB5E5B}"/>
          </ac:picMkLst>
        </pc:picChg>
        <pc:picChg chg="mod">
          <ac:chgData name="Daniel" userId="2e3747d3-119f-4515-af4e-0aac6fc3cc3c" providerId="ADAL" clId="{B142674A-DF8B-48D8-A293-4442235698BD}" dt="2022-04-28T20:33:08.314" v="2072" actId="1076"/>
          <ac:picMkLst>
            <pc:docMk/>
            <pc:sldMk cId="3679838330" sldId="375"/>
            <ac:picMk id="9" creationId="{F5418878-E4D3-4A11-BF10-C81BC44FBF88}"/>
          </ac:picMkLst>
        </pc:picChg>
        <pc:picChg chg="mod">
          <ac:chgData name="Daniel" userId="2e3747d3-119f-4515-af4e-0aac6fc3cc3c" providerId="ADAL" clId="{B142674A-DF8B-48D8-A293-4442235698BD}" dt="2022-04-28T20:33:08.314" v="2072" actId="1076"/>
          <ac:picMkLst>
            <pc:docMk/>
            <pc:sldMk cId="3679838330" sldId="375"/>
            <ac:picMk id="10" creationId="{5847E254-936B-4F13-90E2-A2B525051A03}"/>
          </ac:picMkLst>
        </pc:picChg>
        <pc:picChg chg="add mod">
          <ac:chgData name="Daniel" userId="2e3747d3-119f-4515-af4e-0aac6fc3cc3c" providerId="ADAL" clId="{B142674A-DF8B-48D8-A293-4442235698BD}" dt="2022-05-01T18:14:05.239" v="3602" actId="1076"/>
          <ac:picMkLst>
            <pc:docMk/>
            <pc:sldMk cId="3679838330" sldId="375"/>
            <ac:picMk id="21" creationId="{7E9DFD52-E9B6-4002-BEDF-8E33849CC849}"/>
          </ac:picMkLst>
        </pc:picChg>
      </pc:sldChg>
      <pc:sldChg chg="addSp modSp mod">
        <pc:chgData name="Daniel" userId="2e3747d3-119f-4515-af4e-0aac6fc3cc3c" providerId="ADAL" clId="{B142674A-DF8B-48D8-A293-4442235698BD}" dt="2022-05-02T09:51:25.988" v="3973" actId="20577"/>
        <pc:sldMkLst>
          <pc:docMk/>
          <pc:sldMk cId="2399666972" sldId="376"/>
        </pc:sldMkLst>
        <pc:spChg chg="mod">
          <ac:chgData name="Daniel" userId="2e3747d3-119f-4515-af4e-0aac6fc3cc3c" providerId="ADAL" clId="{B142674A-DF8B-48D8-A293-4442235698BD}" dt="2022-04-28T20:55:50.096" v="2387" actId="2711"/>
          <ac:spMkLst>
            <pc:docMk/>
            <pc:sldMk cId="2399666972" sldId="376"/>
            <ac:spMk id="2" creationId="{A87B2CC9-A3C1-4B17-843F-01F2E919CE6A}"/>
          </ac:spMkLst>
        </pc:spChg>
        <pc:spChg chg="mod">
          <ac:chgData name="Daniel" userId="2e3747d3-119f-4515-af4e-0aac6fc3cc3c" providerId="ADAL" clId="{B142674A-DF8B-48D8-A293-4442235698BD}" dt="2022-05-02T09:51:25.988" v="3973" actId="20577"/>
          <ac:spMkLst>
            <pc:docMk/>
            <pc:sldMk cId="2399666972" sldId="376"/>
            <ac:spMk id="3" creationId="{8702D28D-6AB0-468E-82F8-96D08FC037DB}"/>
          </ac:spMkLst>
        </pc:spChg>
        <pc:spChg chg="mod">
          <ac:chgData name="Daniel" userId="2e3747d3-119f-4515-af4e-0aac6fc3cc3c" providerId="ADAL" clId="{B142674A-DF8B-48D8-A293-4442235698BD}" dt="2022-04-28T20:18:44.740" v="1873" actId="2711"/>
          <ac:spMkLst>
            <pc:docMk/>
            <pc:sldMk cId="2399666972" sldId="376"/>
            <ac:spMk id="28" creationId="{EA4F310F-C112-41D5-8CF5-6DE602D11E45}"/>
          </ac:spMkLst>
        </pc:spChg>
        <pc:spChg chg="mod">
          <ac:chgData name="Daniel" userId="2e3747d3-119f-4515-af4e-0aac6fc3cc3c" providerId="ADAL" clId="{B142674A-DF8B-48D8-A293-4442235698BD}" dt="2022-04-28T20:19:05.837" v="1878" actId="2711"/>
          <ac:spMkLst>
            <pc:docMk/>
            <pc:sldMk cId="2399666972" sldId="376"/>
            <ac:spMk id="30" creationId="{85597412-A473-44E2-BF28-9A7BE09430FC}"/>
          </ac:spMkLst>
        </pc:spChg>
        <pc:spChg chg="mod">
          <ac:chgData name="Daniel" userId="2e3747d3-119f-4515-af4e-0aac6fc3cc3c" providerId="ADAL" clId="{B142674A-DF8B-48D8-A293-4442235698BD}" dt="2022-04-28T20:19:00.898" v="1877" actId="2711"/>
          <ac:spMkLst>
            <pc:docMk/>
            <pc:sldMk cId="2399666972" sldId="376"/>
            <ac:spMk id="31" creationId="{448AAC43-745A-424A-88EE-446BA51A2979}"/>
          </ac:spMkLst>
        </pc:spChg>
        <pc:spChg chg="add mod">
          <ac:chgData name="Daniel" userId="2e3747d3-119f-4515-af4e-0aac6fc3cc3c" providerId="ADAL" clId="{B142674A-DF8B-48D8-A293-4442235698BD}" dt="2022-04-27T12:32:23.542" v="43" actId="14100"/>
          <ac:spMkLst>
            <pc:docMk/>
            <pc:sldMk cId="2399666972" sldId="376"/>
            <ac:spMk id="36" creationId="{7BF64E64-6D0A-4B91-B37C-6E22338889AC}"/>
          </ac:spMkLst>
        </pc:spChg>
      </pc:sldChg>
      <pc:sldChg chg="modSp mod">
        <pc:chgData name="Daniel" userId="2e3747d3-119f-4515-af4e-0aac6fc3cc3c" providerId="ADAL" clId="{B142674A-DF8B-48D8-A293-4442235698BD}" dt="2022-04-28T20:19:43.088" v="1884" actId="1036"/>
        <pc:sldMkLst>
          <pc:docMk/>
          <pc:sldMk cId="3988074797" sldId="377"/>
        </pc:sldMkLst>
        <pc:spChg chg="mod">
          <ac:chgData name="Daniel" userId="2e3747d3-119f-4515-af4e-0aac6fc3cc3c" providerId="ADAL" clId="{B142674A-DF8B-48D8-A293-4442235698BD}" dt="2022-04-28T20:19:32.432" v="1879" actId="2711"/>
          <ac:spMkLst>
            <pc:docMk/>
            <pc:sldMk cId="3988074797" sldId="377"/>
            <ac:spMk id="2" creationId="{13A00B87-AE27-47D9-8670-A3318AB33574}"/>
          </ac:spMkLst>
        </pc:spChg>
        <pc:spChg chg="mod">
          <ac:chgData name="Daniel" userId="2e3747d3-119f-4515-af4e-0aac6fc3cc3c" providerId="ADAL" clId="{B142674A-DF8B-48D8-A293-4442235698BD}" dt="2022-04-28T20:19:32.432" v="1879" actId="2711"/>
          <ac:spMkLst>
            <pc:docMk/>
            <pc:sldMk cId="3988074797" sldId="377"/>
            <ac:spMk id="11" creationId="{846680F9-EA88-4943-8D01-05ADA98D6CE1}"/>
          </ac:spMkLst>
        </pc:spChg>
        <pc:spChg chg="mod">
          <ac:chgData name="Daniel" userId="2e3747d3-119f-4515-af4e-0aac6fc3cc3c" providerId="ADAL" clId="{B142674A-DF8B-48D8-A293-4442235698BD}" dt="2022-04-28T20:19:32.432" v="1879" actId="2711"/>
          <ac:spMkLst>
            <pc:docMk/>
            <pc:sldMk cId="3988074797" sldId="377"/>
            <ac:spMk id="12" creationId="{F5A21E44-CE31-4952-86E0-AEF3EA7D6FC6}"/>
          </ac:spMkLst>
        </pc:spChg>
        <pc:spChg chg="mod">
          <ac:chgData name="Daniel" userId="2e3747d3-119f-4515-af4e-0aac6fc3cc3c" providerId="ADAL" clId="{B142674A-DF8B-48D8-A293-4442235698BD}" dt="2022-04-28T20:19:32.432" v="1879" actId="2711"/>
          <ac:spMkLst>
            <pc:docMk/>
            <pc:sldMk cId="3988074797" sldId="377"/>
            <ac:spMk id="14" creationId="{86A37B76-4B1A-4DA6-8E01-2140DBD4FDCE}"/>
          </ac:spMkLst>
        </pc:spChg>
        <pc:spChg chg="mod">
          <ac:chgData name="Daniel" userId="2e3747d3-119f-4515-af4e-0aac6fc3cc3c" providerId="ADAL" clId="{B142674A-DF8B-48D8-A293-4442235698BD}" dt="2022-04-28T20:19:43.088" v="1884" actId="1036"/>
          <ac:spMkLst>
            <pc:docMk/>
            <pc:sldMk cId="3988074797" sldId="377"/>
            <ac:spMk id="18" creationId="{211BC26D-B490-4007-B9F5-ACEDAB854CF5}"/>
          </ac:spMkLst>
        </pc:spChg>
        <pc:cxnChg chg="mod">
          <ac:chgData name="Daniel" userId="2e3747d3-119f-4515-af4e-0aac6fc3cc3c" providerId="ADAL" clId="{B142674A-DF8B-48D8-A293-4442235698BD}" dt="2022-04-27T12:34:29.054" v="66" actId="208"/>
          <ac:cxnSpMkLst>
            <pc:docMk/>
            <pc:sldMk cId="3988074797" sldId="377"/>
            <ac:cxnSpMk id="13" creationId="{892A8FC7-F66D-4726-BF6F-3334BCAAC0C1}"/>
          </ac:cxnSpMkLst>
        </pc:cxnChg>
        <pc:cxnChg chg="mod">
          <ac:chgData name="Daniel" userId="2e3747d3-119f-4515-af4e-0aac6fc3cc3c" providerId="ADAL" clId="{B142674A-DF8B-48D8-A293-4442235698BD}" dt="2022-04-27T12:34:29.054" v="66" actId="208"/>
          <ac:cxnSpMkLst>
            <pc:docMk/>
            <pc:sldMk cId="3988074797" sldId="377"/>
            <ac:cxnSpMk id="15" creationId="{708A8593-9504-4422-AEB6-325AC88C093B}"/>
          </ac:cxnSpMkLst>
        </pc:cxnChg>
        <pc:cxnChg chg="mod">
          <ac:chgData name="Daniel" userId="2e3747d3-119f-4515-af4e-0aac6fc3cc3c" providerId="ADAL" clId="{B142674A-DF8B-48D8-A293-4442235698BD}" dt="2022-04-27T12:34:29.054" v="66" actId="208"/>
          <ac:cxnSpMkLst>
            <pc:docMk/>
            <pc:sldMk cId="3988074797" sldId="377"/>
            <ac:cxnSpMk id="16" creationId="{17F0B18D-986B-4C28-AF16-B8EB0A54DA12}"/>
          </ac:cxnSpMkLst>
        </pc:cxnChg>
        <pc:cxnChg chg="mod">
          <ac:chgData name="Daniel" userId="2e3747d3-119f-4515-af4e-0aac6fc3cc3c" providerId="ADAL" clId="{B142674A-DF8B-48D8-A293-4442235698BD}" dt="2022-04-27T12:34:29.054" v="66" actId="208"/>
          <ac:cxnSpMkLst>
            <pc:docMk/>
            <pc:sldMk cId="3988074797" sldId="377"/>
            <ac:cxnSpMk id="17" creationId="{A82CB93F-EF7F-4F1B-8425-E521AB42C8B9}"/>
          </ac:cxnSpMkLst>
        </pc:cxnChg>
      </pc:sldChg>
      <pc:sldChg chg="modSp mod ord modTransition modShow">
        <pc:chgData name="Daniel" userId="2e3747d3-119f-4515-af4e-0aac6fc3cc3c" providerId="ADAL" clId="{B142674A-DF8B-48D8-A293-4442235698BD}" dt="2022-05-01T18:10:14.532" v="3526"/>
        <pc:sldMkLst>
          <pc:docMk/>
          <pc:sldMk cId="1509766186" sldId="378"/>
        </pc:sldMkLst>
        <pc:spChg chg="mod">
          <ac:chgData name="Daniel" userId="2e3747d3-119f-4515-af4e-0aac6fc3cc3c" providerId="ADAL" clId="{B142674A-DF8B-48D8-A293-4442235698BD}" dt="2022-04-27T12:45:27.772" v="300" actId="207"/>
          <ac:spMkLst>
            <pc:docMk/>
            <pc:sldMk cId="1509766186" sldId="378"/>
            <ac:spMk id="2" creationId="{7F4DAD92-0F2C-4BEF-AC38-F34D7C503030}"/>
          </ac:spMkLst>
        </pc:spChg>
        <pc:spChg chg="mod">
          <ac:chgData name="Daniel" userId="2e3747d3-119f-4515-af4e-0aac6fc3cc3c" providerId="ADAL" clId="{B142674A-DF8B-48D8-A293-4442235698BD}" dt="2022-04-27T12:45:25.100" v="299" actId="207"/>
          <ac:spMkLst>
            <pc:docMk/>
            <pc:sldMk cId="1509766186" sldId="378"/>
            <ac:spMk id="8" creationId="{AF0BA46C-A93B-4688-977C-F36863486720}"/>
          </ac:spMkLst>
        </pc:spChg>
        <pc:spChg chg="mod">
          <ac:chgData name="Daniel" userId="2e3747d3-119f-4515-af4e-0aac6fc3cc3c" providerId="ADAL" clId="{B142674A-DF8B-48D8-A293-4442235698BD}" dt="2022-04-27T12:46:40.255" v="309" actId="1076"/>
          <ac:spMkLst>
            <pc:docMk/>
            <pc:sldMk cId="1509766186" sldId="378"/>
            <ac:spMk id="10" creationId="{67419B3C-5DDB-47DA-97F0-AD86ADD65555}"/>
          </ac:spMkLst>
        </pc:spChg>
        <pc:picChg chg="mod">
          <ac:chgData name="Daniel" userId="2e3747d3-119f-4515-af4e-0aac6fc3cc3c" providerId="ADAL" clId="{B142674A-DF8B-48D8-A293-4442235698BD}" dt="2022-04-27T12:46:31.646" v="307" actId="1076"/>
          <ac:picMkLst>
            <pc:docMk/>
            <pc:sldMk cId="1509766186" sldId="378"/>
            <ac:picMk id="9" creationId="{C5D3D18E-CFD2-4E77-A4EA-8B5E7F6A5F55}"/>
          </ac:picMkLst>
        </pc:picChg>
      </pc:sldChg>
      <pc:sldChg chg="addSp delSp modSp mod">
        <pc:chgData name="Daniel" userId="2e3747d3-119f-4515-af4e-0aac6fc3cc3c" providerId="ADAL" clId="{B142674A-DF8B-48D8-A293-4442235698BD}" dt="2022-04-28T22:12:05.148" v="3280" actId="115"/>
        <pc:sldMkLst>
          <pc:docMk/>
          <pc:sldMk cId="978149278" sldId="379"/>
        </pc:sldMkLst>
        <pc:spChg chg="mod">
          <ac:chgData name="Daniel" userId="2e3747d3-119f-4515-af4e-0aac6fc3cc3c" providerId="ADAL" clId="{B142674A-DF8B-48D8-A293-4442235698BD}" dt="2022-04-28T20:20:14.203" v="1885" actId="2711"/>
          <ac:spMkLst>
            <pc:docMk/>
            <pc:sldMk cId="978149278" sldId="379"/>
            <ac:spMk id="2" creationId="{37DABB72-1BA4-4C1F-8C16-7458D3EB48C1}"/>
          </ac:spMkLst>
        </pc:spChg>
        <pc:spChg chg="mod">
          <ac:chgData name="Daniel" userId="2e3747d3-119f-4515-af4e-0aac6fc3cc3c" providerId="ADAL" clId="{B142674A-DF8B-48D8-A293-4442235698BD}" dt="2022-04-28T20:20:14.203" v="1885" actId="2711"/>
          <ac:spMkLst>
            <pc:docMk/>
            <pc:sldMk cId="978149278" sldId="379"/>
            <ac:spMk id="3" creationId="{7F4DF3BE-5EB0-4F2C-B639-CF530C24AB64}"/>
          </ac:spMkLst>
        </pc:spChg>
        <pc:spChg chg="del">
          <ac:chgData name="Daniel" userId="2e3747d3-119f-4515-af4e-0aac6fc3cc3c" providerId="ADAL" clId="{B142674A-DF8B-48D8-A293-4442235698BD}" dt="2022-04-27T12:43:18.014" v="283" actId="478"/>
          <ac:spMkLst>
            <pc:docMk/>
            <pc:sldMk cId="978149278" sldId="379"/>
            <ac:spMk id="6" creationId="{1CD68130-8EAA-499F-B977-87B6ABBE1CDD}"/>
          </ac:spMkLst>
        </pc:spChg>
        <pc:spChg chg="del mod">
          <ac:chgData name="Daniel" userId="2e3747d3-119f-4515-af4e-0aac6fc3cc3c" providerId="ADAL" clId="{B142674A-DF8B-48D8-A293-4442235698BD}" dt="2022-04-27T12:43:13.702" v="281" actId="478"/>
          <ac:spMkLst>
            <pc:docMk/>
            <pc:sldMk cId="978149278" sldId="379"/>
            <ac:spMk id="10" creationId="{4679B750-BC68-4447-9809-E55962E955CA}"/>
          </ac:spMkLst>
        </pc:spChg>
        <pc:spChg chg="mod">
          <ac:chgData name="Daniel" userId="2e3747d3-119f-4515-af4e-0aac6fc3cc3c" providerId="ADAL" clId="{B142674A-DF8B-48D8-A293-4442235698BD}" dt="2022-04-27T12:43:56.505" v="293" actId="1076"/>
          <ac:spMkLst>
            <pc:docMk/>
            <pc:sldMk cId="978149278" sldId="379"/>
            <ac:spMk id="11" creationId="{3F77C547-B95F-4921-9273-111F030CEFE8}"/>
          </ac:spMkLst>
        </pc:spChg>
        <pc:spChg chg="mod">
          <ac:chgData name="Daniel" userId="2e3747d3-119f-4515-af4e-0aac6fc3cc3c" providerId="ADAL" clId="{B142674A-DF8B-48D8-A293-4442235698BD}" dt="2022-04-28T20:20:14.203" v="1885" actId="2711"/>
          <ac:spMkLst>
            <pc:docMk/>
            <pc:sldMk cId="978149278" sldId="379"/>
            <ac:spMk id="12" creationId="{13D8E58A-9494-4CF7-A38D-7946F91B562A}"/>
          </ac:spMkLst>
        </pc:spChg>
        <pc:spChg chg="add mod">
          <ac:chgData name="Daniel" userId="2e3747d3-119f-4515-af4e-0aac6fc3cc3c" providerId="ADAL" clId="{B142674A-DF8B-48D8-A293-4442235698BD}" dt="2022-04-28T22:12:05.148" v="3280" actId="115"/>
          <ac:spMkLst>
            <pc:docMk/>
            <pc:sldMk cId="978149278" sldId="379"/>
            <ac:spMk id="13" creationId="{D90DAF1E-7AA1-45B5-A200-3AEFEF7630D8}"/>
          </ac:spMkLst>
        </pc:spChg>
        <pc:picChg chg="mod">
          <ac:chgData name="Daniel" userId="2e3747d3-119f-4515-af4e-0aac6fc3cc3c" providerId="ADAL" clId="{B142674A-DF8B-48D8-A293-4442235698BD}" dt="2022-04-27T12:43:56.505" v="293" actId="1076"/>
          <ac:picMkLst>
            <pc:docMk/>
            <pc:sldMk cId="978149278" sldId="379"/>
            <ac:picMk id="7" creationId="{32244B7F-E5A1-4A99-BEEE-F0E639B23378}"/>
          </ac:picMkLst>
        </pc:picChg>
      </pc:sldChg>
      <pc:sldChg chg="modSp mod">
        <pc:chgData name="Daniel" userId="2e3747d3-119f-4515-af4e-0aac6fc3cc3c" providerId="ADAL" clId="{B142674A-DF8B-48D8-A293-4442235698BD}" dt="2022-04-28T21:01:46.306" v="2388" actId="20577"/>
        <pc:sldMkLst>
          <pc:docMk/>
          <pc:sldMk cId="1573425089" sldId="380"/>
        </pc:sldMkLst>
        <pc:spChg chg="mod">
          <ac:chgData name="Daniel" userId="2e3747d3-119f-4515-af4e-0aac6fc3cc3c" providerId="ADAL" clId="{B142674A-DF8B-48D8-A293-4442235698BD}" dt="2022-04-27T12:47:15.987" v="311" actId="207"/>
          <ac:spMkLst>
            <pc:docMk/>
            <pc:sldMk cId="1573425089" sldId="380"/>
            <ac:spMk id="2" creationId="{A20FF83E-001B-48A5-82C3-D26CC971AA97}"/>
          </ac:spMkLst>
        </pc:spChg>
        <pc:spChg chg="mod">
          <ac:chgData name="Daniel" userId="2e3747d3-119f-4515-af4e-0aac6fc3cc3c" providerId="ADAL" clId="{B142674A-DF8B-48D8-A293-4442235698BD}" dt="2022-04-28T21:01:46.306" v="2388" actId="20577"/>
          <ac:spMkLst>
            <pc:docMk/>
            <pc:sldMk cId="1573425089" sldId="380"/>
            <ac:spMk id="3" creationId="{90FF4401-EC38-4527-BDC2-105A03337FCC}"/>
          </ac:spMkLst>
        </pc:spChg>
        <pc:spChg chg="mod">
          <ac:chgData name="Daniel" userId="2e3747d3-119f-4515-af4e-0aac6fc3cc3c" providerId="ADAL" clId="{B142674A-DF8B-48D8-A293-4442235698BD}" dt="2022-04-27T12:47:33.110" v="315" actId="1076"/>
          <ac:spMkLst>
            <pc:docMk/>
            <pc:sldMk cId="1573425089" sldId="380"/>
            <ac:spMk id="11" creationId="{70F66F8D-0F5A-4B0B-8745-B1AE2B42DC03}"/>
          </ac:spMkLst>
        </pc:spChg>
        <pc:spChg chg="mod">
          <ac:chgData name="Daniel" userId="2e3747d3-119f-4515-af4e-0aac6fc3cc3c" providerId="ADAL" clId="{B142674A-DF8B-48D8-A293-4442235698BD}" dt="2022-04-27T12:47:52.986" v="316" actId="1076"/>
          <ac:spMkLst>
            <pc:docMk/>
            <pc:sldMk cId="1573425089" sldId="380"/>
            <ac:spMk id="13" creationId="{3CC50870-2661-4C0F-87DE-73D3197794AE}"/>
          </ac:spMkLst>
        </pc:spChg>
        <pc:picChg chg="mod">
          <ac:chgData name="Daniel" userId="2e3747d3-119f-4515-af4e-0aac6fc3cc3c" providerId="ADAL" clId="{B142674A-DF8B-48D8-A293-4442235698BD}" dt="2022-04-27T12:47:22.408" v="312" actId="14100"/>
          <ac:picMkLst>
            <pc:docMk/>
            <pc:sldMk cId="1573425089" sldId="380"/>
            <ac:picMk id="10" creationId="{65607B59-99C4-4317-9F8D-C3E1AAEA5A5F}"/>
          </ac:picMkLst>
        </pc:picChg>
      </pc:sldChg>
      <pc:sldChg chg="addSp delSp modSp mod">
        <pc:chgData name="Daniel" userId="2e3747d3-119f-4515-af4e-0aac6fc3cc3c" providerId="ADAL" clId="{B142674A-DF8B-48D8-A293-4442235698BD}" dt="2022-05-01T19:41:02.574" v="3795" actId="20577"/>
        <pc:sldMkLst>
          <pc:docMk/>
          <pc:sldMk cId="1374808882" sldId="381"/>
        </pc:sldMkLst>
        <pc:spChg chg="mod">
          <ac:chgData name="Daniel" userId="2e3747d3-119f-4515-af4e-0aac6fc3cc3c" providerId="ADAL" clId="{B142674A-DF8B-48D8-A293-4442235698BD}" dt="2022-04-27T12:48:46.013" v="325" actId="207"/>
          <ac:spMkLst>
            <pc:docMk/>
            <pc:sldMk cId="1374808882" sldId="381"/>
            <ac:spMk id="2" creationId="{5BB7FB95-E08A-4D18-82C0-D72C076D60B9}"/>
          </ac:spMkLst>
        </pc:spChg>
        <pc:spChg chg="mod">
          <ac:chgData name="Daniel" userId="2e3747d3-119f-4515-af4e-0aac6fc3cc3c" providerId="ADAL" clId="{B142674A-DF8B-48D8-A293-4442235698BD}" dt="2022-05-01T19:41:02.574" v="3795" actId="20577"/>
          <ac:spMkLst>
            <pc:docMk/>
            <pc:sldMk cId="1374808882" sldId="381"/>
            <ac:spMk id="3" creationId="{3825C1C7-84EF-4642-92F7-CB164DAA607A}"/>
          </ac:spMkLst>
        </pc:spChg>
        <pc:spChg chg="mod">
          <ac:chgData name="Daniel" userId="2e3747d3-119f-4515-af4e-0aac6fc3cc3c" providerId="ADAL" clId="{B142674A-DF8B-48D8-A293-4442235698BD}" dt="2022-04-27T12:48:55.856" v="328" actId="1076"/>
          <ac:spMkLst>
            <pc:docMk/>
            <pc:sldMk cId="1374808882" sldId="381"/>
            <ac:spMk id="8" creationId="{9BEBF399-D380-437F-AEE4-5BD16307C0AA}"/>
          </ac:spMkLst>
        </pc:spChg>
        <pc:spChg chg="del">
          <ac:chgData name="Daniel" userId="2e3747d3-119f-4515-af4e-0aac6fc3cc3c" providerId="ADAL" clId="{B142674A-DF8B-48D8-A293-4442235698BD}" dt="2022-04-27T12:48:59.825" v="329" actId="478"/>
          <ac:spMkLst>
            <pc:docMk/>
            <pc:sldMk cId="1374808882" sldId="381"/>
            <ac:spMk id="9" creationId="{2B7B3057-F7DC-47E9-83DC-476CD702AF8B}"/>
          </ac:spMkLst>
        </pc:spChg>
        <pc:spChg chg="add mod">
          <ac:chgData name="Daniel" userId="2e3747d3-119f-4515-af4e-0aac6fc3cc3c" providerId="ADAL" clId="{B142674A-DF8B-48D8-A293-4442235698BD}" dt="2022-04-27T12:49:17.043" v="335" actId="1076"/>
          <ac:spMkLst>
            <pc:docMk/>
            <pc:sldMk cId="1374808882" sldId="381"/>
            <ac:spMk id="10" creationId="{35A42E35-707D-4A36-8EB7-AD971524DA5B}"/>
          </ac:spMkLst>
        </pc:spChg>
        <pc:picChg chg="mod">
          <ac:chgData name="Daniel" userId="2e3747d3-119f-4515-af4e-0aac6fc3cc3c" providerId="ADAL" clId="{B142674A-DF8B-48D8-A293-4442235698BD}" dt="2022-04-27T12:49:12.512" v="334" actId="1076"/>
          <ac:picMkLst>
            <pc:docMk/>
            <pc:sldMk cId="1374808882" sldId="381"/>
            <ac:picMk id="7" creationId="{C60856D7-8C00-423C-841D-998FD8DC9DED}"/>
          </ac:picMkLst>
        </pc:picChg>
      </pc:sldChg>
      <pc:sldChg chg="addSp delSp modSp mod">
        <pc:chgData name="Daniel" userId="2e3747d3-119f-4515-af4e-0aac6fc3cc3c" providerId="ADAL" clId="{B142674A-DF8B-48D8-A293-4442235698BD}" dt="2022-05-02T15:28:03.479" v="4337" actId="6549"/>
        <pc:sldMkLst>
          <pc:docMk/>
          <pc:sldMk cId="485141562" sldId="382"/>
        </pc:sldMkLst>
        <pc:spChg chg="mod">
          <ac:chgData name="Daniel" userId="2e3747d3-119f-4515-af4e-0aac6fc3cc3c" providerId="ADAL" clId="{B142674A-DF8B-48D8-A293-4442235698BD}" dt="2022-04-27T12:51:47.496" v="343" actId="207"/>
          <ac:spMkLst>
            <pc:docMk/>
            <pc:sldMk cId="485141562" sldId="382"/>
            <ac:spMk id="2" creationId="{3BF8E143-8524-424B-8166-709244227C37}"/>
          </ac:spMkLst>
        </pc:spChg>
        <pc:spChg chg="mod">
          <ac:chgData name="Daniel" userId="2e3747d3-119f-4515-af4e-0aac6fc3cc3c" providerId="ADAL" clId="{B142674A-DF8B-48D8-A293-4442235698BD}" dt="2022-05-02T15:28:03.479" v="4337" actId="6549"/>
          <ac:spMkLst>
            <pc:docMk/>
            <pc:sldMk cId="485141562" sldId="382"/>
            <ac:spMk id="3" creationId="{6A8C28FE-BA35-483E-8462-B5E2D81FFE65}"/>
          </ac:spMkLst>
        </pc:spChg>
        <pc:spChg chg="mod">
          <ac:chgData name="Daniel" userId="2e3747d3-119f-4515-af4e-0aac6fc3cc3c" providerId="ADAL" clId="{B142674A-DF8B-48D8-A293-4442235698BD}" dt="2022-04-27T12:51:51.855" v="344" actId="14100"/>
          <ac:spMkLst>
            <pc:docMk/>
            <pc:sldMk cId="485141562" sldId="382"/>
            <ac:spMk id="7" creationId="{80B5983F-307D-497A-A64C-1076B1E39414}"/>
          </ac:spMkLst>
        </pc:spChg>
        <pc:spChg chg="add">
          <ac:chgData name="Daniel" userId="2e3747d3-119f-4515-af4e-0aac6fc3cc3c" providerId="ADAL" clId="{B142674A-DF8B-48D8-A293-4442235698BD}" dt="2022-05-01T19:37:38.420" v="3677" actId="11529"/>
          <ac:spMkLst>
            <pc:docMk/>
            <pc:sldMk cId="485141562" sldId="382"/>
            <ac:spMk id="8" creationId="{A768C53D-741E-432A-9975-4BE68690B698}"/>
          </ac:spMkLst>
        </pc:spChg>
        <pc:spChg chg="add mod">
          <ac:chgData name="Daniel" userId="2e3747d3-119f-4515-af4e-0aac6fc3cc3c" providerId="ADAL" clId="{B142674A-DF8B-48D8-A293-4442235698BD}" dt="2022-05-01T19:38:12.038" v="3684" actId="14100"/>
          <ac:spMkLst>
            <pc:docMk/>
            <pc:sldMk cId="485141562" sldId="382"/>
            <ac:spMk id="9" creationId="{73A23A80-5390-4378-8431-C3AE1402F78D}"/>
          </ac:spMkLst>
        </pc:spChg>
        <pc:spChg chg="add mod">
          <ac:chgData name="Daniel" userId="2e3747d3-119f-4515-af4e-0aac6fc3cc3c" providerId="ADAL" clId="{B142674A-DF8B-48D8-A293-4442235698BD}" dt="2022-05-01T19:38:34.728" v="3692" actId="1076"/>
          <ac:spMkLst>
            <pc:docMk/>
            <pc:sldMk cId="485141562" sldId="382"/>
            <ac:spMk id="10" creationId="{0BA1E7A6-8B10-4372-A6AD-EFA3A6F001FB}"/>
          </ac:spMkLst>
        </pc:spChg>
        <pc:spChg chg="add mod">
          <ac:chgData name="Daniel" userId="2e3747d3-119f-4515-af4e-0aac6fc3cc3c" providerId="ADAL" clId="{B142674A-DF8B-48D8-A293-4442235698BD}" dt="2022-05-01T19:39:31.719" v="3703" actId="20577"/>
          <ac:spMkLst>
            <pc:docMk/>
            <pc:sldMk cId="485141562" sldId="382"/>
            <ac:spMk id="15" creationId="{2C79DB63-068C-4FA7-98D5-BC4D23CC7FD2}"/>
          </ac:spMkLst>
        </pc:spChg>
        <pc:spChg chg="add mod">
          <ac:chgData name="Daniel" userId="2e3747d3-119f-4515-af4e-0aac6fc3cc3c" providerId="ADAL" clId="{B142674A-DF8B-48D8-A293-4442235698BD}" dt="2022-05-01T19:44:09.080" v="3814" actId="1038"/>
          <ac:spMkLst>
            <pc:docMk/>
            <pc:sldMk cId="485141562" sldId="382"/>
            <ac:spMk id="16" creationId="{1A6EDE26-6428-4087-A23D-5E8D68C857BC}"/>
          </ac:spMkLst>
        </pc:spChg>
        <pc:picChg chg="mod">
          <ac:chgData name="Daniel" userId="2e3747d3-119f-4515-af4e-0aac6fc3cc3c" providerId="ADAL" clId="{B142674A-DF8B-48D8-A293-4442235698BD}" dt="2022-05-01T19:39:24.484" v="3699" actId="1076"/>
          <ac:picMkLst>
            <pc:docMk/>
            <pc:sldMk cId="485141562" sldId="382"/>
            <ac:picMk id="6" creationId="{81ADD0EB-8C9D-4F4F-BA8B-4E8F4D50ABBE}"/>
          </ac:picMkLst>
        </pc:picChg>
        <pc:cxnChg chg="add del mod">
          <ac:chgData name="Daniel" userId="2e3747d3-119f-4515-af4e-0aac6fc3cc3c" providerId="ADAL" clId="{B142674A-DF8B-48D8-A293-4442235698BD}" dt="2022-05-01T19:38:56.407" v="3694" actId="478"/>
          <ac:cxnSpMkLst>
            <pc:docMk/>
            <pc:sldMk cId="485141562" sldId="382"/>
            <ac:cxnSpMk id="12" creationId="{D05E8C2D-4EBE-4729-BAF9-B9DCD986F949}"/>
          </ac:cxnSpMkLst>
        </pc:cxnChg>
        <pc:cxnChg chg="add mod">
          <ac:chgData name="Daniel" userId="2e3747d3-119f-4515-af4e-0aac6fc3cc3c" providerId="ADAL" clId="{B142674A-DF8B-48D8-A293-4442235698BD}" dt="2022-05-01T19:39:16.831" v="3696" actId="13822"/>
          <ac:cxnSpMkLst>
            <pc:docMk/>
            <pc:sldMk cId="485141562" sldId="382"/>
            <ac:cxnSpMk id="14" creationId="{D08DDD12-B7E8-40DC-A0AE-7894EBC1CE5D}"/>
          </ac:cxnSpMkLst>
        </pc:cxnChg>
      </pc:sldChg>
      <pc:sldChg chg="modSp mod">
        <pc:chgData name="Daniel" userId="2e3747d3-119f-4515-af4e-0aac6fc3cc3c" providerId="ADAL" clId="{B142674A-DF8B-48D8-A293-4442235698BD}" dt="2022-04-27T12:54:23.866" v="379" actId="27636"/>
        <pc:sldMkLst>
          <pc:docMk/>
          <pc:sldMk cId="285762758" sldId="383"/>
        </pc:sldMkLst>
        <pc:spChg chg="mod">
          <ac:chgData name="Daniel" userId="2e3747d3-119f-4515-af4e-0aac6fc3cc3c" providerId="ADAL" clId="{B142674A-DF8B-48D8-A293-4442235698BD}" dt="2022-04-27T12:53:22.834" v="355" actId="207"/>
          <ac:spMkLst>
            <pc:docMk/>
            <pc:sldMk cId="285762758" sldId="383"/>
            <ac:spMk id="2" creationId="{4927FE20-EDBF-42A5-BAAE-D4D15AD6FE2E}"/>
          </ac:spMkLst>
        </pc:spChg>
        <pc:spChg chg="mod">
          <ac:chgData name="Daniel" userId="2e3747d3-119f-4515-af4e-0aac6fc3cc3c" providerId="ADAL" clId="{B142674A-DF8B-48D8-A293-4442235698BD}" dt="2022-04-27T12:54:23.866" v="379" actId="27636"/>
          <ac:spMkLst>
            <pc:docMk/>
            <pc:sldMk cId="285762758" sldId="383"/>
            <ac:spMk id="3" creationId="{779D1D4E-0D89-42E0-AD01-1DA1A6B22540}"/>
          </ac:spMkLst>
        </pc:spChg>
        <pc:picChg chg="mod">
          <ac:chgData name="Daniel" userId="2e3747d3-119f-4515-af4e-0aac6fc3cc3c" providerId="ADAL" clId="{B142674A-DF8B-48D8-A293-4442235698BD}" dt="2022-04-27T12:53:59.649" v="372" actId="14100"/>
          <ac:picMkLst>
            <pc:docMk/>
            <pc:sldMk cId="285762758" sldId="383"/>
            <ac:picMk id="6" creationId="{B643EA6F-89D8-4229-9D9C-887B64E148D1}"/>
          </ac:picMkLst>
        </pc:picChg>
      </pc:sldChg>
      <pc:sldChg chg="modSp mod">
        <pc:chgData name="Daniel" userId="2e3747d3-119f-4515-af4e-0aac6fc3cc3c" providerId="ADAL" clId="{B142674A-DF8B-48D8-A293-4442235698BD}" dt="2022-05-01T19:41:47.445" v="3802" actId="20577"/>
        <pc:sldMkLst>
          <pc:docMk/>
          <pc:sldMk cId="327727293" sldId="384"/>
        </pc:sldMkLst>
        <pc:spChg chg="mod">
          <ac:chgData name="Daniel" userId="2e3747d3-119f-4515-af4e-0aac6fc3cc3c" providerId="ADAL" clId="{B142674A-DF8B-48D8-A293-4442235698BD}" dt="2022-04-27T12:58:06.140" v="385" actId="207"/>
          <ac:spMkLst>
            <pc:docMk/>
            <pc:sldMk cId="327727293" sldId="384"/>
            <ac:spMk id="2" creationId="{64F990E9-5CC1-44BF-A556-2F69EBBE31CA}"/>
          </ac:spMkLst>
        </pc:spChg>
        <pc:spChg chg="mod">
          <ac:chgData name="Daniel" userId="2e3747d3-119f-4515-af4e-0aac6fc3cc3c" providerId="ADAL" clId="{B142674A-DF8B-48D8-A293-4442235698BD}" dt="2022-05-01T19:41:47.445" v="3802" actId="20577"/>
          <ac:spMkLst>
            <pc:docMk/>
            <pc:sldMk cId="327727293" sldId="384"/>
            <ac:spMk id="3" creationId="{29DD854D-8D0B-4F69-9C57-13F2D5C677F5}"/>
          </ac:spMkLst>
        </pc:spChg>
        <pc:picChg chg="mod">
          <ac:chgData name="Daniel" userId="2e3747d3-119f-4515-af4e-0aac6fc3cc3c" providerId="ADAL" clId="{B142674A-DF8B-48D8-A293-4442235698BD}" dt="2022-04-27T12:57:51.453" v="381" actId="14100"/>
          <ac:picMkLst>
            <pc:docMk/>
            <pc:sldMk cId="327727293" sldId="384"/>
            <ac:picMk id="6" creationId="{ADF1CEB1-7724-47D2-BFDC-AF46BB6C6445}"/>
          </ac:picMkLst>
        </pc:picChg>
      </pc:sldChg>
      <pc:sldChg chg="modSp mod modNotesTx">
        <pc:chgData name="Daniel" userId="2e3747d3-119f-4515-af4e-0aac6fc3cc3c" providerId="ADAL" clId="{B142674A-DF8B-48D8-A293-4442235698BD}" dt="2022-05-02T15:55:43.659" v="5499" actId="20577"/>
        <pc:sldMkLst>
          <pc:docMk/>
          <pc:sldMk cId="3070295373" sldId="385"/>
        </pc:sldMkLst>
        <pc:spChg chg="mod">
          <ac:chgData name="Daniel" userId="2e3747d3-119f-4515-af4e-0aac6fc3cc3c" providerId="ADAL" clId="{B142674A-DF8B-48D8-A293-4442235698BD}" dt="2022-04-27T12:58:13.452" v="386" actId="207"/>
          <ac:spMkLst>
            <pc:docMk/>
            <pc:sldMk cId="3070295373" sldId="385"/>
            <ac:spMk id="2" creationId="{E640A099-F07C-41A7-AD7D-2B5FCE1D10AF}"/>
          </ac:spMkLst>
        </pc:spChg>
        <pc:spChg chg="mod">
          <ac:chgData name="Daniel" userId="2e3747d3-119f-4515-af4e-0aac6fc3cc3c" providerId="ADAL" clId="{B142674A-DF8B-48D8-A293-4442235698BD}" dt="2022-05-02T15:54:10.855" v="5460" actId="20577"/>
          <ac:spMkLst>
            <pc:docMk/>
            <pc:sldMk cId="3070295373" sldId="385"/>
            <ac:spMk id="3" creationId="{BF6E8948-4F22-4D3B-966E-EE2E366B7C87}"/>
          </ac:spMkLst>
        </pc:spChg>
      </pc:sldChg>
      <pc:sldChg chg="delSp modSp mod">
        <pc:chgData name="Daniel" userId="2e3747d3-119f-4515-af4e-0aac6fc3cc3c" providerId="ADAL" clId="{B142674A-DF8B-48D8-A293-4442235698BD}" dt="2022-05-01T19:46:19.378" v="3817" actId="207"/>
        <pc:sldMkLst>
          <pc:docMk/>
          <pc:sldMk cId="1462917100" sldId="386"/>
        </pc:sldMkLst>
        <pc:spChg chg="del">
          <ac:chgData name="Daniel" userId="2e3747d3-119f-4515-af4e-0aac6fc3cc3c" providerId="ADAL" clId="{B142674A-DF8B-48D8-A293-4442235698BD}" dt="2022-05-01T19:46:08.738" v="3815" actId="478"/>
          <ac:spMkLst>
            <pc:docMk/>
            <pc:sldMk cId="1462917100" sldId="386"/>
            <ac:spMk id="9" creationId="{2EC61791-6377-4589-B2E8-3A665629C9CF}"/>
          </ac:spMkLst>
        </pc:spChg>
        <pc:spChg chg="mod">
          <ac:chgData name="Daniel" userId="2e3747d3-119f-4515-af4e-0aac6fc3cc3c" providerId="ADAL" clId="{B142674A-DF8B-48D8-A293-4442235698BD}" dt="2022-05-01T19:46:19.378" v="3817" actId="207"/>
          <ac:spMkLst>
            <pc:docMk/>
            <pc:sldMk cId="1462917100" sldId="386"/>
            <ac:spMk id="11" creationId="{9461D3B1-27EE-4C48-9CEA-A850C7AC54F4}"/>
          </ac:spMkLst>
        </pc:spChg>
      </pc:sldChg>
      <pc:sldChg chg="modSp mod">
        <pc:chgData name="Daniel" userId="2e3747d3-119f-4515-af4e-0aac6fc3cc3c" providerId="ADAL" clId="{B142674A-DF8B-48D8-A293-4442235698BD}" dt="2022-05-01T19:46:58.179" v="3829" actId="14100"/>
        <pc:sldMkLst>
          <pc:docMk/>
          <pc:sldMk cId="3639398548" sldId="387"/>
        </pc:sldMkLst>
        <pc:spChg chg="mod">
          <ac:chgData name="Daniel" userId="2e3747d3-119f-4515-af4e-0aac6fc3cc3c" providerId="ADAL" clId="{B142674A-DF8B-48D8-A293-4442235698BD}" dt="2022-05-01T19:46:42.798" v="3826" actId="1036"/>
          <ac:spMkLst>
            <pc:docMk/>
            <pc:sldMk cId="3639398548" sldId="387"/>
            <ac:spMk id="6" creationId="{8A1134AA-ADFC-450B-B1F2-46FBDC5A1E9D}"/>
          </ac:spMkLst>
        </pc:spChg>
        <pc:spChg chg="mod">
          <ac:chgData name="Daniel" userId="2e3747d3-119f-4515-af4e-0aac6fc3cc3c" providerId="ADAL" clId="{B142674A-DF8B-48D8-A293-4442235698BD}" dt="2022-05-01T19:46:58.179" v="3829" actId="14100"/>
          <ac:spMkLst>
            <pc:docMk/>
            <pc:sldMk cId="3639398548" sldId="387"/>
            <ac:spMk id="8" creationId="{A95175CC-713C-4581-A7A7-EA35C1284E44}"/>
          </ac:spMkLst>
        </pc:spChg>
        <pc:picChg chg="ord">
          <ac:chgData name="Daniel" userId="2e3747d3-119f-4515-af4e-0aac6fc3cc3c" providerId="ADAL" clId="{B142674A-DF8B-48D8-A293-4442235698BD}" dt="2022-05-01T19:46:53.257" v="3827" actId="167"/>
          <ac:picMkLst>
            <pc:docMk/>
            <pc:sldMk cId="3639398548" sldId="387"/>
            <ac:picMk id="3" creationId="{4746EAB2-B875-4DCA-A7FB-B5926EED3588}"/>
          </ac:picMkLst>
        </pc:picChg>
      </pc:sldChg>
      <pc:sldChg chg="modSp new mod ord">
        <pc:chgData name="Daniel" userId="2e3747d3-119f-4515-af4e-0aac6fc3cc3c" providerId="ADAL" clId="{B142674A-DF8B-48D8-A293-4442235698BD}" dt="2022-05-02T15:45:44.108" v="4972"/>
        <pc:sldMkLst>
          <pc:docMk/>
          <pc:sldMk cId="1269187339" sldId="388"/>
        </pc:sldMkLst>
        <pc:spChg chg="mod">
          <ac:chgData name="Daniel" userId="2e3747d3-119f-4515-af4e-0aac6fc3cc3c" providerId="ADAL" clId="{B142674A-DF8B-48D8-A293-4442235698BD}" dt="2022-04-28T22:08:20.493" v="3144" actId="21"/>
          <ac:spMkLst>
            <pc:docMk/>
            <pc:sldMk cId="1269187339" sldId="388"/>
            <ac:spMk id="2" creationId="{86A890A9-98BF-4763-B626-A59E9233EE66}"/>
          </ac:spMkLst>
        </pc:spChg>
        <pc:spChg chg="mod">
          <ac:chgData name="Daniel" userId="2e3747d3-119f-4515-af4e-0aac6fc3cc3c" providerId="ADAL" clId="{B142674A-DF8B-48D8-A293-4442235698BD}" dt="2022-05-02T15:45:44.108" v="4972"/>
          <ac:spMkLst>
            <pc:docMk/>
            <pc:sldMk cId="1269187339" sldId="388"/>
            <ac:spMk id="3" creationId="{7AFD1008-8296-43E7-A26A-DA16FA331A1D}"/>
          </ac:spMkLst>
        </pc:spChg>
      </pc:sldChg>
      <pc:sldChg chg="new del">
        <pc:chgData name="Daniel" userId="2e3747d3-119f-4515-af4e-0aac6fc3cc3c" providerId="ADAL" clId="{B142674A-DF8B-48D8-A293-4442235698BD}" dt="2022-04-28T19:37:57.206" v="393" actId="47"/>
        <pc:sldMkLst>
          <pc:docMk/>
          <pc:sldMk cId="2024579134" sldId="388"/>
        </pc:sldMkLst>
      </pc:sldChg>
      <pc:sldChg chg="addSp delSp modSp new mod">
        <pc:chgData name="Daniel" userId="2e3747d3-119f-4515-af4e-0aac6fc3cc3c" providerId="ADAL" clId="{B142674A-DF8B-48D8-A293-4442235698BD}" dt="2022-05-02T15:31:11.937" v="4470" actId="20577"/>
        <pc:sldMkLst>
          <pc:docMk/>
          <pc:sldMk cId="3614025301" sldId="389"/>
        </pc:sldMkLst>
        <pc:spChg chg="mod">
          <ac:chgData name="Daniel" userId="2e3747d3-119f-4515-af4e-0aac6fc3cc3c" providerId="ADAL" clId="{B142674A-DF8B-48D8-A293-4442235698BD}" dt="2022-04-28T21:29:21.409" v="2473" actId="2711"/>
          <ac:spMkLst>
            <pc:docMk/>
            <pc:sldMk cId="3614025301" sldId="389"/>
            <ac:spMk id="2" creationId="{BC2E2AB6-4CF1-43F0-84C4-8167397BC4FC}"/>
          </ac:spMkLst>
        </pc:spChg>
        <pc:spChg chg="del">
          <ac:chgData name="Daniel" userId="2e3747d3-119f-4515-af4e-0aac6fc3cc3c" providerId="ADAL" clId="{B142674A-DF8B-48D8-A293-4442235698BD}" dt="2022-04-28T21:29:29.385" v="2474" actId="478"/>
          <ac:spMkLst>
            <pc:docMk/>
            <pc:sldMk cId="3614025301" sldId="389"/>
            <ac:spMk id="3" creationId="{09D38AD4-7462-4B55-847C-4E7C8FA2AE5F}"/>
          </ac:spMkLst>
        </pc:spChg>
        <pc:spChg chg="add del mod">
          <ac:chgData name="Daniel" userId="2e3747d3-119f-4515-af4e-0aac6fc3cc3c" providerId="ADAL" clId="{B142674A-DF8B-48D8-A293-4442235698BD}" dt="2022-04-28T21:29:42.641" v="2476" actId="478"/>
          <ac:spMkLst>
            <pc:docMk/>
            <pc:sldMk cId="3614025301" sldId="389"/>
            <ac:spMk id="6" creationId="{36AAD07D-E408-4045-B827-C3B194960723}"/>
          </ac:spMkLst>
        </pc:spChg>
        <pc:spChg chg="add mod">
          <ac:chgData name="Daniel" userId="2e3747d3-119f-4515-af4e-0aac6fc3cc3c" providerId="ADAL" clId="{B142674A-DF8B-48D8-A293-4442235698BD}" dt="2022-04-28T21:44:29.443" v="2572" actId="1036"/>
          <ac:spMkLst>
            <pc:docMk/>
            <pc:sldMk cId="3614025301" sldId="389"/>
            <ac:spMk id="8" creationId="{76738FBE-5D3A-41C8-98A8-EFF1666D93D1}"/>
          </ac:spMkLst>
        </pc:spChg>
        <pc:spChg chg="add mod">
          <ac:chgData name="Daniel" userId="2e3747d3-119f-4515-af4e-0aac6fc3cc3c" providerId="ADAL" clId="{B142674A-DF8B-48D8-A293-4442235698BD}" dt="2022-04-28T21:41:59.857" v="2570" actId="1076"/>
          <ac:spMkLst>
            <pc:docMk/>
            <pc:sldMk cId="3614025301" sldId="389"/>
            <ac:spMk id="9" creationId="{D7B28939-BC71-4E0A-92A9-98B59392B205}"/>
          </ac:spMkLst>
        </pc:spChg>
        <pc:graphicFrameChg chg="add mod modGraphic">
          <ac:chgData name="Daniel" userId="2e3747d3-119f-4515-af4e-0aac6fc3cc3c" providerId="ADAL" clId="{B142674A-DF8B-48D8-A293-4442235698BD}" dt="2022-05-02T15:31:11.937" v="4470" actId="20577"/>
          <ac:graphicFrameMkLst>
            <pc:docMk/>
            <pc:sldMk cId="3614025301" sldId="389"/>
            <ac:graphicFrameMk id="7" creationId="{58823C7E-2D58-4C05-BD0E-71646270C351}"/>
          </ac:graphicFrameMkLst>
        </pc:graphicFrameChg>
      </pc:sldChg>
      <pc:sldChg chg="addSp delSp modSp new mod">
        <pc:chgData name="Daniel" userId="2e3747d3-119f-4515-af4e-0aac6fc3cc3c" providerId="ADAL" clId="{B142674A-DF8B-48D8-A293-4442235698BD}" dt="2022-05-02T15:46:14.044" v="4974"/>
        <pc:sldMkLst>
          <pc:docMk/>
          <pc:sldMk cId="630628546" sldId="390"/>
        </pc:sldMkLst>
        <pc:spChg chg="del">
          <ac:chgData name="Daniel" userId="2e3747d3-119f-4515-af4e-0aac6fc3cc3c" providerId="ADAL" clId="{B142674A-DF8B-48D8-A293-4442235698BD}" dt="2022-04-28T21:46:01.970" v="2574" actId="478"/>
          <ac:spMkLst>
            <pc:docMk/>
            <pc:sldMk cId="630628546" sldId="390"/>
            <ac:spMk id="2" creationId="{5C1E24EE-55DC-4678-8C9F-C3B2BF84D2EE}"/>
          </ac:spMkLst>
        </pc:spChg>
        <pc:spChg chg="del">
          <ac:chgData name="Daniel" userId="2e3747d3-119f-4515-af4e-0aac6fc3cc3c" providerId="ADAL" clId="{B142674A-DF8B-48D8-A293-4442235698BD}" dt="2022-04-28T21:46:05.541" v="2576" actId="478"/>
          <ac:spMkLst>
            <pc:docMk/>
            <pc:sldMk cId="630628546" sldId="390"/>
            <ac:spMk id="3" creationId="{5BD41460-5420-4014-AB86-F1081AB0ED6C}"/>
          </ac:spMkLst>
        </pc:spChg>
        <pc:spChg chg="mod">
          <ac:chgData name="Daniel" userId="2e3747d3-119f-4515-af4e-0aac6fc3cc3c" providerId="ADAL" clId="{B142674A-DF8B-48D8-A293-4442235698BD}" dt="2022-04-28T21:50:13.360" v="2587" actId="1036"/>
          <ac:spMkLst>
            <pc:docMk/>
            <pc:sldMk cId="630628546" sldId="390"/>
            <ac:spMk id="5" creationId="{CD384318-624A-4B3E-8606-51318FBA51C3}"/>
          </ac:spMkLst>
        </pc:spChg>
        <pc:spChg chg="add mod">
          <ac:chgData name="Daniel" userId="2e3747d3-119f-4515-af4e-0aac6fc3cc3c" providerId="ADAL" clId="{B142674A-DF8B-48D8-A293-4442235698BD}" dt="2022-05-02T15:46:14.044" v="4974"/>
          <ac:spMkLst>
            <pc:docMk/>
            <pc:sldMk cId="630628546" sldId="390"/>
            <ac:spMk id="6" creationId="{6EB95716-2EDE-4C4D-BEE8-1F73F9D2DA24}"/>
          </ac:spMkLst>
        </pc:spChg>
        <pc:spChg chg="add mod">
          <ac:chgData name="Daniel" userId="2e3747d3-119f-4515-af4e-0aac6fc3cc3c" providerId="ADAL" clId="{B142674A-DF8B-48D8-A293-4442235698BD}" dt="2022-05-02T15:30:25.906" v="4469" actId="20577"/>
          <ac:spMkLst>
            <pc:docMk/>
            <pc:sldMk cId="630628546" sldId="390"/>
            <ac:spMk id="8" creationId="{A8F25889-44C0-45C1-B5B4-F86E1E090C3C}"/>
          </ac:spMkLst>
        </pc:spChg>
        <pc:picChg chg="add mod">
          <ac:chgData name="Daniel" userId="2e3747d3-119f-4515-af4e-0aac6fc3cc3c" providerId="ADAL" clId="{B142674A-DF8B-48D8-A293-4442235698BD}" dt="2022-04-28T21:50:17.611" v="2588" actId="14100"/>
          <ac:picMkLst>
            <pc:docMk/>
            <pc:sldMk cId="630628546" sldId="390"/>
            <ac:picMk id="7" creationId="{C95A3F31-E5FA-470F-8059-FF33FAE875C8}"/>
          </ac:picMkLst>
        </pc:picChg>
      </pc:sldChg>
      <pc:sldChg chg="new del">
        <pc:chgData name="Daniel" userId="2e3747d3-119f-4515-af4e-0aac6fc3cc3c" providerId="ADAL" clId="{B142674A-DF8B-48D8-A293-4442235698BD}" dt="2022-04-28T21:51:59.801" v="2592" actId="47"/>
        <pc:sldMkLst>
          <pc:docMk/>
          <pc:sldMk cId="1342930400" sldId="391"/>
        </pc:sldMkLst>
      </pc:sldChg>
      <pc:sldChg chg="add">
        <pc:chgData name="Daniel" userId="2e3747d3-119f-4515-af4e-0aac6fc3cc3c" providerId="ADAL" clId="{B142674A-DF8B-48D8-A293-4442235698BD}" dt="2022-05-02T09:59:53.755" v="3985"/>
        <pc:sldMkLst>
          <pc:docMk/>
          <pc:sldMk cId="3357765601" sldId="391"/>
        </pc:sldMkLst>
      </pc:sldChg>
      <pc:sldMasterChg chg="addSp modSp mod delSldLayout">
        <pc:chgData name="Daniel" userId="2e3747d3-119f-4515-af4e-0aac6fc3cc3c" providerId="ADAL" clId="{B142674A-DF8B-48D8-A293-4442235698BD}" dt="2022-04-28T20:40:08.799" v="2357" actId="47"/>
        <pc:sldMasterMkLst>
          <pc:docMk/>
          <pc:sldMasterMk cId="0" sldId="2147483648"/>
        </pc:sldMasterMkLst>
        <pc:picChg chg="add mod">
          <ac:chgData name="Daniel" userId="2e3747d3-119f-4515-af4e-0aac6fc3cc3c" providerId="ADAL" clId="{B142674A-DF8B-48D8-A293-4442235698BD}" dt="2022-04-27T12:29:29.915" v="22" actId="1076"/>
          <ac:picMkLst>
            <pc:docMk/>
            <pc:sldMasterMk cId="0" sldId="2147483648"/>
            <ac:picMk id="7" creationId="{10138466-8049-4CCD-9B16-FADBEDE11706}"/>
          </ac:picMkLst>
        </pc:picChg>
        <pc:picChg chg="mod">
          <ac:chgData name="Daniel" userId="2e3747d3-119f-4515-af4e-0aac6fc3cc3c" providerId="ADAL" clId="{B142674A-DF8B-48D8-A293-4442235698BD}" dt="2022-04-27T12:29:45.403" v="26" actId="1038"/>
          <ac:picMkLst>
            <pc:docMk/>
            <pc:sldMasterMk cId="0" sldId="2147483648"/>
            <ac:picMk id="8" creationId="{00000000-0000-0000-0000-000000000000}"/>
          </ac:picMkLst>
        </pc:picChg>
        <pc:picChg chg="add mod">
          <ac:chgData name="Daniel" userId="2e3747d3-119f-4515-af4e-0aac6fc3cc3c" providerId="ADAL" clId="{B142674A-DF8B-48D8-A293-4442235698BD}" dt="2022-04-27T12:29:37.633" v="24" actId="1076"/>
          <ac:picMkLst>
            <pc:docMk/>
            <pc:sldMasterMk cId="0" sldId="2147483648"/>
            <ac:picMk id="12" creationId="{9BD03D76-5196-45FF-92E3-8DF1EC129D62}"/>
          </ac:picMkLst>
        </pc:picChg>
        <pc:picChg chg="add mod">
          <ac:chgData name="Daniel" userId="2e3747d3-119f-4515-af4e-0aac6fc3cc3c" providerId="ADAL" clId="{B142674A-DF8B-48D8-A293-4442235698BD}" dt="2022-04-27T12:29:16.838" v="19" actId="1076"/>
          <ac:picMkLst>
            <pc:docMk/>
            <pc:sldMasterMk cId="0" sldId="2147483648"/>
            <ac:picMk id="14" creationId="{698C5801-6E30-4124-809C-68BF0C2C90A9}"/>
          </ac:picMkLst>
        </pc:picChg>
        <pc:sldLayoutChg chg="del">
          <pc:chgData name="Daniel" userId="2e3747d3-119f-4515-af4e-0aac6fc3cc3c" providerId="ADAL" clId="{B142674A-DF8B-48D8-A293-4442235698BD}" dt="2022-04-28T20:40:08.799" v="2357" actId="47"/>
          <pc:sldLayoutMkLst>
            <pc:docMk/>
            <pc:sldMasterMk cId="0" sldId="2147483648"/>
            <pc:sldLayoutMk cId="1867583297" sldId="2147483675"/>
          </pc:sldLayoutMkLst>
        </pc:sldLayoutChg>
      </pc:sldMaster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4021294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/>
            </a:lvl1pPr>
          </a:lstStyle>
          <a:p>
            <a:fld id="{5428C6C0-723B-1144-B0BB-13233DB680E2}" type="datetimeFigureOut">
              <a:rPr lang="fr-FR" smtClean="0"/>
              <a:pPr/>
              <a:t>02/05/2022</a:t>
            </a:fld>
            <a:endParaRPr lang="en-GB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4021294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/>
            </a:lvl1pPr>
          </a:lstStyle>
          <a:p>
            <a:fld id="{4A649DF4-BFDC-CE44-88D7-285A08214489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294876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4021294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/>
            </a:lvl1pPr>
          </a:lstStyle>
          <a:p>
            <a:fld id="{53625803-7089-5846-80C7-3D9AC85D7E45}" type="datetimeFigureOut">
              <a:rPr lang="fr-FR" smtClean="0"/>
              <a:pPr/>
              <a:t>02/05/2022</a:t>
            </a:fld>
            <a:endParaRPr lang="en-GB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39700" y="768350"/>
            <a:ext cx="6819900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8" tIns="49524" rIns="99048" bIns="49524" rtlCol="0" anchor="ctr"/>
          <a:lstStyle/>
          <a:p>
            <a:endParaRPr lang="en-GB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709930" y="4861441"/>
            <a:ext cx="5679440" cy="4605576"/>
          </a:xfrm>
          <a:prstGeom prst="rect">
            <a:avLst/>
          </a:prstGeom>
        </p:spPr>
        <p:txBody>
          <a:bodyPr vert="horz" lIns="99048" tIns="49524" rIns="99048" bIns="49524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4021294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/>
            </a:lvl1pPr>
          </a:lstStyle>
          <a:p>
            <a:fld id="{090F73C1-2BD6-684E-AA1B-49165E0DF4BD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728488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9700" y="768350"/>
            <a:ext cx="6819900" cy="383698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0F73C1-2BD6-684E-AA1B-49165E0DF4BD}" type="slidenum">
              <a:rPr lang="en-GB" smtClean="0"/>
              <a:pPr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43092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This is a unique facility built on a novel idea, and it has already proven that it is a useful facility probing into the surface quality of superconductors.</a:t>
            </a:r>
          </a:p>
          <a:p>
            <a:r>
              <a:rPr lang="en-GB" dirty="0"/>
              <a:t>PhD thanks to ARIES collaboration.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90F73C1-2BD6-684E-AA1B-49165E0DF4BD}" type="slidenum">
              <a:rPr lang="en-GB" smtClean="0"/>
              <a:pPr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7052586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9700" y="768350"/>
            <a:ext cx="6819900" cy="383698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0F73C1-2BD6-684E-AA1B-49165E0DF4BD}" type="slidenum">
              <a:rPr lang="en-GB" smtClean="0"/>
              <a:pPr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9778656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EC8AF62-0413-459D-A055-9BD345497D1F}" type="slidenum">
              <a:rPr lang="en-GB" smtClean="0"/>
              <a:pPr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62376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609600" y="1068388"/>
            <a:ext cx="10972800" cy="303212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>
                <a:solidFill>
                  <a:srgbClr val="0157A4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dirty="0"/>
              <a:t>Cliquez pour modifier le style des sous-titres du masque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Espace réservé du titre 1"/>
          <p:cNvSpPr txBox="1">
            <a:spLocks/>
          </p:cNvSpPr>
          <p:nvPr userDrawn="1"/>
        </p:nvSpPr>
        <p:spPr>
          <a:xfrm>
            <a:off x="609600" y="274638"/>
            <a:ext cx="10972800" cy="561974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200" b="0" i="0" u="none" strike="noStrike" kern="1200" cap="none" spc="0" normalizeH="0" baseline="0" noProof="0" dirty="0">
                <a:ln>
                  <a:noFill/>
                </a:ln>
                <a:solidFill>
                  <a:srgbClr val="0157A4"/>
                </a:solidFill>
                <a:effectLst/>
                <a:uLnTx/>
                <a:uFillTx/>
                <a:latin typeface="Arial"/>
                <a:ea typeface="+mj-ea"/>
                <a:cs typeface="Arial"/>
              </a:rPr>
              <a:t>Cliquez et modifiez le titre</a:t>
            </a:r>
            <a:endParaRPr kumimoji="0" lang="en-GB" sz="3200" b="0" i="0" u="none" strike="noStrike" kern="1200" cap="none" spc="0" normalizeH="0" baseline="0" noProof="0" dirty="0">
              <a:ln>
                <a:noFill/>
              </a:ln>
              <a:solidFill>
                <a:srgbClr val="0157A4"/>
              </a:solidFill>
              <a:effectLst/>
              <a:uLnTx/>
              <a:uFillTx/>
              <a:latin typeface="Arial"/>
              <a:ea typeface="+mj-ea"/>
              <a:cs typeface="Arial"/>
            </a:endParaRPr>
          </a:p>
        </p:txBody>
      </p:sp>
      <p:sp>
        <p:nvSpPr>
          <p:cNvPr id="8" name="Espace réservé du pied de page 4">
            <a:extLst>
              <a:ext uri="{FF2B5EF4-FFF2-40B4-BE49-F238E27FC236}">
                <a16:creationId xmlns:a16="http://schemas.microsoft.com/office/drawing/2014/main" id="{B6CE2AA6-AA65-4E96-9FF8-9C664830832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235200" y="6524625"/>
            <a:ext cx="6933141" cy="1968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cs typeface="Arial"/>
              </a:defRPr>
            </a:lvl1pPr>
          </a:lstStyle>
          <a:p>
            <a:r>
              <a:rPr lang="en-GB" dirty="0"/>
              <a:t>The 5th ARIES Annual Meeting, 2-3 May 2022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Espace réservé du pied de page 4">
            <a:extLst>
              <a:ext uri="{FF2B5EF4-FFF2-40B4-BE49-F238E27FC236}">
                <a16:creationId xmlns:a16="http://schemas.microsoft.com/office/drawing/2014/main" id="{410B507D-47B3-408C-952B-04C73BF8A1A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235200" y="6524625"/>
            <a:ext cx="6933141" cy="1968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cs typeface="Arial"/>
              </a:defRPr>
            </a:lvl1pPr>
          </a:lstStyle>
          <a:p>
            <a:r>
              <a:rPr lang="en-GB" dirty="0"/>
              <a:t>The 5th ARIES Annual Meeting, 2-3 May 2022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09600" y="990601"/>
            <a:ext cx="5384800" cy="4525963"/>
          </a:xfrm>
        </p:spPr>
        <p:txBody>
          <a:bodyPr vert="horz" wrap="square"/>
          <a:lstStyle>
            <a:lvl1pPr algn="l">
              <a:spcAft>
                <a:spcPts val="0"/>
              </a:spcAft>
              <a:buFont typeface="Arial"/>
              <a:buChar char="•"/>
              <a:defRPr sz="2400" baseline="0"/>
            </a:lvl1pPr>
            <a:lvl2pPr algn="l">
              <a:defRPr sz="2000"/>
            </a:lvl2pPr>
            <a:lvl3pPr algn="l">
              <a:defRPr sz="2000"/>
            </a:lvl3pPr>
            <a:lvl4pPr algn="l">
              <a:defRPr sz="1800"/>
            </a:lvl4pPr>
            <a:lvl5pPr algn="l"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Espace réservé du contenu 2"/>
          <p:cNvSpPr>
            <a:spLocks noGrp="1"/>
          </p:cNvSpPr>
          <p:nvPr>
            <p:ph sz="half" idx="13"/>
          </p:nvPr>
        </p:nvSpPr>
        <p:spPr>
          <a:xfrm>
            <a:off x="6197600" y="990601"/>
            <a:ext cx="5384800" cy="4525963"/>
          </a:xfrm>
        </p:spPr>
        <p:txBody>
          <a:bodyPr vert="horz" wrap="square"/>
          <a:lstStyle>
            <a:lvl1pPr algn="l">
              <a:spcAft>
                <a:spcPts val="0"/>
              </a:spcAft>
              <a:buFont typeface="Arial"/>
              <a:buChar char="•"/>
              <a:defRPr sz="2400" baseline="0"/>
            </a:lvl1pPr>
            <a:lvl2pPr algn="l">
              <a:defRPr sz="2000"/>
            </a:lvl2pPr>
            <a:lvl3pPr algn="l">
              <a:defRPr sz="2000"/>
            </a:lvl3pPr>
            <a:lvl4pPr algn="l">
              <a:defRPr sz="1800"/>
            </a:lvl4pPr>
            <a:lvl5pPr algn="l"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9" name="Espace réservé du pied de page 4">
            <a:extLst>
              <a:ext uri="{FF2B5EF4-FFF2-40B4-BE49-F238E27FC236}">
                <a16:creationId xmlns:a16="http://schemas.microsoft.com/office/drawing/2014/main" id="{71AD9ECE-8AC5-4DD5-9F2C-85F615B16EF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235200" y="6524625"/>
            <a:ext cx="6933141" cy="1968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cs typeface="Arial"/>
              </a:defRPr>
            </a:lvl1pPr>
          </a:lstStyle>
          <a:p>
            <a:r>
              <a:rPr lang="en-GB" dirty="0"/>
              <a:t>The 5th ARIES Annual Meeting, 2-3 May 2022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Cliquez et modifiez le titre</a:t>
            </a:r>
            <a:endParaRPr lang="en-GB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609600" y="1066800"/>
            <a:ext cx="5386917" cy="5635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rgbClr val="0157A4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fr-FR" dirty="0"/>
              <a:t>Cliquez pour modifier le style des sous-titres du masque</a:t>
            </a:r>
            <a:endParaRPr lang="en-GB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09600" y="1981200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  <a:endParaRPr lang="en-GB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  <a:endParaRPr lang="en-GB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‹#›</a:t>
            </a:fld>
            <a:endParaRPr lang="en-GB"/>
          </a:p>
        </p:txBody>
      </p:sp>
      <p:cxnSp>
        <p:nvCxnSpPr>
          <p:cNvPr id="12" name="Connecteur droit 11"/>
          <p:cNvCxnSpPr/>
          <p:nvPr userDrawn="1"/>
        </p:nvCxnSpPr>
        <p:spPr>
          <a:xfrm>
            <a:off x="609600" y="1828800"/>
            <a:ext cx="5386917" cy="1588"/>
          </a:xfrm>
          <a:prstGeom prst="line">
            <a:avLst/>
          </a:prstGeom>
          <a:ln>
            <a:solidFill>
              <a:srgbClr val="0157A4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Connecteur droit 12"/>
          <p:cNvCxnSpPr/>
          <p:nvPr userDrawn="1"/>
        </p:nvCxnSpPr>
        <p:spPr>
          <a:xfrm>
            <a:off x="6202618" y="1828800"/>
            <a:ext cx="5386917" cy="1588"/>
          </a:xfrm>
          <a:prstGeom prst="line">
            <a:avLst/>
          </a:prstGeom>
          <a:ln>
            <a:solidFill>
              <a:srgbClr val="0157A4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Espace réservé du texte 2"/>
          <p:cNvSpPr>
            <a:spLocks noGrp="1"/>
          </p:cNvSpPr>
          <p:nvPr>
            <p:ph type="body" idx="13" hasCustomPrompt="1"/>
          </p:nvPr>
        </p:nvSpPr>
        <p:spPr>
          <a:xfrm>
            <a:off x="6205400" y="1066800"/>
            <a:ext cx="5386917" cy="5635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rgbClr val="0157A4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fr-FR" dirty="0"/>
              <a:t>Cliquez pour modifier le style des sous-titres du masque</a:t>
            </a:r>
            <a:endParaRPr lang="en-GB" dirty="0"/>
          </a:p>
        </p:txBody>
      </p:sp>
      <p:sp>
        <p:nvSpPr>
          <p:cNvPr id="11" name="Espace réservé du pied de page 4">
            <a:extLst>
              <a:ext uri="{FF2B5EF4-FFF2-40B4-BE49-F238E27FC236}">
                <a16:creationId xmlns:a16="http://schemas.microsoft.com/office/drawing/2014/main" id="{07B98B57-10C1-4B2E-976C-1AEB4F37363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235200" y="6524625"/>
            <a:ext cx="6933141" cy="1968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cs typeface="Arial"/>
              </a:defRPr>
            </a:lvl1pPr>
          </a:lstStyle>
          <a:p>
            <a:r>
              <a:rPr lang="en-GB" dirty="0"/>
              <a:t>The 5th ARIES Annual Meeting, 2-3 May 2022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09600" y="1066800"/>
            <a:ext cx="109728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09600" y="5367338"/>
            <a:ext cx="7315200" cy="1952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40000"/>
                    <a:lumOff val="60000"/>
                  </a:schemeClr>
                </a:solidFill>
              </a:defRPr>
            </a:lvl1pPr>
          </a:lstStyle>
          <a:p>
            <a:fld id="{81B4523E-0E60-2F49-A1DB-8E66CE3DE81B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8" name="Espace réservé du titre 1"/>
          <p:cNvSpPr txBox="1">
            <a:spLocks/>
          </p:cNvSpPr>
          <p:nvPr userDrawn="1"/>
        </p:nvSpPr>
        <p:spPr>
          <a:xfrm>
            <a:off x="609600" y="274638"/>
            <a:ext cx="10972800" cy="561974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200" b="0" i="0" u="none" strike="noStrike" kern="1200" cap="none" spc="0" normalizeH="0" baseline="0" noProof="0" dirty="0">
                <a:ln>
                  <a:noFill/>
                </a:ln>
                <a:solidFill>
                  <a:srgbClr val="0157A4"/>
                </a:solidFill>
                <a:effectLst/>
                <a:uLnTx/>
                <a:uFillTx/>
                <a:latin typeface="Arial"/>
                <a:ea typeface="+mj-ea"/>
                <a:cs typeface="Arial"/>
              </a:rPr>
              <a:t>Cliquez et modifiez le titre</a:t>
            </a:r>
            <a:endParaRPr kumimoji="0" lang="en-GB" sz="3200" b="0" i="0" u="none" strike="noStrike" kern="1200" cap="none" spc="0" normalizeH="0" baseline="0" noProof="0" dirty="0">
              <a:ln>
                <a:noFill/>
              </a:ln>
              <a:solidFill>
                <a:srgbClr val="0157A4"/>
              </a:solidFill>
              <a:effectLst/>
              <a:uLnTx/>
              <a:uFillTx/>
              <a:latin typeface="Arial"/>
              <a:ea typeface="+mj-ea"/>
              <a:cs typeface="Arial"/>
            </a:endParaRPr>
          </a:p>
        </p:txBody>
      </p:sp>
      <p:sp>
        <p:nvSpPr>
          <p:cNvPr id="9" name="Espace réservé du pied de page 4">
            <a:extLst>
              <a:ext uri="{FF2B5EF4-FFF2-40B4-BE49-F238E27FC236}">
                <a16:creationId xmlns:a16="http://schemas.microsoft.com/office/drawing/2014/main" id="{7B219832-4F26-41F8-A22B-34200461A23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235200" y="6524625"/>
            <a:ext cx="6933141" cy="1968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cs typeface="Arial"/>
              </a:defRPr>
            </a:lvl1pPr>
          </a:lstStyle>
          <a:p>
            <a:r>
              <a:rPr lang="en-GB" dirty="0"/>
              <a:t>The 5th ARIES Annual Meeting, 2-3 May 2022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11379200" y="6356351"/>
            <a:ext cx="609600" cy="365125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fld id="{81B4523E-0E60-2F49-A1DB-8E66CE3DE81B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2" name="Espace réservé du texte 11"/>
          <p:cNvSpPr>
            <a:spLocks noGrp="1"/>
          </p:cNvSpPr>
          <p:nvPr>
            <p:ph type="body" sz="quarter" idx="13" hasCustomPrompt="1"/>
          </p:nvPr>
        </p:nvSpPr>
        <p:spPr>
          <a:xfrm>
            <a:off x="1012244" y="3518251"/>
            <a:ext cx="10566400" cy="492443"/>
          </a:xfrm>
          <a:prstGeom prst="rect">
            <a:avLst/>
          </a:prstGeom>
        </p:spPr>
        <p:txBody>
          <a:bodyPr vert="horz" lIns="0" tIns="0" rIns="0" bIns="0">
            <a:spAutoFit/>
          </a:bodyPr>
          <a:lstStyle>
            <a:lvl1pPr algn="r">
              <a:buFontTx/>
              <a:buNone/>
              <a:defRPr b="1">
                <a:solidFill>
                  <a:schemeClr val="bg1"/>
                </a:solidFill>
                <a:latin typeface="Arial"/>
                <a:cs typeface="Arial"/>
              </a:defRPr>
            </a:lvl1pPr>
            <a:lvl2pPr>
              <a:buFontTx/>
              <a:buNone/>
              <a:defRPr>
                <a:solidFill>
                  <a:srgbClr val="1E386B"/>
                </a:solidFill>
              </a:defRPr>
            </a:lvl2pPr>
            <a:lvl3pPr>
              <a:buFontTx/>
              <a:buNone/>
              <a:defRPr>
                <a:solidFill>
                  <a:srgbClr val="1E386B"/>
                </a:solidFill>
              </a:defRPr>
            </a:lvl3pPr>
            <a:lvl4pPr>
              <a:buFontTx/>
              <a:buNone/>
              <a:defRPr>
                <a:solidFill>
                  <a:srgbClr val="1E386B"/>
                </a:solidFill>
              </a:defRPr>
            </a:lvl4pPr>
            <a:lvl5pPr>
              <a:buFontTx/>
              <a:buNone/>
              <a:defRPr>
                <a:solidFill>
                  <a:srgbClr val="1E386B"/>
                </a:solidFill>
              </a:defRPr>
            </a:lvl5pPr>
          </a:lstStyle>
          <a:p>
            <a:pPr lvl="0"/>
            <a:r>
              <a:rPr lang="fr-FR" dirty="0"/>
              <a:t>Test </a:t>
            </a:r>
            <a:r>
              <a:rPr lang="en-GB" noProof="0" dirty="0"/>
              <a:t>presentation</a:t>
            </a:r>
            <a:r>
              <a:rPr lang="fr-FR" dirty="0"/>
              <a:t> </a:t>
            </a:r>
            <a:r>
              <a:rPr lang="fr-FR" dirty="0" err="1"/>
              <a:t>title</a:t>
            </a:r>
            <a:r>
              <a:rPr lang="fr-FR" dirty="0"/>
              <a:t> slide 1</a:t>
            </a:r>
          </a:p>
        </p:txBody>
      </p:sp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012244" y="5301208"/>
            <a:ext cx="10566400" cy="378210"/>
          </a:xfrm>
          <a:prstGeom prst="rect">
            <a:avLst/>
          </a:prstGeom>
        </p:spPr>
        <p:txBody>
          <a:bodyPr vert="horz" lIns="0" tIns="0" rIns="0" bIns="0"/>
          <a:lstStyle>
            <a:lvl1pPr algn="r">
              <a:buNone/>
              <a:defRPr sz="1800" baseline="0">
                <a:solidFill>
                  <a:srgbClr val="F8B13C"/>
                </a:solidFill>
                <a:latin typeface="Arial"/>
                <a:cs typeface="Arial"/>
              </a:defRPr>
            </a:lvl1pPr>
            <a:lvl2pPr algn="r">
              <a:buNone/>
              <a:defRPr/>
            </a:lvl2pPr>
            <a:lvl3pPr algn="r">
              <a:buNone/>
              <a:defRPr/>
            </a:lvl3pPr>
            <a:lvl4pPr algn="r">
              <a:buNone/>
              <a:defRPr/>
            </a:lvl4pPr>
            <a:lvl5pPr algn="r">
              <a:buNone/>
              <a:defRPr/>
            </a:lvl5pPr>
          </a:lstStyle>
          <a:p>
            <a:pPr lvl="0"/>
            <a:r>
              <a:rPr lang="fr-FR" dirty="0"/>
              <a:t>Test Name / Organisation</a:t>
            </a:r>
          </a:p>
        </p:txBody>
      </p:sp>
      <p:sp>
        <p:nvSpPr>
          <p:cNvPr id="5" name="Espace réservé du texte 11"/>
          <p:cNvSpPr>
            <a:spLocks noGrp="1"/>
          </p:cNvSpPr>
          <p:nvPr>
            <p:ph type="body" sz="quarter" idx="15" hasCustomPrompt="1"/>
          </p:nvPr>
        </p:nvSpPr>
        <p:spPr>
          <a:xfrm>
            <a:off x="1012244" y="4565462"/>
            <a:ext cx="10566400" cy="533110"/>
          </a:xfrm>
          <a:prstGeom prst="rect">
            <a:avLst/>
          </a:prstGeom>
        </p:spPr>
        <p:txBody>
          <a:bodyPr vert="horz" lIns="0" tIns="0" rIns="0" bIns="0"/>
          <a:lstStyle>
            <a:lvl1pPr algn="r">
              <a:buFontTx/>
              <a:buNone/>
              <a:defRPr sz="3000" b="0">
                <a:solidFill>
                  <a:schemeClr val="bg1"/>
                </a:solidFill>
                <a:latin typeface="Arial"/>
                <a:cs typeface="Arial"/>
              </a:defRPr>
            </a:lvl1pPr>
            <a:lvl2pPr>
              <a:buFontTx/>
              <a:buNone/>
              <a:defRPr>
                <a:solidFill>
                  <a:srgbClr val="1E386B"/>
                </a:solidFill>
              </a:defRPr>
            </a:lvl2pPr>
            <a:lvl3pPr>
              <a:buFontTx/>
              <a:buNone/>
              <a:defRPr>
                <a:solidFill>
                  <a:srgbClr val="1E386B"/>
                </a:solidFill>
              </a:defRPr>
            </a:lvl3pPr>
            <a:lvl4pPr>
              <a:buFontTx/>
              <a:buNone/>
              <a:defRPr>
                <a:solidFill>
                  <a:srgbClr val="1E386B"/>
                </a:solidFill>
              </a:defRPr>
            </a:lvl4pPr>
            <a:lvl5pPr>
              <a:buFontTx/>
              <a:buNone/>
              <a:defRPr>
                <a:solidFill>
                  <a:srgbClr val="1E386B"/>
                </a:solidFill>
              </a:defRPr>
            </a:lvl5pPr>
          </a:lstStyle>
          <a:p>
            <a:pPr lvl="0"/>
            <a:r>
              <a:rPr lang="fr-FR" dirty="0"/>
              <a:t>Test venue/date/</a:t>
            </a:r>
            <a:r>
              <a:rPr lang="fr-FR" dirty="0" err="1"/>
              <a:t>event</a:t>
            </a:r>
            <a:endParaRPr lang="en-GB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u texte 4"/>
          <p:cNvSpPr>
            <a:spLocks noGrp="1"/>
          </p:cNvSpPr>
          <p:nvPr>
            <p:ph type="body" sz="quarter" idx="10" hasCustomPrompt="1"/>
          </p:nvPr>
        </p:nvSpPr>
        <p:spPr>
          <a:xfrm>
            <a:off x="995069" y="3619500"/>
            <a:ext cx="10261600" cy="990600"/>
          </a:xfrm>
          <a:prstGeom prst="rect">
            <a:avLst/>
          </a:prstGeom>
        </p:spPr>
        <p:txBody>
          <a:bodyPr vert="horz" wrap="square"/>
          <a:lstStyle>
            <a:lvl1pPr algn="ctr">
              <a:buNone/>
              <a:defRPr sz="4000" b="1" baseline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algn="ctr">
              <a:buNone/>
              <a:defRPr/>
            </a:lvl2pPr>
            <a:lvl3pPr algn="ctr">
              <a:buNone/>
              <a:defRPr/>
            </a:lvl3pPr>
            <a:lvl4pPr algn="ctr">
              <a:buNone/>
              <a:defRPr/>
            </a:lvl4pPr>
            <a:lvl5pPr algn="ctr">
              <a:buNone/>
              <a:defRPr/>
            </a:lvl5pPr>
          </a:lstStyle>
          <a:p>
            <a:pPr lvl="0"/>
            <a:r>
              <a:rPr lang="fr-FR" dirty="0" err="1"/>
              <a:t>Thank</a:t>
            </a:r>
            <a:r>
              <a:rPr lang="fr-FR" dirty="0"/>
              <a:t> </a:t>
            </a:r>
            <a:r>
              <a:rPr lang="fr-FR" dirty="0" err="1"/>
              <a:t>you</a:t>
            </a:r>
            <a:r>
              <a:rPr lang="fr-FR" dirty="0"/>
              <a:t> </a:t>
            </a:r>
            <a:r>
              <a:rPr lang="fr-FR" dirty="0" err="1"/>
              <a:t>text</a:t>
            </a:r>
            <a:r>
              <a:rPr lang="fr-FR" dirty="0"/>
              <a:t>...</a:t>
            </a:r>
            <a:endParaRPr lang="en-GB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11379200" y="6356351"/>
            <a:ext cx="609600" cy="365125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fld id="{81B4523E-0E60-2F49-A1DB-8E66CE3DE81B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Espace réservé du texte 11"/>
          <p:cNvSpPr>
            <a:spLocks noGrp="1"/>
          </p:cNvSpPr>
          <p:nvPr>
            <p:ph type="body" sz="quarter" idx="13" hasCustomPrompt="1"/>
          </p:nvPr>
        </p:nvSpPr>
        <p:spPr>
          <a:xfrm>
            <a:off x="1012244" y="3518251"/>
            <a:ext cx="10566400" cy="492443"/>
          </a:xfrm>
          <a:prstGeom prst="rect">
            <a:avLst/>
          </a:prstGeom>
        </p:spPr>
        <p:txBody>
          <a:bodyPr vert="horz" lIns="0" tIns="0" rIns="0" bIns="0">
            <a:spAutoFit/>
          </a:bodyPr>
          <a:lstStyle>
            <a:lvl1pPr algn="r">
              <a:buFontTx/>
              <a:buNone/>
              <a:defRPr b="1">
                <a:solidFill>
                  <a:schemeClr val="bg1"/>
                </a:solidFill>
                <a:latin typeface="Arial"/>
                <a:cs typeface="Arial"/>
              </a:defRPr>
            </a:lvl1pPr>
            <a:lvl2pPr>
              <a:buFontTx/>
              <a:buNone/>
              <a:defRPr>
                <a:solidFill>
                  <a:srgbClr val="1E386B"/>
                </a:solidFill>
              </a:defRPr>
            </a:lvl2pPr>
            <a:lvl3pPr>
              <a:buFontTx/>
              <a:buNone/>
              <a:defRPr>
                <a:solidFill>
                  <a:srgbClr val="1E386B"/>
                </a:solidFill>
              </a:defRPr>
            </a:lvl3pPr>
            <a:lvl4pPr>
              <a:buFontTx/>
              <a:buNone/>
              <a:defRPr>
                <a:solidFill>
                  <a:srgbClr val="1E386B"/>
                </a:solidFill>
              </a:defRPr>
            </a:lvl4pPr>
            <a:lvl5pPr>
              <a:buFontTx/>
              <a:buNone/>
              <a:defRPr>
                <a:solidFill>
                  <a:srgbClr val="1E386B"/>
                </a:solidFill>
              </a:defRPr>
            </a:lvl5pPr>
          </a:lstStyle>
          <a:p>
            <a:pPr lvl="0"/>
            <a:r>
              <a:rPr lang="fr-FR" dirty="0"/>
              <a:t>Test </a:t>
            </a:r>
            <a:r>
              <a:rPr lang="en-GB" noProof="0" dirty="0"/>
              <a:t>presentation</a:t>
            </a:r>
            <a:r>
              <a:rPr lang="fr-FR" dirty="0"/>
              <a:t> </a:t>
            </a:r>
            <a:r>
              <a:rPr lang="fr-FR" dirty="0" err="1"/>
              <a:t>title</a:t>
            </a:r>
            <a:r>
              <a:rPr lang="fr-FR" dirty="0"/>
              <a:t> slide 1</a:t>
            </a:r>
          </a:p>
        </p:txBody>
      </p:sp>
      <p:sp>
        <p:nvSpPr>
          <p:cNvPr id="8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012244" y="5301208"/>
            <a:ext cx="10566400" cy="378210"/>
          </a:xfrm>
          <a:prstGeom prst="rect">
            <a:avLst/>
          </a:prstGeom>
        </p:spPr>
        <p:txBody>
          <a:bodyPr vert="horz" lIns="0" tIns="0" rIns="0" bIns="0"/>
          <a:lstStyle>
            <a:lvl1pPr algn="r">
              <a:buNone/>
              <a:defRPr sz="1800" baseline="0">
                <a:solidFill>
                  <a:srgbClr val="F8B13C"/>
                </a:solidFill>
                <a:latin typeface="Arial"/>
                <a:cs typeface="Arial"/>
              </a:defRPr>
            </a:lvl1pPr>
            <a:lvl2pPr algn="r">
              <a:buNone/>
              <a:defRPr/>
            </a:lvl2pPr>
            <a:lvl3pPr algn="r">
              <a:buNone/>
              <a:defRPr/>
            </a:lvl3pPr>
            <a:lvl4pPr algn="r">
              <a:buNone/>
              <a:defRPr/>
            </a:lvl4pPr>
            <a:lvl5pPr algn="r">
              <a:buNone/>
              <a:defRPr/>
            </a:lvl5pPr>
          </a:lstStyle>
          <a:p>
            <a:pPr lvl="0"/>
            <a:r>
              <a:rPr lang="fr-FR" dirty="0"/>
              <a:t>Test Name / Organisation</a:t>
            </a:r>
          </a:p>
        </p:txBody>
      </p:sp>
      <p:sp>
        <p:nvSpPr>
          <p:cNvPr id="9" name="Espace réservé du texte 11"/>
          <p:cNvSpPr>
            <a:spLocks noGrp="1"/>
          </p:cNvSpPr>
          <p:nvPr>
            <p:ph type="body" sz="quarter" idx="15" hasCustomPrompt="1"/>
          </p:nvPr>
        </p:nvSpPr>
        <p:spPr>
          <a:xfrm>
            <a:off x="1012244" y="4565462"/>
            <a:ext cx="10566400" cy="533110"/>
          </a:xfrm>
          <a:prstGeom prst="rect">
            <a:avLst/>
          </a:prstGeom>
        </p:spPr>
        <p:txBody>
          <a:bodyPr vert="horz" lIns="0" tIns="0" rIns="0" bIns="0"/>
          <a:lstStyle>
            <a:lvl1pPr algn="r">
              <a:buFontTx/>
              <a:buNone/>
              <a:defRPr sz="3000" b="0">
                <a:solidFill>
                  <a:schemeClr val="bg1"/>
                </a:solidFill>
                <a:latin typeface="Arial"/>
                <a:cs typeface="Arial"/>
              </a:defRPr>
            </a:lvl1pPr>
            <a:lvl2pPr>
              <a:buFontTx/>
              <a:buNone/>
              <a:defRPr>
                <a:solidFill>
                  <a:srgbClr val="1E386B"/>
                </a:solidFill>
              </a:defRPr>
            </a:lvl2pPr>
            <a:lvl3pPr>
              <a:buFontTx/>
              <a:buNone/>
              <a:defRPr>
                <a:solidFill>
                  <a:srgbClr val="1E386B"/>
                </a:solidFill>
              </a:defRPr>
            </a:lvl3pPr>
            <a:lvl4pPr>
              <a:buFontTx/>
              <a:buNone/>
              <a:defRPr>
                <a:solidFill>
                  <a:srgbClr val="1E386B"/>
                </a:solidFill>
              </a:defRPr>
            </a:lvl4pPr>
            <a:lvl5pPr>
              <a:buFontTx/>
              <a:buNone/>
              <a:defRPr>
                <a:solidFill>
                  <a:srgbClr val="1E386B"/>
                </a:solidFill>
              </a:defRPr>
            </a:lvl5pPr>
          </a:lstStyle>
          <a:p>
            <a:pPr lvl="0"/>
            <a:r>
              <a:rPr lang="fr-FR" dirty="0"/>
              <a:t>Test venue/date/</a:t>
            </a:r>
            <a:r>
              <a:rPr lang="fr-FR" dirty="0" err="1"/>
              <a:t>event</a:t>
            </a:r>
            <a:endParaRPr lang="en-GB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4"/>
          <p:cNvSpPr>
            <a:spLocks noGrp="1"/>
          </p:cNvSpPr>
          <p:nvPr>
            <p:ph type="body" sz="quarter" idx="10" hasCustomPrompt="1"/>
          </p:nvPr>
        </p:nvSpPr>
        <p:spPr>
          <a:xfrm>
            <a:off x="995069" y="3619500"/>
            <a:ext cx="10261600" cy="990600"/>
          </a:xfrm>
          <a:prstGeom prst="rect">
            <a:avLst/>
          </a:prstGeom>
        </p:spPr>
        <p:txBody>
          <a:bodyPr vert="horz" wrap="square"/>
          <a:lstStyle>
            <a:lvl1pPr algn="ctr">
              <a:buNone/>
              <a:defRPr sz="4000" b="1" baseline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algn="ctr">
              <a:buNone/>
              <a:defRPr/>
            </a:lvl2pPr>
            <a:lvl3pPr algn="ctr">
              <a:buNone/>
              <a:defRPr/>
            </a:lvl3pPr>
            <a:lvl4pPr algn="ctr">
              <a:buNone/>
              <a:defRPr/>
            </a:lvl4pPr>
            <a:lvl5pPr algn="ctr">
              <a:buNone/>
              <a:defRPr/>
            </a:lvl5pPr>
          </a:lstStyle>
          <a:p>
            <a:pPr lvl="0"/>
            <a:r>
              <a:rPr lang="fr-FR" dirty="0" err="1"/>
              <a:t>Thank</a:t>
            </a:r>
            <a:r>
              <a:rPr lang="fr-FR" dirty="0"/>
              <a:t> </a:t>
            </a:r>
            <a:r>
              <a:rPr lang="fr-FR" dirty="0" err="1"/>
              <a:t>you</a:t>
            </a:r>
            <a:r>
              <a:rPr lang="fr-FR" dirty="0"/>
              <a:t> </a:t>
            </a:r>
            <a:r>
              <a:rPr lang="fr-FR" dirty="0" err="1"/>
              <a:t>text</a:t>
            </a:r>
            <a:r>
              <a:rPr lang="fr-FR" dirty="0"/>
              <a:t>...</a:t>
            </a:r>
            <a:endParaRPr lang="en-GB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eg"/><Relationship Id="rId12" Type="http://schemas.openxmlformats.org/officeDocument/2006/relationships/image" Target="../media/image6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11" Type="http://schemas.openxmlformats.org/officeDocument/2006/relationships/image" Target="../media/image5.pn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4.sv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3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8.png"/><Relationship Id="rId5" Type="http://schemas.openxmlformats.org/officeDocument/2006/relationships/image" Target="../media/image2.png"/><Relationship Id="rId4" Type="http://schemas.openxmlformats.org/officeDocument/2006/relationships/image" Target="../media/image7.jpe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8.png"/><Relationship Id="rId5" Type="http://schemas.openxmlformats.org/officeDocument/2006/relationships/image" Target="../media/image10.png"/><Relationship Id="rId4" Type="http://schemas.openxmlformats.org/officeDocument/2006/relationships/image" Target="../media/image9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7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561974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09600" y="990601"/>
            <a:ext cx="10972800" cy="45259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GB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235200" y="6524625"/>
            <a:ext cx="6933141" cy="1968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cs typeface="Arial"/>
              </a:defRPr>
            </a:lvl1pPr>
          </a:lstStyle>
          <a:p>
            <a:r>
              <a:rPr lang="en-GB" dirty="0"/>
              <a:t>The 5th ARIES Annual Meeting, 2-3 May 2022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11379200" y="6356351"/>
            <a:ext cx="609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fld id="{81B4523E-0E60-2F49-A1DB-8E66CE3DE81B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8" name="Image 7" descr="Aries-Logo-std-L.png"/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6624872" y="-71311"/>
            <a:ext cx="1343336" cy="707338"/>
          </a:xfrm>
          <a:prstGeom prst="rect">
            <a:avLst/>
          </a:prstGeom>
        </p:spPr>
      </p:pic>
      <p:cxnSp>
        <p:nvCxnSpPr>
          <p:cNvPr id="9" name="Connecteur droit 8"/>
          <p:cNvCxnSpPr/>
          <p:nvPr userDrawn="1"/>
        </p:nvCxnSpPr>
        <p:spPr>
          <a:xfrm>
            <a:off x="609600" y="836612"/>
            <a:ext cx="10972800" cy="1588"/>
          </a:xfrm>
          <a:prstGeom prst="line">
            <a:avLst/>
          </a:prstGeom>
          <a:ln>
            <a:solidFill>
              <a:srgbClr val="0157A4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ZoneTexte 9"/>
          <p:cNvSpPr txBox="1"/>
          <p:nvPr userDrawn="1"/>
        </p:nvSpPr>
        <p:spPr>
          <a:xfrm>
            <a:off x="4572000" y="6721475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sz="1800" dirty="0"/>
          </a:p>
        </p:txBody>
      </p:sp>
      <p:pic>
        <p:nvPicPr>
          <p:cNvPr id="7" name="Graphic 6">
            <a:extLst>
              <a:ext uri="{FF2B5EF4-FFF2-40B4-BE49-F238E27FC236}">
                <a16:creationId xmlns:a16="http://schemas.microsoft.com/office/drawing/2014/main" id="{10138466-8049-4CCD-9B16-FADBEDE11706}"/>
              </a:ext>
            </a:extLst>
          </p:cNvPr>
          <p:cNvPicPr>
            <a:picLocks noChangeAspect="1"/>
          </p:cNvPicPr>
          <p:nvPr userDrawn="1"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8637707" y="0"/>
            <a:ext cx="1566182" cy="503416"/>
          </a:xfrm>
          <a:prstGeom prst="rect">
            <a:avLst/>
          </a:prstGeom>
        </p:spPr>
      </p:pic>
      <p:pic>
        <p:nvPicPr>
          <p:cNvPr id="12" name="Picture 11" descr="Icon&#10;&#10;Description automatically generated">
            <a:extLst>
              <a:ext uri="{FF2B5EF4-FFF2-40B4-BE49-F238E27FC236}">
                <a16:creationId xmlns:a16="http://schemas.microsoft.com/office/drawing/2014/main" id="{9BD03D76-5196-45FF-92E3-8DF1EC129D62}"/>
              </a:ext>
            </a:extLst>
          </p:cNvPr>
          <p:cNvPicPr>
            <a:picLocks noChangeAspect="1"/>
          </p:cNvPicPr>
          <p:nvPr userDrawn="1"/>
        </p:nvPicPr>
        <p:blipFill>
          <a:blip r:embed="rId11"/>
          <a:stretch>
            <a:fillRect/>
          </a:stretch>
        </p:blipFill>
        <p:spPr>
          <a:xfrm>
            <a:off x="7849443" y="-17460"/>
            <a:ext cx="1064407" cy="602455"/>
          </a:xfrm>
          <a:prstGeom prst="rect">
            <a:avLst/>
          </a:prstGeom>
        </p:spPr>
      </p:pic>
      <p:pic>
        <p:nvPicPr>
          <p:cNvPr id="14" name="Picture 13" descr="A picture containing icon&#10;&#10;Description automatically generated">
            <a:extLst>
              <a:ext uri="{FF2B5EF4-FFF2-40B4-BE49-F238E27FC236}">
                <a16:creationId xmlns:a16="http://schemas.microsoft.com/office/drawing/2014/main" id="{698C5801-6E30-4124-809C-68BF0C2C90A9}"/>
              </a:ext>
            </a:extLst>
          </p:cNvPr>
          <p:cNvPicPr>
            <a:picLocks noChangeAspect="1"/>
          </p:cNvPicPr>
          <p:nvPr userDrawn="1"/>
        </p:nvPicPr>
        <p:blipFill>
          <a:blip r:embed="rId12"/>
          <a:stretch>
            <a:fillRect/>
          </a:stretch>
        </p:blipFill>
        <p:spPr>
          <a:xfrm>
            <a:off x="10243331" y="-14261"/>
            <a:ext cx="1847528" cy="475248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3" r:id="rId4"/>
    <p:sldLayoutId id="2147483657" r:id="rId5"/>
  </p:sldLayoutIdLst>
  <p:hf hdr="0" dt="0"/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rgbClr val="0157A4"/>
          </a:solidFill>
          <a:latin typeface="Arial"/>
          <a:ea typeface="+mj-ea"/>
          <a:cs typeface="Arial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rgbClr val="F8B13C"/>
        </a:buClr>
        <a:buSzPct val="130000"/>
        <a:buFont typeface="Arial"/>
        <a:buChar char="•"/>
        <a:defRPr sz="2400" kern="1200">
          <a:solidFill>
            <a:schemeClr val="tx1"/>
          </a:solidFill>
          <a:latin typeface="Arial"/>
          <a:ea typeface="+mn-ea"/>
          <a:cs typeface="Arial"/>
        </a:defRPr>
      </a:lvl1pPr>
      <a:lvl2pPr marL="742950" indent="-285750" algn="l" defTabSz="457200" rtl="0" eaLnBrk="1" latinLnBrk="0" hangingPunct="1">
        <a:spcBef>
          <a:spcPct val="20000"/>
        </a:spcBef>
        <a:buClr>
          <a:srgbClr val="F8B13C"/>
        </a:buClr>
        <a:buSzPct val="130000"/>
        <a:buFont typeface="Arial"/>
        <a:buChar char="•"/>
        <a:defRPr sz="2400" kern="1200">
          <a:solidFill>
            <a:schemeClr val="tx1"/>
          </a:solidFill>
          <a:latin typeface="Arial"/>
          <a:ea typeface="+mn-ea"/>
          <a:cs typeface="Arial"/>
        </a:defRPr>
      </a:lvl2pPr>
      <a:lvl3pPr marL="1143000" indent="-228600" algn="l" defTabSz="457200" rtl="0" eaLnBrk="1" latinLnBrk="0" hangingPunct="1">
        <a:spcBef>
          <a:spcPct val="20000"/>
        </a:spcBef>
        <a:buClr>
          <a:srgbClr val="F8B13C"/>
        </a:buClr>
        <a:buSzPct val="130000"/>
        <a:buFont typeface="Arial"/>
        <a:buChar char="•"/>
        <a:defRPr sz="2400" kern="1200">
          <a:solidFill>
            <a:schemeClr val="tx1"/>
          </a:solidFill>
          <a:latin typeface="Arial"/>
          <a:ea typeface="+mn-ea"/>
          <a:cs typeface="Arial"/>
        </a:defRPr>
      </a:lvl3pPr>
      <a:lvl4pPr marL="1600200" indent="-228600" algn="l" defTabSz="457200" rtl="0" eaLnBrk="1" latinLnBrk="0" hangingPunct="1">
        <a:spcBef>
          <a:spcPct val="20000"/>
        </a:spcBef>
        <a:buClr>
          <a:srgbClr val="F8B13C"/>
        </a:buClr>
        <a:buSzPct val="130000"/>
        <a:buFont typeface="Arial"/>
        <a:buChar char="•"/>
        <a:defRPr sz="2400" kern="1200">
          <a:solidFill>
            <a:schemeClr val="tx1"/>
          </a:solidFill>
          <a:latin typeface="Arial"/>
          <a:ea typeface="+mn-ea"/>
          <a:cs typeface="Arial"/>
        </a:defRPr>
      </a:lvl4pPr>
      <a:lvl5pPr marL="2057400" indent="-228600" algn="l" defTabSz="457200" rtl="0" eaLnBrk="1" latinLnBrk="0" hangingPunct="1">
        <a:spcBef>
          <a:spcPct val="20000"/>
        </a:spcBef>
        <a:buClr>
          <a:srgbClr val="F8B13C"/>
        </a:buClr>
        <a:buSzPct val="130000"/>
        <a:buFont typeface="Arial"/>
        <a:buChar char="•"/>
        <a:defRPr sz="2400" kern="1200">
          <a:solidFill>
            <a:schemeClr val="tx1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1">
          <a:blip r:embed="rId4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 10" descr="Aries-Logo-std-L.png"/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-336715" y="448584"/>
            <a:ext cx="5866379" cy="3088957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371" y="133909"/>
            <a:ext cx="550168" cy="275084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>
          <a:xfrm>
            <a:off x="527381" y="144493"/>
            <a:ext cx="11856640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050" b="0" i="0" kern="1200" dirty="0">
                <a:solidFill>
                  <a:srgbClr val="000000"/>
                </a:solidFill>
                <a:effectLst/>
                <a:latin typeface="+mj-lt"/>
                <a:ea typeface="+mn-ea"/>
                <a:cs typeface="Arial" panose="020B0604020202020204" pitchFamily="34" charset="0"/>
              </a:rPr>
              <a:t>This project has received funding from the European Union’s Horizon 2020 Research and Innovation programme under Grant Agreement No 730871.</a:t>
            </a:r>
            <a:endParaRPr lang="en-GB" sz="900" dirty="0">
              <a:solidFill>
                <a:srgbClr val="000000"/>
              </a:solidFill>
              <a:latin typeface="+mj-lt"/>
              <a:cs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62" r:id="rId2"/>
  </p:sldLayoutIdLst>
  <p:hf hdr="0" dt="0"/>
  <p:txStyles>
    <p:titleStyle>
      <a:lvl1pPr algn="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1">
          <a:blip r:embed="rId4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 descr="ARIE-logo-BL-trans-PPT.png"/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565236" y="836713"/>
            <a:ext cx="4307984" cy="2130623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371" y="133909"/>
            <a:ext cx="550168" cy="275084"/>
          </a:xfrm>
          <a:prstGeom prst="rect">
            <a:avLst/>
          </a:prstGeom>
        </p:spPr>
      </p:pic>
      <p:sp>
        <p:nvSpPr>
          <p:cNvPr id="6" name="Rectangle 5"/>
          <p:cNvSpPr/>
          <p:nvPr userDrawn="1"/>
        </p:nvSpPr>
        <p:spPr>
          <a:xfrm>
            <a:off x="527381" y="144493"/>
            <a:ext cx="11856640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050" b="0" i="0" kern="1200" dirty="0">
                <a:solidFill>
                  <a:schemeClr val="bg1"/>
                </a:solidFill>
                <a:effectLst/>
                <a:latin typeface="+mj-lt"/>
                <a:ea typeface="+mn-ea"/>
                <a:cs typeface="Arial" panose="020B0604020202020204" pitchFamily="34" charset="0"/>
              </a:rPr>
              <a:t>This project has received funding from the European Union’s Horizon 2020 Research and Innovation programme under Grant Agreement No 730871.</a:t>
            </a:r>
            <a:endParaRPr lang="en-GB" sz="900" dirty="0">
              <a:solidFill>
                <a:schemeClr val="bg1"/>
              </a:solidFill>
              <a:latin typeface="+mj-lt"/>
              <a:cs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srf2021.vrws.de/papers/supfdv007.pdf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doi.org/10.1063/1.2162264" TargetMode="Externa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doi.org/10.1063/1.2162264" TargetMode="Externa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5287062" y="2775113"/>
            <a:ext cx="6713594" cy="1477328"/>
          </a:xfrm>
        </p:spPr>
        <p:txBody>
          <a:bodyPr/>
          <a:lstStyle/>
          <a:p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Magnetic field penetration method for developing superconducting thin films for SRF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5"/>
          </p:nvPr>
        </p:nvSpPr>
        <p:spPr>
          <a:xfrm>
            <a:off x="6757144" y="4437112"/>
            <a:ext cx="5243512" cy="1339135"/>
          </a:xfrm>
        </p:spPr>
        <p:txBody>
          <a:bodyPr/>
          <a:lstStyle/>
          <a:p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Daniel Turner</a:t>
            </a:r>
          </a:p>
          <a:p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Lancaster University</a:t>
            </a:r>
          </a:p>
          <a:p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Daresbury Laboratory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>
          <a:xfrm>
            <a:off x="4449305" y="5877272"/>
            <a:ext cx="7551351" cy="378210"/>
          </a:xfrm>
        </p:spPr>
        <p:txBody>
          <a:bodyPr/>
          <a:lstStyle/>
          <a:p>
            <a:r>
              <a:rPr lang="en-GB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5</a:t>
            </a:r>
            <a:r>
              <a:rPr lang="en-GB" sz="2000" b="1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</a:t>
            </a:r>
            <a:r>
              <a:rPr lang="en-GB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ARIES Annual Meeting, 03-02 May 2022</a:t>
            </a:r>
            <a:endParaRPr lang="en-GB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6434992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F8E143-8524-424B-8166-709244227C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en-GB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fp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as a function of T</a:t>
            </a:r>
            <a:r>
              <a:rPr lang="en-GB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A8C28FE-BA35-483E-8462-B5E2D81FFE6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824192" y="1318930"/>
            <a:ext cx="4367808" cy="4630350"/>
          </a:xfrm>
        </p:spPr>
        <p:txBody>
          <a:bodyPr>
            <a:normAutofit lnSpcReduction="10000"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 err="1">
                <a:solidFill>
                  <a:srgbClr val="6666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en-GB" sz="2400" baseline="-25000" dirty="0" err="1">
                <a:solidFill>
                  <a:srgbClr val="6666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fp</a:t>
            </a:r>
            <a:r>
              <a:rPr lang="en-GB" sz="2400" dirty="0">
                <a:solidFill>
                  <a:srgbClr val="6666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as a function of T</a:t>
            </a:r>
            <a:r>
              <a:rPr lang="en-GB" sz="2400" baseline="30000" dirty="0">
                <a:solidFill>
                  <a:srgbClr val="6666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GB" sz="2400" dirty="0">
                <a:solidFill>
                  <a:srgbClr val="6666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has a linear trend.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 err="1">
                <a:solidFill>
                  <a:srgbClr val="6666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en-GB" sz="2400" baseline="-25000" dirty="0" err="1">
                <a:solidFill>
                  <a:srgbClr val="6666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fp</a:t>
            </a:r>
            <a:r>
              <a:rPr lang="en-GB" sz="2400" dirty="0">
                <a:solidFill>
                  <a:srgbClr val="6666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(0 K) and T</a:t>
            </a:r>
            <a:r>
              <a:rPr lang="en-GB" sz="2400" baseline="-25000" dirty="0">
                <a:solidFill>
                  <a:srgbClr val="6666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GB" sz="2400" dirty="0">
                <a:solidFill>
                  <a:srgbClr val="6666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(0 </a:t>
            </a:r>
            <a:r>
              <a:rPr lang="en-GB" sz="2400" dirty="0" err="1">
                <a:solidFill>
                  <a:srgbClr val="6666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mT</a:t>
            </a:r>
            <a:r>
              <a:rPr lang="en-GB" sz="2400" dirty="0">
                <a:solidFill>
                  <a:srgbClr val="6666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can be extracted from this graph.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6666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7% decrease in </a:t>
            </a:r>
            <a:r>
              <a:rPr lang="en-GB" sz="2400" dirty="0" err="1">
                <a:solidFill>
                  <a:srgbClr val="6666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en-GB" sz="2400" baseline="-25000" dirty="0" err="1">
                <a:solidFill>
                  <a:srgbClr val="6666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fp</a:t>
            </a:r>
            <a:r>
              <a:rPr lang="en-GB" sz="2400" dirty="0">
                <a:solidFill>
                  <a:srgbClr val="6666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when the sample size is reduced to 40×30 mm</a:t>
            </a:r>
            <a:r>
              <a:rPr lang="en-GB" sz="2400" baseline="30000" dirty="0">
                <a:solidFill>
                  <a:srgbClr val="6666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 </a:t>
            </a:r>
            <a:r>
              <a:rPr lang="en-GB" sz="2400" dirty="0">
                <a:solidFill>
                  <a:srgbClr val="6666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(from 50×50 mm</a:t>
            </a:r>
            <a:r>
              <a:rPr lang="en-GB" sz="2400" baseline="30000" dirty="0">
                <a:solidFill>
                  <a:srgbClr val="6666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GB" sz="2400" dirty="0">
                <a:solidFill>
                  <a:srgbClr val="6666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  <a:endParaRPr lang="en-GB" sz="2400" baseline="30000" dirty="0">
              <a:solidFill>
                <a:srgbClr val="66666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6666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10% decrease in </a:t>
            </a:r>
            <a:r>
              <a:rPr lang="en-GB" sz="2400" dirty="0" err="1">
                <a:solidFill>
                  <a:srgbClr val="6666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en-GB" sz="2400" baseline="-25000" dirty="0" err="1">
                <a:solidFill>
                  <a:srgbClr val="6666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fp</a:t>
            </a:r>
            <a:r>
              <a:rPr lang="en-GB" sz="2400" dirty="0">
                <a:solidFill>
                  <a:srgbClr val="6666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when the sample size is reduced to 30×30 mm</a:t>
            </a:r>
            <a:r>
              <a:rPr lang="en-GB" sz="2400" baseline="30000" dirty="0">
                <a:solidFill>
                  <a:srgbClr val="6666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 </a:t>
            </a:r>
            <a:r>
              <a:rPr lang="en-GB" sz="2400" dirty="0">
                <a:solidFill>
                  <a:srgbClr val="6666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(from 50×50 mm</a:t>
            </a:r>
            <a:r>
              <a:rPr lang="en-GB" sz="2400" baseline="30000" dirty="0">
                <a:solidFill>
                  <a:srgbClr val="6666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GB" sz="2400" dirty="0">
                <a:solidFill>
                  <a:srgbClr val="6666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6666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Therefore sample size should be kept as large as possible to ensure reliable results.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B149E57-19CB-4053-B64D-3FD6F071AD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10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4CF2766-DD76-45A3-A8B6-A67E7988830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The 5th ARIES Annual Meeting, 2-3 May 2022</a:t>
            </a:r>
            <a:endParaRPr lang="en-GB" dirty="0"/>
          </a:p>
        </p:txBody>
      </p:sp>
      <p:pic>
        <p:nvPicPr>
          <p:cNvPr id="6" name="Picture 5" descr="Chart, scatter chart&#10;&#10;Description automatically generated">
            <a:extLst>
              <a:ext uri="{FF2B5EF4-FFF2-40B4-BE49-F238E27FC236}">
                <a16:creationId xmlns:a16="http://schemas.microsoft.com/office/drawing/2014/main" id="{81ADD0EB-8C9D-4F4F-BA8B-4E8F4D50ABB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520" y="1251899"/>
            <a:ext cx="7599656" cy="5272725"/>
          </a:xfrm>
          <a:prstGeom prst="rect">
            <a:avLst/>
          </a:prstGeom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80B5983F-307D-497A-A64C-1076B1E39414}"/>
              </a:ext>
            </a:extLst>
          </p:cNvPr>
          <p:cNvSpPr txBox="1">
            <a:spLocks/>
          </p:cNvSpPr>
          <p:nvPr/>
        </p:nvSpPr>
        <p:spPr>
          <a:xfrm>
            <a:off x="479376" y="764704"/>
            <a:ext cx="10604296" cy="449841"/>
          </a:xfrm>
        </p:spPr>
        <p:txBody>
          <a:bodyPr/>
          <a:lstStyle>
            <a:lvl1pPr marL="0"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sz="2800" dirty="0" err="1">
                <a:solidFill>
                  <a:srgbClr val="0157A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en-GB" sz="2800" baseline="-25000" dirty="0" err="1">
                <a:solidFill>
                  <a:srgbClr val="0157A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fp</a:t>
            </a:r>
            <a:r>
              <a:rPr lang="en-GB" sz="2800" dirty="0">
                <a:solidFill>
                  <a:srgbClr val="0157A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taken using the second derivative method</a:t>
            </a:r>
          </a:p>
        </p:txBody>
      </p:sp>
      <p:sp>
        <p:nvSpPr>
          <p:cNvPr id="8" name="Right Brace 7">
            <a:extLst>
              <a:ext uri="{FF2B5EF4-FFF2-40B4-BE49-F238E27FC236}">
                <a16:creationId xmlns:a16="http://schemas.microsoft.com/office/drawing/2014/main" id="{A768C53D-741E-432A-9975-4BE68690B698}"/>
              </a:ext>
            </a:extLst>
          </p:cNvPr>
          <p:cNvSpPr/>
          <p:nvPr/>
        </p:nvSpPr>
        <p:spPr>
          <a:xfrm>
            <a:off x="695400" y="1556792"/>
            <a:ext cx="288032" cy="288032"/>
          </a:xfrm>
          <a:prstGeom prst="righ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ight Brace 8">
            <a:extLst>
              <a:ext uri="{FF2B5EF4-FFF2-40B4-BE49-F238E27FC236}">
                <a16:creationId xmlns:a16="http://schemas.microsoft.com/office/drawing/2014/main" id="{73A23A80-5390-4378-8431-C3AE1402F78D}"/>
              </a:ext>
            </a:extLst>
          </p:cNvPr>
          <p:cNvSpPr/>
          <p:nvPr/>
        </p:nvSpPr>
        <p:spPr>
          <a:xfrm flipH="1">
            <a:off x="263352" y="1556792"/>
            <a:ext cx="432048" cy="504056"/>
          </a:xfrm>
          <a:prstGeom prst="rightBrace">
            <a:avLst>
              <a:gd name="adj1" fmla="val 8333"/>
              <a:gd name="adj2" fmla="val 52708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BA1E7A6-8B10-4372-A6AD-EFA3A6F001FB}"/>
              </a:ext>
            </a:extLst>
          </p:cNvPr>
          <p:cNvSpPr txBox="1"/>
          <p:nvPr/>
        </p:nvSpPr>
        <p:spPr>
          <a:xfrm>
            <a:off x="-101631" y="1503629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10%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D08DDD12-B7E8-40DC-A0AE-7894EBC1CE5D}"/>
              </a:ext>
            </a:extLst>
          </p:cNvPr>
          <p:cNvCxnSpPr>
            <a:endCxn id="8" idx="1"/>
          </p:cNvCxnSpPr>
          <p:nvPr/>
        </p:nvCxnSpPr>
        <p:spPr>
          <a:xfrm flipH="1">
            <a:off x="983432" y="1503629"/>
            <a:ext cx="432048" cy="197179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2C79DB63-068C-4FA7-98D5-BC4D23CC7FD2}"/>
              </a:ext>
            </a:extLst>
          </p:cNvPr>
          <p:cNvSpPr txBox="1"/>
          <p:nvPr/>
        </p:nvSpPr>
        <p:spPr>
          <a:xfrm>
            <a:off x="1376956" y="1218818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7%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1A6EDE26-6428-4087-A23D-5E8D68C857BC}"/>
              </a:ext>
            </a:extLst>
          </p:cNvPr>
          <p:cNvSpPr txBox="1"/>
          <p:nvPr/>
        </p:nvSpPr>
        <p:spPr>
          <a:xfrm>
            <a:off x="674327" y="3815392"/>
            <a:ext cx="17492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Length Width</a:t>
            </a:r>
          </a:p>
        </p:txBody>
      </p:sp>
    </p:spTree>
    <p:extLst>
      <p:ext uri="{BB962C8B-B14F-4D97-AF65-F5344CB8AC3E}">
        <p14:creationId xmlns:p14="http://schemas.microsoft.com/office/powerpoint/2010/main" val="48514156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27FE20-EDBF-42A5-BAAE-D4D15AD6FE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Type II results - Nb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79D1D4E-0D89-42E0-AD01-1DA1A6B2254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400256" y="990601"/>
            <a:ext cx="3588543" cy="4454623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GB" sz="2400" dirty="0">
                <a:solidFill>
                  <a:srgbClr val="0157A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(Left) Raw data for 3.6 µm of Nb on a Cu disk with a diameter of 50 mm.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6666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Three Nb samples of varying thickness were deposited at STFC Daresbury Laboratory courtesy of Reza </a:t>
            </a:r>
            <a:r>
              <a:rPr lang="en-GB" sz="2400" dirty="0" err="1">
                <a:solidFill>
                  <a:srgbClr val="6666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Valizadeh</a:t>
            </a:r>
            <a:r>
              <a:rPr lang="en-GB" sz="2400" dirty="0">
                <a:solidFill>
                  <a:srgbClr val="6666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with thickness’ of 1.3, 3.6 and 5.1 µm to determine the effect of thickness on </a:t>
            </a:r>
            <a:r>
              <a:rPr lang="en-GB" sz="2400" dirty="0" err="1">
                <a:solidFill>
                  <a:srgbClr val="6666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en-GB" sz="2400" baseline="-25000" dirty="0" err="1">
                <a:solidFill>
                  <a:srgbClr val="6666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fp</a:t>
            </a:r>
            <a:r>
              <a:rPr lang="en-GB" sz="2400" dirty="0">
                <a:solidFill>
                  <a:srgbClr val="6666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6666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transition for Nb is much more gradual than compared to Pb.</a:t>
            </a:r>
            <a:endParaRPr lang="en-GB" sz="2800" dirty="0">
              <a:solidFill>
                <a:srgbClr val="66666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81CD5D8-0DB2-48E2-98A6-59FA330F85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11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114DB94-D672-4D9C-B41A-52D7BE7D2B3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The 5th ARIES Annual Meeting, 2-3 May 2022</a:t>
            </a:r>
            <a:endParaRPr lang="en-GB" dirty="0"/>
          </a:p>
        </p:txBody>
      </p:sp>
      <p:pic>
        <p:nvPicPr>
          <p:cNvPr id="6" name="Picture 5" descr="Histogram&#10;&#10;Description automatically generated">
            <a:extLst>
              <a:ext uri="{FF2B5EF4-FFF2-40B4-BE49-F238E27FC236}">
                <a16:creationId xmlns:a16="http://schemas.microsoft.com/office/drawing/2014/main" id="{B643EA6F-89D8-4229-9D9C-887B64E148D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37" y="903527"/>
            <a:ext cx="7808055" cy="55453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76275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F990E9-5CC1-44BF-A556-2F69EBBE31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Type II results - Nb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DD854D-8D0B-4F69-9C57-13F2D5C677F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010384" y="1777752"/>
            <a:ext cx="3572016" cy="3302495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6666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data is much noisier for the Nb samples.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6666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Thicker samples have an increased </a:t>
            </a:r>
            <a:r>
              <a:rPr lang="en-GB" sz="2000" dirty="0" err="1">
                <a:solidFill>
                  <a:srgbClr val="6666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en-GB" sz="2000" baseline="-25000" dirty="0" err="1">
                <a:solidFill>
                  <a:srgbClr val="6666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fp</a:t>
            </a:r>
            <a:r>
              <a:rPr lang="en-GB" sz="2000" dirty="0">
                <a:solidFill>
                  <a:srgbClr val="6666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6666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More thickness’ need to be tested to try and determine a relationship in </a:t>
            </a:r>
            <a:r>
              <a:rPr lang="en-GB" sz="2000" dirty="0" err="1">
                <a:solidFill>
                  <a:srgbClr val="6666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en-GB" sz="2000" baseline="-25000" dirty="0" err="1">
                <a:solidFill>
                  <a:srgbClr val="6666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fp</a:t>
            </a:r>
            <a:r>
              <a:rPr lang="en-GB" sz="2000" dirty="0">
                <a:solidFill>
                  <a:srgbClr val="6666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and thickness.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000" dirty="0">
              <a:solidFill>
                <a:srgbClr val="66666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4A994EB-06F0-433B-8001-7E7A65C5D5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12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C2524C7-3FEE-4D82-B62F-C91391A2701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dirty="0"/>
              <a:t>The 5th ARIES Annual Meeting, 2-3 May 2022</a:t>
            </a:r>
          </a:p>
        </p:txBody>
      </p:sp>
      <p:pic>
        <p:nvPicPr>
          <p:cNvPr id="6" name="Picture 5" descr="Chart, scatter chart&#10;&#10;Description automatically generated">
            <a:extLst>
              <a:ext uri="{FF2B5EF4-FFF2-40B4-BE49-F238E27FC236}">
                <a16:creationId xmlns:a16="http://schemas.microsoft.com/office/drawing/2014/main" id="{ADF1CEB1-7724-47D2-BFDC-AF46BB6C644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538" y="836612"/>
            <a:ext cx="8027922" cy="55197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72729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6E7264-0341-4C43-AB84-24CC34E81D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ARIES WP15 – SRF thin film program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A231B88-ED61-48C4-B5B4-CF8A59A8F31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990601"/>
            <a:ext cx="10972800" cy="5534024"/>
          </a:xfrm>
        </p:spPr>
        <p:txBody>
          <a:bodyPr>
            <a:normAutofit/>
          </a:bodyPr>
          <a:lstStyle/>
          <a:p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aim of the program was to develop superconducting cavities using thin film coatings:</a:t>
            </a:r>
          </a:p>
          <a:p>
            <a:pPr lvl="1"/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Cu is cheaper than bulk Nb.</a:t>
            </a:r>
          </a:p>
          <a:p>
            <a:pPr lvl="1"/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Improved thermal stability.</a:t>
            </a:r>
          </a:p>
          <a:p>
            <a:pPr lvl="1"/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Insensitive to the earths magnetic field, so magnetic shielding not required.</a:t>
            </a:r>
          </a:p>
          <a:p>
            <a:pPr lvl="1"/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Deposited Nb free from impurities unlike bulk Nb sheets.</a:t>
            </a:r>
          </a:p>
          <a:p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surface quality of the substrate affects the growth of the Nb film.</a:t>
            </a:r>
          </a:p>
          <a:p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Cu substrates were polished using; Chemical polishing (SUBU) at either CERN or INFN LNL, electropolishing (EP), both EP and SUBU or Tumbling.</a:t>
            </a:r>
          </a:p>
          <a:p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Nb thin films were deposited on the surface of the substrates at INFN </a:t>
            </a:r>
            <a:r>
              <a:rPr lang="en-GB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Legnaro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University of Siegen and STFC Daresbury laboratory.</a:t>
            </a:r>
          </a:p>
          <a:p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Superconducting properties of the samples were then tested using vibrating sample magnetometry (VSM) at the Institute of Electrical Engineering in Bratislava, and a new technique developed at STFC Daresbury.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67A428D-C5AD-495F-88A7-9DE4723DAF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13</a:t>
            </a:fld>
            <a:endParaRPr lang="en-GB"/>
          </a:p>
        </p:txBody>
      </p:sp>
      <p:sp>
        <p:nvSpPr>
          <p:cNvPr id="6" name="Espace réservé du pied de page 4">
            <a:extLst>
              <a:ext uri="{FF2B5EF4-FFF2-40B4-BE49-F238E27FC236}">
                <a16:creationId xmlns:a16="http://schemas.microsoft.com/office/drawing/2014/main" id="{75EBBC1C-EDF2-4157-97FA-1BB600BCE54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235200" y="6524625"/>
            <a:ext cx="6933141" cy="1968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cs typeface="Arial"/>
              </a:defRPr>
            </a:lvl1pPr>
          </a:lstStyle>
          <a:p>
            <a:r>
              <a:rPr lang="en-GB" dirty="0"/>
              <a:t>The 5th ARIES Annual Meeting, 2-3 May 2022</a:t>
            </a:r>
          </a:p>
        </p:txBody>
      </p:sp>
    </p:spTree>
    <p:extLst>
      <p:ext uri="{BB962C8B-B14F-4D97-AF65-F5344CB8AC3E}">
        <p14:creationId xmlns:p14="http://schemas.microsoft.com/office/powerpoint/2010/main" val="16371792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EDDBF66-73AC-4ED2-863B-69CD5D1640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14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384318-624A-4B3E-8606-51318FBA51C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235200" y="6688534"/>
            <a:ext cx="6933141" cy="196850"/>
          </a:xfrm>
        </p:spPr>
        <p:txBody>
          <a:bodyPr/>
          <a:lstStyle/>
          <a:p>
            <a:r>
              <a:rPr lang="en-GB"/>
              <a:t>The 5th ARIES Annual Meeting, 2-3 May 2022</a:t>
            </a:r>
            <a:endParaRPr lang="en-GB" dirty="0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6EB95716-2EDE-4C4D-BEE8-1F73F9D2DA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561974"/>
          </a:xfrm>
        </p:spPr>
        <p:txBody>
          <a:bodyPr/>
          <a:lstStyle/>
          <a:p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effect of polishing – ARIES samples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95A3F31-E5FA-470F-8059-FF33FAE875C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60" t="7115" r="7648" b="2867"/>
          <a:stretch/>
        </p:blipFill>
        <p:spPr>
          <a:xfrm>
            <a:off x="25732" y="909339"/>
            <a:ext cx="8561150" cy="5779195"/>
          </a:xfrm>
          <a:prstGeom prst="rect">
            <a:avLst/>
          </a:prstGeom>
        </p:spPr>
      </p:pic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A8F25889-44C0-45C1-B5B4-F86E1E090C3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400256" y="990601"/>
            <a:ext cx="3766012" cy="4525963"/>
          </a:xfrm>
        </p:spPr>
        <p:txBody>
          <a:bodyPr>
            <a:normAutofit lnSpcReduction="10000"/>
          </a:bodyPr>
          <a:lstStyle/>
          <a:p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13 samples were tested using the field penetration method.</a:t>
            </a:r>
          </a:p>
          <a:p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All deposition run had a varying factor.</a:t>
            </a:r>
          </a:p>
          <a:p>
            <a:pPr lvl="1"/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STFC samples were 10µm instead of 3µm.</a:t>
            </a:r>
          </a:p>
          <a:p>
            <a:pPr lvl="1"/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INFN samples had been laser treated post deposition.</a:t>
            </a:r>
          </a:p>
          <a:p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STFC samples (due to a greater thickness) have a greater </a:t>
            </a:r>
            <a:r>
              <a:rPr lang="en-GB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en-GB" sz="2000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fp</a:t>
            </a:r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Samples deposited at INFN LNL have the next best </a:t>
            </a:r>
            <a:r>
              <a:rPr lang="en-GB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en-GB" sz="2000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fp</a:t>
            </a:r>
            <a:r>
              <a:rPr lang="en-GB" sz="20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performance, followed by the samples deposited at University of Siegen.</a:t>
            </a:r>
          </a:p>
          <a:p>
            <a:endParaRPr lang="en-GB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3062854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2E2AB6-4CF1-43F0-84C4-8167397BC4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effect of polishing – Aries samples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A0CC59-2B77-40C6-B458-D7EE65541B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15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742C9E8-AE72-45CA-9C98-BA56723C78C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The 5th ARIES Annual Meeting, 2-3 May 2022</a:t>
            </a:r>
            <a:endParaRPr lang="en-GB" dirty="0"/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58823C7E-2D58-4C05-BD0E-71646270C35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99022659"/>
              </p:ext>
            </p:extLst>
          </p:nvPr>
        </p:nvGraphicFramePr>
        <p:xfrm>
          <a:off x="261427" y="1196752"/>
          <a:ext cx="10255676" cy="4043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39385">
                  <a:extLst>
                    <a:ext uri="{9D8B030D-6E8A-4147-A177-3AD203B41FA5}">
                      <a16:colId xmlns:a16="http://schemas.microsoft.com/office/drawing/2014/main" val="2175011614"/>
                    </a:ext>
                  </a:extLst>
                </a:gridCol>
                <a:gridCol w="1139385">
                  <a:extLst>
                    <a:ext uri="{9D8B030D-6E8A-4147-A177-3AD203B41FA5}">
                      <a16:colId xmlns:a16="http://schemas.microsoft.com/office/drawing/2014/main" val="4197256300"/>
                    </a:ext>
                  </a:extLst>
                </a:gridCol>
                <a:gridCol w="1200408">
                  <a:extLst>
                    <a:ext uri="{9D8B030D-6E8A-4147-A177-3AD203B41FA5}">
                      <a16:colId xmlns:a16="http://schemas.microsoft.com/office/drawing/2014/main" val="1059601002"/>
                    </a:ext>
                  </a:extLst>
                </a:gridCol>
                <a:gridCol w="1200408">
                  <a:extLst>
                    <a:ext uri="{9D8B030D-6E8A-4147-A177-3AD203B41FA5}">
                      <a16:colId xmlns:a16="http://schemas.microsoft.com/office/drawing/2014/main" val="1083281488"/>
                    </a:ext>
                  </a:extLst>
                </a:gridCol>
                <a:gridCol w="2788045">
                  <a:extLst>
                    <a:ext uri="{9D8B030D-6E8A-4147-A177-3AD203B41FA5}">
                      <a16:colId xmlns:a16="http://schemas.microsoft.com/office/drawing/2014/main" val="2420278915"/>
                    </a:ext>
                  </a:extLst>
                </a:gridCol>
                <a:gridCol w="2788045">
                  <a:extLst>
                    <a:ext uri="{9D8B030D-6E8A-4147-A177-3AD203B41FA5}">
                      <a16:colId xmlns:a16="http://schemas.microsoft.com/office/drawing/2014/main" val="4217808306"/>
                    </a:ext>
                  </a:extLst>
                </a:gridCol>
              </a:tblGrid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lang="en-GB" dirty="0"/>
                        <a:t>STFC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dirty="0"/>
                        <a:t>Siegen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dirty="0"/>
                        <a:t>INFN (with laser</a:t>
                      </a:r>
                      <a:r>
                        <a:rPr lang="en-GB" baseline="0" dirty="0"/>
                        <a:t> polishing sample surface)</a:t>
                      </a:r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935987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b="1" dirty="0"/>
                        <a:t>Polishing method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 err="1"/>
                        <a:t>B</a:t>
                      </a:r>
                      <a:r>
                        <a:rPr lang="en-GB" b="1" baseline="-25000" dirty="0" err="1"/>
                        <a:t>fp</a:t>
                      </a:r>
                      <a:r>
                        <a:rPr lang="en-GB" b="1" baseline="0" dirty="0"/>
                        <a:t>(0 K) [</a:t>
                      </a:r>
                      <a:r>
                        <a:rPr lang="en-GB" b="1" baseline="0" dirty="0" err="1"/>
                        <a:t>mT</a:t>
                      </a:r>
                      <a:r>
                        <a:rPr lang="en-GB" b="1" baseline="0" dirty="0"/>
                        <a:t>]</a:t>
                      </a:r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/>
                        <a:t>Polishing method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 err="1"/>
                        <a:t>B</a:t>
                      </a:r>
                      <a:r>
                        <a:rPr lang="en-GB" b="1" baseline="-25000" dirty="0" err="1"/>
                        <a:t>fp</a:t>
                      </a:r>
                      <a:r>
                        <a:rPr lang="en-GB" b="1" baseline="0" dirty="0"/>
                        <a:t>(0 K) [</a:t>
                      </a:r>
                      <a:r>
                        <a:rPr lang="en-GB" b="1" baseline="0" dirty="0" err="1"/>
                        <a:t>mT</a:t>
                      </a:r>
                      <a:r>
                        <a:rPr lang="en-GB" b="1" baseline="0" dirty="0"/>
                        <a:t>]</a:t>
                      </a:r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/>
                        <a:t>Polishing method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 err="1"/>
                        <a:t>B</a:t>
                      </a:r>
                      <a:r>
                        <a:rPr lang="en-GB" b="1" baseline="-25000" dirty="0" err="1"/>
                        <a:t>fp</a:t>
                      </a:r>
                      <a:r>
                        <a:rPr lang="en-GB" b="1" baseline="0" dirty="0"/>
                        <a:t>(0 K) [</a:t>
                      </a:r>
                      <a:r>
                        <a:rPr lang="en-GB" b="1" baseline="0" dirty="0" err="1"/>
                        <a:t>mT</a:t>
                      </a:r>
                      <a:r>
                        <a:rPr lang="en-GB" b="1" baseline="0" dirty="0"/>
                        <a:t>]</a:t>
                      </a:r>
                      <a:endParaRPr lang="en-GB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515393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EP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224.7±8.5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EP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177.0±6.1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1384907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Tumbling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205.0±7.8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0621064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SUBU</a:t>
                      </a:r>
                      <a:r>
                        <a:rPr lang="en-GB" baseline="0" dirty="0"/>
                        <a:t> CERN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222.6±0.9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SUBU</a:t>
                      </a:r>
                      <a:r>
                        <a:rPr lang="en-GB" baseline="0" dirty="0"/>
                        <a:t> INFN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169.9±5.1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SUBU INFN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178.9±2.2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5982809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SUBU</a:t>
                      </a:r>
                      <a:r>
                        <a:rPr lang="en-GB" baseline="0" dirty="0"/>
                        <a:t> INFN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204.8±6.9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SUBU CERN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159.7±1.4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SUBU CERN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176.7±4.3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8160133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Tumbling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159.8±1.6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568625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EP + SUBU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191.0±4.3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EP + SUBU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134.2±1.1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EP + SUBU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148.0±3.7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0952534"/>
                  </a:ext>
                </a:extLst>
              </a:tr>
            </a:tbl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76738FBE-5D3A-41C8-98A8-EFF1666D93D1}"/>
              </a:ext>
            </a:extLst>
          </p:cNvPr>
          <p:cNvSpPr txBox="1"/>
          <p:nvPr/>
        </p:nvSpPr>
        <p:spPr>
          <a:xfrm>
            <a:off x="10495725" y="2195572"/>
            <a:ext cx="21405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Largest </a:t>
            </a:r>
            <a:r>
              <a:rPr lang="en-GB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en-GB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fp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(0 K)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7B28939-BC71-4E0A-92A9-98B59392B205}"/>
              </a:ext>
            </a:extLst>
          </p:cNvPr>
          <p:cNvSpPr txBox="1"/>
          <p:nvPr/>
        </p:nvSpPr>
        <p:spPr>
          <a:xfrm>
            <a:off x="10495725" y="4866161"/>
            <a:ext cx="21405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Lowest </a:t>
            </a:r>
            <a:r>
              <a:rPr lang="en-GB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en-GB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fp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(0 K)</a:t>
            </a:r>
          </a:p>
        </p:txBody>
      </p:sp>
    </p:spTree>
    <p:extLst>
      <p:ext uri="{BB962C8B-B14F-4D97-AF65-F5344CB8AC3E}">
        <p14:creationId xmlns:p14="http://schemas.microsoft.com/office/powerpoint/2010/main" val="361402530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40A099-F07C-41A7-AD7D-2B5FCE1D10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Conclusion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F6E8948-4F22-4D3B-966E-EE2E366B7C8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990601"/>
            <a:ext cx="10972800" cy="5534024"/>
          </a:xfrm>
        </p:spPr>
        <p:txBody>
          <a:bodyPr>
            <a:normAutofit fontScale="77500" lnSpcReduction="20000"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6666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 idea for a field penetration measurements has been realised in the facility; 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6666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facility has been designed, built, commissioned and is now in full time operation.</a:t>
            </a:r>
          </a:p>
          <a:p>
            <a:pPr marL="1085850" lvl="2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6666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cryogen free system has been designed, built and tested at Daresbury Laboratory</a:t>
            </a:r>
          </a:p>
          <a:p>
            <a:pPr lvl="2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6666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Applies a local DC field from one side to the other, </a:t>
            </a:r>
            <a:r>
              <a:rPr lang="en-GB" dirty="0" err="1">
                <a:solidFill>
                  <a:srgbClr val="6666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en-GB" baseline="-25000" dirty="0" err="1">
                <a:solidFill>
                  <a:srgbClr val="6666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min</a:t>
            </a:r>
            <a:r>
              <a:rPr lang="en-GB" baseline="-25000" dirty="0">
                <a:solidFill>
                  <a:srgbClr val="6666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GB" dirty="0">
                <a:solidFill>
                  <a:srgbClr val="6666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 2.5 K, </a:t>
            </a:r>
            <a:r>
              <a:rPr lang="en-GB" dirty="0" err="1">
                <a:solidFill>
                  <a:srgbClr val="6666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en-GB" baseline="-25000" dirty="0" err="1">
                <a:solidFill>
                  <a:srgbClr val="6666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max</a:t>
            </a:r>
            <a:r>
              <a:rPr lang="en-GB" dirty="0">
                <a:solidFill>
                  <a:srgbClr val="6666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~ 612 </a:t>
            </a:r>
            <a:r>
              <a:rPr lang="en-GB" dirty="0" err="1">
                <a:solidFill>
                  <a:srgbClr val="6666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mT</a:t>
            </a:r>
            <a:r>
              <a:rPr lang="en-GB" dirty="0">
                <a:solidFill>
                  <a:srgbClr val="6666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at I = 8 A</a:t>
            </a:r>
          </a:p>
          <a:p>
            <a:pPr lvl="2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6666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Data acquisition is fully automated.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6666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effect of sample geometry has been tested using a Pb sample.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6666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effect of (Type II) sample thickness has been tested using Nb samples deposited.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6666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Multiple Nb samples deposited by ARIES WP15 partners with various substrate treatments have been tested: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6666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Magnetic Field Penetration of Niobium Thin Films Produced by the Aries Collaboration (vrws.de)</a:t>
            </a:r>
            <a:endParaRPr lang="en-GB" dirty="0">
              <a:solidFill>
                <a:srgbClr val="66666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6666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ARIES thin film Nb samples have been laser treated and tested, with recent surface analysis measurements. Correlation between the magnetic field penetration method and surface analysis are ongoing.</a:t>
            </a:r>
            <a:endParaRPr lang="en-GB" sz="2400" dirty="0">
              <a:solidFill>
                <a:srgbClr val="66666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400" dirty="0">
              <a:solidFill>
                <a:srgbClr val="66666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6666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This work has led to my PhD thesis.</a:t>
            </a:r>
            <a:endParaRPr lang="en-GB" sz="2400" dirty="0">
              <a:solidFill>
                <a:srgbClr val="66666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400" dirty="0">
              <a:solidFill>
                <a:srgbClr val="66666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6666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Non-Nb films such as </a:t>
            </a:r>
            <a:r>
              <a:rPr lang="en-GB" sz="2400" dirty="0" err="1">
                <a:solidFill>
                  <a:srgbClr val="6666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NbTiN</a:t>
            </a:r>
            <a:r>
              <a:rPr lang="en-GB" sz="2400" dirty="0">
                <a:solidFill>
                  <a:srgbClr val="6666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and Nb</a:t>
            </a:r>
            <a:r>
              <a:rPr lang="en-GB" sz="2400" baseline="-25000" dirty="0">
                <a:solidFill>
                  <a:srgbClr val="6666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GB" sz="2400" dirty="0">
                <a:solidFill>
                  <a:srgbClr val="6666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Sn.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6666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Future plans for the facility within IFAST WP9: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6666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SIS structures – Test thin films shielding substrate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6666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Compare DC magnetometry with RF tests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6666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Final stage – Implement the best films into cavity.</a:t>
            </a:r>
          </a:p>
          <a:p>
            <a:pPr marL="57150" indent="0">
              <a:buNone/>
            </a:pPr>
            <a:endParaRPr lang="en-GB" dirty="0">
              <a:solidFill>
                <a:srgbClr val="66666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15C0FA8-7B39-49C9-8A91-932F8766B1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16</a:t>
            </a:fld>
            <a:endParaRPr lang="en-GB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B6E6D298-E480-4F66-8096-ADB07EA429D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235200" y="6524625"/>
            <a:ext cx="6933141" cy="196850"/>
          </a:xfrm>
        </p:spPr>
        <p:txBody>
          <a:bodyPr/>
          <a:lstStyle/>
          <a:p>
            <a:r>
              <a:rPr lang="en-GB" dirty="0"/>
              <a:t>The 5th ARIES Annual Meeting, 2-3 May 2022</a:t>
            </a:r>
          </a:p>
        </p:txBody>
      </p:sp>
    </p:spTree>
    <p:extLst>
      <p:ext uri="{BB962C8B-B14F-4D97-AF65-F5344CB8AC3E}">
        <p14:creationId xmlns:p14="http://schemas.microsoft.com/office/powerpoint/2010/main" val="307029537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Acknowledgements </a:t>
            </a:r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>
          <a:xfrm>
            <a:off x="335360" y="908720"/>
            <a:ext cx="11247040" cy="4526632"/>
          </a:xfrm>
        </p:spPr>
        <p:txBody>
          <a:bodyPr>
            <a:normAutofit/>
          </a:bodyPr>
          <a:lstStyle/>
          <a:p>
            <a:pPr marL="457200" indent="-228600"/>
            <a:r>
              <a:rPr lang="en-GB" dirty="0">
                <a:solidFill>
                  <a:srgbClr val="6666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CERN: A. Sublet</a:t>
            </a:r>
          </a:p>
          <a:p>
            <a:pPr marL="457200" indent="-228600"/>
            <a:r>
              <a:rPr lang="en-GB" dirty="0">
                <a:solidFill>
                  <a:srgbClr val="6666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IEE:  E. Seiler, R. </a:t>
            </a:r>
            <a:r>
              <a:rPr lang="en-GB" dirty="0" err="1">
                <a:solidFill>
                  <a:srgbClr val="6666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Ries</a:t>
            </a:r>
            <a:endParaRPr lang="en-GB" dirty="0">
              <a:solidFill>
                <a:srgbClr val="66666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228600"/>
            <a:r>
              <a:rPr lang="en-GB" dirty="0">
                <a:solidFill>
                  <a:srgbClr val="6666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INFN: C. Pira, E. </a:t>
            </a:r>
            <a:r>
              <a:rPr lang="en-GB" dirty="0" err="1">
                <a:solidFill>
                  <a:srgbClr val="6666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Chyhyrynets</a:t>
            </a:r>
            <a:endParaRPr lang="en-GB" dirty="0">
              <a:solidFill>
                <a:srgbClr val="66666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228600"/>
            <a:r>
              <a:rPr lang="en-GB" dirty="0">
                <a:solidFill>
                  <a:srgbClr val="6666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RTU: A. </a:t>
            </a:r>
            <a:r>
              <a:rPr lang="en-GB" dirty="0" err="1">
                <a:solidFill>
                  <a:srgbClr val="6666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Medvids</a:t>
            </a:r>
            <a:r>
              <a:rPr lang="en-GB" dirty="0">
                <a:solidFill>
                  <a:srgbClr val="6666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P. </a:t>
            </a:r>
            <a:r>
              <a:rPr lang="en-GB" dirty="0" err="1">
                <a:solidFill>
                  <a:srgbClr val="6666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Onufrievs</a:t>
            </a:r>
            <a:endParaRPr lang="en-GB" dirty="0">
              <a:solidFill>
                <a:srgbClr val="66666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228600"/>
            <a:r>
              <a:rPr lang="en-GB" dirty="0">
                <a:solidFill>
                  <a:srgbClr val="6666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Siegen University: M. Vogel, S. Leith</a:t>
            </a:r>
          </a:p>
          <a:p>
            <a:pPr marL="457200" indent="-228600"/>
            <a:r>
              <a:rPr lang="en-GB" dirty="0">
                <a:solidFill>
                  <a:srgbClr val="6666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STFC/CI: O.B. Malyshev, R. </a:t>
            </a:r>
            <a:r>
              <a:rPr lang="en-GB" dirty="0" err="1">
                <a:solidFill>
                  <a:srgbClr val="6666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Valizadeh</a:t>
            </a:r>
            <a:r>
              <a:rPr lang="en-GB" dirty="0">
                <a:solidFill>
                  <a:srgbClr val="6666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K. </a:t>
            </a:r>
            <a:r>
              <a:rPr lang="en-GB" dirty="0" err="1">
                <a:solidFill>
                  <a:srgbClr val="6666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Dumbell</a:t>
            </a:r>
            <a:r>
              <a:rPr lang="en-GB" dirty="0">
                <a:solidFill>
                  <a:srgbClr val="6666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J.T.G. Wilson, J. Conlon,   </a:t>
            </a:r>
          </a:p>
          <a:p>
            <a:pPr marL="228600" indent="0">
              <a:buNone/>
            </a:pPr>
            <a:r>
              <a:rPr lang="en-GB" dirty="0">
                <a:solidFill>
                  <a:srgbClr val="6666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			     L. Smith, F. Lockwood </a:t>
            </a:r>
            <a:r>
              <a:rPr lang="en-GB" dirty="0" err="1">
                <a:solidFill>
                  <a:srgbClr val="6666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Estrin</a:t>
            </a:r>
            <a:r>
              <a:rPr lang="en-GB" dirty="0">
                <a:solidFill>
                  <a:srgbClr val="6666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F. Walk, N. </a:t>
            </a:r>
            <a:r>
              <a:rPr lang="en-GB" dirty="0" err="1">
                <a:solidFill>
                  <a:srgbClr val="6666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Pattalwar</a:t>
            </a:r>
            <a:r>
              <a:rPr lang="en-GB" dirty="0">
                <a:solidFill>
                  <a:srgbClr val="6666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S. </a:t>
            </a:r>
            <a:r>
              <a:rPr lang="en-GB" dirty="0" err="1">
                <a:solidFill>
                  <a:srgbClr val="6666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Pattalwar</a:t>
            </a:r>
            <a:r>
              <a:rPr lang="en-GB" dirty="0">
                <a:solidFill>
                  <a:srgbClr val="6666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A. May</a:t>
            </a:r>
          </a:p>
          <a:p>
            <a:pPr marL="5143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6666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Lancaster University/CI: G. Burt </a:t>
            </a:r>
          </a:p>
          <a:p>
            <a:pPr marL="5143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6666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University of Victoria: T. </a:t>
            </a:r>
            <a:r>
              <a:rPr lang="en-GB" dirty="0" err="1">
                <a:solidFill>
                  <a:srgbClr val="6666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Junginger</a:t>
            </a:r>
            <a:endParaRPr lang="en-GB" dirty="0">
              <a:solidFill>
                <a:srgbClr val="66666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2235200" y="6524625"/>
            <a:ext cx="6933141" cy="196850"/>
          </a:xfrm>
        </p:spPr>
        <p:txBody>
          <a:bodyPr/>
          <a:lstStyle/>
          <a:p>
            <a:r>
              <a:rPr lang="en-GB"/>
              <a:t>The 4th ARIES Annual Meeting, 21-22 April 2021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071664" y="5573235"/>
            <a:ext cx="590465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This research has been supported by European Commission’s ARIES collaboration H2020 Research and Innovation Programme under Grant Agreement no. 730871.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9172598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A890A9-98BF-4763-B626-A59E9233EE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AFD1008-8296-43E7-A26A-DA16FA331A1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990601"/>
            <a:ext cx="10972800" cy="5592761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GB" dirty="0">
                <a:solidFill>
                  <a:srgbClr val="0157A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Published papers</a:t>
            </a:r>
          </a:p>
          <a:p>
            <a:r>
              <a:rPr lang="en-GB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Daniel A Turner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 et al, “</a:t>
            </a:r>
            <a:r>
              <a:rPr lang="en-GB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No interface energy barrier and increased surface pinning in low temperature baked niobium”, Scientific Reports 12 (1), 1-9 (2022).</a:t>
            </a:r>
          </a:p>
          <a:p>
            <a:pPr marL="0" indent="0">
              <a:buNone/>
            </a:pPr>
            <a:r>
              <a:rPr lang="en-GB" dirty="0">
                <a:solidFill>
                  <a:srgbClr val="0157A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Proceedings</a:t>
            </a:r>
          </a:p>
          <a:p>
            <a:r>
              <a:rPr lang="en-GB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Daniel A Turner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 et al, “Characterization of flat multilayer thin film superconductors”, in proc SRF 2019</a:t>
            </a:r>
          </a:p>
          <a:p>
            <a:r>
              <a:rPr lang="en-GB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Daniel A Turner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 et al, “Magnetic field penetration of niobium thin films produced by the </a:t>
            </a:r>
            <a:r>
              <a:rPr lang="en-GB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aries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collaboration”, in proc SRF 2021</a:t>
            </a:r>
          </a:p>
          <a:p>
            <a:r>
              <a:rPr lang="en-GB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Oleg B. Malyshev, Daniel A Turner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 et al, “Main Highlights of ARIES WP15 Collaboration”, in proc SRF 2021</a:t>
            </a:r>
          </a:p>
          <a:p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R </a:t>
            </a:r>
            <a:r>
              <a:rPr lang="en-GB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Valizadeh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AN Hannah, S </a:t>
            </a:r>
            <a:r>
              <a:rPr lang="en-GB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Aliasghari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OB Malyshev, GBG </a:t>
            </a:r>
            <a:r>
              <a:rPr lang="en-GB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Stenning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Daniel A Turner, K Dawson, VR </a:t>
            </a:r>
            <a:r>
              <a:rPr lang="en-GB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Dahnak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“PVD </a:t>
            </a:r>
            <a:r>
              <a:rPr lang="en-GB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Depostion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of Nb3Sn thin film on copper substrate from an alloy Nb3Sn target”, Proc. IPAC'19, 2818-2821</a:t>
            </a:r>
          </a:p>
          <a:p>
            <a:pPr marL="0" indent="0">
              <a:buNone/>
            </a:pPr>
            <a:r>
              <a:rPr lang="en-GB" dirty="0">
                <a:solidFill>
                  <a:srgbClr val="0157A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Submitted papers</a:t>
            </a:r>
          </a:p>
          <a:p>
            <a:r>
              <a:rPr lang="en-GB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Daniel A Turner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GB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Oleg B Malyshev, Graeme Burt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GB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Tobias </a:t>
            </a:r>
            <a:r>
              <a:rPr lang="en-GB" b="0" i="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Junginger</a:t>
            </a:r>
            <a:r>
              <a:rPr lang="en-GB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Reza </a:t>
            </a:r>
            <a:r>
              <a:rPr lang="en-GB" b="0" i="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Valizadeh</a:t>
            </a:r>
            <a:r>
              <a:rPr lang="en-GB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Lewis </a:t>
            </a:r>
            <a:r>
              <a:rPr lang="en-GB" b="0" i="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Gurran</a:t>
            </a:r>
            <a:r>
              <a:rPr lang="en-GB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en-GB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A facility for the characterisation of planar multilayer structures with preliminary Niobium results” – Submitted to Superconducting science and technology (2022)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GB" dirty="0">
                <a:solidFill>
                  <a:srgbClr val="0157A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Soon to be submitted papers</a:t>
            </a:r>
          </a:p>
          <a:p>
            <a:r>
              <a:rPr lang="en-GB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Daniel A Turner et al, 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en-GB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The effect of laser treatment on sputtered niobium thin films on copper substrates using a magnetic field penetration facility” – Submission by the end of this month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DFDA85C-1022-4B8D-9CA9-968EE858F3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18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D5CB13-2404-49A0-BD6C-3CEC5B1F0FB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The 5th ARIES Annual Meeting, 2-3 May 2022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6918733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81200" y="2492897"/>
            <a:ext cx="8229600" cy="302366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GB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Thank you for your attention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2235200" y="6524625"/>
            <a:ext cx="6933141" cy="196850"/>
          </a:xfrm>
        </p:spPr>
        <p:txBody>
          <a:bodyPr/>
          <a:lstStyle/>
          <a:p>
            <a:r>
              <a:rPr lang="en-GB"/>
              <a:t>The 4th ARIES Annual Meeting, 21-22 April 2021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597445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1D9B53B-F418-47B6-AA8C-528C46DFDB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2</a:t>
            </a:fld>
            <a:endParaRPr lang="en-GB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6827339F-5983-4E8A-A4C1-0EAC84C32D67}"/>
              </a:ext>
            </a:extLst>
          </p:cNvPr>
          <p:cNvSpPr txBox="1">
            <a:spLocks/>
          </p:cNvSpPr>
          <p:nvPr/>
        </p:nvSpPr>
        <p:spPr>
          <a:xfrm>
            <a:off x="647488" y="144084"/>
            <a:ext cx="8496944" cy="792088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200" kern="1200">
                <a:solidFill>
                  <a:srgbClr val="0157A4"/>
                </a:solidFill>
                <a:latin typeface="Arial"/>
                <a:ea typeface="+mj-ea"/>
                <a:cs typeface="Arial"/>
              </a:defRPr>
            </a:lvl1pPr>
          </a:lstStyle>
          <a:p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SRF limitations</a:t>
            </a:r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357BA390-BDB9-452C-A9DB-3BD2937BB5B0}"/>
              </a:ext>
            </a:extLst>
          </p:cNvPr>
          <p:cNvSpPr txBox="1">
            <a:spLocks/>
          </p:cNvSpPr>
          <p:nvPr/>
        </p:nvSpPr>
        <p:spPr>
          <a:xfrm>
            <a:off x="209882" y="1018971"/>
            <a:ext cx="8445811" cy="4752975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rgbClr val="F8B13C"/>
              </a:buClr>
              <a:buSzPct val="130000"/>
              <a:buFont typeface="Arial"/>
              <a:buChar char="•"/>
              <a:defRPr sz="2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rgbClr val="F8B13C"/>
              </a:buClr>
              <a:buSzPct val="130000"/>
              <a:buFont typeface="Arial"/>
              <a:buChar char="•"/>
              <a:defRPr sz="2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rgbClr val="F8B13C"/>
              </a:buClr>
              <a:buSzPct val="130000"/>
              <a:buFont typeface="Arial"/>
              <a:buChar char="•"/>
              <a:defRPr sz="2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rgbClr val="F8B13C"/>
              </a:buClr>
              <a:buSzPct val="130000"/>
              <a:buFont typeface="Arial"/>
              <a:buChar char="•"/>
              <a:defRPr sz="2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rgbClr val="F8B13C"/>
              </a:buClr>
              <a:buSzPct val="130000"/>
              <a:buFont typeface="Arial"/>
              <a:buChar char="•"/>
              <a:defRPr sz="2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SRF cavities have a large Q</a:t>
            </a:r>
            <a:r>
              <a:rPr lang="en-GB" sz="22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0 </a:t>
            </a:r>
            <a:r>
              <a:rPr lang="en-GB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(10</a:t>
            </a:r>
            <a:r>
              <a:rPr lang="en-GB" sz="22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r>
              <a:rPr lang="en-GB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and are more efficient than normal conducting cavities for continuous wave applications.</a:t>
            </a:r>
          </a:p>
          <a:p>
            <a:r>
              <a:rPr lang="en-GB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Currently the material used in SRF cavities is bulk Nb.</a:t>
            </a:r>
          </a:p>
          <a:p>
            <a:pPr lvl="1"/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Element with the largest Tc.</a:t>
            </a:r>
          </a:p>
          <a:p>
            <a:pPr lvl="1"/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Critical fields (approx.) :</a:t>
            </a:r>
          </a:p>
          <a:p>
            <a:pPr lvl="2"/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en-GB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c1 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=170 </a:t>
            </a:r>
            <a:r>
              <a:rPr lang="en-GB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mT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2"/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en-GB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c2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=240 </a:t>
            </a:r>
            <a:r>
              <a:rPr lang="en-GB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mT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≈ </a:t>
            </a:r>
            <a:r>
              <a:rPr lang="en-GB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en-GB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sh</a:t>
            </a:r>
            <a:r>
              <a:rPr lang="en-GB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The superheating field.</a:t>
            </a:r>
          </a:p>
          <a:p>
            <a:pPr lvl="1"/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Imperfections on the surface cause localised heating due to the B field, and therefore local quenches.</a:t>
            </a:r>
          </a:p>
          <a:p>
            <a:pPr lvl="1"/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Theoretical accelerating gradient limit is 57 MV/m.</a:t>
            </a:r>
          </a:p>
          <a:p>
            <a:pPr lvl="1"/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Starting to reach the limits of Nb cavities ~ 40 MV/m.</a:t>
            </a:r>
          </a:p>
          <a:p>
            <a:pPr lvl="1"/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BE0B0E5-2316-4C2C-97DA-226A84C8313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66284" y="1600742"/>
            <a:ext cx="3534268" cy="264832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0016FDEA-AE74-4965-A003-49C96FC279A0}"/>
              </a:ext>
            </a:extLst>
          </p:cNvPr>
          <p:cNvSpPr txBox="1"/>
          <p:nvPr/>
        </p:nvSpPr>
        <p:spPr>
          <a:xfrm>
            <a:off x="8427420" y="4249062"/>
            <a:ext cx="35342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i="1" dirty="0" err="1">
                <a:solidFill>
                  <a:srgbClr val="6666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Erk</a:t>
            </a:r>
            <a:r>
              <a:rPr lang="en-GB" sz="1200" i="1" dirty="0">
                <a:solidFill>
                  <a:srgbClr val="6666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JENSEN, RF Basics and TM Cavities, SRF 2019 Tutorials</a:t>
            </a:r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84661F75-02E6-432C-8D1C-C0E35D8988B3}"/>
              </a:ext>
            </a:extLst>
          </p:cNvPr>
          <p:cNvSpPr txBox="1">
            <a:spLocks/>
          </p:cNvSpPr>
          <p:nvPr/>
        </p:nvSpPr>
        <p:spPr>
          <a:xfrm>
            <a:off x="113193" y="5426060"/>
            <a:ext cx="11455415" cy="523220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rgbClr val="F8B13C"/>
              </a:buClr>
              <a:buSzPct val="130000"/>
              <a:buFont typeface="Arial"/>
              <a:buChar char="•"/>
              <a:defRPr sz="2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rgbClr val="F8B13C"/>
              </a:buClr>
              <a:buSzPct val="130000"/>
              <a:buFont typeface="Arial"/>
              <a:buChar char="•"/>
              <a:defRPr sz="2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rgbClr val="F8B13C"/>
              </a:buClr>
              <a:buSzPct val="130000"/>
              <a:buFont typeface="Arial"/>
              <a:buChar char="•"/>
              <a:defRPr sz="2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rgbClr val="F8B13C"/>
              </a:buClr>
              <a:buSzPct val="130000"/>
              <a:buFont typeface="Arial"/>
              <a:buChar char="•"/>
              <a:defRPr sz="2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rgbClr val="F8B13C"/>
              </a:buClr>
              <a:buSzPct val="130000"/>
              <a:buFont typeface="Arial"/>
              <a:buChar char="•"/>
              <a:defRPr sz="2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Increasing </a:t>
            </a:r>
            <a:r>
              <a:rPr lang="en-GB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en-GB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acc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allows smaller accelerators to be built, therefore saving money on infrastructure. </a:t>
            </a:r>
          </a:p>
          <a:p>
            <a:pPr lvl="1"/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Espace réservé du pied de page 4">
            <a:extLst>
              <a:ext uri="{FF2B5EF4-FFF2-40B4-BE49-F238E27FC236}">
                <a16:creationId xmlns:a16="http://schemas.microsoft.com/office/drawing/2014/main" id="{199367D3-B82E-49D5-8D1D-98F4D715052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235200" y="6524625"/>
            <a:ext cx="6933141" cy="1968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cs typeface="Arial"/>
              </a:defRPr>
            </a:lvl1pPr>
          </a:lstStyle>
          <a:p>
            <a:r>
              <a:rPr lang="en-GB" dirty="0"/>
              <a:t>The 5th ARIES Annual Meeting, 2-3 May 2022</a:t>
            </a:r>
          </a:p>
        </p:txBody>
      </p:sp>
    </p:spTree>
    <p:extLst>
      <p:ext uri="{BB962C8B-B14F-4D97-AF65-F5344CB8AC3E}">
        <p14:creationId xmlns:p14="http://schemas.microsoft.com/office/powerpoint/2010/main" val="404232588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4DAD92-0F2C-4BEF-AC38-F34D7C5030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Finding </a:t>
            </a:r>
            <a:r>
              <a:rPr lang="en-GB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en-GB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fp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99F099D-129B-4F13-9362-0AE2D3FFD9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CEFD652-A7A2-43A3-8ABE-9DFB5E04862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The 5th ARIES Annual Meeting, 2-3 May 2022</a:t>
            </a:r>
            <a:endParaRPr lang="en-GB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A21652D-9782-4052-B112-347DDC49A144}"/>
              </a:ext>
            </a:extLst>
          </p:cNvPr>
          <p:cNvSpPr/>
          <p:nvPr/>
        </p:nvSpPr>
        <p:spPr>
          <a:xfrm>
            <a:off x="8544272" y="1268760"/>
            <a:ext cx="3312368" cy="76593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9" name="Picture 8" descr="Chart, diagram&#10;&#10;Description automatically generated with medium confidence">
            <a:extLst>
              <a:ext uri="{FF2B5EF4-FFF2-40B4-BE49-F238E27FC236}">
                <a16:creationId xmlns:a16="http://schemas.microsoft.com/office/drawing/2014/main" id="{C5D3D18E-CFD2-4E77-A4EA-8B5E7F6A5F5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012" y="1312486"/>
            <a:ext cx="7351028" cy="5087591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67419B3C-5DDB-47DA-97F0-AD86ADD65555}"/>
                  </a:ext>
                </a:extLst>
              </p:cNvPr>
              <p:cNvSpPr txBox="1"/>
              <p:nvPr/>
            </p:nvSpPr>
            <p:spPr>
              <a:xfrm>
                <a:off x="7485475" y="834074"/>
                <a:ext cx="4503325" cy="511120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2400" dirty="0">
                    <a:solidFill>
                      <a:srgbClr val="0157A4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Ratio method: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GB" sz="2000" dirty="0">
                    <a:solidFill>
                      <a:srgbClr val="666666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An infinitely large sample can be described as no B leaking around the sample: 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000" b="0" i="1" smtClean="0">
                          <a:solidFill>
                            <a:srgbClr val="666666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𝑅</m:t>
                      </m:r>
                      <m:r>
                        <a:rPr lang="en-GB" sz="2000" b="0" i="1" smtClean="0">
                          <a:solidFill>
                            <a:srgbClr val="666666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=1 −</m:t>
                      </m:r>
                      <m:f>
                        <m:fPr>
                          <m:ctrlPr>
                            <a:rPr lang="en-GB" sz="2000" b="0" i="1" smtClean="0">
                              <a:solidFill>
                                <a:srgbClr val="666666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sz="2000" b="0" i="1" smtClean="0">
                                  <a:solidFill>
                                    <a:srgbClr val="666666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000" b="0" i="1" smtClean="0">
                                  <a:solidFill>
                                    <a:srgbClr val="666666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𝐵</m:t>
                              </m:r>
                            </m:e>
                            <m:sub>
                              <m:r>
                                <a:rPr lang="en-GB" sz="2000" b="0" i="1" smtClean="0">
                                  <a:solidFill>
                                    <a:srgbClr val="666666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2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GB" sz="2000" b="0" i="1" smtClean="0">
                                  <a:solidFill>
                                    <a:srgbClr val="666666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000" b="0" i="1" smtClean="0">
                                  <a:solidFill>
                                    <a:srgbClr val="666666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𝐵</m:t>
                              </m:r>
                            </m:e>
                            <m:sub>
                              <m:r>
                                <a:rPr lang="en-GB" sz="2000" b="0" i="1" smtClean="0">
                                  <a:solidFill>
                                    <a:srgbClr val="666666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1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GB" sz="2000" b="0" i="1" smtClean="0">
                                  <a:solidFill>
                                    <a:srgbClr val="666666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000" b="0" i="1" smtClean="0">
                                  <a:solidFill>
                                    <a:srgbClr val="666666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𝐾</m:t>
                              </m:r>
                            </m:e>
                            <m:sub>
                              <m:r>
                                <a:rPr lang="en-GB" sz="2000" b="0" i="1" smtClean="0">
                                  <a:solidFill>
                                    <a:srgbClr val="666666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1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GB" sz="2000" dirty="0">
                  <a:solidFill>
                    <a:srgbClr val="666666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GB" sz="2000" dirty="0">
                    <a:solidFill>
                      <a:srgbClr val="666666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However, as the samples are a finite size B</a:t>
                </a:r>
                <a:r>
                  <a:rPr lang="en-GB" sz="2000" baseline="-25000" dirty="0">
                    <a:solidFill>
                      <a:srgbClr val="666666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</a:t>
                </a:r>
                <a:r>
                  <a:rPr lang="en-GB" sz="2000" dirty="0">
                    <a:solidFill>
                      <a:srgbClr val="666666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</a:t>
                </a:r>
                <a:r>
                  <a:rPr lang="en-GB" sz="2000" baseline="-25000" dirty="0">
                    <a:solidFill>
                      <a:srgbClr val="666666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:r>
                  <a:rPr lang="en-GB" sz="2000" dirty="0">
                    <a:solidFill>
                      <a:srgbClr val="666666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must be taken into account: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000" b="0" i="1" smtClean="0">
                          <a:solidFill>
                            <a:srgbClr val="666666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𝑅</m:t>
                      </m:r>
                      <m:r>
                        <a:rPr lang="en-GB" sz="2000" b="0" i="1" smtClean="0">
                          <a:solidFill>
                            <a:srgbClr val="666666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=1 −</m:t>
                      </m:r>
                      <m:f>
                        <m:fPr>
                          <m:ctrlPr>
                            <a:rPr lang="en-GB" sz="2000" b="0" i="1" smtClean="0">
                              <a:solidFill>
                                <a:srgbClr val="666666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sz="2000" b="0" i="1" smtClean="0">
                                  <a:solidFill>
                                    <a:srgbClr val="666666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000" b="0" i="1" smtClean="0">
                                  <a:solidFill>
                                    <a:srgbClr val="666666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𝐵</m:t>
                              </m:r>
                            </m:e>
                            <m:sub>
                              <m:r>
                                <a:rPr lang="en-GB" sz="2000" b="0" i="1" smtClean="0">
                                  <a:solidFill>
                                    <a:srgbClr val="666666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2</m:t>
                              </m:r>
                            </m:sub>
                          </m:sSub>
                          <m:r>
                            <a:rPr lang="en-GB" sz="2000" b="0" i="1" smtClean="0">
                              <a:solidFill>
                                <a:srgbClr val="666666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GB" sz="2000" b="0" i="1" smtClean="0">
                                  <a:solidFill>
                                    <a:srgbClr val="666666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000" b="0" i="1" smtClean="0">
                                  <a:solidFill>
                                    <a:srgbClr val="666666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𝐵</m:t>
                              </m:r>
                            </m:e>
                            <m:sub>
                              <m:r>
                                <a:rPr lang="en-GB" sz="2000" b="0" i="1" smtClean="0">
                                  <a:solidFill>
                                    <a:srgbClr val="666666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1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GB" sz="2000" b="0" i="1" smtClean="0">
                                  <a:solidFill>
                                    <a:srgbClr val="666666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000" b="0" i="1" smtClean="0">
                                  <a:solidFill>
                                    <a:srgbClr val="666666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𝐾</m:t>
                              </m:r>
                            </m:e>
                            <m:sub>
                              <m:r>
                                <a:rPr lang="en-GB" sz="2000" b="0" i="1" smtClean="0">
                                  <a:solidFill>
                                    <a:srgbClr val="666666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2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GB" sz="2000" b="0" i="1" smtClean="0">
                                  <a:solidFill>
                                    <a:srgbClr val="666666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000" b="0" i="1" smtClean="0">
                                  <a:solidFill>
                                    <a:srgbClr val="666666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𝐵</m:t>
                              </m:r>
                            </m:e>
                            <m:sub>
                              <m:r>
                                <a:rPr lang="en-GB" sz="2000" b="0" i="1" smtClean="0">
                                  <a:solidFill>
                                    <a:srgbClr val="666666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1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GB" sz="2000" b="0" i="1" smtClean="0">
                                  <a:solidFill>
                                    <a:srgbClr val="666666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000" b="0" i="1" smtClean="0">
                                  <a:solidFill>
                                    <a:srgbClr val="666666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𝐾</m:t>
                              </m:r>
                            </m:e>
                            <m:sub>
                              <m:r>
                                <a:rPr lang="en-GB" sz="2000" b="0" i="1" smtClean="0">
                                  <a:solidFill>
                                    <a:srgbClr val="666666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1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GB" sz="2000" dirty="0">
                  <a:solidFill>
                    <a:srgbClr val="666666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GB" sz="2000" dirty="0">
                    <a:solidFill>
                      <a:srgbClr val="666666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Which can be simplified to: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000" b="0" i="1" smtClean="0">
                          <a:solidFill>
                            <a:srgbClr val="666666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𝑅</m:t>
                      </m:r>
                      <m:r>
                        <a:rPr lang="en-GB" sz="2000" b="0" i="1" smtClean="0">
                          <a:solidFill>
                            <a:srgbClr val="666666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=1+</m:t>
                      </m:r>
                      <m:f>
                        <m:fPr>
                          <m:ctrlPr>
                            <a:rPr lang="en-GB" sz="2000" b="0" i="1" smtClean="0">
                              <a:solidFill>
                                <a:srgbClr val="666666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sz="2000" b="0" i="1" smtClean="0">
                                  <a:solidFill>
                                    <a:srgbClr val="666666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000" b="0" i="1" smtClean="0">
                                  <a:solidFill>
                                    <a:srgbClr val="666666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𝐾</m:t>
                              </m:r>
                            </m:e>
                            <m:sub>
                              <m:r>
                                <a:rPr lang="en-GB" sz="2000" b="0" i="1" smtClean="0">
                                  <a:solidFill>
                                    <a:srgbClr val="666666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2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GB" sz="2000" b="0" i="1" smtClean="0">
                                  <a:solidFill>
                                    <a:srgbClr val="666666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000" b="0" i="1" smtClean="0">
                                  <a:solidFill>
                                    <a:srgbClr val="666666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𝐾</m:t>
                              </m:r>
                            </m:e>
                            <m:sub>
                              <m:r>
                                <a:rPr lang="en-GB" sz="2000" b="0" i="1" smtClean="0">
                                  <a:solidFill>
                                    <a:srgbClr val="666666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1</m:t>
                              </m:r>
                            </m:sub>
                          </m:sSub>
                        </m:den>
                      </m:f>
                      <m:r>
                        <a:rPr lang="en-GB" sz="2000" b="0" i="1" smtClean="0">
                          <a:solidFill>
                            <a:srgbClr val="666666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−</m:t>
                      </m:r>
                      <m:f>
                        <m:fPr>
                          <m:ctrlPr>
                            <a:rPr lang="en-GB" sz="2000" b="0" i="1" smtClean="0">
                              <a:solidFill>
                                <a:srgbClr val="666666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sz="2000" b="0" i="1" smtClean="0">
                                  <a:solidFill>
                                    <a:srgbClr val="666666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000" b="0" i="1" smtClean="0">
                                  <a:solidFill>
                                    <a:srgbClr val="666666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𝐵</m:t>
                              </m:r>
                            </m:e>
                            <m:sub>
                              <m:r>
                                <a:rPr lang="en-GB" sz="2000" b="0" i="1" smtClean="0">
                                  <a:solidFill>
                                    <a:srgbClr val="666666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2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GB" sz="2000" b="0" i="1" smtClean="0">
                                  <a:solidFill>
                                    <a:srgbClr val="666666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000" b="0" i="1" smtClean="0">
                                  <a:solidFill>
                                    <a:srgbClr val="666666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𝐵</m:t>
                              </m:r>
                            </m:e>
                            <m:sub>
                              <m:r>
                                <a:rPr lang="en-GB" sz="2000" b="0" i="1" smtClean="0">
                                  <a:solidFill>
                                    <a:srgbClr val="666666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1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GB" sz="2000" b="0" i="1" smtClean="0">
                                  <a:solidFill>
                                    <a:srgbClr val="666666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000" b="0" i="1" smtClean="0">
                                  <a:solidFill>
                                    <a:srgbClr val="666666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𝐾</m:t>
                              </m:r>
                            </m:e>
                            <m:sub>
                              <m:r>
                                <a:rPr lang="en-GB" sz="2000" b="0" i="1" smtClean="0">
                                  <a:solidFill>
                                    <a:srgbClr val="666666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1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GB" sz="2000" dirty="0">
                  <a:solidFill>
                    <a:srgbClr val="666666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GB" sz="2000" dirty="0">
                    <a:solidFill>
                      <a:srgbClr val="666666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However, this method is only reliable for samples with a sharp transition for </a:t>
                </a:r>
                <a:r>
                  <a:rPr lang="en-GB" sz="2000" dirty="0" err="1">
                    <a:solidFill>
                      <a:srgbClr val="666666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</a:t>
                </a:r>
                <a:r>
                  <a:rPr lang="en-GB" sz="2000" baseline="-25000" dirty="0" err="1">
                    <a:solidFill>
                      <a:srgbClr val="666666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fp</a:t>
                </a:r>
                <a:endParaRPr lang="en-GB" sz="2000" dirty="0">
                  <a:solidFill>
                    <a:srgbClr val="666666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67419B3C-5DDB-47DA-97F0-AD86ADD6555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85475" y="834074"/>
                <a:ext cx="4503325" cy="5111207"/>
              </a:xfrm>
              <a:prstGeom prst="rect">
                <a:avLst/>
              </a:prstGeom>
              <a:blipFill>
                <a:blip r:embed="rId3"/>
                <a:stretch>
                  <a:fillRect l="-2165" t="-955" b="-131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itle 1">
            <a:extLst>
              <a:ext uri="{FF2B5EF4-FFF2-40B4-BE49-F238E27FC236}">
                <a16:creationId xmlns:a16="http://schemas.microsoft.com/office/drawing/2014/main" id="{AF0BA46C-A93B-4688-977C-F36863486720}"/>
              </a:ext>
            </a:extLst>
          </p:cNvPr>
          <p:cNvSpPr txBox="1">
            <a:spLocks/>
          </p:cNvSpPr>
          <p:nvPr/>
        </p:nvSpPr>
        <p:spPr>
          <a:xfrm>
            <a:off x="552806" y="905707"/>
            <a:ext cx="10604296" cy="765930"/>
          </a:xfrm>
        </p:spPr>
        <p:txBody>
          <a:bodyPr/>
          <a:lstStyle>
            <a:lvl1pPr marL="0"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sz="2800" dirty="0">
                <a:solidFill>
                  <a:srgbClr val="0157A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Normalisation method</a:t>
            </a:r>
          </a:p>
        </p:txBody>
      </p:sp>
    </p:spTree>
    <p:extLst>
      <p:ext uri="{BB962C8B-B14F-4D97-AF65-F5344CB8AC3E}">
        <p14:creationId xmlns:p14="http://schemas.microsoft.com/office/powerpoint/2010/main" val="150976618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E99F8BC-F7A5-4FF5-BF7C-A9251D3F25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40E92F-6C4F-40B9-A837-40E001D4494E}" type="slidenum">
              <a:rPr lang="en-GB" smtClean="0"/>
              <a:t>21</a:t>
            </a:fld>
            <a:endParaRPr lang="en-GB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B1AC9B7-76F1-41C8-8A1D-4ABAD349B73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5660" y="2245709"/>
            <a:ext cx="10200679" cy="3340945"/>
          </a:xfrm>
          <a:prstGeom prst="rect">
            <a:avLst/>
          </a:prstGeom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024E2518-9F9D-4BB7-8039-0B0A39AFA577}"/>
              </a:ext>
            </a:extLst>
          </p:cNvPr>
          <p:cNvSpPr txBox="1">
            <a:spLocks/>
          </p:cNvSpPr>
          <p:nvPr/>
        </p:nvSpPr>
        <p:spPr>
          <a:xfrm>
            <a:off x="588216" y="260648"/>
            <a:ext cx="10604296" cy="765930"/>
          </a:xfrm>
        </p:spPr>
        <p:txBody>
          <a:bodyPr/>
          <a:lstStyle>
            <a:lvl1pPr marL="0"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sz="3200" dirty="0">
                <a:solidFill>
                  <a:srgbClr val="0157A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Data for the Pb sample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461D3B1-27EE-4C48-9CEA-A850C7AC54F4}"/>
              </a:ext>
            </a:extLst>
          </p:cNvPr>
          <p:cNvSpPr txBox="1"/>
          <p:nvPr/>
        </p:nvSpPr>
        <p:spPr>
          <a:xfrm>
            <a:off x="443371" y="1515233"/>
            <a:ext cx="11305255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2000" dirty="0">
                <a:solidFill>
                  <a:srgbClr val="2C669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comparison for the leakage factor and extrapolated values for </a:t>
            </a:r>
            <a:r>
              <a:rPr lang="en-GB" sz="2000" dirty="0" err="1">
                <a:solidFill>
                  <a:srgbClr val="2C669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en-GB" sz="2000" baseline="-25000" dirty="0" err="1">
                <a:solidFill>
                  <a:srgbClr val="2C669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fp</a:t>
            </a:r>
            <a:r>
              <a:rPr lang="en-GB" sz="2000" dirty="0">
                <a:solidFill>
                  <a:srgbClr val="2C669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and T</a:t>
            </a:r>
            <a:r>
              <a:rPr lang="en-GB" sz="2000" baseline="-25000" dirty="0">
                <a:solidFill>
                  <a:srgbClr val="2C669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 </a:t>
            </a:r>
            <a:r>
              <a:rPr lang="en-GB" sz="2000" dirty="0">
                <a:solidFill>
                  <a:srgbClr val="2C669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using the Normalisation method (Method 1) and the second derivative method (method 2)</a:t>
            </a:r>
          </a:p>
        </p:txBody>
      </p:sp>
    </p:spTree>
    <p:extLst>
      <p:ext uri="{BB962C8B-B14F-4D97-AF65-F5344CB8AC3E}">
        <p14:creationId xmlns:p14="http://schemas.microsoft.com/office/powerpoint/2010/main" val="146291710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hart, scatter chart&#10;&#10;Description automatically generated">
            <a:extLst>
              <a:ext uri="{FF2B5EF4-FFF2-40B4-BE49-F238E27FC236}">
                <a16:creationId xmlns:a16="http://schemas.microsoft.com/office/drawing/2014/main" id="{4746EAB2-B875-4DCA-A7FB-B5926EED358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11524" y="1326708"/>
            <a:ext cx="8568952" cy="5513214"/>
          </a:xfrm>
          <a:prstGeom prst="rect">
            <a:avLst/>
          </a:prstGeom>
        </p:spPr>
      </p:pic>
      <p:sp>
        <p:nvSpPr>
          <p:cNvPr id="20" name="Rectangle 19">
            <a:extLst>
              <a:ext uri="{FF2B5EF4-FFF2-40B4-BE49-F238E27FC236}">
                <a16:creationId xmlns:a16="http://schemas.microsoft.com/office/drawing/2014/main" id="{AD36A6DC-9D70-4F9A-98CE-2FE4CBE19A0E}"/>
              </a:ext>
            </a:extLst>
          </p:cNvPr>
          <p:cNvSpPr/>
          <p:nvPr/>
        </p:nvSpPr>
        <p:spPr>
          <a:xfrm>
            <a:off x="119336" y="1296222"/>
            <a:ext cx="4032448" cy="59807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33B233A-31C4-4A90-BD49-67D78B6316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40E92F-6C4F-40B9-A837-40E001D4494E}" type="slidenum">
              <a:rPr lang="en-GB" smtClean="0">
                <a:solidFill>
                  <a:srgbClr val="B5121B"/>
                </a:solidFill>
              </a:rPr>
              <a:t>22</a:t>
            </a:fld>
            <a:endParaRPr lang="en-GB" dirty="0">
              <a:solidFill>
                <a:srgbClr val="B5121B"/>
              </a:solidFill>
            </a:endParaRP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8A1134AA-ADFC-450B-B1F2-46FBDC5A1E9D}"/>
              </a:ext>
            </a:extLst>
          </p:cNvPr>
          <p:cNvSpPr txBox="1">
            <a:spLocks/>
          </p:cNvSpPr>
          <p:nvPr/>
        </p:nvSpPr>
        <p:spPr>
          <a:xfrm>
            <a:off x="13261" y="214798"/>
            <a:ext cx="5359783" cy="765930"/>
          </a:xfrm>
        </p:spPr>
        <p:txBody>
          <a:bodyPr/>
          <a:lstStyle>
            <a:lvl1pPr marL="0"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sz="3600" dirty="0" err="1">
                <a:solidFill>
                  <a:srgbClr val="2C669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en-GB" sz="3600" baseline="-25000" dirty="0" err="1">
                <a:solidFill>
                  <a:srgbClr val="2C669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fp</a:t>
            </a:r>
            <a:r>
              <a:rPr lang="en-GB" sz="3600" dirty="0">
                <a:solidFill>
                  <a:srgbClr val="2C669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(0K) as a function of sample length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A95175CC-713C-4581-A7A7-EA35C1284E44}"/>
              </a:ext>
            </a:extLst>
          </p:cNvPr>
          <p:cNvSpPr txBox="1">
            <a:spLocks/>
          </p:cNvSpPr>
          <p:nvPr/>
        </p:nvSpPr>
        <p:spPr>
          <a:xfrm>
            <a:off x="4967785" y="771008"/>
            <a:ext cx="7102003" cy="765930"/>
          </a:xfrm>
        </p:spPr>
        <p:txBody>
          <a:bodyPr/>
          <a:lstStyle>
            <a:lvl1pPr marL="0"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sz="2800" dirty="0">
                <a:solidFill>
                  <a:srgbClr val="2C669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Pb - </a:t>
            </a:r>
            <a:r>
              <a:rPr lang="en-GB" sz="2800" dirty="0" err="1">
                <a:solidFill>
                  <a:srgbClr val="2C669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en-GB" sz="2800" baseline="-25000" dirty="0" err="1">
                <a:solidFill>
                  <a:srgbClr val="2C669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fp</a:t>
            </a:r>
            <a:r>
              <a:rPr lang="en-GB" sz="2800" dirty="0">
                <a:solidFill>
                  <a:srgbClr val="2C669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taken using the second derivative method</a:t>
            </a:r>
          </a:p>
        </p:txBody>
      </p:sp>
    </p:spTree>
    <p:extLst>
      <p:ext uri="{BB962C8B-B14F-4D97-AF65-F5344CB8AC3E}">
        <p14:creationId xmlns:p14="http://schemas.microsoft.com/office/powerpoint/2010/main" val="36393985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40F907D-D532-4FB4-A25A-8F5CA562F7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3</a:t>
            </a:fld>
            <a:endParaRPr lang="en-GB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3397CCD1-6200-477B-A2E1-F5346CAE5002}"/>
              </a:ext>
            </a:extLst>
          </p:cNvPr>
          <p:cNvSpPr txBox="1">
            <a:spLocks/>
          </p:cNvSpPr>
          <p:nvPr/>
        </p:nvSpPr>
        <p:spPr>
          <a:xfrm>
            <a:off x="527381" y="260648"/>
            <a:ext cx="11137237" cy="591591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200" kern="1200">
                <a:solidFill>
                  <a:srgbClr val="0157A4"/>
                </a:solidFill>
                <a:latin typeface="Arial"/>
                <a:ea typeface="+mj-ea"/>
                <a:cs typeface="Arial"/>
              </a:defRPr>
            </a:lvl1pPr>
          </a:lstStyle>
          <a:p>
            <a:r>
              <a:rPr lang="en-GB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Increasing SRF accelerating gradient (</a:t>
            </a:r>
            <a:r>
              <a:rPr lang="en-GB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en-GB" sz="2800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acc</a:t>
            </a:r>
            <a:r>
              <a:rPr lang="en-GB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253FC268-9F29-4B59-8E25-158F40AD46C4}"/>
              </a:ext>
            </a:extLst>
          </p:cNvPr>
          <p:cNvSpPr txBox="1">
            <a:spLocks/>
          </p:cNvSpPr>
          <p:nvPr/>
        </p:nvSpPr>
        <p:spPr>
          <a:xfrm>
            <a:off x="94246" y="893089"/>
            <a:ext cx="7432324" cy="4752975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rgbClr val="F8B13C"/>
              </a:buClr>
              <a:buSzPct val="130000"/>
              <a:buFont typeface="Arial"/>
              <a:buChar char="•"/>
              <a:defRPr sz="2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rgbClr val="F8B13C"/>
              </a:buClr>
              <a:buSzPct val="130000"/>
              <a:buFont typeface="Arial"/>
              <a:buChar char="•"/>
              <a:defRPr sz="2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rgbClr val="F8B13C"/>
              </a:buClr>
              <a:buSzPct val="130000"/>
              <a:buFont typeface="Arial"/>
              <a:buChar char="•"/>
              <a:defRPr sz="2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rgbClr val="F8B13C"/>
              </a:buClr>
              <a:buSzPct val="130000"/>
              <a:buFont typeface="Arial"/>
              <a:buChar char="•"/>
              <a:defRPr sz="2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rgbClr val="F8B13C"/>
              </a:buClr>
              <a:buSzPct val="130000"/>
              <a:buFont typeface="Arial"/>
              <a:buChar char="•"/>
              <a:defRPr sz="2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Gurevich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 proposed to use the multilayer structures to increase </a:t>
            </a:r>
            <a:r>
              <a:rPr lang="en-GB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en-GB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acc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lvl="1">
              <a:spcBef>
                <a:spcPts val="0"/>
              </a:spcBef>
            </a:pPr>
            <a:r>
              <a:rPr lang="en-GB" dirty="0">
                <a:solidFill>
                  <a:srgbClr val="0157A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uperconducting-</a:t>
            </a:r>
            <a:r>
              <a:rPr lang="en-GB" dirty="0">
                <a:solidFill>
                  <a:srgbClr val="0157A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uperconducting bi layer – Consists of a ‘dirty’ SC layer with a larger </a:t>
            </a: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λ</a:t>
            </a:r>
            <a:r>
              <a:rPr lang="en-GB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followed by SC bulk with smaller </a:t>
            </a: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λ</a:t>
            </a:r>
            <a:r>
              <a:rPr lang="en-GB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lvl="1">
              <a:spcBef>
                <a:spcPts val="0"/>
              </a:spcBef>
            </a:pPr>
            <a:r>
              <a:rPr lang="en-GB" dirty="0">
                <a:solidFill>
                  <a:srgbClr val="0157A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uperconducting </a:t>
            </a:r>
            <a:r>
              <a:rPr lang="en-GB" dirty="0">
                <a:solidFill>
                  <a:srgbClr val="0157A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nsulating </a:t>
            </a:r>
            <a:r>
              <a:rPr lang="en-GB" dirty="0">
                <a:solidFill>
                  <a:srgbClr val="0157A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uperconducting structure – SC layers separated by a dielectric/insulating layer.</a:t>
            </a:r>
          </a:p>
          <a:p>
            <a:pPr lvl="1"/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C2AEF1E-7DE1-4675-AC79-008189CB5E5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02502" y="918330"/>
            <a:ext cx="3240362" cy="2480902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F5418878-E4D3-4A11-BF10-C81BC44FBF8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60502" y="4205911"/>
            <a:ext cx="2514384" cy="1848812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5847E254-936B-4F13-90E2-A2B525051A0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72124" y="4205911"/>
            <a:ext cx="2523221" cy="1848812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C0145D9D-420E-4CC4-8419-90C8FB7816E2}"/>
              </a:ext>
            </a:extLst>
          </p:cNvPr>
          <p:cNvSpPr txBox="1"/>
          <p:nvPr/>
        </p:nvSpPr>
        <p:spPr>
          <a:xfrm>
            <a:off x="74638" y="4596470"/>
            <a:ext cx="251438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i="1" dirty="0">
                <a:solidFill>
                  <a:srgbClr val="6666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Kubo, T. (2017). Multilayer coating for higher accelerating fields in superconducting radio-frequency cavities: a review of theoretical aspects. In Superconductor Science and Technology (Vol. 30, Issue 2). https://doi.org/10.1088/1361-6668/30/2/023001</a:t>
            </a:r>
          </a:p>
          <a:p>
            <a:endParaRPr lang="en-GB" sz="1200" dirty="0">
              <a:solidFill>
                <a:srgbClr val="66666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C77379F-4B99-491E-80B6-EAA844D5A3E6}"/>
              </a:ext>
            </a:extLst>
          </p:cNvPr>
          <p:cNvSpPr txBox="1"/>
          <p:nvPr/>
        </p:nvSpPr>
        <p:spPr>
          <a:xfrm>
            <a:off x="2934555" y="5996865"/>
            <a:ext cx="1373535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dirty="0">
                <a:solidFill>
                  <a:srgbClr val="6666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Bi-Layer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0581809-BB3D-49DA-9F33-CAE50AC1B04B}"/>
              </a:ext>
            </a:extLst>
          </p:cNvPr>
          <p:cNvSpPr txBox="1"/>
          <p:nvPr/>
        </p:nvSpPr>
        <p:spPr>
          <a:xfrm>
            <a:off x="5517292" y="6001709"/>
            <a:ext cx="2061459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dirty="0">
                <a:solidFill>
                  <a:srgbClr val="6666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SIS Structure</a:t>
            </a:r>
          </a:p>
        </p:txBody>
      </p:sp>
      <p:sp>
        <p:nvSpPr>
          <p:cNvPr id="18" name="Espace réservé du pied de page 4">
            <a:extLst>
              <a:ext uri="{FF2B5EF4-FFF2-40B4-BE49-F238E27FC236}">
                <a16:creationId xmlns:a16="http://schemas.microsoft.com/office/drawing/2014/main" id="{F8DC3F4A-FE7D-4784-AC09-6E807B22BC5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235200" y="6544518"/>
            <a:ext cx="6933141" cy="1968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cs typeface="Arial"/>
              </a:defRPr>
            </a:lvl1pPr>
          </a:lstStyle>
          <a:p>
            <a:r>
              <a:rPr lang="en-GB" dirty="0"/>
              <a:t>The 5th ARIES Annual Meeting, 2-3 May 2022</a:t>
            </a: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7E9DFD52-E9B6-4002-BEDF-8E33849CC84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695345" y="3391462"/>
            <a:ext cx="3057218" cy="2410790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C6F66C3E-94E5-47F3-BA85-F41EB2819176}"/>
              </a:ext>
            </a:extLst>
          </p:cNvPr>
          <p:cNvSpPr txBox="1"/>
          <p:nvPr/>
        </p:nvSpPr>
        <p:spPr>
          <a:xfrm>
            <a:off x="9603191" y="4712180"/>
            <a:ext cx="103440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u="sng" dirty="0"/>
              <a:t>Schematic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C3B32F6E-34FE-45D2-A780-3ACE74686859}"/>
              </a:ext>
            </a:extLst>
          </p:cNvPr>
          <p:cNvSpPr/>
          <p:nvPr/>
        </p:nvSpPr>
        <p:spPr>
          <a:xfrm>
            <a:off x="10621281" y="1008719"/>
            <a:ext cx="1476473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Gurevich</a:t>
            </a:r>
            <a:r>
              <a:rPr lang="en-GB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A. (2006). Enhancement of rf breakdown field of superconductors by multilayer coating. Applied Physics Letters, 88(1), 012511. </a:t>
            </a:r>
            <a:r>
              <a:rPr lang="en-GB" sz="1200" i="1" dirty="0">
                <a:latin typeface="Times New Roman" panose="02020603050405020304" pitchFamily="18" charset="0"/>
                <a:cs typeface="Times New Roman" panose="02020603050405020304" pitchFamily="18" charset="0"/>
                <a:hlinkClick r:id="rId6"/>
              </a:rPr>
              <a:t>https://doi.org/10.1063/1.2162264</a:t>
            </a:r>
            <a:endParaRPr lang="en-GB" sz="12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Text Placeholder 2">
            <a:extLst>
              <a:ext uri="{FF2B5EF4-FFF2-40B4-BE49-F238E27FC236}">
                <a16:creationId xmlns:a16="http://schemas.microsoft.com/office/drawing/2014/main" id="{4F4DCC8E-E963-4DD9-A77A-9E02DA4C1A37}"/>
              </a:ext>
            </a:extLst>
          </p:cNvPr>
          <p:cNvSpPr txBox="1">
            <a:spLocks/>
          </p:cNvSpPr>
          <p:nvPr/>
        </p:nvSpPr>
        <p:spPr>
          <a:xfrm>
            <a:off x="10732330" y="3523917"/>
            <a:ext cx="1459670" cy="1938992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rgbClr val="F8B13C"/>
              </a:buClr>
              <a:buSzPct val="130000"/>
              <a:buFont typeface="Arial"/>
              <a:buChar char="•"/>
              <a:defRPr sz="2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rgbClr val="F8B13C"/>
              </a:buClr>
              <a:buSzPct val="130000"/>
              <a:buFont typeface="Arial"/>
              <a:buChar char="•"/>
              <a:defRPr sz="2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rgbClr val="F8B13C"/>
              </a:buClr>
              <a:buSzPct val="130000"/>
              <a:buFont typeface="Arial"/>
              <a:buChar char="•"/>
              <a:defRPr sz="2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rgbClr val="F8B13C"/>
              </a:buClr>
              <a:buSzPct val="130000"/>
              <a:buFont typeface="Arial"/>
              <a:buChar char="•"/>
              <a:defRPr sz="2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rgbClr val="F8B13C"/>
              </a:buClr>
              <a:buSzPct val="130000"/>
              <a:buFont typeface="Arial"/>
              <a:buChar char="•"/>
              <a:defRPr sz="2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Schematic of a SIS multilayer in a VSM setup.</a:t>
            </a:r>
          </a:p>
          <a:p>
            <a:pPr lvl="1"/>
            <a:endParaRPr lang="en-GB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798383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40F907D-D532-4FB4-A25A-8F5CA562F7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4</a:t>
            </a:fld>
            <a:endParaRPr lang="en-GB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3397CCD1-6200-477B-A2E1-F5346CAE5002}"/>
              </a:ext>
            </a:extLst>
          </p:cNvPr>
          <p:cNvSpPr txBox="1">
            <a:spLocks/>
          </p:cNvSpPr>
          <p:nvPr/>
        </p:nvSpPr>
        <p:spPr>
          <a:xfrm>
            <a:off x="527381" y="260648"/>
            <a:ext cx="11137237" cy="591591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200" kern="1200">
                <a:solidFill>
                  <a:srgbClr val="0157A4"/>
                </a:solidFill>
                <a:latin typeface="Arial"/>
                <a:ea typeface="+mj-ea"/>
                <a:cs typeface="Arial"/>
              </a:defRPr>
            </a:lvl1pPr>
          </a:lstStyle>
          <a:p>
            <a:r>
              <a:rPr lang="en-GB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Increasing SRF accelerating gradient (</a:t>
            </a:r>
            <a:r>
              <a:rPr lang="en-GB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en-GB" sz="2800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acc</a:t>
            </a:r>
            <a:r>
              <a:rPr lang="en-GB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253FC268-9F29-4B59-8E25-158F40AD46C4}"/>
              </a:ext>
            </a:extLst>
          </p:cNvPr>
          <p:cNvSpPr txBox="1">
            <a:spLocks/>
          </p:cNvSpPr>
          <p:nvPr/>
        </p:nvSpPr>
        <p:spPr>
          <a:xfrm>
            <a:off x="94246" y="893089"/>
            <a:ext cx="7432324" cy="4752975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rgbClr val="F8B13C"/>
              </a:buClr>
              <a:buSzPct val="130000"/>
              <a:buFont typeface="Arial"/>
              <a:buChar char="•"/>
              <a:defRPr sz="2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rgbClr val="F8B13C"/>
              </a:buClr>
              <a:buSzPct val="130000"/>
              <a:buFont typeface="Arial"/>
              <a:buChar char="•"/>
              <a:defRPr sz="2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rgbClr val="F8B13C"/>
              </a:buClr>
              <a:buSzPct val="130000"/>
              <a:buFont typeface="Arial"/>
              <a:buChar char="•"/>
              <a:defRPr sz="2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rgbClr val="F8B13C"/>
              </a:buClr>
              <a:buSzPct val="130000"/>
              <a:buFont typeface="Arial"/>
              <a:buChar char="•"/>
              <a:defRPr sz="2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rgbClr val="F8B13C"/>
              </a:buClr>
              <a:buSzPct val="130000"/>
              <a:buFont typeface="Arial"/>
              <a:buChar char="•"/>
              <a:defRPr sz="2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Gurevich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 proposed to use the multilayer structures to increase </a:t>
            </a:r>
            <a:r>
              <a:rPr lang="en-GB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en-GB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acc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lvl="1">
              <a:spcBef>
                <a:spcPts val="0"/>
              </a:spcBef>
            </a:pPr>
            <a:r>
              <a:rPr lang="en-GB" dirty="0">
                <a:solidFill>
                  <a:srgbClr val="0157A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uperconducting-</a:t>
            </a:r>
            <a:r>
              <a:rPr lang="en-GB" dirty="0">
                <a:solidFill>
                  <a:srgbClr val="0157A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uperconducting bi layer – Consists of a ‘dirty’ SC layer with a larger </a:t>
            </a: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λ</a:t>
            </a:r>
            <a:r>
              <a:rPr lang="en-GB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followed by SC bulk with smaller </a:t>
            </a: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λ</a:t>
            </a:r>
            <a:r>
              <a:rPr lang="en-GB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lvl="1">
              <a:spcBef>
                <a:spcPts val="0"/>
              </a:spcBef>
            </a:pPr>
            <a:r>
              <a:rPr lang="en-GB" dirty="0">
                <a:solidFill>
                  <a:srgbClr val="0157A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uperconducting </a:t>
            </a:r>
            <a:r>
              <a:rPr lang="en-GB" dirty="0">
                <a:solidFill>
                  <a:srgbClr val="0157A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nsulating </a:t>
            </a:r>
            <a:r>
              <a:rPr lang="en-GB" dirty="0">
                <a:solidFill>
                  <a:srgbClr val="0157A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uperconducting structure – SC layers separated by a dielectric/insulating layer.</a:t>
            </a:r>
          </a:p>
          <a:p>
            <a:pPr lvl="1"/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C2AEF1E-7DE1-4675-AC79-008189CB5E5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02502" y="918330"/>
            <a:ext cx="3240362" cy="2480902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F5418878-E4D3-4A11-BF10-C81BC44FBF8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60502" y="4205911"/>
            <a:ext cx="2514384" cy="1848812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5847E254-936B-4F13-90E2-A2B525051A0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72124" y="4205911"/>
            <a:ext cx="2523221" cy="1848812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C0145D9D-420E-4CC4-8419-90C8FB7816E2}"/>
              </a:ext>
            </a:extLst>
          </p:cNvPr>
          <p:cNvSpPr txBox="1"/>
          <p:nvPr/>
        </p:nvSpPr>
        <p:spPr>
          <a:xfrm>
            <a:off x="74638" y="4596470"/>
            <a:ext cx="251438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i="1" dirty="0">
                <a:solidFill>
                  <a:srgbClr val="6666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Kubo, T. (2017). Multilayer coating for higher accelerating fields in superconducting radio-frequency cavities: a review of theoretical aspects. In Superconductor Science and Technology (Vol. 30, Issue 2). https://doi.org/10.1088/1361-6668/30/2/023001</a:t>
            </a:r>
          </a:p>
          <a:p>
            <a:endParaRPr lang="en-GB" sz="1200" dirty="0">
              <a:solidFill>
                <a:srgbClr val="66666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C77379F-4B99-491E-80B6-EAA844D5A3E6}"/>
              </a:ext>
            </a:extLst>
          </p:cNvPr>
          <p:cNvSpPr txBox="1"/>
          <p:nvPr/>
        </p:nvSpPr>
        <p:spPr>
          <a:xfrm>
            <a:off x="2934555" y="5996865"/>
            <a:ext cx="1373535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dirty="0">
                <a:solidFill>
                  <a:srgbClr val="6666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Bi-Layer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0581809-BB3D-49DA-9F33-CAE50AC1B04B}"/>
              </a:ext>
            </a:extLst>
          </p:cNvPr>
          <p:cNvSpPr txBox="1"/>
          <p:nvPr/>
        </p:nvSpPr>
        <p:spPr>
          <a:xfrm>
            <a:off x="5517292" y="6001709"/>
            <a:ext cx="2061459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dirty="0">
                <a:solidFill>
                  <a:srgbClr val="6666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SIS Structure</a:t>
            </a:r>
          </a:p>
        </p:txBody>
      </p:sp>
      <p:sp>
        <p:nvSpPr>
          <p:cNvPr id="18" name="Espace réservé du pied de page 4">
            <a:extLst>
              <a:ext uri="{FF2B5EF4-FFF2-40B4-BE49-F238E27FC236}">
                <a16:creationId xmlns:a16="http://schemas.microsoft.com/office/drawing/2014/main" id="{F8DC3F4A-FE7D-4784-AC09-6E807B22BC5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235200" y="6544518"/>
            <a:ext cx="6933141" cy="1968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cs typeface="Arial"/>
              </a:defRPr>
            </a:lvl1pPr>
          </a:lstStyle>
          <a:p>
            <a:r>
              <a:rPr lang="en-GB" dirty="0"/>
              <a:t>The 5th ARIES Annual Meeting, 2-3 May 2022</a:t>
            </a: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7E9DFD52-E9B6-4002-BEDF-8E33849CC84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695345" y="3391462"/>
            <a:ext cx="3057218" cy="2410790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C6F66C3E-94E5-47F3-BA85-F41EB2819176}"/>
              </a:ext>
            </a:extLst>
          </p:cNvPr>
          <p:cNvSpPr txBox="1"/>
          <p:nvPr/>
        </p:nvSpPr>
        <p:spPr>
          <a:xfrm>
            <a:off x="9603191" y="4712180"/>
            <a:ext cx="103440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u="sng" dirty="0"/>
              <a:t>Schematic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C3B32F6E-34FE-45D2-A780-3ACE74686859}"/>
              </a:ext>
            </a:extLst>
          </p:cNvPr>
          <p:cNvSpPr/>
          <p:nvPr/>
        </p:nvSpPr>
        <p:spPr>
          <a:xfrm>
            <a:off x="10621281" y="1008719"/>
            <a:ext cx="1476473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Gurevich</a:t>
            </a:r>
            <a:r>
              <a:rPr lang="en-GB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A. (2006). Enhancement of rf breakdown field of superconductors by multilayer coating. Applied Physics Letters, 88(1), 012511. </a:t>
            </a:r>
            <a:r>
              <a:rPr lang="en-GB" sz="1200" i="1" dirty="0">
                <a:latin typeface="Times New Roman" panose="02020603050405020304" pitchFamily="18" charset="0"/>
                <a:cs typeface="Times New Roman" panose="02020603050405020304" pitchFamily="18" charset="0"/>
                <a:hlinkClick r:id="rId6"/>
              </a:rPr>
              <a:t>https://doi.org/10.1063/1.2162264</a:t>
            </a:r>
            <a:endParaRPr lang="en-GB" sz="12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Text Placeholder 2">
            <a:extLst>
              <a:ext uri="{FF2B5EF4-FFF2-40B4-BE49-F238E27FC236}">
                <a16:creationId xmlns:a16="http://schemas.microsoft.com/office/drawing/2014/main" id="{4F4DCC8E-E963-4DD9-A77A-9E02DA4C1A37}"/>
              </a:ext>
            </a:extLst>
          </p:cNvPr>
          <p:cNvSpPr txBox="1">
            <a:spLocks/>
          </p:cNvSpPr>
          <p:nvPr/>
        </p:nvSpPr>
        <p:spPr>
          <a:xfrm>
            <a:off x="10732330" y="3523917"/>
            <a:ext cx="1459670" cy="1938992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rgbClr val="F8B13C"/>
              </a:buClr>
              <a:buSzPct val="130000"/>
              <a:buFont typeface="Arial"/>
              <a:buChar char="•"/>
              <a:defRPr sz="2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rgbClr val="F8B13C"/>
              </a:buClr>
              <a:buSzPct val="130000"/>
              <a:buFont typeface="Arial"/>
              <a:buChar char="•"/>
              <a:defRPr sz="2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rgbClr val="F8B13C"/>
              </a:buClr>
              <a:buSzPct val="130000"/>
              <a:buFont typeface="Arial"/>
              <a:buChar char="•"/>
              <a:defRPr sz="2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rgbClr val="F8B13C"/>
              </a:buClr>
              <a:buSzPct val="130000"/>
              <a:buFont typeface="Arial"/>
              <a:buChar char="•"/>
              <a:defRPr sz="2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rgbClr val="F8B13C"/>
              </a:buClr>
              <a:buSzPct val="130000"/>
              <a:buFont typeface="Arial"/>
              <a:buChar char="•"/>
              <a:defRPr sz="2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Schematic of a SIS multilayer in a VSM setup.</a:t>
            </a:r>
          </a:p>
          <a:p>
            <a:pPr lvl="1"/>
            <a:endParaRPr lang="en-GB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181BD9D-A51B-44C7-9290-BE70145A4E1A}"/>
              </a:ext>
            </a:extLst>
          </p:cNvPr>
          <p:cNvSpPr txBox="1"/>
          <p:nvPr/>
        </p:nvSpPr>
        <p:spPr>
          <a:xfrm>
            <a:off x="1283804" y="1370340"/>
            <a:ext cx="9624392" cy="2308324"/>
          </a:xfrm>
          <a:prstGeom prst="rect">
            <a:avLst/>
          </a:prstGeom>
          <a:solidFill>
            <a:srgbClr val="1F497D"/>
          </a:solidFill>
        </p:spPr>
        <p:txBody>
          <a:bodyPr wrap="square" rtlCol="0">
            <a:spAutoFit/>
          </a:bodyPr>
          <a:lstStyle/>
          <a:p>
            <a:r>
              <a:rPr lang="en-GB" sz="2400" u="sng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But first – These structures need to be tested: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Depositing small samples is faster, easier and cheaper than cavities.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Flat samples are easier to deposit than 3D structures.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DC can provide insight into critical fields of superconductors.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Allows coating parameter optimization, and insight for materials that are potentially useful for SRF applications.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AEAA123-E236-4227-AF65-3A1733A71CFE}"/>
              </a:ext>
            </a:extLst>
          </p:cNvPr>
          <p:cNvSpPr txBox="1"/>
          <p:nvPr/>
        </p:nvSpPr>
        <p:spPr>
          <a:xfrm>
            <a:off x="1283804" y="3875564"/>
            <a:ext cx="9624392" cy="1569660"/>
          </a:xfrm>
          <a:prstGeom prst="rect">
            <a:avLst/>
          </a:prstGeom>
          <a:solidFill>
            <a:srgbClr val="1F497D"/>
          </a:solidFill>
        </p:spPr>
        <p:txBody>
          <a:bodyPr wrap="square" rtlCol="0">
            <a:spAutoFit/>
          </a:bodyPr>
          <a:lstStyle/>
          <a:p>
            <a:r>
              <a:rPr lang="en-GB" sz="2400" u="sng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What do we want from a local magnetometer: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 imitate cavity operation – Magnetic field applied from one side of the sample.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Applied field much smaller than the sample to eliminate edge effects.</a:t>
            </a:r>
            <a:endParaRPr lang="en-GB" sz="2400" u="sng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577656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7B2CC9-A3C1-4B17-843F-01F2E919CE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Field penetration concept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702D28D-6AB0-468E-82F8-96D08FC037D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4005064"/>
            <a:ext cx="10972800" cy="2144172"/>
          </a:xfrm>
        </p:spPr>
        <p:txBody>
          <a:bodyPr>
            <a:norm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6666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DC magnetic field parallel to the surface.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6666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Field local to the sample surface: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6666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Avoid edge effect.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6666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Allow possibility if sample scanning.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6666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Magnetic field applied from one side of the sample to the opposing side, similar to an SRF cavity.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6666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Applied and penetrated field measured by Hall probe sensors.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000" dirty="0">
              <a:solidFill>
                <a:srgbClr val="66666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F7FD31B-110E-496B-9999-9F34F410BE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D5A3A83-0009-40A0-8D8E-4BB190EF1A0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The 5th ARIES Annual Meeting, 2-3 May 2022</a:t>
            </a:r>
            <a:endParaRPr lang="en-GB" dirty="0"/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51551362-CA39-45E4-B36A-7E43BCD535B5}"/>
              </a:ext>
            </a:extLst>
          </p:cNvPr>
          <p:cNvGrpSpPr/>
          <p:nvPr/>
        </p:nvGrpSpPr>
        <p:grpSpPr>
          <a:xfrm>
            <a:off x="1784632" y="1132351"/>
            <a:ext cx="3312368" cy="2624739"/>
            <a:chOff x="11294612" y="24093055"/>
            <a:chExt cx="2737331" cy="2186295"/>
          </a:xfrm>
        </p:grpSpPr>
        <p:pic>
          <p:nvPicPr>
            <p:cNvPr id="22" name="Picture 21">
              <a:extLst>
                <a:ext uri="{FF2B5EF4-FFF2-40B4-BE49-F238E27FC236}">
                  <a16:creationId xmlns:a16="http://schemas.microsoft.com/office/drawing/2014/main" id="{243AEA29-954E-44DE-BDE4-A1B400FCEFC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4145" t="36040" r="22913" b="31426"/>
            <a:stretch/>
          </p:blipFill>
          <p:spPr>
            <a:xfrm>
              <a:off x="11294612" y="24093055"/>
              <a:ext cx="2737331" cy="2097020"/>
            </a:xfrm>
            <a:prstGeom prst="rect">
              <a:avLst/>
            </a:prstGeom>
          </p:spPr>
        </p:pic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BE0438DB-E0FB-4428-A5EC-E85E0EE6D266}"/>
                </a:ext>
              </a:extLst>
            </p:cNvPr>
            <p:cNvSpPr/>
            <p:nvPr/>
          </p:nvSpPr>
          <p:spPr>
            <a:xfrm>
              <a:off x="12544926" y="25601769"/>
              <a:ext cx="131836" cy="210981"/>
            </a:xfrm>
            <a:prstGeom prst="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2D2B26A1-8009-4B16-B673-DACEEDD5A7CA}"/>
                </a:ext>
              </a:extLst>
            </p:cNvPr>
            <p:cNvSpPr txBox="1"/>
            <p:nvPr/>
          </p:nvSpPr>
          <p:spPr>
            <a:xfrm>
              <a:off x="12676762" y="25540686"/>
              <a:ext cx="57099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b="1" dirty="0"/>
                <a:t>HP1</a:t>
              </a:r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734589D9-DA93-4B55-9322-51D564F4ED57}"/>
                </a:ext>
              </a:extLst>
            </p:cNvPr>
            <p:cNvSpPr/>
            <p:nvPr/>
          </p:nvSpPr>
          <p:spPr>
            <a:xfrm>
              <a:off x="11312531" y="25861384"/>
              <a:ext cx="2596626" cy="97268"/>
            </a:xfrm>
            <a:prstGeom prst="rect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B054C4B8-99A5-42AB-B4CB-D7A3693052F4}"/>
                </a:ext>
              </a:extLst>
            </p:cNvPr>
            <p:cNvSpPr/>
            <p:nvPr/>
          </p:nvSpPr>
          <p:spPr>
            <a:xfrm>
              <a:off x="12400175" y="25977519"/>
              <a:ext cx="276588" cy="154901"/>
            </a:xfrm>
            <a:prstGeom prst="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C9B13429-A650-4EA8-BAF7-B56B4CC25627}"/>
                </a:ext>
              </a:extLst>
            </p:cNvPr>
            <p:cNvSpPr txBox="1"/>
            <p:nvPr/>
          </p:nvSpPr>
          <p:spPr>
            <a:xfrm>
              <a:off x="12721969" y="25910018"/>
              <a:ext cx="57099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b="1" dirty="0"/>
                <a:t>HP2</a:t>
              </a:r>
            </a:p>
          </p:txBody>
        </p:sp>
      </p:grpSp>
      <p:sp>
        <p:nvSpPr>
          <p:cNvPr id="28" name="TextBox 27">
            <a:extLst>
              <a:ext uri="{FF2B5EF4-FFF2-40B4-BE49-F238E27FC236}">
                <a16:creationId xmlns:a16="http://schemas.microsoft.com/office/drawing/2014/main" id="{EA4F310F-C112-41D5-8CF5-6DE602D11E45}"/>
              </a:ext>
            </a:extLst>
          </p:cNvPr>
          <p:cNvSpPr txBox="1"/>
          <p:nvPr/>
        </p:nvSpPr>
        <p:spPr>
          <a:xfrm>
            <a:off x="4990621" y="3118379"/>
            <a:ext cx="151544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rgbClr val="0157A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Sample</a:t>
            </a:r>
            <a:endParaRPr lang="en-GB" b="1" dirty="0">
              <a:solidFill>
                <a:srgbClr val="0157A4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9" name="Picture 28" descr="A picture containing indoor, dining table&#10;&#10;Description automatically generated">
            <a:extLst>
              <a:ext uri="{FF2B5EF4-FFF2-40B4-BE49-F238E27FC236}">
                <a16:creationId xmlns:a16="http://schemas.microsoft.com/office/drawing/2014/main" id="{95B68233-58ED-45EB-8F28-292AA83392A3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107" r="21080" b="25333"/>
          <a:stretch/>
        </p:blipFill>
        <p:spPr>
          <a:xfrm>
            <a:off x="6284840" y="1085358"/>
            <a:ext cx="4870840" cy="3363996"/>
          </a:xfrm>
          <a:prstGeom prst="rect">
            <a:avLst/>
          </a:prstGeom>
        </p:spPr>
      </p:pic>
      <p:sp>
        <p:nvSpPr>
          <p:cNvPr id="30" name="TextBox 29">
            <a:extLst>
              <a:ext uri="{FF2B5EF4-FFF2-40B4-BE49-F238E27FC236}">
                <a16:creationId xmlns:a16="http://schemas.microsoft.com/office/drawing/2014/main" id="{85597412-A473-44E2-BF28-9A7BE09430FC}"/>
              </a:ext>
            </a:extLst>
          </p:cNvPr>
          <p:cNvSpPr txBox="1"/>
          <p:nvPr/>
        </p:nvSpPr>
        <p:spPr>
          <a:xfrm>
            <a:off x="9148344" y="4073220"/>
            <a:ext cx="107753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Length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448AAC43-745A-424A-88EE-446BA51A2979}"/>
              </a:ext>
            </a:extLst>
          </p:cNvPr>
          <p:cNvSpPr txBox="1"/>
          <p:nvPr/>
        </p:nvSpPr>
        <p:spPr>
          <a:xfrm>
            <a:off x="10225883" y="3236920"/>
            <a:ext cx="92979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Width</a:t>
            </a:r>
          </a:p>
        </p:txBody>
      </p: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4B35D749-0085-4AC0-81CC-37941BAB68A9}"/>
              </a:ext>
            </a:extLst>
          </p:cNvPr>
          <p:cNvCxnSpPr/>
          <p:nvPr/>
        </p:nvCxnSpPr>
        <p:spPr>
          <a:xfrm flipV="1">
            <a:off x="8377987" y="3799447"/>
            <a:ext cx="1937819" cy="350712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5F68E726-14A3-4E5B-9AF9-16009FEC7475}"/>
              </a:ext>
            </a:extLst>
          </p:cNvPr>
          <p:cNvCxnSpPr>
            <a:cxnSpLocks/>
          </p:cNvCxnSpPr>
          <p:nvPr/>
        </p:nvCxnSpPr>
        <p:spPr>
          <a:xfrm>
            <a:off x="9944568" y="3255304"/>
            <a:ext cx="482798" cy="501786"/>
          </a:xfrm>
          <a:prstGeom prst="straightConnector1">
            <a:avLst/>
          </a:prstGeom>
          <a:ln>
            <a:solidFill>
              <a:schemeClr val="bg1"/>
            </a:solidFill>
            <a:headEnd type="triangle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6" name="Rectangle 35">
            <a:extLst>
              <a:ext uri="{FF2B5EF4-FFF2-40B4-BE49-F238E27FC236}">
                <a16:creationId xmlns:a16="http://schemas.microsoft.com/office/drawing/2014/main" id="{7BF64E64-6D0A-4B91-B37C-6E22338889AC}"/>
              </a:ext>
            </a:extLst>
          </p:cNvPr>
          <p:cNvSpPr/>
          <p:nvPr/>
        </p:nvSpPr>
        <p:spPr>
          <a:xfrm>
            <a:off x="1784632" y="3212975"/>
            <a:ext cx="3205988" cy="169200"/>
          </a:xfrm>
          <a:prstGeom prst="rect">
            <a:avLst/>
          </a:prstGeom>
          <a:solidFill>
            <a:srgbClr val="1F497D"/>
          </a:solidFill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966697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A00B87-AE27-47D9-8670-A3318AB335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Cryogenic facility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8CF3AB4-AF47-464F-83CA-6E0B281A74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4D03033-5A3E-4773-8D74-A6E30931819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The 5th ARIES Annual Meeting, 2-3 May 2022</a:t>
            </a:r>
            <a:endParaRPr lang="en-GB" dirty="0"/>
          </a:p>
        </p:txBody>
      </p:sp>
      <p:pic>
        <p:nvPicPr>
          <p:cNvPr id="6" name="Picture 5" descr="A picture containing table, device, dining table&#10;&#10;Description automatically generated">
            <a:extLst>
              <a:ext uri="{FF2B5EF4-FFF2-40B4-BE49-F238E27FC236}">
                <a16:creationId xmlns:a16="http://schemas.microsoft.com/office/drawing/2014/main" id="{C77CD639-6240-47D9-A08A-22A5EE5EBF7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5900" y="1130651"/>
            <a:ext cx="2676555" cy="443711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A4DBF034-80A6-4BB5-89F0-2612904BFAF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2455" y="1130651"/>
            <a:ext cx="2539871" cy="4445142"/>
          </a:xfrm>
          <a:prstGeom prst="rect">
            <a:avLst/>
          </a:prstGeom>
        </p:spPr>
      </p:pic>
      <p:pic>
        <p:nvPicPr>
          <p:cNvPr id="8" name="Picture 7" descr="A close-up of a vase&#10;&#10;Description automatically generated with low confidence">
            <a:extLst>
              <a:ext uri="{FF2B5EF4-FFF2-40B4-BE49-F238E27FC236}">
                <a16:creationId xmlns:a16="http://schemas.microsoft.com/office/drawing/2014/main" id="{F283745E-D8FF-47F0-81B2-71F703555E2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2326" y="1130651"/>
            <a:ext cx="2013914" cy="4445142"/>
          </a:xfrm>
          <a:prstGeom prst="rect">
            <a:avLst/>
          </a:prstGeom>
        </p:spPr>
      </p:pic>
      <p:pic>
        <p:nvPicPr>
          <p:cNvPr id="9" name="Picture 8" descr="A picture containing indoor&#10;&#10;Description automatically generated">
            <a:extLst>
              <a:ext uri="{FF2B5EF4-FFF2-40B4-BE49-F238E27FC236}">
                <a16:creationId xmlns:a16="http://schemas.microsoft.com/office/drawing/2014/main" id="{85A90CFE-8215-4446-942E-3B5A64B009B1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56240" y="1130651"/>
            <a:ext cx="2598041" cy="4445143"/>
          </a:xfrm>
          <a:prstGeom prst="rect">
            <a:avLst/>
          </a:prstGeom>
        </p:spPr>
      </p:pic>
      <p:sp>
        <p:nvSpPr>
          <p:cNvPr id="10" name="Slide Number Placeholder 3">
            <a:extLst>
              <a:ext uri="{FF2B5EF4-FFF2-40B4-BE49-F238E27FC236}">
                <a16:creationId xmlns:a16="http://schemas.microsoft.com/office/drawing/2014/main" id="{EF0825D7-C6EE-4ECF-825A-AC4315776A40}"/>
              </a:ext>
            </a:extLst>
          </p:cNvPr>
          <p:cNvSpPr txBox="1">
            <a:spLocks/>
          </p:cNvSpPr>
          <p:nvPr/>
        </p:nvSpPr>
        <p:spPr>
          <a:xfrm>
            <a:off x="8070620" y="5183923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fr-FR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5C59C6E5-DDE3-4435-A978-19B612FC4EC4}" type="slidenum">
              <a:rPr lang="en-GB" smtClean="0"/>
              <a:pPr/>
              <a:t>6</a:t>
            </a:fld>
            <a:endParaRPr lang="en-GB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46680F9-EA88-4943-8D01-05ADA98D6CE1}"/>
              </a:ext>
            </a:extLst>
          </p:cNvPr>
          <p:cNvSpPr txBox="1"/>
          <p:nvPr/>
        </p:nvSpPr>
        <p:spPr>
          <a:xfrm>
            <a:off x="698611" y="822874"/>
            <a:ext cx="389495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solidFill>
                  <a:srgbClr val="6666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Stage 2 – Sample testing stage, T≈2.6 K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5A21E44-CE31-4952-86E0-AEF3EA7D6FC6}"/>
              </a:ext>
            </a:extLst>
          </p:cNvPr>
          <p:cNvSpPr txBox="1"/>
          <p:nvPr/>
        </p:nvSpPr>
        <p:spPr>
          <a:xfrm>
            <a:off x="716794" y="5654436"/>
            <a:ext cx="301717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solidFill>
                  <a:srgbClr val="6666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Stage 1 – Thermalisation of wires, heat sink for heat shields, and normal conducting to HTS join</a:t>
            </a: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892A8FC7-F66D-4726-BF6F-3334BCAAC0C1}"/>
              </a:ext>
            </a:extLst>
          </p:cNvPr>
          <p:cNvCxnSpPr/>
          <p:nvPr/>
        </p:nvCxnSpPr>
        <p:spPr>
          <a:xfrm flipV="1">
            <a:off x="3575720" y="5091091"/>
            <a:ext cx="1296144" cy="827289"/>
          </a:xfrm>
          <a:prstGeom prst="straightConnector1">
            <a:avLst/>
          </a:prstGeom>
          <a:ln w="38100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86A37B76-4B1A-4DA6-8E01-2140DBD4FDCE}"/>
              </a:ext>
            </a:extLst>
          </p:cNvPr>
          <p:cNvSpPr txBox="1"/>
          <p:nvPr/>
        </p:nvSpPr>
        <p:spPr>
          <a:xfrm>
            <a:off x="4879289" y="548680"/>
            <a:ext cx="253987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solidFill>
                  <a:srgbClr val="6666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Thermal radiation shields</a:t>
            </a: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708A8593-9504-4422-AEB6-325AC88C093B}"/>
              </a:ext>
            </a:extLst>
          </p:cNvPr>
          <p:cNvCxnSpPr>
            <a:cxnSpLocks/>
          </p:cNvCxnSpPr>
          <p:nvPr/>
        </p:nvCxnSpPr>
        <p:spPr>
          <a:xfrm>
            <a:off x="5589635" y="824628"/>
            <a:ext cx="0" cy="450039"/>
          </a:xfrm>
          <a:prstGeom prst="straightConnector1">
            <a:avLst/>
          </a:prstGeom>
          <a:ln w="38100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17F0B18D-986B-4C28-AF16-B8EB0A54DA12}"/>
              </a:ext>
            </a:extLst>
          </p:cNvPr>
          <p:cNvCxnSpPr>
            <a:cxnSpLocks/>
          </p:cNvCxnSpPr>
          <p:nvPr/>
        </p:nvCxnSpPr>
        <p:spPr>
          <a:xfrm>
            <a:off x="6528048" y="824628"/>
            <a:ext cx="0" cy="450039"/>
          </a:xfrm>
          <a:prstGeom prst="straightConnector1">
            <a:avLst/>
          </a:prstGeom>
          <a:ln w="38100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A82CB93F-EF7F-4F1B-8425-E521AB42C8B9}"/>
              </a:ext>
            </a:extLst>
          </p:cNvPr>
          <p:cNvCxnSpPr>
            <a:cxnSpLocks/>
          </p:cNvCxnSpPr>
          <p:nvPr/>
        </p:nvCxnSpPr>
        <p:spPr>
          <a:xfrm flipV="1">
            <a:off x="673346" y="2462000"/>
            <a:ext cx="886150" cy="1"/>
          </a:xfrm>
          <a:prstGeom prst="straightConnector1">
            <a:avLst/>
          </a:prstGeom>
          <a:ln w="38100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211BC26D-B490-4007-B9F5-ACEDAB854CF5}"/>
              </a:ext>
            </a:extLst>
          </p:cNvPr>
          <p:cNvSpPr txBox="1"/>
          <p:nvPr/>
        </p:nvSpPr>
        <p:spPr>
          <a:xfrm>
            <a:off x="-559" y="2340169"/>
            <a:ext cx="102645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solidFill>
                  <a:srgbClr val="6666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LTS to HTS join</a:t>
            </a:r>
          </a:p>
        </p:txBody>
      </p:sp>
    </p:spTree>
    <p:extLst>
      <p:ext uri="{BB962C8B-B14F-4D97-AF65-F5344CB8AC3E}">
        <p14:creationId xmlns:p14="http://schemas.microsoft.com/office/powerpoint/2010/main" val="398807479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hart, diagram&#10;&#10;Description automatically generated">
            <a:extLst>
              <a:ext uri="{FF2B5EF4-FFF2-40B4-BE49-F238E27FC236}">
                <a16:creationId xmlns:a16="http://schemas.microsoft.com/office/drawing/2014/main" id="{32244B7F-E5A1-4A99-BEEE-F0E639B2337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7877" y="862989"/>
            <a:ext cx="6948548" cy="48755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7DABB72-1BA4-4C1F-8C16-7458D3EB48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Type I results - Pb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F4DF3BE-5EB0-4F2C-B639-CF530C24AB6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0153" y="990601"/>
            <a:ext cx="3919623" cy="5592761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en-GB" sz="2800" dirty="0">
                <a:solidFill>
                  <a:srgbClr val="0157A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Method: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6666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Zero field cool-down from above T</a:t>
            </a:r>
            <a:r>
              <a:rPr lang="en-GB" sz="2400" baseline="-25000" dirty="0">
                <a:solidFill>
                  <a:srgbClr val="6666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 </a:t>
            </a:r>
            <a:r>
              <a:rPr lang="en-GB" sz="2400" dirty="0">
                <a:solidFill>
                  <a:srgbClr val="6666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(≈7.2 K).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6666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Increase the applied magnetic field (B</a:t>
            </a:r>
            <a:r>
              <a:rPr lang="en-GB" sz="2400" baseline="-25000" dirty="0">
                <a:solidFill>
                  <a:srgbClr val="6666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GB" sz="2400" dirty="0">
                <a:solidFill>
                  <a:srgbClr val="6666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6666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Small increase in Hall probe sensor 2 (B</a:t>
            </a:r>
            <a:r>
              <a:rPr lang="en-GB" sz="2400" baseline="-25000" dirty="0">
                <a:solidFill>
                  <a:srgbClr val="6666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GB" sz="2400" dirty="0">
                <a:solidFill>
                  <a:srgbClr val="6666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indicating B leaking around the sample, indicated by line B</a:t>
            </a:r>
            <a:r>
              <a:rPr lang="en-GB" sz="2400" baseline="-25000" dirty="0">
                <a:solidFill>
                  <a:srgbClr val="6666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GB" sz="2400" dirty="0">
                <a:solidFill>
                  <a:srgbClr val="6666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</a:t>
            </a:r>
            <a:r>
              <a:rPr lang="en-GB" sz="2400" baseline="-25000" dirty="0">
                <a:solidFill>
                  <a:srgbClr val="6666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GB" sz="2400" dirty="0">
                <a:solidFill>
                  <a:srgbClr val="6666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6666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Sharp increase in B</a:t>
            </a:r>
            <a:r>
              <a:rPr lang="en-GB" sz="2400" baseline="-25000" dirty="0">
                <a:solidFill>
                  <a:srgbClr val="6666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GB" sz="2400" dirty="0">
                <a:solidFill>
                  <a:srgbClr val="6666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indicates the field of full flux penetration (</a:t>
            </a:r>
            <a:r>
              <a:rPr lang="en-GB" sz="2400" dirty="0" err="1">
                <a:solidFill>
                  <a:srgbClr val="6666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en-GB" sz="2400" baseline="-25000" dirty="0" err="1">
                <a:solidFill>
                  <a:srgbClr val="6666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fp</a:t>
            </a:r>
            <a:r>
              <a:rPr lang="en-GB" sz="2400" dirty="0">
                <a:solidFill>
                  <a:srgbClr val="6666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6666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After </a:t>
            </a:r>
            <a:r>
              <a:rPr lang="en-GB" sz="2400" dirty="0" err="1">
                <a:solidFill>
                  <a:srgbClr val="6666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en-GB" sz="2400" baseline="-25000" dirty="0" err="1">
                <a:solidFill>
                  <a:srgbClr val="6666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fp</a:t>
            </a:r>
            <a:r>
              <a:rPr lang="en-GB" sz="2400" dirty="0">
                <a:solidFill>
                  <a:srgbClr val="6666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the area the magnetic field has penetrated becomes normal conducting, such that B</a:t>
            </a:r>
            <a:r>
              <a:rPr lang="en-GB" sz="2400" baseline="-25000" dirty="0">
                <a:solidFill>
                  <a:srgbClr val="6666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GB" sz="2400" dirty="0">
                <a:solidFill>
                  <a:srgbClr val="6666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(B</a:t>
            </a:r>
            <a:r>
              <a:rPr lang="en-GB" sz="2400" baseline="-25000" dirty="0">
                <a:solidFill>
                  <a:srgbClr val="6666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GB" sz="2400" dirty="0">
                <a:solidFill>
                  <a:srgbClr val="6666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lies on B</a:t>
            </a:r>
            <a:r>
              <a:rPr lang="en-GB" sz="2400" baseline="-25000" dirty="0">
                <a:solidFill>
                  <a:srgbClr val="6666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GB" sz="2400" dirty="0">
                <a:solidFill>
                  <a:srgbClr val="6666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</a:t>
            </a:r>
            <a:r>
              <a:rPr lang="en-GB" sz="2400" baseline="-25000" dirty="0">
                <a:solidFill>
                  <a:srgbClr val="6666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GB" sz="2400" dirty="0">
                <a:solidFill>
                  <a:srgbClr val="6666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6666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Magnet is degaussed, the sample is heated above T</a:t>
            </a:r>
            <a:r>
              <a:rPr lang="en-GB" sz="2400" baseline="-25000" dirty="0">
                <a:solidFill>
                  <a:srgbClr val="6666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GB" sz="2400" dirty="0">
                <a:solidFill>
                  <a:srgbClr val="6666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and the test is repeated at the next set T.</a:t>
            </a:r>
            <a:endParaRPr lang="en-GB" sz="2800" dirty="0">
              <a:solidFill>
                <a:srgbClr val="66666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430FDAC-FC5D-4F92-97A0-E2246C8FC1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7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D13E2D0-8891-43E3-910D-F83EEB18ED4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The 5th ARIES Annual Meeting, 2-3 May 2022</a:t>
            </a:r>
            <a:endParaRPr lang="en-GB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F77C547-B95F-4921-9273-111F030CEFE8}"/>
              </a:ext>
            </a:extLst>
          </p:cNvPr>
          <p:cNvSpPr txBox="1"/>
          <p:nvPr/>
        </p:nvSpPr>
        <p:spPr>
          <a:xfrm>
            <a:off x="9468183" y="4448442"/>
            <a:ext cx="924033" cy="35394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17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en-GB" sz="1700" b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GB" sz="17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K</a:t>
            </a:r>
            <a:r>
              <a:rPr lang="en-GB" sz="1700" b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endParaRPr lang="en-GB" sz="1700" b="1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3D8E58A-9494-4CF7-A38D-7946F91B562A}"/>
              </a:ext>
            </a:extLst>
          </p:cNvPr>
          <p:cNvSpPr txBox="1"/>
          <p:nvPr/>
        </p:nvSpPr>
        <p:spPr>
          <a:xfrm>
            <a:off x="5318285" y="990601"/>
            <a:ext cx="3919623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>
                <a:solidFill>
                  <a:srgbClr val="0157A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Goodfellows Ltd</a:t>
            </a:r>
          </a:p>
          <a:p>
            <a:r>
              <a:rPr lang="en-GB" sz="2000" dirty="0">
                <a:solidFill>
                  <a:srgbClr val="0157A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Purity of 99.99 % </a:t>
            </a:r>
          </a:p>
          <a:p>
            <a:r>
              <a:rPr lang="en-GB" sz="2000" dirty="0">
                <a:solidFill>
                  <a:srgbClr val="0157A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 µm thick</a:t>
            </a:r>
          </a:p>
          <a:p>
            <a:r>
              <a:rPr lang="en-GB" sz="2000" dirty="0">
                <a:solidFill>
                  <a:srgbClr val="0157A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50 × 50 mm</a:t>
            </a:r>
            <a:r>
              <a:rPr lang="en-GB" sz="2000" baseline="30000" dirty="0">
                <a:solidFill>
                  <a:srgbClr val="0157A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GB" sz="2000" dirty="0">
                <a:solidFill>
                  <a:srgbClr val="0157A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cross section</a:t>
            </a:r>
          </a:p>
          <a:p>
            <a:endParaRPr lang="en-GB" sz="2000" dirty="0">
              <a:solidFill>
                <a:srgbClr val="0157A4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90DAF1E-7AA1-45B5-A200-3AEFEF7630D8}"/>
              </a:ext>
            </a:extLst>
          </p:cNvPr>
          <p:cNvSpPr txBox="1"/>
          <p:nvPr/>
        </p:nvSpPr>
        <p:spPr>
          <a:xfrm>
            <a:off x="4672778" y="5673442"/>
            <a:ext cx="682382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u="sng" dirty="0">
                <a:solidFill>
                  <a:srgbClr val="0157A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Note:</a:t>
            </a:r>
            <a:r>
              <a:rPr lang="en-GB" sz="2000" b="1" dirty="0">
                <a:solidFill>
                  <a:srgbClr val="0157A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000" dirty="0" err="1">
                <a:solidFill>
                  <a:srgbClr val="0157A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en-GB" sz="2000" baseline="-25000" dirty="0" err="1">
                <a:solidFill>
                  <a:srgbClr val="0157A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fp</a:t>
            </a:r>
            <a:r>
              <a:rPr lang="en-GB" sz="2000" dirty="0">
                <a:solidFill>
                  <a:srgbClr val="0157A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is the field at which the applied field has broken through the sample, and </a:t>
            </a:r>
            <a:r>
              <a:rPr lang="en-GB" sz="2000" b="1" u="sng" dirty="0">
                <a:solidFill>
                  <a:srgbClr val="0157A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not</a:t>
            </a:r>
            <a:r>
              <a:rPr lang="en-GB" sz="2000" dirty="0">
                <a:solidFill>
                  <a:srgbClr val="0157A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B</a:t>
            </a:r>
            <a:r>
              <a:rPr lang="en-GB" sz="2000" baseline="-25000" dirty="0">
                <a:solidFill>
                  <a:srgbClr val="0157A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c1</a:t>
            </a:r>
            <a:r>
              <a:rPr lang="en-GB" sz="2000" dirty="0">
                <a:solidFill>
                  <a:srgbClr val="0157A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GB" sz="2000" b="1" u="sng" dirty="0">
              <a:solidFill>
                <a:srgbClr val="0157A4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7814927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0FF83E-001B-48A5-82C3-D26CC971AA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effect of geometry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0FF4401-EC38-4527-BDC2-105A03337F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714429" y="877251"/>
            <a:ext cx="4466575" cy="5199778"/>
          </a:xfrm>
        </p:spPr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6666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Starting with a sample size of 50 × 50 mm</a:t>
            </a:r>
            <a:r>
              <a:rPr lang="en-GB" sz="2200" baseline="30000" dirty="0">
                <a:solidFill>
                  <a:srgbClr val="6666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GB" sz="2200" dirty="0">
                <a:solidFill>
                  <a:srgbClr val="6666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the sample was slowly reduced.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6666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Comparing the raw data (left) it can be seen that reducing the sample size increases B</a:t>
            </a:r>
            <a:r>
              <a:rPr lang="en-GB" sz="2200" baseline="-25000" dirty="0">
                <a:solidFill>
                  <a:srgbClr val="6666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GB" sz="2200" dirty="0">
                <a:solidFill>
                  <a:srgbClr val="6666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</a:t>
            </a:r>
            <a:r>
              <a:rPr lang="en-GB" sz="2200" baseline="-25000" dirty="0">
                <a:solidFill>
                  <a:srgbClr val="6666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GB" sz="2200" dirty="0">
                <a:solidFill>
                  <a:srgbClr val="6666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6666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Reducing the sample ‘length’ has a greater affect on B</a:t>
            </a:r>
            <a:r>
              <a:rPr lang="en-GB" sz="2200" baseline="-25000" dirty="0">
                <a:solidFill>
                  <a:srgbClr val="6666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GB" sz="2200" dirty="0">
                <a:solidFill>
                  <a:srgbClr val="6666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</a:t>
            </a:r>
            <a:r>
              <a:rPr lang="en-GB" sz="2200" baseline="-25000" dirty="0">
                <a:solidFill>
                  <a:srgbClr val="6666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 </a:t>
            </a:r>
            <a:r>
              <a:rPr lang="en-GB" sz="2200" dirty="0">
                <a:solidFill>
                  <a:srgbClr val="6666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than the width.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6666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en-GB" sz="2200" baseline="-25000" dirty="0">
                <a:solidFill>
                  <a:srgbClr val="6666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GB" sz="2200" dirty="0">
                <a:solidFill>
                  <a:srgbClr val="6666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</a:t>
            </a:r>
            <a:r>
              <a:rPr lang="en-GB" sz="2200" baseline="-25000" dirty="0">
                <a:solidFill>
                  <a:srgbClr val="6666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 </a:t>
            </a:r>
            <a:r>
              <a:rPr lang="en-GB" sz="2200" dirty="0">
                <a:solidFill>
                  <a:srgbClr val="6666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is not always linear, which can skew </a:t>
            </a:r>
            <a:r>
              <a:rPr lang="en-GB" sz="2200" dirty="0" err="1">
                <a:solidFill>
                  <a:srgbClr val="6666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en-GB" sz="2200" baseline="-25000" dirty="0" err="1">
                <a:solidFill>
                  <a:srgbClr val="6666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fp</a:t>
            </a:r>
            <a:r>
              <a:rPr lang="en-GB" sz="2200" dirty="0">
                <a:solidFill>
                  <a:srgbClr val="6666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results using the normalisation method.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6666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It is still possible to extract </a:t>
            </a:r>
            <a:r>
              <a:rPr lang="en-GB" sz="2200" dirty="0" err="1">
                <a:solidFill>
                  <a:srgbClr val="6666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en-GB" sz="2200" baseline="-25000" dirty="0" err="1">
                <a:solidFill>
                  <a:srgbClr val="6666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fp</a:t>
            </a:r>
            <a:r>
              <a:rPr lang="en-GB" sz="2200" dirty="0">
                <a:solidFill>
                  <a:srgbClr val="6666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D504A61-58F2-4E1A-B0AA-0C2022155C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8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55A1325-3C86-493B-BA41-CE4C231CD0E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dirty="0"/>
              <a:t>The 5th ARIES Annual Meeting, 2-3 May 2022</a:t>
            </a:r>
          </a:p>
        </p:txBody>
      </p:sp>
      <p:pic>
        <p:nvPicPr>
          <p:cNvPr id="10" name="Picture 9" descr="Chart, histogram&#10;&#10;Description automatically generated">
            <a:extLst>
              <a:ext uri="{FF2B5EF4-FFF2-40B4-BE49-F238E27FC236}">
                <a16:creationId xmlns:a16="http://schemas.microsoft.com/office/drawing/2014/main" id="{65607B59-99C4-4317-9F8D-C3E1AAEA5A5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95" y="1079590"/>
            <a:ext cx="7597173" cy="5318859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70F66F8D-0F5A-4B0B-8745-B1AE2B42DC03}"/>
              </a:ext>
            </a:extLst>
          </p:cNvPr>
          <p:cNvSpPr txBox="1"/>
          <p:nvPr/>
        </p:nvSpPr>
        <p:spPr>
          <a:xfrm>
            <a:off x="6096000" y="3669071"/>
            <a:ext cx="17492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Length Width</a:t>
            </a:r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2F3085C9-285B-4DBC-82D6-2FA130BD492E}"/>
              </a:ext>
            </a:extLst>
          </p:cNvPr>
          <p:cNvSpPr txBox="1">
            <a:spLocks/>
          </p:cNvSpPr>
          <p:nvPr/>
        </p:nvSpPr>
        <p:spPr>
          <a:xfrm>
            <a:off x="695400" y="1079591"/>
            <a:ext cx="5572483" cy="333186"/>
          </a:xfrm>
        </p:spPr>
        <p:txBody>
          <a:bodyPr/>
          <a:lstStyle>
            <a:lvl1pPr marL="0"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en-GB" sz="20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3CC50870-2661-4C0F-87DE-73D3197794AE}"/>
              </a:ext>
            </a:extLst>
          </p:cNvPr>
          <p:cNvSpPr txBox="1">
            <a:spLocks/>
          </p:cNvSpPr>
          <p:nvPr/>
        </p:nvSpPr>
        <p:spPr>
          <a:xfrm>
            <a:off x="589139" y="974912"/>
            <a:ext cx="6329871" cy="477195"/>
          </a:xfrm>
        </p:spPr>
        <p:txBody>
          <a:bodyPr/>
          <a:lstStyle>
            <a:lvl1pPr marL="0"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sz="2800" dirty="0">
                <a:solidFill>
                  <a:srgbClr val="0157A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Multiple Pb sample sizes tested at 3.5 K</a:t>
            </a:r>
          </a:p>
        </p:txBody>
      </p:sp>
    </p:spTree>
    <p:extLst>
      <p:ext uri="{BB962C8B-B14F-4D97-AF65-F5344CB8AC3E}">
        <p14:creationId xmlns:p14="http://schemas.microsoft.com/office/powerpoint/2010/main" val="157342508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B7FB95-E08A-4D18-82C0-D72C076D60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Finding </a:t>
            </a:r>
            <a:r>
              <a:rPr lang="en-GB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en-GB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fp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3825C1C7-84EF-4642-92F7-CB164DAA607A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544272" y="990601"/>
                <a:ext cx="3444528" cy="5505450"/>
              </a:xfrm>
            </p:spPr>
            <p:txBody>
              <a:bodyPr>
                <a:normAutofit fontScale="25000" lnSpcReduction="20000"/>
              </a:bodyPr>
              <a:lstStyle/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GB" sz="8000" dirty="0">
                    <a:solidFill>
                      <a:srgbClr val="666666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 rate of change of B</a:t>
                </a:r>
                <a:r>
                  <a:rPr lang="en-GB" sz="8000" baseline="-25000" dirty="0">
                    <a:solidFill>
                      <a:srgbClr val="666666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:r>
                  <a:rPr lang="en-GB" sz="8000" dirty="0">
                    <a:solidFill>
                      <a:srgbClr val="666666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is plotted against B</a:t>
                </a:r>
                <a:r>
                  <a:rPr lang="en-GB" sz="8000" baseline="-25000" dirty="0">
                    <a:solidFill>
                      <a:srgbClr val="666666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</a:t>
                </a:r>
                <a:r>
                  <a:rPr lang="en-GB" sz="8000" dirty="0">
                    <a:solidFill>
                      <a:srgbClr val="666666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GB" sz="8000" b="0" i="1" smtClean="0">
                              <a:solidFill>
                                <a:srgbClr val="666666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GB" sz="8000" i="1">
                                  <a:solidFill>
                                    <a:srgbClr val="666666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pPr>
                            <m:e>
                              <m:r>
                                <a:rPr lang="en-GB" sz="8000" i="1">
                                  <a:solidFill>
                                    <a:srgbClr val="666666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𝑑</m:t>
                              </m:r>
                            </m:e>
                            <m:sup>
                              <m:r>
                                <a:rPr lang="en-GB" sz="8000" i="1">
                                  <a:solidFill>
                                    <a:srgbClr val="666666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2</m:t>
                              </m:r>
                            </m:sup>
                          </m:sSup>
                          <m:sSub>
                            <m:sSubPr>
                              <m:ctrlPr>
                                <a:rPr lang="en-GB" sz="8000" i="1">
                                  <a:solidFill>
                                    <a:srgbClr val="666666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8000" i="1">
                                  <a:solidFill>
                                    <a:srgbClr val="666666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(</m:t>
                              </m:r>
                              <m:r>
                                <a:rPr lang="en-GB" sz="8000" i="1">
                                  <a:solidFill>
                                    <a:srgbClr val="666666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𝐵</m:t>
                              </m:r>
                            </m:e>
                            <m:sub>
                              <m:r>
                                <a:rPr lang="en-GB" sz="8000" i="1">
                                  <a:solidFill>
                                    <a:srgbClr val="666666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2</m:t>
                              </m:r>
                            </m:sub>
                          </m:sSub>
                          <m:r>
                            <a:rPr lang="en-GB" sz="8000" i="1">
                              <a:solidFill>
                                <a:srgbClr val="666666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)</m:t>
                          </m:r>
                        </m:num>
                        <m:den>
                          <m:r>
                            <a:rPr lang="en-GB" sz="8000" b="0" i="1" smtClean="0">
                              <a:solidFill>
                                <a:srgbClr val="666666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𝑑</m:t>
                          </m:r>
                          <m:sSup>
                            <m:sSupPr>
                              <m:ctrlPr>
                                <a:rPr lang="en-GB" sz="8000" b="0" i="1" smtClean="0">
                                  <a:solidFill>
                                    <a:srgbClr val="666666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GB" sz="8000" b="0" i="1" smtClean="0">
                                      <a:solidFill>
                                        <a:srgbClr val="666666"/>
                                      </a:solidFill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GB" sz="8000" b="0" i="1" smtClean="0">
                                          <a:solidFill>
                                            <a:srgbClr val="666666"/>
                                          </a:solidFill>
                                          <a:latin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GB" sz="8000" b="0" i="1" smtClean="0">
                                          <a:solidFill>
                                            <a:srgbClr val="666666"/>
                                          </a:solidFill>
                                          <a:latin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  <m:t>𝐵</m:t>
                                      </m:r>
                                    </m:e>
                                    <m:sub>
                                      <m:r>
                                        <a:rPr lang="en-GB" sz="8000" b="0" i="1" smtClean="0">
                                          <a:solidFill>
                                            <a:srgbClr val="666666"/>
                                          </a:solidFill>
                                          <a:latin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  <m:t>1</m:t>
                                      </m:r>
                                    </m:sub>
                                  </m:sSub>
                                </m:e>
                              </m:d>
                            </m:e>
                            <m:sup>
                              <m:r>
                                <a:rPr lang="en-GB" sz="8000" b="0" i="1" smtClean="0">
                                  <a:solidFill>
                                    <a:srgbClr val="666666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GB" sz="8000" dirty="0">
                  <a:solidFill>
                    <a:srgbClr val="666666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GB" sz="8000" dirty="0">
                    <a:solidFill>
                      <a:srgbClr val="666666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 greatest change is defined as </a:t>
                </a:r>
                <a:r>
                  <a:rPr lang="en-GB" sz="8000" dirty="0" err="1">
                    <a:solidFill>
                      <a:srgbClr val="666666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</a:t>
                </a:r>
                <a:r>
                  <a:rPr lang="en-GB" sz="8000" baseline="-25000" dirty="0" err="1">
                    <a:solidFill>
                      <a:srgbClr val="666666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fp</a:t>
                </a:r>
                <a:r>
                  <a:rPr lang="en-GB" sz="8000" dirty="0">
                    <a:solidFill>
                      <a:srgbClr val="666666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GB" sz="8000" dirty="0">
                    <a:solidFill>
                      <a:srgbClr val="666666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Smaller peaks represent smaller jumps – likely the normal conducting area of the sample increasing, allowing more magnetic field through.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GB" sz="8000" dirty="0">
                    <a:solidFill>
                      <a:srgbClr val="666666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Noisy data is smoothed using robust linear regression.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3825C1C7-84EF-4642-92F7-CB164DAA607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544272" y="990601"/>
                <a:ext cx="3444528" cy="5505450"/>
              </a:xfrm>
              <a:blipFill>
                <a:blip r:embed="rId2"/>
                <a:stretch>
                  <a:fillRect l="-5487" t="-3876" r="-566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AF48E47-6E0E-498E-81C7-270B35C8E0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8319B23-DD5E-439C-B53E-926255AE2CD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The 5th ARIES Annual Meeting, 2-3 May 2022</a:t>
            </a:r>
            <a:endParaRPr lang="en-GB" dirty="0"/>
          </a:p>
        </p:txBody>
      </p:sp>
      <p:pic>
        <p:nvPicPr>
          <p:cNvPr id="7" name="Picture 6" descr="A picture containing antenna&#10;&#10;Description automatically generated">
            <a:extLst>
              <a:ext uri="{FF2B5EF4-FFF2-40B4-BE49-F238E27FC236}">
                <a16:creationId xmlns:a16="http://schemas.microsoft.com/office/drawing/2014/main" id="{C60856D7-8C00-423C-841D-998FD8DC9DE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78017"/>
            <a:ext cx="8394921" cy="5240026"/>
          </a:xfrm>
          <a:prstGeom prst="rect">
            <a:avLst/>
          </a:prstGeom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9BEBF399-D380-437F-AEE4-5BD16307C0AA}"/>
              </a:ext>
            </a:extLst>
          </p:cNvPr>
          <p:cNvSpPr txBox="1">
            <a:spLocks/>
          </p:cNvSpPr>
          <p:nvPr/>
        </p:nvSpPr>
        <p:spPr>
          <a:xfrm>
            <a:off x="479376" y="810314"/>
            <a:ext cx="10604296" cy="765930"/>
          </a:xfrm>
        </p:spPr>
        <p:txBody>
          <a:bodyPr/>
          <a:lstStyle>
            <a:lvl1pPr marL="0"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sz="2800" dirty="0">
                <a:solidFill>
                  <a:srgbClr val="0157A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Second derivative method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5A42E35-707D-4A36-8EB7-AD971524DA5B}"/>
              </a:ext>
            </a:extLst>
          </p:cNvPr>
          <p:cNvSpPr txBox="1"/>
          <p:nvPr/>
        </p:nvSpPr>
        <p:spPr>
          <a:xfrm>
            <a:off x="950233" y="5090259"/>
            <a:ext cx="3919623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>
                <a:solidFill>
                  <a:srgbClr val="0157A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Goodfellows Ltd</a:t>
            </a:r>
          </a:p>
          <a:p>
            <a:r>
              <a:rPr lang="en-GB" sz="2000" dirty="0">
                <a:solidFill>
                  <a:srgbClr val="0157A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Purity of 99.99 % </a:t>
            </a:r>
          </a:p>
          <a:p>
            <a:r>
              <a:rPr lang="en-GB" sz="2000" dirty="0">
                <a:solidFill>
                  <a:srgbClr val="0157A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 µm thick</a:t>
            </a:r>
          </a:p>
          <a:p>
            <a:r>
              <a:rPr lang="en-GB" sz="2000" dirty="0">
                <a:solidFill>
                  <a:srgbClr val="0157A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50 × 50 mm</a:t>
            </a:r>
            <a:r>
              <a:rPr lang="en-GB" sz="2000" baseline="30000" dirty="0">
                <a:solidFill>
                  <a:srgbClr val="0157A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GB" sz="2000" dirty="0">
                <a:solidFill>
                  <a:srgbClr val="0157A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cross section</a:t>
            </a:r>
          </a:p>
          <a:p>
            <a:endParaRPr lang="en-GB" sz="2000" dirty="0">
              <a:solidFill>
                <a:srgbClr val="0157A4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74808882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ARIES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HLU-Pres-test01.thmx</Template>
  <TotalTime>19731</TotalTime>
  <Words>2473</Words>
  <Application>Microsoft Office PowerPoint</Application>
  <PresentationFormat>Widescreen</PresentationFormat>
  <Paragraphs>271</Paragraphs>
  <Slides>22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22</vt:i4>
      </vt:variant>
    </vt:vector>
  </HeadingPairs>
  <TitlesOfParts>
    <vt:vector size="29" baseType="lpstr">
      <vt:lpstr>Arial</vt:lpstr>
      <vt:lpstr>Calibri</vt:lpstr>
      <vt:lpstr>Cambria Math</vt:lpstr>
      <vt:lpstr>Times New Roman</vt:lpstr>
      <vt:lpstr>Thème Office</vt:lpstr>
      <vt:lpstr>Thème ARIES</vt:lpstr>
      <vt:lpstr>Thème Office</vt:lpstr>
      <vt:lpstr>PowerPoint Presentation</vt:lpstr>
      <vt:lpstr>PowerPoint Presentation</vt:lpstr>
      <vt:lpstr>PowerPoint Presentation</vt:lpstr>
      <vt:lpstr>PowerPoint Presentation</vt:lpstr>
      <vt:lpstr>Field penetration concept </vt:lpstr>
      <vt:lpstr>Cryogenic facility</vt:lpstr>
      <vt:lpstr>Type I results - Pb</vt:lpstr>
      <vt:lpstr>The effect of geometry</vt:lpstr>
      <vt:lpstr>Finding Bfp</vt:lpstr>
      <vt:lpstr>Bfp as a function of T2</vt:lpstr>
      <vt:lpstr>Type II results - Nb</vt:lpstr>
      <vt:lpstr>Type II results - Nb</vt:lpstr>
      <vt:lpstr>ARIES WP15 – SRF thin film program</vt:lpstr>
      <vt:lpstr>The effect of polishing – ARIES samples</vt:lpstr>
      <vt:lpstr>The effect of polishing – Aries samples</vt:lpstr>
      <vt:lpstr>Conclusion</vt:lpstr>
      <vt:lpstr>Acknowledgements </vt:lpstr>
      <vt:lpstr>PowerPoint Presentation</vt:lpstr>
      <vt:lpstr>PowerPoint Presentation</vt:lpstr>
      <vt:lpstr>Finding Bfp</vt:lpstr>
      <vt:lpstr>PowerPoint Presentation</vt:lpstr>
      <vt:lpstr>PowerPoint Presentation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André-Pierre OLIVIER</dc:creator>
  <cp:lastModifiedBy>Daniel Turner</cp:lastModifiedBy>
  <cp:revision>296</cp:revision>
  <cp:lastPrinted>2021-03-13T21:38:44Z</cp:lastPrinted>
  <dcterms:created xsi:type="dcterms:W3CDTF">2017-04-26T09:15:49Z</dcterms:created>
  <dcterms:modified xsi:type="dcterms:W3CDTF">2022-05-02T15:58:55Z</dcterms:modified>
</cp:coreProperties>
</file>