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2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120" y="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915EA-ABC7-44CC-B678-48B67E90A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562061"/>
            <a:ext cx="8226854" cy="364082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 SEM systems PS  YETS 2021-2022 </a:t>
            </a:r>
            <a:br>
              <a:rPr lang="en-GB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@ BI PS meeting  - </a:t>
            </a:r>
            <a:r>
              <a:rPr lang="en-GB" sz="3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r>
              <a:rPr lang="en-GB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-02-2022</a:t>
            </a:r>
            <a:br>
              <a:rPr lang="en-GB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Aurélie Goldblatt , Jean </a:t>
            </a:r>
            <a:r>
              <a:rPr lang="en-GB" sz="3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Tassan</a:t>
            </a:r>
            <a:r>
              <a:rPr lang="en-GB" sz="3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Michel </a:t>
            </a:r>
            <a:r>
              <a:rPr lang="en-GB" sz="3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Duraffourg</a:t>
            </a:r>
            <a:r>
              <a:rPr lang="en-GB" sz="3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FR</a:t>
            </a:r>
            <a:b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of the tests:</a:t>
            </a:r>
            <a:b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Test of the movement where applicable</a:t>
            </a:r>
            <a:b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-connectivity tests  in situ where needed</a:t>
            </a:r>
            <a:b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of LabView app and/or FESA to </a:t>
            </a:r>
            <a:r>
              <a:rPr lang="en-GB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inj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 signals and check acquisition </a:t>
            </a:r>
            <a:b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When possible, injection of a test signal with LabView app inside vacuum and on amplifiers</a:t>
            </a:r>
            <a:b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Few details on next slides, especially about open issues</a:t>
            </a:r>
            <a:b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0DBD32-6AEB-44D4-B2EF-24E497A1CFDA}"/>
              </a:ext>
            </a:extLst>
          </p:cNvPr>
          <p:cNvSpPr txBox="1"/>
          <p:nvPr/>
        </p:nvSpPr>
        <p:spPr>
          <a:xfrm>
            <a:off x="1707159" y="4202884"/>
            <a:ext cx="4572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Details (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all SEMs in PS complex)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EDMS 2694859 v.1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58706-DCD5-4049-BB63-4EE9D5701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PS </a:t>
            </a:r>
            <a:r>
              <a:rPr lang="en-US" dirty="0" err="1"/>
              <a:t>Inj</a:t>
            </a:r>
            <a:r>
              <a:rPr lang="en-US" dirty="0"/>
              <a:t>  - SEMs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AA4F7-6FC4-4F8E-B865-CBB3441B1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90" y="994204"/>
            <a:ext cx="5821960" cy="378752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PI.BSGF42: 42_2 (2d amplifier) ch15 very weak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PI.BSGF48, 52, 54: (</a:t>
            </a:r>
            <a:r>
              <a:rPr lang="en-GB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TxT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 Guerrero and Jean </a:t>
            </a:r>
            <a:r>
              <a:rPr lang="en-GB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Tassan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-Viol found that when the FESA setting “integration time” is set to maximum, the acquisition is realised only every second trigger, not all of them. </a:t>
            </a:r>
          </a:p>
          <a:p>
            <a:pPr marL="930402" lvl="2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this setting is set just a bit below the max, everything is fine.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is the need to send 2-3 times the command in order the grid moves. Ana had a look and found that the FESA layer doesn’t send systematically the command to PLC layer. Correction to be tested during hardware commissioning.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66F86E-5A89-4AC7-871F-C7BD526A9F81}"/>
              </a:ext>
            </a:extLst>
          </p:cNvPr>
          <p:cNvSpPr txBox="1"/>
          <p:nvPr/>
        </p:nvSpPr>
        <p:spPr>
          <a:xfrm>
            <a:off x="5536734" y="23573"/>
            <a:ext cx="3235416" cy="1200329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Ready for operation, need to double check: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SEM – RAL interlock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SEM 48-52-54 in-out  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5B5FF22C-34C4-4156-88BC-3DFB4775CD0C}"/>
              </a:ext>
            </a:extLst>
          </p:cNvPr>
          <p:cNvCxnSpPr>
            <a:cxnSpLocks/>
            <a:stCxn id="4" idx="2"/>
          </p:cNvCxnSpPr>
          <p:nvPr/>
        </p:nvCxnSpPr>
        <p:spPr>
          <a:xfrm rot="5400000">
            <a:off x="5221017" y="1791289"/>
            <a:ext cx="2500813" cy="1366038"/>
          </a:xfrm>
          <a:prstGeom prst="bentConnector3">
            <a:avLst>
              <a:gd name="adj1" fmla="val 99982"/>
            </a:avLst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95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86D28-0199-4848-B6EC-D78A8038C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TT2 BSGs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51445-B858-40FE-BCC3-AF04CC8B6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0025"/>
            <a:ext cx="8229600" cy="3203145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F16.BSGF257 H: Pressure leak in IN position, Christophe Vuitton made an adjustment on 21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January, should be fine.</a:t>
            </a:r>
          </a:p>
          <a:p>
            <a:pPr marL="0" indent="0">
              <a:lnSpc>
                <a:spcPct val="107000"/>
              </a:lnSpc>
              <a:buNone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F16.BSGF267 H: small pressure leak in OUT position, Christophe Vuitton made an adjustment on 21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January, should be fine.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F16.BSG268 HV: ch26 no signal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F16.BSG277 HV: ch15 weak signal</a:t>
            </a:r>
            <a:b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4D474-F932-47A0-A987-FFBF3F4093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99833-6DEC-45D4-9C9F-AD1A3B32F7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1C0E5-0ABE-470F-9B7E-C54272DEC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28A3B2-083B-41AD-986F-FC3A22B2F957}"/>
              </a:ext>
            </a:extLst>
          </p:cNvPr>
          <p:cNvSpPr txBox="1"/>
          <p:nvPr/>
        </p:nvSpPr>
        <p:spPr>
          <a:xfrm>
            <a:off x="5908584" y="0"/>
            <a:ext cx="3235416" cy="646331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Ready for operation, few channels faulty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25331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76</TotalTime>
  <Words>331</Words>
  <Application>Microsoft Office PowerPoint</Application>
  <PresentationFormat>On-screen Show (16:9)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Courier New</vt:lpstr>
      <vt:lpstr>CERNCorporate16-9</vt:lpstr>
      <vt:lpstr>IST SEM systems PS  YETS 2021-2022  @ BI PS meeting  - 23-02-2022 Aurélie Goldblatt , Jean Tassan, Michel Duraffourg, FR   Description of the tests: - Test of the movement where applicable -connectivity tests  in situ where needed - Use of LabView app and/or FESA to inj test signals and check acquisition  - When possible, injection of a test signal with LabView app inside vacuum and on amplifiers   Few details on next slides, especially about open issues </vt:lpstr>
      <vt:lpstr>PS Inj  - SEMs</vt:lpstr>
      <vt:lpstr>TT2 BSGs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16</cp:revision>
  <dcterms:created xsi:type="dcterms:W3CDTF">2022-02-11T10:09:43Z</dcterms:created>
  <dcterms:modified xsi:type="dcterms:W3CDTF">2022-02-23T13:22:44Z</dcterms:modified>
</cp:coreProperties>
</file>