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69" r:id="rId4"/>
    <p:sldId id="272" r:id="rId5"/>
    <p:sldId id="259" r:id="rId6"/>
    <p:sldId id="268" r:id="rId7"/>
    <p:sldId id="274" r:id="rId8"/>
    <p:sldId id="276" r:id="rId9"/>
    <p:sldId id="275" r:id="rId10"/>
    <p:sldId id="277" r:id="rId11"/>
    <p:sldId id="27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20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51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81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6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85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2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484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04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62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5654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85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E614F-8A66-4925-B669-A0EF6DE6A13E}" type="datetimeFigureOut">
              <a:rPr lang="en-US" smtClean="0"/>
              <a:t>11/22/2010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39F290-2CEC-48CE-A1A9-567534B0EA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33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Jacopo </a:t>
            </a:r>
            <a:r>
              <a:rPr lang="en-US" dirty="0" smtClean="0"/>
              <a:t>&amp; Erik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identification </a:t>
            </a:r>
            <a:r>
              <a:rPr lang="en-US" dirty="0" smtClean="0"/>
              <a:t>purity/efficiency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699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69" t="51259" r="19865"/>
          <a:stretch/>
        </p:blipFill>
        <p:spPr bwMode="auto">
          <a:xfrm>
            <a:off x="2133600" y="1111903"/>
            <a:ext cx="5105400" cy="5626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Dividing: Efficiency </a:t>
            </a:r>
            <a:r>
              <a:rPr lang="en-US" dirty="0" err="1" smtClean="0"/>
              <a:t>Muons</a:t>
            </a:r>
            <a:r>
              <a:rPr lang="en-US" dirty="0" smtClean="0"/>
              <a:t> Energy distribution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3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Erik uses an older version of Pandora and Marlin, his code would not run in the latest Marlin</a:t>
            </a:r>
          </a:p>
          <a:p>
            <a:r>
              <a:rPr lang="en-US" dirty="0" smtClean="0"/>
              <a:t>Jacopo has an energy based definition of </a:t>
            </a:r>
            <a:r>
              <a:rPr lang="en-US" dirty="0" err="1" smtClean="0"/>
              <a:t>Ef</a:t>
            </a:r>
            <a:r>
              <a:rPr lang="en-US" dirty="0" smtClean="0"/>
              <a:t>. and Purity</a:t>
            </a:r>
          </a:p>
          <a:p>
            <a:r>
              <a:rPr lang="en-US" dirty="0"/>
              <a:t> </a:t>
            </a:r>
            <a:r>
              <a:rPr lang="en-US" dirty="0" smtClean="0"/>
              <a:t>Erik checks that the MC behind a track is a </a:t>
            </a:r>
            <a:r>
              <a:rPr lang="en-US" dirty="0" err="1" smtClean="0"/>
              <a:t>muon</a:t>
            </a:r>
            <a:endParaRPr lang="en-US" dirty="0" smtClean="0"/>
          </a:p>
          <a:p>
            <a:r>
              <a:rPr lang="en-US" dirty="0" smtClean="0"/>
              <a:t>Jacopo takes the MC </a:t>
            </a:r>
            <a:r>
              <a:rPr lang="en-US" dirty="0" err="1" smtClean="0"/>
              <a:t>muons</a:t>
            </a:r>
            <a:r>
              <a:rPr lang="en-US" dirty="0" smtClean="0"/>
              <a:t> which decay inside a sphere from the IP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808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Cuts at theta &gt; 10 degrees</a:t>
            </a:r>
          </a:p>
          <a:p>
            <a:r>
              <a:rPr lang="en-US" dirty="0" smtClean="0"/>
              <a:t>At E &gt; 10 </a:t>
            </a:r>
            <a:r>
              <a:rPr lang="en-US" dirty="0" err="1" smtClean="0"/>
              <a:t>GeV</a:t>
            </a:r>
            <a:r>
              <a:rPr lang="en-US" dirty="0" smtClean="0"/>
              <a:t> and at E &lt; 100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Normalized statistics between me and Erik (5%)</a:t>
            </a:r>
          </a:p>
          <a:p>
            <a:r>
              <a:rPr lang="en-US" dirty="0"/>
              <a:t> </a:t>
            </a:r>
            <a:r>
              <a:rPr lang="en-US" dirty="0" smtClean="0"/>
              <a:t>Jacopo cut on the matching in HCAL energy hit deposition removed</a:t>
            </a:r>
          </a:p>
          <a:p>
            <a:r>
              <a:rPr lang="en-US" dirty="0" smtClean="0"/>
              <a:t>Same error calculation</a:t>
            </a:r>
          </a:p>
          <a:p>
            <a:r>
              <a:rPr lang="en-US" dirty="0" smtClean="0"/>
              <a:t>Plug is out</a:t>
            </a:r>
          </a:p>
          <a:p>
            <a:r>
              <a:rPr lang="en-US" dirty="0" smtClean="0"/>
              <a:t>We use 9 layers, we skip the same one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163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Matched </a:t>
            </a:r>
            <a:r>
              <a:rPr lang="en-US" dirty="0" smtClean="0"/>
              <a:t>&amp; rec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r>
              <a:rPr lang="en-US" dirty="0" smtClean="0"/>
              <a:t>θ distribution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13546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 Erik</a:t>
            </a:r>
          </a:p>
          <a:p>
            <a:r>
              <a:rPr lang="en-US" dirty="0" smtClean="0"/>
              <a:t>Black Jacopo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143000" y="10668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733800" y="1066800"/>
            <a:ext cx="990599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33" r="40582" b="50000"/>
          <a:stretch/>
        </p:blipFill>
        <p:spPr bwMode="auto">
          <a:xfrm>
            <a:off x="4375052" y="1838325"/>
            <a:ext cx="3702148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0348" b="50000"/>
          <a:stretch/>
        </p:blipFill>
        <p:spPr bwMode="auto">
          <a:xfrm>
            <a:off x="381000" y="1838325"/>
            <a:ext cx="3792415" cy="433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05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Dividing: Purity </a:t>
            </a:r>
            <a:r>
              <a:rPr lang="en-US" dirty="0" smtClean="0"/>
              <a:t>θ distribution </a:t>
            </a:r>
            <a:endParaRPr lang="en-US" dirty="0"/>
          </a:p>
        </p:txBody>
      </p:sp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104" b="50000"/>
          <a:stretch/>
        </p:blipFill>
        <p:spPr bwMode="auto">
          <a:xfrm>
            <a:off x="2098828" y="762000"/>
            <a:ext cx="5292572" cy="5974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344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Matched </a:t>
            </a:r>
            <a:r>
              <a:rPr lang="en-US" dirty="0" smtClean="0"/>
              <a:t>&amp; all </a:t>
            </a:r>
            <a:r>
              <a:rPr lang="en-US" dirty="0" err="1" smtClean="0"/>
              <a:t>Muons</a:t>
            </a:r>
            <a:r>
              <a:rPr lang="en-US" dirty="0" smtClean="0"/>
              <a:t> </a:t>
            </a:r>
            <a:r>
              <a:rPr lang="en-US" dirty="0" smtClean="0"/>
              <a:t>θ distribution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143000" y="1066800"/>
            <a:ext cx="304800" cy="762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3733800" y="1066800"/>
            <a:ext cx="990599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0744" b="50000"/>
          <a:stretch/>
        </p:blipFill>
        <p:spPr bwMode="auto">
          <a:xfrm>
            <a:off x="304800" y="1828800"/>
            <a:ext cx="8524682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354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Dividing: Efficiency </a:t>
            </a:r>
            <a:r>
              <a:rPr lang="en-US" dirty="0" smtClean="0"/>
              <a:t>θ distribution </a:t>
            </a:r>
            <a:endParaRPr lang="en-US" dirty="0"/>
          </a:p>
        </p:txBody>
      </p:sp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208" r="19896" b="50000"/>
          <a:stretch/>
        </p:blipFill>
        <p:spPr bwMode="auto">
          <a:xfrm>
            <a:off x="2074692" y="1371600"/>
            <a:ext cx="4707108" cy="531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1415534" y="2025135"/>
            <a:ext cx="1828800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5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Matched </a:t>
            </a:r>
            <a:r>
              <a:rPr lang="en-US" dirty="0" smtClean="0"/>
              <a:t>&amp; rec </a:t>
            </a:r>
            <a:r>
              <a:rPr lang="en-US" dirty="0" err="1" smtClean="0"/>
              <a:t>Muons</a:t>
            </a:r>
            <a:r>
              <a:rPr lang="en-US" dirty="0" smtClean="0"/>
              <a:t> Energy</a:t>
            </a:r>
            <a:r>
              <a:rPr lang="en-US" dirty="0" smtClean="0"/>
              <a:t> distribution </a:t>
            </a:r>
            <a:endParaRPr lang="en-US" dirty="0"/>
          </a:p>
        </p:txBody>
      </p:sp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30" t="51259" r="40533"/>
          <a:stretch/>
        </p:blipFill>
        <p:spPr bwMode="auto">
          <a:xfrm>
            <a:off x="4495801" y="1371600"/>
            <a:ext cx="4352074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59" r="80293"/>
          <a:stretch/>
        </p:blipFill>
        <p:spPr bwMode="auto">
          <a:xfrm>
            <a:off x="152400" y="1465727"/>
            <a:ext cx="4305234" cy="4782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>
            <a:off x="1524000" y="685800"/>
            <a:ext cx="12192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457634" y="685800"/>
            <a:ext cx="1638366" cy="7799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53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Dividing: Purity </a:t>
            </a:r>
            <a:r>
              <a:rPr lang="en-US" dirty="0" err="1" smtClean="0"/>
              <a:t>Muons</a:t>
            </a:r>
            <a:r>
              <a:rPr lang="en-US" dirty="0" smtClean="0"/>
              <a:t> Energy</a:t>
            </a:r>
            <a:r>
              <a:rPr lang="en-US" dirty="0" smtClean="0"/>
              <a:t> distribution </a:t>
            </a:r>
            <a:endParaRPr lang="en-US" dirty="0"/>
          </a:p>
        </p:txBody>
      </p:sp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878" t="51259"/>
          <a:stretch/>
        </p:blipFill>
        <p:spPr bwMode="auto">
          <a:xfrm>
            <a:off x="1981200" y="990600"/>
            <a:ext cx="5257800" cy="5720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099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Dividing: Matched &amp; all </a:t>
            </a:r>
            <a:r>
              <a:rPr lang="en-US" dirty="0" err="1" smtClean="0"/>
              <a:t>Muons</a:t>
            </a:r>
            <a:r>
              <a:rPr lang="en-US" dirty="0" smtClean="0"/>
              <a:t> Energy</a:t>
            </a:r>
            <a:r>
              <a:rPr lang="en-US" dirty="0" smtClean="0"/>
              <a:t> distribution </a:t>
            </a:r>
            <a:endParaRPr lang="en-US" dirty="0"/>
          </a:p>
        </p:txBody>
      </p:sp>
      <p:pic>
        <p:nvPicPr>
          <p:cNvPr id="4" name="Picture 4" descr="http://www.nikhef.nl/~jnardull/overlaphistos_22_11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59" r="60580"/>
          <a:stretch/>
        </p:blipFill>
        <p:spPr bwMode="auto">
          <a:xfrm>
            <a:off x="228600" y="1600200"/>
            <a:ext cx="8781283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315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170</Words>
  <Application>Microsoft Office PowerPoint</Application>
  <PresentationFormat>On-screen Show (4:3)</PresentationFormat>
  <Paragraphs>29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Jacopo &amp; Erik</vt:lpstr>
      <vt:lpstr>Various</vt:lpstr>
      <vt:lpstr>Matched &amp; rec Muons θ distribution </vt:lpstr>
      <vt:lpstr>Dividing: Purity θ distribution </vt:lpstr>
      <vt:lpstr>Matched &amp; all Muons θ distribution </vt:lpstr>
      <vt:lpstr>Dividing: Efficiency θ distribution </vt:lpstr>
      <vt:lpstr>Matched &amp; rec Muons Energy distribution </vt:lpstr>
      <vt:lpstr>Dividing: Purity Muons Energy distribution </vt:lpstr>
      <vt:lpstr>Dividing: Matched &amp; all Muons Energy distribution </vt:lpstr>
      <vt:lpstr>PowerPoint Presentation</vt:lpstr>
      <vt:lpstr>Differences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Jacopo Nardulli</dc:title>
  <dc:creator>jacopo</dc:creator>
  <cp:lastModifiedBy>jacopo</cp:lastModifiedBy>
  <cp:revision>29</cp:revision>
  <dcterms:created xsi:type="dcterms:W3CDTF">2010-11-08T08:22:56Z</dcterms:created>
  <dcterms:modified xsi:type="dcterms:W3CDTF">2010-11-22T09:14:04Z</dcterms:modified>
</cp:coreProperties>
</file>