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3" r:id="rId3"/>
    <p:sldId id="265" r:id="rId4"/>
    <p:sldId id="262" r:id="rId5"/>
    <p:sldId id="268" r:id="rId6"/>
    <p:sldId id="274" r:id="rId7"/>
    <p:sldId id="279" r:id="rId8"/>
    <p:sldId id="269" r:id="rId9"/>
    <p:sldId id="270" r:id="rId10"/>
    <p:sldId id="275" r:id="rId11"/>
    <p:sldId id="276" r:id="rId12"/>
    <p:sldId id="278" r:id="rId13"/>
    <p:sldId id="27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CERN\briard" initials="C" lastIdx="1" clrIdx="1">
    <p:extLst>
      <p:ext uri="{19B8F6BF-5375-455C-9EA6-DF929625EA0E}">
        <p15:presenceInfo xmlns:p15="http://schemas.microsoft.com/office/powerpoint/2012/main" userId="CERN\briard" providerId="None"/>
      </p:ext>
    </p:extLst>
  </p:cmAuthor>
  <p:cmAuthor id="3" name="Francois Briard" initials="FB" lastIdx="1" clrIdx="2">
    <p:extLst>
      <p:ext uri="{19B8F6BF-5375-455C-9EA6-DF929625EA0E}">
        <p15:presenceInfo xmlns:p15="http://schemas.microsoft.com/office/powerpoint/2012/main" userId="S-1-5-21-1526224874-1540688658-1361462980-221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2573"/>
    <a:srgbClr val="FF0000"/>
    <a:srgbClr val="011A82"/>
    <a:srgbClr val="0033A0"/>
    <a:srgbClr val="FFFE00"/>
    <a:srgbClr val="00B050"/>
    <a:srgbClr val="B9CFFF"/>
    <a:srgbClr val="7A7A7A"/>
    <a:srgbClr val="8F8F8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65" autoAdjust="0"/>
    <p:restoredTop sz="95150" autoAdjust="0"/>
  </p:normalViewPr>
  <p:slideViewPr>
    <p:cSldViewPr snapToGrid="0" snapToObjects="1">
      <p:cViewPr varScale="1">
        <p:scale>
          <a:sx n="158" d="100"/>
          <a:sy n="158" d="100"/>
        </p:scale>
        <p:origin x="1592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13E08D-3212-784A-910B-8497DA98E2DF}" type="doc">
      <dgm:prSet loTypeId="urn:microsoft.com/office/officeart/2005/8/layout/vList5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498BF9D0-8E20-604D-8523-C0C4FED8D583}">
      <dgm:prSet phldrT="[Text]" custT="1"/>
      <dgm:spPr/>
      <dgm:t>
        <a:bodyPr/>
        <a:lstStyle/>
        <a:p>
          <a:r>
            <a:rPr lang="en-GB" sz="3200" dirty="0"/>
            <a:t>Celebration</a:t>
          </a:r>
        </a:p>
      </dgm:t>
    </dgm:pt>
    <dgm:pt modelId="{7BF7C30F-667F-C241-AB18-B4ED05F1671F}" type="parTrans" cxnId="{F2772F28-6C01-3042-99E5-EC469A8E9423}">
      <dgm:prSet/>
      <dgm:spPr/>
      <dgm:t>
        <a:bodyPr/>
        <a:lstStyle/>
        <a:p>
          <a:endParaRPr lang="en-GB"/>
        </a:p>
      </dgm:t>
    </dgm:pt>
    <dgm:pt modelId="{6EE12312-133E-B840-88C0-85277B0C0D64}" type="sibTrans" cxnId="{F2772F28-6C01-3042-99E5-EC469A8E9423}">
      <dgm:prSet/>
      <dgm:spPr/>
      <dgm:t>
        <a:bodyPr/>
        <a:lstStyle/>
        <a:p>
          <a:endParaRPr lang="en-GB"/>
        </a:p>
      </dgm:t>
    </dgm:pt>
    <dgm:pt modelId="{0DC06EA9-0E44-F043-8C46-63D21FF7816E}">
      <dgm:prSet phldrT="[Text]"/>
      <dgm:spPr/>
      <dgm:t>
        <a:bodyPr/>
        <a:lstStyle/>
        <a:p>
          <a:pPr>
            <a:buNone/>
          </a:pPr>
          <a:r>
            <a:rPr lang="en-US" dirty="0"/>
            <a:t>The d</a:t>
          </a:r>
          <a:r>
            <a:rPr lang="en-CH" dirty="0"/>
            <a:t>iscovery of the Higgs </a:t>
          </a:r>
          <a:r>
            <a:rPr lang="en-US" dirty="0"/>
            <a:t>boson </a:t>
          </a:r>
          <a:r>
            <a:rPr lang="en-CH" dirty="0"/>
            <a:t>changed the field </a:t>
          </a:r>
          <a:r>
            <a:rPr lang="en-US" dirty="0"/>
            <a:t>of particle physics </a:t>
          </a:r>
          <a:r>
            <a:rPr lang="en-CH" dirty="0"/>
            <a:t>and its future perspective</a:t>
          </a:r>
          <a:endParaRPr lang="en-GB" dirty="0"/>
        </a:p>
      </dgm:t>
    </dgm:pt>
    <dgm:pt modelId="{93A58C85-BD7F-6F46-9F6A-48AE238B0E07}" type="parTrans" cxnId="{8D84E3E9-3868-E14E-8C2F-E410F088B44C}">
      <dgm:prSet/>
      <dgm:spPr/>
      <dgm:t>
        <a:bodyPr/>
        <a:lstStyle/>
        <a:p>
          <a:endParaRPr lang="en-GB"/>
        </a:p>
      </dgm:t>
    </dgm:pt>
    <dgm:pt modelId="{D644BFEE-CB01-204F-AD21-40AC4760C6B7}" type="sibTrans" cxnId="{8D84E3E9-3868-E14E-8C2F-E410F088B44C}">
      <dgm:prSet/>
      <dgm:spPr/>
      <dgm:t>
        <a:bodyPr/>
        <a:lstStyle/>
        <a:p>
          <a:endParaRPr lang="en-GB"/>
        </a:p>
      </dgm:t>
    </dgm:pt>
    <dgm:pt modelId="{D9C9FE48-94BE-EE40-9FAF-246916153BEA}">
      <dgm:prSet phldrT="[Text]" custT="1"/>
      <dgm:spPr/>
      <dgm:t>
        <a:bodyPr/>
        <a:lstStyle/>
        <a:p>
          <a:r>
            <a:rPr lang="en-GB" sz="3200" dirty="0"/>
            <a:t>10 years on</a:t>
          </a:r>
        </a:p>
      </dgm:t>
    </dgm:pt>
    <dgm:pt modelId="{8A976198-F6A5-6845-982C-9CE42647CCA6}" type="parTrans" cxnId="{CD0764A1-FB3D-7249-B10E-C9307AB9BA34}">
      <dgm:prSet/>
      <dgm:spPr/>
      <dgm:t>
        <a:bodyPr/>
        <a:lstStyle/>
        <a:p>
          <a:endParaRPr lang="en-GB"/>
        </a:p>
      </dgm:t>
    </dgm:pt>
    <dgm:pt modelId="{80F860A4-D3BF-C844-9AB6-4F1253324C02}" type="sibTrans" cxnId="{CD0764A1-FB3D-7249-B10E-C9307AB9BA34}">
      <dgm:prSet/>
      <dgm:spPr/>
      <dgm:t>
        <a:bodyPr/>
        <a:lstStyle/>
        <a:p>
          <a:endParaRPr lang="en-GB"/>
        </a:p>
      </dgm:t>
    </dgm:pt>
    <dgm:pt modelId="{51BBECBD-D374-B840-8A53-EE285565E069}">
      <dgm:prSet phldrT="[Text]"/>
      <dgm:spPr/>
      <dgm:t>
        <a:bodyPr/>
        <a:lstStyle/>
        <a:p>
          <a:pPr>
            <a:buNone/>
          </a:pPr>
          <a:r>
            <a:rPr lang="en-US" dirty="0">
              <a:solidFill>
                <a:schemeClr val="tx1"/>
              </a:solidFill>
            </a:rPr>
            <a:t>We </a:t>
          </a:r>
          <a:r>
            <a:rPr lang="en-US" b="1" dirty="0">
              <a:solidFill>
                <a:schemeClr val="tx1"/>
              </a:solidFill>
            </a:rPr>
            <a:t>know much more today </a:t>
          </a:r>
          <a:r>
            <a:rPr lang="en-US" dirty="0">
              <a:solidFill>
                <a:schemeClr val="tx1"/>
              </a:solidFill>
            </a:rPr>
            <a:t>about the building blocks of the Universe and their interactions </a:t>
          </a:r>
          <a:r>
            <a:rPr lang="en-GB" dirty="0">
              <a:solidFill>
                <a:schemeClr val="tx1"/>
              </a:solidFill>
            </a:rPr>
            <a:t>than we did 10 years ago and are </a:t>
          </a:r>
          <a:r>
            <a:rPr lang="en-GB" b="1" dirty="0">
              <a:solidFill>
                <a:schemeClr val="tx1"/>
              </a:solidFill>
            </a:rPr>
            <a:t>following interesting leads</a:t>
          </a:r>
          <a:r>
            <a:rPr lang="en-GB" dirty="0">
              <a:solidFill>
                <a:schemeClr val="tx1"/>
              </a:solidFill>
            </a:rPr>
            <a:t> via the full exploitation of the LHC and its </a:t>
          </a:r>
          <a:r>
            <a:rPr lang="en-US" dirty="0">
              <a:solidFill>
                <a:schemeClr val="tx1"/>
              </a:solidFill>
            </a:rPr>
            <a:t>high luminosity upgrade (HL-LHC)</a:t>
          </a:r>
          <a:endParaRPr lang="en-GB" dirty="0">
            <a:solidFill>
              <a:schemeClr val="tx1"/>
            </a:solidFill>
          </a:endParaRPr>
        </a:p>
      </dgm:t>
    </dgm:pt>
    <dgm:pt modelId="{E8CCCE8E-00FA-AC43-89E6-67C07077FB1B}" type="parTrans" cxnId="{4255C389-1E18-9740-9D50-58D925AEE264}">
      <dgm:prSet/>
      <dgm:spPr/>
      <dgm:t>
        <a:bodyPr/>
        <a:lstStyle/>
        <a:p>
          <a:endParaRPr lang="en-GB"/>
        </a:p>
      </dgm:t>
    </dgm:pt>
    <dgm:pt modelId="{545F790A-8D9B-CA43-A73B-A6D57523EDAA}" type="sibTrans" cxnId="{4255C389-1E18-9740-9D50-58D925AEE264}">
      <dgm:prSet/>
      <dgm:spPr/>
      <dgm:t>
        <a:bodyPr/>
        <a:lstStyle/>
        <a:p>
          <a:endParaRPr lang="en-GB"/>
        </a:p>
      </dgm:t>
    </dgm:pt>
    <dgm:pt modelId="{94BC2CEE-50CF-A641-BF35-0D038AE2F882}">
      <dgm:prSet phldrT="[Text]" custT="1"/>
      <dgm:spPr/>
      <dgm:t>
        <a:bodyPr/>
        <a:lstStyle/>
        <a:p>
          <a:r>
            <a:rPr lang="en-GB" sz="3200" dirty="0"/>
            <a:t>Preparing the future</a:t>
          </a:r>
        </a:p>
      </dgm:t>
    </dgm:pt>
    <dgm:pt modelId="{068B61DA-30F1-D545-AF4E-FA928FE5AF6A}" type="parTrans" cxnId="{C58E9E1C-FD33-3E46-ACF5-4D9A3B799763}">
      <dgm:prSet/>
      <dgm:spPr/>
      <dgm:t>
        <a:bodyPr/>
        <a:lstStyle/>
        <a:p>
          <a:endParaRPr lang="en-GB"/>
        </a:p>
      </dgm:t>
    </dgm:pt>
    <dgm:pt modelId="{E398B789-D499-9D4B-AADD-6590D0C43E9C}" type="sibTrans" cxnId="{C58E9E1C-FD33-3E46-ACF5-4D9A3B799763}">
      <dgm:prSet/>
      <dgm:spPr/>
      <dgm:t>
        <a:bodyPr/>
        <a:lstStyle/>
        <a:p>
          <a:endParaRPr lang="en-GB"/>
        </a:p>
      </dgm:t>
    </dgm:pt>
    <dgm:pt modelId="{54D9C318-995B-094C-9E4B-88C98F589941}">
      <dgm:prSet phldrT="[Text]"/>
      <dgm:spPr/>
      <dgm:t>
        <a:bodyPr/>
        <a:lstStyle/>
        <a:p>
          <a:pPr>
            <a:buNone/>
          </a:pPr>
          <a:r>
            <a:rPr lang="en-US" dirty="0">
              <a:solidFill>
                <a:schemeClr val="tx1"/>
              </a:solidFill>
            </a:rPr>
            <a:t>CERN is investigating the </a:t>
          </a:r>
          <a:r>
            <a:rPr lang="en-US" b="1" dirty="0">
              <a:solidFill>
                <a:schemeClr val="tx1"/>
              </a:solidFill>
            </a:rPr>
            <a:t>feasibility of a future collider </a:t>
          </a:r>
          <a:r>
            <a:rPr lang="en-US" dirty="0">
              <a:solidFill>
                <a:schemeClr val="tx1"/>
              </a:solidFill>
            </a:rPr>
            <a:t>as a crucial tool to unlock the outstanding mysteries of the universe. The new collider could have a 100km circumference and reach collision energies </a:t>
          </a:r>
          <a:r>
            <a:rPr lang="en-US" strike="noStrike" dirty="0">
              <a:solidFill>
                <a:schemeClr val="tx1"/>
              </a:solidFill>
            </a:rPr>
            <a:t>of at least </a:t>
          </a:r>
          <a:r>
            <a:rPr lang="en-US" dirty="0">
              <a:solidFill>
                <a:schemeClr val="tx1"/>
              </a:solidFill>
            </a:rPr>
            <a:t>100TeV enabling the search of new physics.</a:t>
          </a:r>
          <a:r>
            <a:rPr lang="en-CH" dirty="0">
              <a:solidFill>
                <a:schemeClr val="tx1"/>
              </a:solidFill>
              <a:effectLst/>
            </a:rPr>
            <a:t> </a:t>
          </a:r>
          <a:endParaRPr lang="en-GB" dirty="0">
            <a:solidFill>
              <a:schemeClr val="tx1"/>
            </a:solidFill>
          </a:endParaRPr>
        </a:p>
      </dgm:t>
    </dgm:pt>
    <dgm:pt modelId="{4CD5AFE5-1336-1A4E-8801-18503BE3B752}" type="parTrans" cxnId="{78B1C205-34EA-064F-A9A7-CC618077E0E9}">
      <dgm:prSet/>
      <dgm:spPr/>
      <dgm:t>
        <a:bodyPr/>
        <a:lstStyle/>
        <a:p>
          <a:endParaRPr lang="en-GB"/>
        </a:p>
      </dgm:t>
    </dgm:pt>
    <dgm:pt modelId="{82528C2E-64AC-CB4F-B6CF-8576EA7823BF}" type="sibTrans" cxnId="{78B1C205-34EA-064F-A9A7-CC618077E0E9}">
      <dgm:prSet/>
      <dgm:spPr/>
      <dgm:t>
        <a:bodyPr/>
        <a:lstStyle/>
        <a:p>
          <a:endParaRPr lang="en-GB"/>
        </a:p>
      </dgm:t>
    </dgm:pt>
    <dgm:pt modelId="{5200EBF9-D0FA-B54C-BAF5-E6CF59231985}" type="pres">
      <dgm:prSet presAssocID="{EA13E08D-3212-784A-910B-8497DA98E2DF}" presName="Name0" presStyleCnt="0">
        <dgm:presLayoutVars>
          <dgm:dir/>
          <dgm:animLvl val="lvl"/>
          <dgm:resizeHandles val="exact"/>
        </dgm:presLayoutVars>
      </dgm:prSet>
      <dgm:spPr/>
    </dgm:pt>
    <dgm:pt modelId="{0F927FC9-AE67-4E4B-B4BF-08910B02CAAD}" type="pres">
      <dgm:prSet presAssocID="{498BF9D0-8E20-604D-8523-C0C4FED8D583}" presName="linNode" presStyleCnt="0"/>
      <dgm:spPr/>
    </dgm:pt>
    <dgm:pt modelId="{6E7B4430-FDA7-784C-A50A-A954A702DC88}" type="pres">
      <dgm:prSet presAssocID="{498BF9D0-8E20-604D-8523-C0C4FED8D583}" presName="parentText" presStyleLbl="node1" presStyleIdx="0" presStyleCnt="3" custLinFactNeighborX="-2709" custLinFactNeighborY="-11099">
        <dgm:presLayoutVars>
          <dgm:chMax val="1"/>
          <dgm:bulletEnabled val="1"/>
        </dgm:presLayoutVars>
      </dgm:prSet>
      <dgm:spPr/>
    </dgm:pt>
    <dgm:pt modelId="{8D9FFC59-1C29-AE4B-AF7D-B67B0A95BEAA}" type="pres">
      <dgm:prSet presAssocID="{498BF9D0-8E20-604D-8523-C0C4FED8D583}" presName="descendantText" presStyleLbl="alignAccFollowNode1" presStyleIdx="0" presStyleCnt="3">
        <dgm:presLayoutVars>
          <dgm:bulletEnabled val="1"/>
        </dgm:presLayoutVars>
      </dgm:prSet>
      <dgm:spPr/>
    </dgm:pt>
    <dgm:pt modelId="{1A04AB24-1824-5F43-A43D-51FB81CDFA69}" type="pres">
      <dgm:prSet presAssocID="{6EE12312-133E-B840-88C0-85277B0C0D64}" presName="sp" presStyleCnt="0"/>
      <dgm:spPr/>
    </dgm:pt>
    <dgm:pt modelId="{81FF18BE-7D16-1043-A849-7957E9F17EFD}" type="pres">
      <dgm:prSet presAssocID="{D9C9FE48-94BE-EE40-9FAF-246916153BEA}" presName="linNode" presStyleCnt="0"/>
      <dgm:spPr/>
    </dgm:pt>
    <dgm:pt modelId="{8F401C1F-3DE8-614F-B8BE-DDE352FAC9ED}" type="pres">
      <dgm:prSet presAssocID="{D9C9FE48-94BE-EE40-9FAF-246916153BEA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04FBFA01-6A50-0A43-ACCB-8AB5DD6360AA}" type="pres">
      <dgm:prSet presAssocID="{D9C9FE48-94BE-EE40-9FAF-246916153BEA}" presName="descendantText" presStyleLbl="alignAccFollowNode1" presStyleIdx="1" presStyleCnt="3">
        <dgm:presLayoutVars>
          <dgm:bulletEnabled val="1"/>
        </dgm:presLayoutVars>
      </dgm:prSet>
      <dgm:spPr/>
    </dgm:pt>
    <dgm:pt modelId="{84D98CA0-5D1B-834A-8807-937F0977ED33}" type="pres">
      <dgm:prSet presAssocID="{80F860A4-D3BF-C844-9AB6-4F1253324C02}" presName="sp" presStyleCnt="0"/>
      <dgm:spPr/>
    </dgm:pt>
    <dgm:pt modelId="{2CB33190-8E17-5042-9F70-5DE9889C1BC7}" type="pres">
      <dgm:prSet presAssocID="{94BC2CEE-50CF-A641-BF35-0D038AE2F882}" presName="linNode" presStyleCnt="0"/>
      <dgm:spPr/>
    </dgm:pt>
    <dgm:pt modelId="{F1C4D398-9986-3147-BE08-4E0DACBC422C}" type="pres">
      <dgm:prSet presAssocID="{94BC2CEE-50CF-A641-BF35-0D038AE2F882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0C54F941-6E32-0247-899D-5E4B9A082D4F}" type="pres">
      <dgm:prSet presAssocID="{94BC2CEE-50CF-A641-BF35-0D038AE2F882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78B1C205-34EA-064F-A9A7-CC618077E0E9}" srcId="{94BC2CEE-50CF-A641-BF35-0D038AE2F882}" destId="{54D9C318-995B-094C-9E4B-88C98F589941}" srcOrd="0" destOrd="0" parTransId="{4CD5AFE5-1336-1A4E-8801-18503BE3B752}" sibTransId="{82528C2E-64AC-CB4F-B6CF-8576EA7823BF}"/>
    <dgm:cxn modelId="{6C730814-CAD6-C940-9D8D-159EB858F7A1}" type="presOf" srcId="{EA13E08D-3212-784A-910B-8497DA98E2DF}" destId="{5200EBF9-D0FA-B54C-BAF5-E6CF59231985}" srcOrd="0" destOrd="0" presId="urn:microsoft.com/office/officeart/2005/8/layout/vList5"/>
    <dgm:cxn modelId="{C58E9E1C-FD33-3E46-ACF5-4D9A3B799763}" srcId="{EA13E08D-3212-784A-910B-8497DA98E2DF}" destId="{94BC2CEE-50CF-A641-BF35-0D038AE2F882}" srcOrd="2" destOrd="0" parTransId="{068B61DA-30F1-D545-AF4E-FA928FE5AF6A}" sibTransId="{E398B789-D499-9D4B-AADD-6590D0C43E9C}"/>
    <dgm:cxn modelId="{F2772F28-6C01-3042-99E5-EC469A8E9423}" srcId="{EA13E08D-3212-784A-910B-8497DA98E2DF}" destId="{498BF9D0-8E20-604D-8523-C0C4FED8D583}" srcOrd="0" destOrd="0" parTransId="{7BF7C30F-667F-C241-AB18-B4ED05F1671F}" sibTransId="{6EE12312-133E-B840-88C0-85277B0C0D64}"/>
    <dgm:cxn modelId="{44555329-069F-F24E-90A7-A2D8324AF8CA}" type="presOf" srcId="{94BC2CEE-50CF-A641-BF35-0D038AE2F882}" destId="{F1C4D398-9986-3147-BE08-4E0DACBC422C}" srcOrd="0" destOrd="0" presId="urn:microsoft.com/office/officeart/2005/8/layout/vList5"/>
    <dgm:cxn modelId="{21A6172B-30A0-2C43-B3E2-A47D3A20373E}" type="presOf" srcId="{51BBECBD-D374-B840-8A53-EE285565E069}" destId="{04FBFA01-6A50-0A43-ACCB-8AB5DD6360AA}" srcOrd="0" destOrd="0" presId="urn:microsoft.com/office/officeart/2005/8/layout/vList5"/>
    <dgm:cxn modelId="{2244AE41-DEA8-CD41-8340-17C9E77616B9}" type="presOf" srcId="{D9C9FE48-94BE-EE40-9FAF-246916153BEA}" destId="{8F401C1F-3DE8-614F-B8BE-DDE352FAC9ED}" srcOrd="0" destOrd="0" presId="urn:microsoft.com/office/officeart/2005/8/layout/vList5"/>
    <dgm:cxn modelId="{4255C389-1E18-9740-9D50-58D925AEE264}" srcId="{D9C9FE48-94BE-EE40-9FAF-246916153BEA}" destId="{51BBECBD-D374-B840-8A53-EE285565E069}" srcOrd="0" destOrd="0" parTransId="{E8CCCE8E-00FA-AC43-89E6-67C07077FB1B}" sibTransId="{545F790A-8D9B-CA43-A73B-A6D57523EDAA}"/>
    <dgm:cxn modelId="{27E23999-86F4-8F41-9821-EBC308B8910B}" type="presOf" srcId="{54D9C318-995B-094C-9E4B-88C98F589941}" destId="{0C54F941-6E32-0247-899D-5E4B9A082D4F}" srcOrd="0" destOrd="0" presId="urn:microsoft.com/office/officeart/2005/8/layout/vList5"/>
    <dgm:cxn modelId="{CD0764A1-FB3D-7249-B10E-C9307AB9BA34}" srcId="{EA13E08D-3212-784A-910B-8497DA98E2DF}" destId="{D9C9FE48-94BE-EE40-9FAF-246916153BEA}" srcOrd="1" destOrd="0" parTransId="{8A976198-F6A5-6845-982C-9CE42647CCA6}" sibTransId="{80F860A4-D3BF-C844-9AB6-4F1253324C02}"/>
    <dgm:cxn modelId="{8D84E3E9-3868-E14E-8C2F-E410F088B44C}" srcId="{498BF9D0-8E20-604D-8523-C0C4FED8D583}" destId="{0DC06EA9-0E44-F043-8C46-63D21FF7816E}" srcOrd="0" destOrd="0" parTransId="{93A58C85-BD7F-6F46-9F6A-48AE238B0E07}" sibTransId="{D644BFEE-CB01-204F-AD21-40AC4760C6B7}"/>
    <dgm:cxn modelId="{5350F7E9-B917-F947-9B10-F5D7449580BF}" type="presOf" srcId="{498BF9D0-8E20-604D-8523-C0C4FED8D583}" destId="{6E7B4430-FDA7-784C-A50A-A954A702DC88}" srcOrd="0" destOrd="0" presId="urn:microsoft.com/office/officeart/2005/8/layout/vList5"/>
    <dgm:cxn modelId="{BC8FEBF5-A014-0A4B-B3DB-124F349699E9}" type="presOf" srcId="{0DC06EA9-0E44-F043-8C46-63D21FF7816E}" destId="{8D9FFC59-1C29-AE4B-AF7D-B67B0A95BEAA}" srcOrd="0" destOrd="0" presId="urn:microsoft.com/office/officeart/2005/8/layout/vList5"/>
    <dgm:cxn modelId="{55AD220A-3468-AD4D-BDD1-167A62E75B20}" type="presParOf" srcId="{5200EBF9-D0FA-B54C-BAF5-E6CF59231985}" destId="{0F927FC9-AE67-4E4B-B4BF-08910B02CAAD}" srcOrd="0" destOrd="0" presId="urn:microsoft.com/office/officeart/2005/8/layout/vList5"/>
    <dgm:cxn modelId="{BC4E384A-4013-9647-84BB-A1CA167851BC}" type="presParOf" srcId="{0F927FC9-AE67-4E4B-B4BF-08910B02CAAD}" destId="{6E7B4430-FDA7-784C-A50A-A954A702DC88}" srcOrd="0" destOrd="0" presId="urn:microsoft.com/office/officeart/2005/8/layout/vList5"/>
    <dgm:cxn modelId="{1E592A26-6EFA-5F41-AACD-AC9ECAC2DEDE}" type="presParOf" srcId="{0F927FC9-AE67-4E4B-B4BF-08910B02CAAD}" destId="{8D9FFC59-1C29-AE4B-AF7D-B67B0A95BEAA}" srcOrd="1" destOrd="0" presId="urn:microsoft.com/office/officeart/2005/8/layout/vList5"/>
    <dgm:cxn modelId="{864E31D5-1787-1042-A412-504CFB8F7549}" type="presParOf" srcId="{5200EBF9-D0FA-B54C-BAF5-E6CF59231985}" destId="{1A04AB24-1824-5F43-A43D-51FB81CDFA69}" srcOrd="1" destOrd="0" presId="urn:microsoft.com/office/officeart/2005/8/layout/vList5"/>
    <dgm:cxn modelId="{48727D4E-1668-7648-861B-1A35A9CCE7BA}" type="presParOf" srcId="{5200EBF9-D0FA-B54C-BAF5-E6CF59231985}" destId="{81FF18BE-7D16-1043-A849-7957E9F17EFD}" srcOrd="2" destOrd="0" presId="urn:microsoft.com/office/officeart/2005/8/layout/vList5"/>
    <dgm:cxn modelId="{1D3220CC-8FEA-0A4E-9484-837A4205839B}" type="presParOf" srcId="{81FF18BE-7D16-1043-A849-7957E9F17EFD}" destId="{8F401C1F-3DE8-614F-B8BE-DDE352FAC9ED}" srcOrd="0" destOrd="0" presId="urn:microsoft.com/office/officeart/2005/8/layout/vList5"/>
    <dgm:cxn modelId="{DB4993CC-E953-1C44-B661-5310249E61C0}" type="presParOf" srcId="{81FF18BE-7D16-1043-A849-7957E9F17EFD}" destId="{04FBFA01-6A50-0A43-ACCB-8AB5DD6360AA}" srcOrd="1" destOrd="0" presId="urn:microsoft.com/office/officeart/2005/8/layout/vList5"/>
    <dgm:cxn modelId="{08C5969B-81A1-6441-81B0-B21EB1F94F11}" type="presParOf" srcId="{5200EBF9-D0FA-B54C-BAF5-E6CF59231985}" destId="{84D98CA0-5D1B-834A-8807-937F0977ED33}" srcOrd="3" destOrd="0" presId="urn:microsoft.com/office/officeart/2005/8/layout/vList5"/>
    <dgm:cxn modelId="{B559BB10-6D4B-E54F-995A-AD96A855FBE2}" type="presParOf" srcId="{5200EBF9-D0FA-B54C-BAF5-E6CF59231985}" destId="{2CB33190-8E17-5042-9F70-5DE9889C1BC7}" srcOrd="4" destOrd="0" presId="urn:microsoft.com/office/officeart/2005/8/layout/vList5"/>
    <dgm:cxn modelId="{6F4B417A-EC04-9449-AC0F-C1EBBAD0373B}" type="presParOf" srcId="{2CB33190-8E17-5042-9F70-5DE9889C1BC7}" destId="{F1C4D398-9986-3147-BE08-4E0DACBC422C}" srcOrd="0" destOrd="0" presId="urn:microsoft.com/office/officeart/2005/8/layout/vList5"/>
    <dgm:cxn modelId="{B274DEBA-0FCD-404A-B85E-4C0980CDB434}" type="presParOf" srcId="{2CB33190-8E17-5042-9F70-5DE9889C1BC7}" destId="{0C54F941-6E32-0247-899D-5E4B9A082D4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10ED45-9232-244E-B589-29D0A4B672E3}" type="doc">
      <dgm:prSet loTypeId="urn:microsoft.com/office/officeart/2005/8/layout/hierarchy3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DEBB5AA-9C02-8D4F-B554-60731AC92968}">
      <dgm:prSet phldrT="[Text]" custT="1"/>
      <dgm:spPr/>
      <dgm:t>
        <a:bodyPr/>
        <a:lstStyle/>
        <a:p>
          <a:r>
            <a:rPr lang="en-GB" sz="2400" dirty="0"/>
            <a:t>Celebration</a:t>
          </a:r>
        </a:p>
      </dgm:t>
    </dgm:pt>
    <dgm:pt modelId="{F3503CC6-A588-3443-9D04-8FE073499E79}" type="parTrans" cxnId="{604D44B7-10AE-7045-943E-926F742F4C30}">
      <dgm:prSet/>
      <dgm:spPr/>
      <dgm:t>
        <a:bodyPr/>
        <a:lstStyle/>
        <a:p>
          <a:endParaRPr lang="en-GB"/>
        </a:p>
      </dgm:t>
    </dgm:pt>
    <dgm:pt modelId="{3931C89C-0C4A-834D-BD32-0D72D1E613C7}" type="sibTrans" cxnId="{604D44B7-10AE-7045-943E-926F742F4C30}">
      <dgm:prSet/>
      <dgm:spPr/>
      <dgm:t>
        <a:bodyPr/>
        <a:lstStyle/>
        <a:p>
          <a:endParaRPr lang="en-GB"/>
        </a:p>
      </dgm:t>
    </dgm:pt>
    <dgm:pt modelId="{34F43A12-5D45-CA49-9EC2-BE9E80DCE750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en-US" sz="1200" dirty="0"/>
            <a:t>The result of decades of incremental research</a:t>
          </a:r>
        </a:p>
        <a:p>
          <a:pPr algn="l">
            <a:buFont typeface="Arial" panose="020B0604020202020204" pitchFamily="34" charset="0"/>
            <a:buNone/>
          </a:pPr>
          <a:r>
            <a:rPr lang="en-US" sz="1200" dirty="0"/>
            <a:t>Questions answered, remaining questions, and new questions</a:t>
          </a:r>
        </a:p>
        <a:p>
          <a:pPr algn="l">
            <a:buFont typeface="Arial" panose="020B0604020202020204" pitchFamily="34" charset="0"/>
            <a:buNone/>
          </a:pPr>
          <a:r>
            <a:rPr lang="en-US" sz="1200" dirty="0"/>
            <a:t>Impact beyond the field of particle physics (</a:t>
          </a:r>
          <a:r>
            <a:rPr lang="en-US" sz="1200" dirty="0" err="1"/>
            <a:t>astroparticle</a:t>
          </a:r>
          <a:r>
            <a:rPr lang="en-US" sz="1200" dirty="0"/>
            <a:t> physics, cosmology,…)</a:t>
          </a:r>
          <a:endParaRPr lang="en-GB" sz="1200" dirty="0"/>
        </a:p>
      </dgm:t>
    </dgm:pt>
    <dgm:pt modelId="{488ED175-A83D-6547-B03C-54DB340F95ED}" type="parTrans" cxnId="{F420967B-8AA4-A045-93EE-20613F52078D}">
      <dgm:prSet/>
      <dgm:spPr/>
      <dgm:t>
        <a:bodyPr/>
        <a:lstStyle/>
        <a:p>
          <a:endParaRPr lang="en-GB"/>
        </a:p>
      </dgm:t>
    </dgm:pt>
    <dgm:pt modelId="{C8EA2151-41CC-664D-B084-7B2D09039C25}" type="sibTrans" cxnId="{F420967B-8AA4-A045-93EE-20613F52078D}">
      <dgm:prSet/>
      <dgm:spPr/>
      <dgm:t>
        <a:bodyPr/>
        <a:lstStyle/>
        <a:p>
          <a:endParaRPr lang="en-GB"/>
        </a:p>
      </dgm:t>
    </dgm:pt>
    <dgm:pt modelId="{E91C6A15-D99D-5A4D-9A06-B3850ECDEFBB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Discovery underpinned by cutting edge technological innovation (accelerators, detectors, computing) </a:t>
          </a:r>
        </a:p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Applications in society </a:t>
          </a:r>
          <a:endParaRPr lang="en-GB" sz="1200" dirty="0"/>
        </a:p>
      </dgm:t>
    </dgm:pt>
    <dgm:pt modelId="{A1A696F2-FD58-5D47-A207-F9A2C26832D3}" type="parTrans" cxnId="{0AF88B63-3C9A-FE44-810E-E7D9D69DE078}">
      <dgm:prSet/>
      <dgm:spPr/>
      <dgm:t>
        <a:bodyPr/>
        <a:lstStyle/>
        <a:p>
          <a:endParaRPr lang="en-GB"/>
        </a:p>
      </dgm:t>
    </dgm:pt>
    <dgm:pt modelId="{EDA92544-392C-D240-B4E0-03A9A2D48927}" type="sibTrans" cxnId="{0AF88B63-3C9A-FE44-810E-E7D9D69DE078}">
      <dgm:prSet/>
      <dgm:spPr/>
      <dgm:t>
        <a:bodyPr/>
        <a:lstStyle/>
        <a:p>
          <a:endParaRPr lang="en-GB"/>
        </a:p>
      </dgm:t>
    </dgm:pt>
    <dgm:pt modelId="{6A9B5ADC-72FE-9A4F-8F2B-252AF85902CC}">
      <dgm:prSet phldrT="[Text]" custT="1"/>
      <dgm:spPr/>
      <dgm:t>
        <a:bodyPr/>
        <a:lstStyle/>
        <a:p>
          <a:r>
            <a:rPr lang="en-GB" sz="2400" dirty="0"/>
            <a:t>10 years on</a:t>
          </a:r>
        </a:p>
      </dgm:t>
    </dgm:pt>
    <dgm:pt modelId="{9DE26ADC-7D43-E849-A74B-6FB284E19C37}" type="parTrans" cxnId="{846FD3D6-C301-7D40-849E-741234AE8AD1}">
      <dgm:prSet/>
      <dgm:spPr/>
      <dgm:t>
        <a:bodyPr/>
        <a:lstStyle/>
        <a:p>
          <a:endParaRPr lang="en-GB"/>
        </a:p>
      </dgm:t>
    </dgm:pt>
    <dgm:pt modelId="{1D87978C-D994-8D41-AE46-7A061EFA7F7B}" type="sibTrans" cxnId="{846FD3D6-C301-7D40-849E-741234AE8AD1}">
      <dgm:prSet/>
      <dgm:spPr/>
      <dgm:t>
        <a:bodyPr/>
        <a:lstStyle/>
        <a:p>
          <a:endParaRPr lang="en-GB"/>
        </a:p>
      </dgm:t>
    </dgm:pt>
    <dgm:pt modelId="{162FE5A1-6665-7E46-AAA6-EA1C5EF03581}">
      <dgm:prSet phldrT="[Text]" custT="1"/>
      <dgm:spPr/>
      <dgm:t>
        <a:bodyPr anchor="ctr"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Compelling results over the decade</a:t>
          </a:r>
        </a:p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Interesting leads from research at the LHC</a:t>
          </a:r>
        </a:p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Full exploitation of LHC and HL-LHC</a:t>
          </a:r>
          <a:endParaRPr lang="en-GB" sz="1200" dirty="0"/>
        </a:p>
      </dgm:t>
    </dgm:pt>
    <dgm:pt modelId="{A4F67A37-A844-E34A-9777-00ABA94E5ABA}" type="parTrans" cxnId="{3FE667CC-4A03-F14D-B93C-A266F2B47973}">
      <dgm:prSet/>
      <dgm:spPr/>
      <dgm:t>
        <a:bodyPr/>
        <a:lstStyle/>
        <a:p>
          <a:endParaRPr lang="en-GB"/>
        </a:p>
      </dgm:t>
    </dgm:pt>
    <dgm:pt modelId="{F6A1681F-ED4D-B34F-8075-D5C96613CDA5}" type="sibTrans" cxnId="{3FE667CC-4A03-F14D-B93C-A266F2B47973}">
      <dgm:prSet/>
      <dgm:spPr/>
      <dgm:t>
        <a:bodyPr/>
        <a:lstStyle/>
        <a:p>
          <a:endParaRPr lang="en-GB"/>
        </a:p>
      </dgm:t>
    </dgm:pt>
    <dgm:pt modelId="{2D8E8BF1-E524-2449-9F93-94AC128FF1A8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A decade of successful international collaboration </a:t>
          </a:r>
          <a:endParaRPr lang="en-GB" sz="1200" dirty="0"/>
        </a:p>
      </dgm:t>
    </dgm:pt>
    <dgm:pt modelId="{A0222208-BE89-CB44-9B7D-6B855A0D2ABF}" type="parTrans" cxnId="{58B67CAE-6478-1942-AF95-1D5556DD5166}">
      <dgm:prSet/>
      <dgm:spPr/>
      <dgm:t>
        <a:bodyPr/>
        <a:lstStyle/>
        <a:p>
          <a:endParaRPr lang="en-GB"/>
        </a:p>
      </dgm:t>
    </dgm:pt>
    <dgm:pt modelId="{B789D0A6-830E-2B40-9BDA-5006F0CFC6EA}" type="sibTrans" cxnId="{58B67CAE-6478-1942-AF95-1D5556DD5166}">
      <dgm:prSet/>
      <dgm:spPr/>
      <dgm:t>
        <a:bodyPr/>
        <a:lstStyle/>
        <a:p>
          <a:endParaRPr lang="en-GB"/>
        </a:p>
      </dgm:t>
    </dgm:pt>
    <dgm:pt modelId="{0104B096-EB4A-9445-BB25-6A1EF818C973}">
      <dgm:prSet phldrT="[Text]" custT="1"/>
      <dgm:spPr/>
      <dgm:t>
        <a:bodyPr/>
        <a:lstStyle/>
        <a:p>
          <a:r>
            <a:rPr lang="en-GB" sz="2400" dirty="0"/>
            <a:t>Preparing the future</a:t>
          </a:r>
        </a:p>
      </dgm:t>
    </dgm:pt>
    <dgm:pt modelId="{57BAF137-81DE-904E-8676-7890925FEB1D}" type="parTrans" cxnId="{A80531F0-BACE-A749-9F1B-42E1AAC851F7}">
      <dgm:prSet/>
      <dgm:spPr/>
      <dgm:t>
        <a:bodyPr/>
        <a:lstStyle/>
        <a:p>
          <a:endParaRPr lang="en-GB"/>
        </a:p>
      </dgm:t>
    </dgm:pt>
    <dgm:pt modelId="{8361A4C8-CD94-4C4E-AC4A-4D3DFC6A2CD7}" type="sibTrans" cxnId="{A80531F0-BACE-A749-9F1B-42E1AAC851F7}">
      <dgm:prSet/>
      <dgm:spPr/>
      <dgm:t>
        <a:bodyPr/>
        <a:lstStyle/>
        <a:p>
          <a:endParaRPr lang="en-GB"/>
        </a:p>
      </dgm:t>
    </dgm:pt>
    <dgm:pt modelId="{A5EDF53F-9115-E34C-A9BC-5AFFCD29AF70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Physics case for a future collider</a:t>
          </a:r>
        </a:p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FCC Feasibility study</a:t>
          </a:r>
        </a:p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Accelerator R&amp;D </a:t>
          </a:r>
          <a:r>
            <a:rPr lang="en-US" sz="1200" dirty="0" err="1"/>
            <a:t>programme</a:t>
          </a:r>
          <a:endParaRPr lang="en-US" sz="1200" dirty="0"/>
        </a:p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Scientific diversity </a:t>
          </a:r>
          <a:r>
            <a:rPr lang="en-US" sz="1200" dirty="0" err="1"/>
            <a:t>programme</a:t>
          </a:r>
          <a:endParaRPr lang="en-GB" sz="1200" dirty="0"/>
        </a:p>
      </dgm:t>
    </dgm:pt>
    <dgm:pt modelId="{F9385B67-37EA-6941-9EA2-87B6C2117C36}" type="parTrans" cxnId="{1998BDF8-1989-524E-A5C9-1E6980BBD2BD}">
      <dgm:prSet/>
      <dgm:spPr/>
      <dgm:t>
        <a:bodyPr/>
        <a:lstStyle/>
        <a:p>
          <a:endParaRPr lang="en-GB"/>
        </a:p>
      </dgm:t>
    </dgm:pt>
    <dgm:pt modelId="{0A2C3765-68C6-0443-ACAE-92C0B65CD7C8}" type="sibTrans" cxnId="{1998BDF8-1989-524E-A5C9-1E6980BBD2BD}">
      <dgm:prSet/>
      <dgm:spPr/>
      <dgm:t>
        <a:bodyPr/>
        <a:lstStyle/>
        <a:p>
          <a:endParaRPr lang="en-GB"/>
        </a:p>
      </dgm:t>
    </dgm:pt>
    <dgm:pt modelId="{39233AAE-34B8-2E49-8189-0B72C34E3B14}">
      <dgm:prSet custT="1"/>
      <dgm:spPr/>
      <dgm:t>
        <a:bodyPr/>
        <a:lstStyle/>
        <a:p>
          <a:pPr algn="l"/>
          <a:r>
            <a:rPr lang="en-US" sz="1200" dirty="0"/>
            <a:t>Example of successful international collaboration</a:t>
          </a:r>
        </a:p>
        <a:p>
          <a:pPr algn="l"/>
          <a:r>
            <a:rPr lang="en-US" sz="1200" dirty="0"/>
            <a:t>A model for global scientific projects </a:t>
          </a:r>
        </a:p>
      </dgm:t>
    </dgm:pt>
    <dgm:pt modelId="{B60A9757-1C6B-A647-862A-502C128AD98B}" type="parTrans" cxnId="{66278B11-EB25-4940-A617-DA7C9B523099}">
      <dgm:prSet/>
      <dgm:spPr/>
      <dgm:t>
        <a:bodyPr/>
        <a:lstStyle/>
        <a:p>
          <a:endParaRPr lang="en-GB"/>
        </a:p>
      </dgm:t>
    </dgm:pt>
    <dgm:pt modelId="{082FA583-61B7-FA4E-AD27-61F627B43BE6}" type="sibTrans" cxnId="{66278B11-EB25-4940-A617-DA7C9B523099}">
      <dgm:prSet/>
      <dgm:spPr/>
      <dgm:t>
        <a:bodyPr/>
        <a:lstStyle/>
        <a:p>
          <a:endParaRPr lang="en-GB"/>
        </a:p>
      </dgm:t>
    </dgm:pt>
    <dgm:pt modelId="{2EBA0599-D594-C440-BFE0-8F13034AB30F}">
      <dgm:prSet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Framework for unprecedented global collaboration</a:t>
          </a:r>
        </a:p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CERN’s history of successful ambitious projects</a:t>
          </a:r>
          <a:endParaRPr lang="en-GB" sz="1200" dirty="0"/>
        </a:p>
      </dgm:t>
    </dgm:pt>
    <dgm:pt modelId="{C1AC1FF8-B96F-A64D-ADDE-E1C9EEB140EB}" type="parTrans" cxnId="{5BA06550-455D-9E4A-9CF2-6E2DD79E8BA5}">
      <dgm:prSet/>
      <dgm:spPr/>
      <dgm:t>
        <a:bodyPr/>
        <a:lstStyle/>
        <a:p>
          <a:endParaRPr lang="en-GB"/>
        </a:p>
      </dgm:t>
    </dgm:pt>
    <dgm:pt modelId="{2220F5A3-AA8E-AC41-8692-7276A309C708}" type="sibTrans" cxnId="{5BA06550-455D-9E4A-9CF2-6E2DD79E8BA5}">
      <dgm:prSet/>
      <dgm:spPr/>
      <dgm:t>
        <a:bodyPr/>
        <a:lstStyle/>
        <a:p>
          <a:endParaRPr lang="en-GB"/>
        </a:p>
      </dgm:t>
    </dgm:pt>
    <dgm:pt modelId="{EF95F20C-0FF0-FC4F-A3F4-888363437F3C}">
      <dgm:prSet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Cutting-edge technological innovation (e.g. HL-LHC)</a:t>
          </a:r>
        </a:p>
        <a:p>
          <a:pPr algn="l">
            <a:buFont typeface="Arial" panose="020B0604020202020204" pitchFamily="34" charset="0"/>
            <a:buChar char="•"/>
          </a:pPr>
          <a:r>
            <a:rPr lang="en-US" sz="1200" dirty="0"/>
            <a:t>Current and potential applications in society </a:t>
          </a:r>
          <a:endParaRPr lang="en-GB" sz="1200" dirty="0"/>
        </a:p>
      </dgm:t>
    </dgm:pt>
    <dgm:pt modelId="{CABF700B-CA14-6A43-AA83-6FC4F2BA0597}" type="parTrans" cxnId="{327CB8ED-F5BB-E749-8255-C164B9884883}">
      <dgm:prSet/>
      <dgm:spPr/>
      <dgm:t>
        <a:bodyPr/>
        <a:lstStyle/>
        <a:p>
          <a:endParaRPr lang="en-GB"/>
        </a:p>
      </dgm:t>
    </dgm:pt>
    <dgm:pt modelId="{B9573162-D346-D749-B2F6-D8B24D635FEE}" type="sibTrans" cxnId="{327CB8ED-F5BB-E749-8255-C164B9884883}">
      <dgm:prSet/>
      <dgm:spPr/>
      <dgm:t>
        <a:bodyPr/>
        <a:lstStyle/>
        <a:p>
          <a:endParaRPr lang="en-GB"/>
        </a:p>
      </dgm:t>
    </dgm:pt>
    <dgm:pt modelId="{1F040298-8BB0-9F48-AA43-9878D6C73CB0}">
      <dgm:prSet custT="1"/>
      <dgm:spPr/>
      <dgm:t>
        <a:bodyPr/>
        <a:lstStyle/>
        <a:p>
          <a:pPr algn="l"/>
          <a:r>
            <a:rPr lang="en-US" sz="1200" dirty="0"/>
            <a:t>Cutting-edge technological innovation</a:t>
          </a:r>
        </a:p>
        <a:p>
          <a:pPr algn="l"/>
          <a:r>
            <a:rPr lang="en-US" sz="1200" dirty="0"/>
            <a:t>Potential applications to societal challenges – health, environment</a:t>
          </a:r>
        </a:p>
      </dgm:t>
    </dgm:pt>
    <dgm:pt modelId="{57D010A6-B8FA-A644-BDE8-90B4B84C897D}" type="parTrans" cxnId="{9EF123CE-6713-DF47-A68F-B16F8C478057}">
      <dgm:prSet/>
      <dgm:spPr/>
      <dgm:t>
        <a:bodyPr/>
        <a:lstStyle/>
        <a:p>
          <a:endParaRPr lang="en-GB"/>
        </a:p>
      </dgm:t>
    </dgm:pt>
    <dgm:pt modelId="{99CB19C3-6347-6B47-96F4-182239481652}" type="sibTrans" cxnId="{9EF123CE-6713-DF47-A68F-B16F8C478057}">
      <dgm:prSet/>
      <dgm:spPr/>
      <dgm:t>
        <a:bodyPr/>
        <a:lstStyle/>
        <a:p>
          <a:endParaRPr lang="en-GB"/>
        </a:p>
      </dgm:t>
    </dgm:pt>
    <dgm:pt modelId="{ED22B35D-9DAF-5547-A8DE-5CE36364B88E}">
      <dgm:prSet custT="1"/>
      <dgm:spPr/>
      <dgm:t>
        <a:bodyPr/>
        <a:lstStyle/>
        <a:p>
          <a:pPr algn="l"/>
          <a:r>
            <a:rPr lang="en-GB" sz="1200" dirty="0"/>
            <a:t>Proven socio-economic benefits (business opportunities, capacity-building, job creation)</a:t>
          </a:r>
        </a:p>
      </dgm:t>
    </dgm:pt>
    <dgm:pt modelId="{8B0CD9DA-60E7-F443-88A7-548BE8F14832}" type="parTrans" cxnId="{9CBA2341-2D63-A446-95ED-D8B6F91243C2}">
      <dgm:prSet/>
      <dgm:spPr/>
      <dgm:t>
        <a:bodyPr/>
        <a:lstStyle/>
        <a:p>
          <a:endParaRPr lang="en-GB"/>
        </a:p>
      </dgm:t>
    </dgm:pt>
    <dgm:pt modelId="{9B30F01F-374D-3A45-876F-83F820CB7495}" type="sibTrans" cxnId="{9CBA2341-2D63-A446-95ED-D8B6F91243C2}">
      <dgm:prSet/>
      <dgm:spPr/>
      <dgm:t>
        <a:bodyPr/>
        <a:lstStyle/>
        <a:p>
          <a:endParaRPr lang="en-GB"/>
        </a:p>
      </dgm:t>
    </dgm:pt>
    <dgm:pt modelId="{BD6E4B3E-2915-D344-8679-5FE5BCD69C93}">
      <dgm:prSet custT="1"/>
      <dgm:spPr/>
      <dgm:t>
        <a:bodyPr/>
        <a:lstStyle/>
        <a:p>
          <a:pPr algn="l"/>
          <a:r>
            <a:rPr lang="en-US" sz="1200" dirty="0"/>
            <a:t>Socio-economic benefits of HL-LHC (and upgrades?) </a:t>
          </a:r>
        </a:p>
      </dgm:t>
    </dgm:pt>
    <dgm:pt modelId="{38337C11-27A0-8B4A-A094-00F157C703EF}" type="parTrans" cxnId="{2D852CAC-BC10-1F40-AC84-08982724408D}">
      <dgm:prSet/>
      <dgm:spPr/>
      <dgm:t>
        <a:bodyPr/>
        <a:lstStyle/>
        <a:p>
          <a:endParaRPr lang="en-GB"/>
        </a:p>
      </dgm:t>
    </dgm:pt>
    <dgm:pt modelId="{A0169835-72A7-6248-9EAF-D8A010908730}" type="sibTrans" cxnId="{2D852CAC-BC10-1F40-AC84-08982724408D}">
      <dgm:prSet/>
      <dgm:spPr/>
      <dgm:t>
        <a:bodyPr/>
        <a:lstStyle/>
        <a:p>
          <a:endParaRPr lang="en-GB"/>
        </a:p>
      </dgm:t>
    </dgm:pt>
    <dgm:pt modelId="{4889FBC5-551A-9547-BCE7-AA8E4B757182}">
      <dgm:prSet custT="1"/>
      <dgm:spPr/>
      <dgm:t>
        <a:bodyPr/>
        <a:lstStyle/>
        <a:p>
          <a:pPr algn="l"/>
          <a:r>
            <a:rPr lang="en-US" sz="1200" dirty="0"/>
            <a:t>Continued socio-economic benefits, including opportunities for industry and job creation </a:t>
          </a:r>
        </a:p>
      </dgm:t>
    </dgm:pt>
    <dgm:pt modelId="{776685CD-ECB1-5847-BAC5-958A1434D142}" type="parTrans" cxnId="{CD488790-BF62-1649-909B-DF9BD69208BE}">
      <dgm:prSet/>
      <dgm:spPr/>
      <dgm:t>
        <a:bodyPr/>
        <a:lstStyle/>
        <a:p>
          <a:endParaRPr lang="en-GB"/>
        </a:p>
      </dgm:t>
    </dgm:pt>
    <dgm:pt modelId="{08270895-8CFE-1040-AEB8-E8D37C0970B3}" type="sibTrans" cxnId="{CD488790-BF62-1649-909B-DF9BD69208BE}">
      <dgm:prSet/>
      <dgm:spPr/>
      <dgm:t>
        <a:bodyPr/>
        <a:lstStyle/>
        <a:p>
          <a:endParaRPr lang="en-GB"/>
        </a:p>
      </dgm:t>
    </dgm:pt>
    <dgm:pt modelId="{360C3579-DF5A-514F-9DE3-923918721886}">
      <dgm:prSet custT="1"/>
      <dgm:spPr/>
      <dgm:t>
        <a:bodyPr/>
        <a:lstStyle/>
        <a:p>
          <a:pPr algn="l"/>
          <a:r>
            <a:rPr lang="en-GB" sz="1200" dirty="0"/>
            <a:t>Inspiration for fundamental research and careers in STEM </a:t>
          </a:r>
        </a:p>
      </dgm:t>
    </dgm:pt>
    <dgm:pt modelId="{46FE1CCB-76E7-5E4D-AFC9-A6C45413ADE6}" type="parTrans" cxnId="{F6090335-1660-9D42-9C84-586F25508F21}">
      <dgm:prSet/>
      <dgm:spPr/>
      <dgm:t>
        <a:bodyPr/>
        <a:lstStyle/>
        <a:p>
          <a:endParaRPr lang="en-GB"/>
        </a:p>
      </dgm:t>
    </dgm:pt>
    <dgm:pt modelId="{2555F94C-1479-D246-AC85-44871EAA0C0B}" type="sibTrans" cxnId="{F6090335-1660-9D42-9C84-586F25508F21}">
      <dgm:prSet/>
      <dgm:spPr/>
      <dgm:t>
        <a:bodyPr/>
        <a:lstStyle/>
        <a:p>
          <a:endParaRPr lang="en-GB"/>
        </a:p>
      </dgm:t>
    </dgm:pt>
    <dgm:pt modelId="{E2614CD8-9514-7F40-A44D-29AEDF6163B4}">
      <dgm:prSet custT="1"/>
      <dgm:spPr/>
      <dgm:t>
        <a:bodyPr/>
        <a:lstStyle/>
        <a:p>
          <a:pPr algn="l"/>
          <a:r>
            <a:rPr lang="en-GB" sz="1200" dirty="0"/>
            <a:t>Inspiration for fundamental research and careers in STEM </a:t>
          </a:r>
        </a:p>
      </dgm:t>
    </dgm:pt>
    <dgm:pt modelId="{2CBC9D7A-3970-B145-BF6C-505C40061904}" type="parTrans" cxnId="{7941871F-C551-9242-A6A6-7AC26777531B}">
      <dgm:prSet/>
      <dgm:spPr/>
      <dgm:t>
        <a:bodyPr/>
        <a:lstStyle/>
        <a:p>
          <a:endParaRPr lang="en-GB"/>
        </a:p>
      </dgm:t>
    </dgm:pt>
    <dgm:pt modelId="{B63D8FC2-D8FE-764A-9FD0-1EAEE1C013A5}" type="sibTrans" cxnId="{7941871F-C551-9242-A6A6-7AC26777531B}">
      <dgm:prSet/>
      <dgm:spPr/>
      <dgm:t>
        <a:bodyPr/>
        <a:lstStyle/>
        <a:p>
          <a:endParaRPr lang="en-GB"/>
        </a:p>
      </dgm:t>
    </dgm:pt>
    <dgm:pt modelId="{1E9775DE-8263-0244-9BF8-B9DD910E4E3F}">
      <dgm:prSet custT="1"/>
      <dgm:spPr/>
      <dgm:t>
        <a:bodyPr/>
        <a:lstStyle/>
        <a:p>
          <a:pPr algn="l"/>
          <a:r>
            <a:rPr lang="en-GB" sz="1200" dirty="0"/>
            <a:t>Inspiration for fundamental research and careers in STEM </a:t>
          </a:r>
        </a:p>
      </dgm:t>
    </dgm:pt>
    <dgm:pt modelId="{463172D2-EE29-2A48-8477-129E92AEB55F}" type="parTrans" cxnId="{9D9A9594-1594-D84A-A0B3-84AA90906003}">
      <dgm:prSet/>
      <dgm:spPr/>
      <dgm:t>
        <a:bodyPr/>
        <a:lstStyle/>
        <a:p>
          <a:endParaRPr lang="en-GB"/>
        </a:p>
      </dgm:t>
    </dgm:pt>
    <dgm:pt modelId="{89BE9D1A-A53D-3B44-8F9D-E880ECC6ED3F}" type="sibTrans" cxnId="{9D9A9594-1594-D84A-A0B3-84AA90906003}">
      <dgm:prSet/>
      <dgm:spPr/>
      <dgm:t>
        <a:bodyPr/>
        <a:lstStyle/>
        <a:p>
          <a:endParaRPr lang="en-GB"/>
        </a:p>
      </dgm:t>
    </dgm:pt>
    <dgm:pt modelId="{93FB3404-6BE1-634D-8295-8DC576A213F8}">
      <dgm:prSet custT="1"/>
      <dgm:spPr/>
      <dgm:t>
        <a:bodyPr/>
        <a:lstStyle/>
        <a:p>
          <a:pPr algn="l"/>
          <a:r>
            <a:rPr lang="en-GB" sz="1200" dirty="0"/>
            <a:t>The cost of a future collider (will be distributed amongst global community and over several decades) </a:t>
          </a:r>
        </a:p>
      </dgm:t>
    </dgm:pt>
    <dgm:pt modelId="{AC881925-6178-0547-9AC9-26488B9EBB06}" type="parTrans" cxnId="{B1298D47-6F71-1444-B240-DEE96A79D369}">
      <dgm:prSet/>
      <dgm:spPr/>
      <dgm:t>
        <a:bodyPr/>
        <a:lstStyle/>
        <a:p>
          <a:endParaRPr lang="en-GB"/>
        </a:p>
      </dgm:t>
    </dgm:pt>
    <dgm:pt modelId="{DFECA2FC-8269-D344-996A-526BA4DA429D}" type="sibTrans" cxnId="{B1298D47-6F71-1444-B240-DEE96A79D369}">
      <dgm:prSet/>
      <dgm:spPr/>
      <dgm:t>
        <a:bodyPr/>
        <a:lstStyle/>
        <a:p>
          <a:endParaRPr lang="en-GB"/>
        </a:p>
      </dgm:t>
    </dgm:pt>
    <dgm:pt modelId="{589410CD-28F5-6D4A-82A0-57F85E88F9D1}" type="pres">
      <dgm:prSet presAssocID="{1810ED45-9232-244E-B589-29D0A4B672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CC2DF81-F6FC-BD4A-8925-8D5566B13A76}" type="pres">
      <dgm:prSet presAssocID="{7DEBB5AA-9C02-8D4F-B554-60731AC92968}" presName="root" presStyleCnt="0"/>
      <dgm:spPr/>
    </dgm:pt>
    <dgm:pt modelId="{90ED702A-D3A7-DD48-84F6-7017AEC74FF4}" type="pres">
      <dgm:prSet presAssocID="{7DEBB5AA-9C02-8D4F-B554-60731AC92968}" presName="rootComposite" presStyleCnt="0"/>
      <dgm:spPr/>
    </dgm:pt>
    <dgm:pt modelId="{D40E97EC-884A-014D-8979-3E210870DD94}" type="pres">
      <dgm:prSet presAssocID="{7DEBB5AA-9C02-8D4F-B554-60731AC92968}" presName="rootText" presStyleLbl="node1" presStyleIdx="0" presStyleCnt="3" custScaleX="136655"/>
      <dgm:spPr/>
    </dgm:pt>
    <dgm:pt modelId="{333355CE-BD6C-3D48-9CC9-92170A0A9DD5}" type="pres">
      <dgm:prSet presAssocID="{7DEBB5AA-9C02-8D4F-B554-60731AC92968}" presName="rootConnector" presStyleLbl="node1" presStyleIdx="0" presStyleCnt="3"/>
      <dgm:spPr/>
    </dgm:pt>
    <dgm:pt modelId="{F7C8C69E-F3E0-F04B-9232-195C14A8087F}" type="pres">
      <dgm:prSet presAssocID="{7DEBB5AA-9C02-8D4F-B554-60731AC92968}" presName="childShape" presStyleCnt="0"/>
      <dgm:spPr/>
    </dgm:pt>
    <dgm:pt modelId="{3A3AB234-CC5C-9145-A7B2-DB8F2ECEFD8F}" type="pres">
      <dgm:prSet presAssocID="{488ED175-A83D-6547-B03C-54DB340F95ED}" presName="Name13" presStyleLbl="parChTrans1D2" presStyleIdx="0" presStyleCnt="16"/>
      <dgm:spPr/>
    </dgm:pt>
    <dgm:pt modelId="{E1CD418B-9EEA-7041-BE79-76BE2BF8971B}" type="pres">
      <dgm:prSet presAssocID="{34F43A12-5D45-CA49-9EC2-BE9E80DCE750}" presName="childText" presStyleLbl="bgAcc1" presStyleIdx="0" presStyleCnt="16" custScaleX="311582" custScaleY="165293">
        <dgm:presLayoutVars>
          <dgm:bulletEnabled val="1"/>
        </dgm:presLayoutVars>
      </dgm:prSet>
      <dgm:spPr/>
    </dgm:pt>
    <dgm:pt modelId="{A26B622C-B7AF-3148-89E0-1A5B87B05ADF}" type="pres">
      <dgm:prSet presAssocID="{B60A9757-1C6B-A647-862A-502C128AD98B}" presName="Name13" presStyleLbl="parChTrans1D2" presStyleIdx="1" presStyleCnt="16"/>
      <dgm:spPr/>
    </dgm:pt>
    <dgm:pt modelId="{BE96C946-F6CE-994A-9DC5-B23FBEF36BB8}" type="pres">
      <dgm:prSet presAssocID="{39233AAE-34B8-2E49-8189-0B72C34E3B14}" presName="childText" presStyleLbl="bgAcc1" presStyleIdx="1" presStyleCnt="16" custScaleX="265769">
        <dgm:presLayoutVars>
          <dgm:bulletEnabled val="1"/>
        </dgm:presLayoutVars>
      </dgm:prSet>
      <dgm:spPr/>
    </dgm:pt>
    <dgm:pt modelId="{84F98969-8B84-484C-A071-ADB0B91C2170}" type="pres">
      <dgm:prSet presAssocID="{A1A696F2-FD58-5D47-A207-F9A2C26832D3}" presName="Name13" presStyleLbl="parChTrans1D2" presStyleIdx="2" presStyleCnt="16"/>
      <dgm:spPr/>
    </dgm:pt>
    <dgm:pt modelId="{8FE907FD-46E3-9945-B0A4-7F758CA638A0}" type="pres">
      <dgm:prSet presAssocID="{E91C6A15-D99D-5A4D-9A06-B3850ECDEFBB}" presName="childText" presStyleLbl="bgAcc1" presStyleIdx="2" presStyleCnt="16" custScaleX="318248">
        <dgm:presLayoutVars>
          <dgm:bulletEnabled val="1"/>
        </dgm:presLayoutVars>
      </dgm:prSet>
      <dgm:spPr/>
    </dgm:pt>
    <dgm:pt modelId="{2158C9A3-E8F8-6942-ABC9-22F4F86803B0}" type="pres">
      <dgm:prSet presAssocID="{8B0CD9DA-60E7-F443-88A7-548BE8F14832}" presName="Name13" presStyleLbl="parChTrans1D2" presStyleIdx="3" presStyleCnt="16"/>
      <dgm:spPr/>
    </dgm:pt>
    <dgm:pt modelId="{223BC090-47CC-5549-8114-565A355509BE}" type="pres">
      <dgm:prSet presAssocID="{ED22B35D-9DAF-5547-A8DE-5CE36364B88E}" presName="childText" presStyleLbl="bgAcc1" presStyleIdx="3" presStyleCnt="16" custScaleX="291553">
        <dgm:presLayoutVars>
          <dgm:bulletEnabled val="1"/>
        </dgm:presLayoutVars>
      </dgm:prSet>
      <dgm:spPr/>
    </dgm:pt>
    <dgm:pt modelId="{85C15ED3-2839-6141-A2B4-78071FF467CD}" type="pres">
      <dgm:prSet presAssocID="{46FE1CCB-76E7-5E4D-AFC9-A6C45413ADE6}" presName="Name13" presStyleLbl="parChTrans1D2" presStyleIdx="4" presStyleCnt="16"/>
      <dgm:spPr/>
    </dgm:pt>
    <dgm:pt modelId="{40904C10-171E-2B48-BFDA-25A04DD032F5}" type="pres">
      <dgm:prSet presAssocID="{360C3579-DF5A-514F-9DE3-923918721886}" presName="childText" presStyleLbl="bgAcc1" presStyleIdx="4" presStyleCnt="16" custScaleX="180811">
        <dgm:presLayoutVars>
          <dgm:bulletEnabled val="1"/>
        </dgm:presLayoutVars>
      </dgm:prSet>
      <dgm:spPr/>
    </dgm:pt>
    <dgm:pt modelId="{2210FE3A-34D2-8742-A26D-52311096A44C}" type="pres">
      <dgm:prSet presAssocID="{6A9B5ADC-72FE-9A4F-8F2B-252AF85902CC}" presName="root" presStyleCnt="0"/>
      <dgm:spPr/>
    </dgm:pt>
    <dgm:pt modelId="{57EDC44E-EDC5-1B41-87A0-D38F5D49A16B}" type="pres">
      <dgm:prSet presAssocID="{6A9B5ADC-72FE-9A4F-8F2B-252AF85902CC}" presName="rootComposite" presStyleCnt="0"/>
      <dgm:spPr/>
    </dgm:pt>
    <dgm:pt modelId="{2A41A96F-3BA5-3A4E-AF26-B151FEC5ABC4}" type="pres">
      <dgm:prSet presAssocID="{6A9B5ADC-72FE-9A4F-8F2B-252AF85902CC}" presName="rootText" presStyleLbl="node1" presStyleIdx="1" presStyleCnt="3" custScaleX="138978"/>
      <dgm:spPr/>
    </dgm:pt>
    <dgm:pt modelId="{779DB7F1-FA71-F545-A8A7-D5CEB22BA91E}" type="pres">
      <dgm:prSet presAssocID="{6A9B5ADC-72FE-9A4F-8F2B-252AF85902CC}" presName="rootConnector" presStyleLbl="node1" presStyleIdx="1" presStyleCnt="3"/>
      <dgm:spPr/>
    </dgm:pt>
    <dgm:pt modelId="{73A591E1-D088-5C44-AA19-9278A5DA87D3}" type="pres">
      <dgm:prSet presAssocID="{6A9B5ADC-72FE-9A4F-8F2B-252AF85902CC}" presName="childShape" presStyleCnt="0"/>
      <dgm:spPr/>
    </dgm:pt>
    <dgm:pt modelId="{7B33F104-3297-7042-BE2C-7F80F9901A39}" type="pres">
      <dgm:prSet presAssocID="{A4F67A37-A844-E34A-9777-00ABA94E5ABA}" presName="Name13" presStyleLbl="parChTrans1D2" presStyleIdx="5" presStyleCnt="16"/>
      <dgm:spPr/>
    </dgm:pt>
    <dgm:pt modelId="{F0265183-D09C-FC4A-9469-A0C4AA304E61}" type="pres">
      <dgm:prSet presAssocID="{162FE5A1-6665-7E46-AAA6-EA1C5EF03581}" presName="childText" presStyleLbl="bgAcc1" presStyleIdx="5" presStyleCnt="16" custScaleX="257623" custScaleY="123665">
        <dgm:presLayoutVars>
          <dgm:bulletEnabled val="1"/>
        </dgm:presLayoutVars>
      </dgm:prSet>
      <dgm:spPr/>
    </dgm:pt>
    <dgm:pt modelId="{B7971969-2704-F043-8AF8-B56161283081}" type="pres">
      <dgm:prSet presAssocID="{A0222208-BE89-CB44-9B7D-6B855A0D2ABF}" presName="Name13" presStyleLbl="parChTrans1D2" presStyleIdx="6" presStyleCnt="16"/>
      <dgm:spPr/>
    </dgm:pt>
    <dgm:pt modelId="{7416843F-2409-5D41-B993-043709A81461}" type="pres">
      <dgm:prSet presAssocID="{2D8E8BF1-E524-2449-9F93-94AC128FF1A8}" presName="childText" presStyleLbl="bgAcc1" presStyleIdx="6" presStyleCnt="16" custScaleX="223501">
        <dgm:presLayoutVars>
          <dgm:bulletEnabled val="1"/>
        </dgm:presLayoutVars>
      </dgm:prSet>
      <dgm:spPr/>
    </dgm:pt>
    <dgm:pt modelId="{F39F2F2D-54A1-654D-B3A4-A48471B8F36E}" type="pres">
      <dgm:prSet presAssocID="{CABF700B-CA14-6A43-AA83-6FC4F2BA0597}" presName="Name13" presStyleLbl="parChTrans1D2" presStyleIdx="7" presStyleCnt="16"/>
      <dgm:spPr/>
    </dgm:pt>
    <dgm:pt modelId="{298D076F-9F61-8E4E-8F85-D84EA3A5B42B}" type="pres">
      <dgm:prSet presAssocID="{EF95F20C-0FF0-FC4F-A3F4-888363437F3C}" presName="childText" presStyleLbl="bgAcc1" presStyleIdx="7" presStyleCnt="16" custScaleX="228700">
        <dgm:presLayoutVars>
          <dgm:bulletEnabled val="1"/>
        </dgm:presLayoutVars>
      </dgm:prSet>
      <dgm:spPr/>
    </dgm:pt>
    <dgm:pt modelId="{41C6E90F-FCEE-6B4F-8D91-0D0FBC754007}" type="pres">
      <dgm:prSet presAssocID="{38337C11-27A0-8B4A-A094-00F157C703EF}" presName="Name13" presStyleLbl="parChTrans1D2" presStyleIdx="8" presStyleCnt="16"/>
      <dgm:spPr/>
    </dgm:pt>
    <dgm:pt modelId="{58501160-1492-7047-A2B2-4B522EC7F8FA}" type="pres">
      <dgm:prSet presAssocID="{BD6E4B3E-2915-D344-8679-5FE5BCD69C93}" presName="childText" presStyleLbl="bgAcc1" presStyleIdx="8" presStyleCnt="16" custScaleX="256502">
        <dgm:presLayoutVars>
          <dgm:bulletEnabled val="1"/>
        </dgm:presLayoutVars>
      </dgm:prSet>
      <dgm:spPr/>
    </dgm:pt>
    <dgm:pt modelId="{1977FC03-2788-B74E-A4CF-5C7908820AD4}" type="pres">
      <dgm:prSet presAssocID="{2CBC9D7A-3970-B145-BF6C-505C40061904}" presName="Name13" presStyleLbl="parChTrans1D2" presStyleIdx="9" presStyleCnt="16"/>
      <dgm:spPr/>
    </dgm:pt>
    <dgm:pt modelId="{A1AEBF20-3788-B24D-BC07-A0B4BAFD8DF8}" type="pres">
      <dgm:prSet presAssocID="{E2614CD8-9514-7F40-A44D-29AEDF6163B4}" presName="childText" presStyleLbl="bgAcc1" presStyleIdx="9" presStyleCnt="16" custScaleX="215137">
        <dgm:presLayoutVars>
          <dgm:bulletEnabled val="1"/>
        </dgm:presLayoutVars>
      </dgm:prSet>
      <dgm:spPr/>
    </dgm:pt>
    <dgm:pt modelId="{8B6329A8-EF1D-7642-99D2-D7DA6A634256}" type="pres">
      <dgm:prSet presAssocID="{0104B096-EB4A-9445-BB25-6A1EF818C973}" presName="root" presStyleCnt="0"/>
      <dgm:spPr/>
    </dgm:pt>
    <dgm:pt modelId="{DBF43AFA-6C66-4249-94FC-6415A63676FC}" type="pres">
      <dgm:prSet presAssocID="{0104B096-EB4A-9445-BB25-6A1EF818C973}" presName="rootComposite" presStyleCnt="0"/>
      <dgm:spPr/>
    </dgm:pt>
    <dgm:pt modelId="{29675A17-FD1F-CA46-AE89-B517B4632699}" type="pres">
      <dgm:prSet presAssocID="{0104B096-EB4A-9445-BB25-6A1EF818C973}" presName="rootText" presStyleLbl="node1" presStyleIdx="2" presStyleCnt="3" custScaleX="200393"/>
      <dgm:spPr/>
    </dgm:pt>
    <dgm:pt modelId="{E1C138A9-6ADA-B942-B885-22E93A18466A}" type="pres">
      <dgm:prSet presAssocID="{0104B096-EB4A-9445-BB25-6A1EF818C973}" presName="rootConnector" presStyleLbl="node1" presStyleIdx="2" presStyleCnt="3"/>
      <dgm:spPr/>
    </dgm:pt>
    <dgm:pt modelId="{76CF51F8-EF47-6E49-8FB4-0CA21A0BB2D7}" type="pres">
      <dgm:prSet presAssocID="{0104B096-EB4A-9445-BB25-6A1EF818C973}" presName="childShape" presStyleCnt="0"/>
      <dgm:spPr/>
    </dgm:pt>
    <dgm:pt modelId="{A67641FE-5CE5-A54E-A82F-7EF609FD2569}" type="pres">
      <dgm:prSet presAssocID="{F9385B67-37EA-6941-9EA2-87B6C2117C36}" presName="Name13" presStyleLbl="parChTrans1D2" presStyleIdx="10" presStyleCnt="16"/>
      <dgm:spPr/>
    </dgm:pt>
    <dgm:pt modelId="{F739C3E6-73D3-9B41-AD7F-2A069E3935DF}" type="pres">
      <dgm:prSet presAssocID="{A5EDF53F-9115-E34C-A9BC-5AFFCD29AF70}" presName="childText" presStyleLbl="bgAcc1" presStyleIdx="10" presStyleCnt="16" custScaleX="312000" custScaleY="133100">
        <dgm:presLayoutVars>
          <dgm:bulletEnabled val="1"/>
        </dgm:presLayoutVars>
      </dgm:prSet>
      <dgm:spPr/>
    </dgm:pt>
    <dgm:pt modelId="{3FD2B40C-3B0F-D944-8589-EE4CE14E8623}" type="pres">
      <dgm:prSet presAssocID="{C1AC1FF8-B96F-A64D-ADDE-E1C9EEB140EB}" presName="Name13" presStyleLbl="parChTrans1D2" presStyleIdx="11" presStyleCnt="16"/>
      <dgm:spPr/>
    </dgm:pt>
    <dgm:pt modelId="{33624448-3E52-1040-A498-A186AD6FBD27}" type="pres">
      <dgm:prSet presAssocID="{2EBA0599-D594-C440-BFE0-8F13034AB30F}" presName="childText" presStyleLbl="bgAcc1" presStyleIdx="11" presStyleCnt="16" custScaleX="339690">
        <dgm:presLayoutVars>
          <dgm:bulletEnabled val="1"/>
        </dgm:presLayoutVars>
      </dgm:prSet>
      <dgm:spPr/>
    </dgm:pt>
    <dgm:pt modelId="{AB1339D8-0EF3-0A48-9181-036B6F9F354E}" type="pres">
      <dgm:prSet presAssocID="{57D010A6-B8FA-A644-BDE8-90B4B84C897D}" presName="Name13" presStyleLbl="parChTrans1D2" presStyleIdx="12" presStyleCnt="16"/>
      <dgm:spPr/>
    </dgm:pt>
    <dgm:pt modelId="{938D1ACE-042D-EC4B-BE49-1680D8145F5A}" type="pres">
      <dgm:prSet presAssocID="{1F040298-8BB0-9F48-AA43-9878D6C73CB0}" presName="childText" presStyleLbl="bgAcc1" presStyleIdx="12" presStyleCnt="16" custScaleX="320528">
        <dgm:presLayoutVars>
          <dgm:bulletEnabled val="1"/>
        </dgm:presLayoutVars>
      </dgm:prSet>
      <dgm:spPr/>
    </dgm:pt>
    <dgm:pt modelId="{53823059-C1DB-F243-854F-4FF99A53E04C}" type="pres">
      <dgm:prSet presAssocID="{776685CD-ECB1-5847-BAC5-958A1434D142}" presName="Name13" presStyleLbl="parChTrans1D2" presStyleIdx="13" presStyleCnt="16"/>
      <dgm:spPr/>
    </dgm:pt>
    <dgm:pt modelId="{F42DE1DF-39D6-A64E-9F55-A074F9A5F1D7}" type="pres">
      <dgm:prSet presAssocID="{4889FBC5-551A-9547-BCE7-AA8E4B757182}" presName="childText" presStyleLbl="bgAcc1" presStyleIdx="13" presStyleCnt="16" custScaleX="281567">
        <dgm:presLayoutVars>
          <dgm:bulletEnabled val="1"/>
        </dgm:presLayoutVars>
      </dgm:prSet>
      <dgm:spPr/>
    </dgm:pt>
    <dgm:pt modelId="{BCAE490C-4D34-9D40-B338-0AF95FFEA6F6}" type="pres">
      <dgm:prSet presAssocID="{463172D2-EE29-2A48-8477-129E92AEB55F}" presName="Name13" presStyleLbl="parChTrans1D2" presStyleIdx="14" presStyleCnt="16"/>
      <dgm:spPr/>
    </dgm:pt>
    <dgm:pt modelId="{47EEEC6F-7101-EC4F-B0FD-50CECC2B1F20}" type="pres">
      <dgm:prSet presAssocID="{1E9775DE-8263-0244-9BF8-B9DD910E4E3F}" presName="childText" presStyleLbl="bgAcc1" presStyleIdx="14" presStyleCnt="16" custScaleX="233440">
        <dgm:presLayoutVars>
          <dgm:bulletEnabled val="1"/>
        </dgm:presLayoutVars>
      </dgm:prSet>
      <dgm:spPr/>
    </dgm:pt>
    <dgm:pt modelId="{2D56268B-DB4E-4D48-8441-0C6E26C4B478}" type="pres">
      <dgm:prSet presAssocID="{AC881925-6178-0547-9AC9-26488B9EBB06}" presName="Name13" presStyleLbl="parChTrans1D2" presStyleIdx="15" presStyleCnt="16"/>
      <dgm:spPr/>
    </dgm:pt>
    <dgm:pt modelId="{605EB806-7592-6E44-925C-1F598AC24059}" type="pres">
      <dgm:prSet presAssocID="{93FB3404-6BE1-634D-8295-8DC576A213F8}" presName="childText" presStyleLbl="bgAcc1" presStyleIdx="15" presStyleCnt="16" custScaleX="343211">
        <dgm:presLayoutVars>
          <dgm:bulletEnabled val="1"/>
        </dgm:presLayoutVars>
      </dgm:prSet>
      <dgm:spPr/>
    </dgm:pt>
  </dgm:ptLst>
  <dgm:cxnLst>
    <dgm:cxn modelId="{AF32F802-2D3A-B045-B465-55345B359DBB}" type="presOf" srcId="{CABF700B-CA14-6A43-AA83-6FC4F2BA0597}" destId="{F39F2F2D-54A1-654D-B3A4-A48471B8F36E}" srcOrd="0" destOrd="0" presId="urn:microsoft.com/office/officeart/2005/8/layout/hierarchy3"/>
    <dgm:cxn modelId="{6E999407-B73E-954E-A457-022787645BDB}" type="presOf" srcId="{38337C11-27A0-8B4A-A094-00F157C703EF}" destId="{41C6E90F-FCEE-6B4F-8D91-0D0FBC754007}" srcOrd="0" destOrd="0" presId="urn:microsoft.com/office/officeart/2005/8/layout/hierarchy3"/>
    <dgm:cxn modelId="{66278B11-EB25-4940-A617-DA7C9B523099}" srcId="{7DEBB5AA-9C02-8D4F-B554-60731AC92968}" destId="{39233AAE-34B8-2E49-8189-0B72C34E3B14}" srcOrd="1" destOrd="0" parTransId="{B60A9757-1C6B-A647-862A-502C128AD98B}" sibTransId="{082FA583-61B7-FA4E-AD27-61F627B43BE6}"/>
    <dgm:cxn modelId="{3EB2B118-30A9-F244-82A8-D8871DACCB3C}" type="presOf" srcId="{2CBC9D7A-3970-B145-BF6C-505C40061904}" destId="{1977FC03-2788-B74E-A4CF-5C7908820AD4}" srcOrd="0" destOrd="0" presId="urn:microsoft.com/office/officeart/2005/8/layout/hierarchy3"/>
    <dgm:cxn modelId="{08F3921A-F8FB-C141-86AC-B84093B9A6A9}" type="presOf" srcId="{8B0CD9DA-60E7-F443-88A7-548BE8F14832}" destId="{2158C9A3-E8F8-6942-ABC9-22F4F86803B0}" srcOrd="0" destOrd="0" presId="urn:microsoft.com/office/officeart/2005/8/layout/hierarchy3"/>
    <dgm:cxn modelId="{D416061B-DFAC-484F-8457-AAC563A69BEC}" type="presOf" srcId="{162FE5A1-6665-7E46-AAA6-EA1C5EF03581}" destId="{F0265183-D09C-FC4A-9469-A0C4AA304E61}" srcOrd="0" destOrd="0" presId="urn:microsoft.com/office/officeart/2005/8/layout/hierarchy3"/>
    <dgm:cxn modelId="{7941871F-C551-9242-A6A6-7AC26777531B}" srcId="{6A9B5ADC-72FE-9A4F-8F2B-252AF85902CC}" destId="{E2614CD8-9514-7F40-A44D-29AEDF6163B4}" srcOrd="4" destOrd="0" parTransId="{2CBC9D7A-3970-B145-BF6C-505C40061904}" sibTransId="{B63D8FC2-D8FE-764A-9FD0-1EAEE1C013A5}"/>
    <dgm:cxn modelId="{F20DE32E-4F47-534D-9E88-02823E629DAD}" type="presOf" srcId="{6A9B5ADC-72FE-9A4F-8F2B-252AF85902CC}" destId="{779DB7F1-FA71-F545-A8A7-D5CEB22BA91E}" srcOrd="1" destOrd="0" presId="urn:microsoft.com/office/officeart/2005/8/layout/hierarchy3"/>
    <dgm:cxn modelId="{95232C30-D532-4442-A991-D5AB0F695492}" type="presOf" srcId="{463172D2-EE29-2A48-8477-129E92AEB55F}" destId="{BCAE490C-4D34-9D40-B338-0AF95FFEA6F6}" srcOrd="0" destOrd="0" presId="urn:microsoft.com/office/officeart/2005/8/layout/hierarchy3"/>
    <dgm:cxn modelId="{F6090335-1660-9D42-9C84-586F25508F21}" srcId="{7DEBB5AA-9C02-8D4F-B554-60731AC92968}" destId="{360C3579-DF5A-514F-9DE3-923918721886}" srcOrd="4" destOrd="0" parTransId="{46FE1CCB-76E7-5E4D-AFC9-A6C45413ADE6}" sibTransId="{2555F94C-1479-D246-AC85-44871EAA0C0B}"/>
    <dgm:cxn modelId="{7E744F36-E96F-E04D-B229-465DC024CF47}" type="presOf" srcId="{488ED175-A83D-6547-B03C-54DB340F95ED}" destId="{3A3AB234-CC5C-9145-A7B2-DB8F2ECEFD8F}" srcOrd="0" destOrd="0" presId="urn:microsoft.com/office/officeart/2005/8/layout/hierarchy3"/>
    <dgm:cxn modelId="{3ED52F38-7CA4-3346-AAEC-22827CBEDFE7}" type="presOf" srcId="{39233AAE-34B8-2E49-8189-0B72C34E3B14}" destId="{BE96C946-F6CE-994A-9DC5-B23FBEF36BB8}" srcOrd="0" destOrd="0" presId="urn:microsoft.com/office/officeart/2005/8/layout/hierarchy3"/>
    <dgm:cxn modelId="{7DD3B938-B44C-0745-B1A1-FE79481B6FC4}" type="presOf" srcId="{B60A9757-1C6B-A647-862A-502C128AD98B}" destId="{A26B622C-B7AF-3148-89E0-1A5B87B05ADF}" srcOrd="0" destOrd="0" presId="urn:microsoft.com/office/officeart/2005/8/layout/hierarchy3"/>
    <dgm:cxn modelId="{35385C3D-F747-EE49-A4BB-E7DB58B9E88D}" type="presOf" srcId="{ED22B35D-9DAF-5547-A8DE-5CE36364B88E}" destId="{223BC090-47CC-5549-8114-565A355509BE}" srcOrd="0" destOrd="0" presId="urn:microsoft.com/office/officeart/2005/8/layout/hierarchy3"/>
    <dgm:cxn modelId="{9CBA2341-2D63-A446-95ED-D8B6F91243C2}" srcId="{7DEBB5AA-9C02-8D4F-B554-60731AC92968}" destId="{ED22B35D-9DAF-5547-A8DE-5CE36364B88E}" srcOrd="3" destOrd="0" parTransId="{8B0CD9DA-60E7-F443-88A7-548BE8F14832}" sibTransId="{9B30F01F-374D-3A45-876F-83F820CB7495}"/>
    <dgm:cxn modelId="{B1298D47-6F71-1444-B240-DEE96A79D369}" srcId="{0104B096-EB4A-9445-BB25-6A1EF818C973}" destId="{93FB3404-6BE1-634D-8295-8DC576A213F8}" srcOrd="5" destOrd="0" parTransId="{AC881925-6178-0547-9AC9-26488B9EBB06}" sibTransId="{DFECA2FC-8269-D344-996A-526BA4DA429D}"/>
    <dgm:cxn modelId="{5BA06550-455D-9E4A-9CF2-6E2DD79E8BA5}" srcId="{0104B096-EB4A-9445-BB25-6A1EF818C973}" destId="{2EBA0599-D594-C440-BFE0-8F13034AB30F}" srcOrd="1" destOrd="0" parTransId="{C1AC1FF8-B96F-A64D-ADDE-E1C9EEB140EB}" sibTransId="{2220F5A3-AA8E-AC41-8692-7276A309C708}"/>
    <dgm:cxn modelId="{89707C50-DBE7-3A48-82E4-7D75FB17FC6D}" type="presOf" srcId="{E91C6A15-D99D-5A4D-9A06-B3850ECDEFBB}" destId="{8FE907FD-46E3-9945-B0A4-7F758CA638A0}" srcOrd="0" destOrd="0" presId="urn:microsoft.com/office/officeart/2005/8/layout/hierarchy3"/>
    <dgm:cxn modelId="{EC223C52-DA5A-0F40-BC6B-2FAB1C03DD9A}" type="presOf" srcId="{4889FBC5-551A-9547-BCE7-AA8E4B757182}" destId="{F42DE1DF-39D6-A64E-9F55-A074F9A5F1D7}" srcOrd="0" destOrd="0" presId="urn:microsoft.com/office/officeart/2005/8/layout/hierarchy3"/>
    <dgm:cxn modelId="{DCDE155A-5D57-144E-AFD4-2F0AFCFBC19E}" type="presOf" srcId="{7DEBB5AA-9C02-8D4F-B554-60731AC92968}" destId="{D40E97EC-884A-014D-8979-3E210870DD94}" srcOrd="0" destOrd="0" presId="urn:microsoft.com/office/officeart/2005/8/layout/hierarchy3"/>
    <dgm:cxn modelId="{B1A5D560-F03C-6B4A-A27D-122A41AF9674}" type="presOf" srcId="{C1AC1FF8-B96F-A64D-ADDE-E1C9EEB140EB}" destId="{3FD2B40C-3B0F-D944-8589-EE4CE14E8623}" srcOrd="0" destOrd="0" presId="urn:microsoft.com/office/officeart/2005/8/layout/hierarchy3"/>
    <dgm:cxn modelId="{0AF88B63-3C9A-FE44-810E-E7D9D69DE078}" srcId="{7DEBB5AA-9C02-8D4F-B554-60731AC92968}" destId="{E91C6A15-D99D-5A4D-9A06-B3850ECDEFBB}" srcOrd="2" destOrd="0" parTransId="{A1A696F2-FD58-5D47-A207-F9A2C26832D3}" sibTransId="{EDA92544-392C-D240-B4E0-03A9A2D48927}"/>
    <dgm:cxn modelId="{3B7A6768-C9A0-E042-B0D9-5AD1F6928291}" type="presOf" srcId="{A5EDF53F-9115-E34C-A9BC-5AFFCD29AF70}" destId="{F739C3E6-73D3-9B41-AD7F-2A069E3935DF}" srcOrd="0" destOrd="0" presId="urn:microsoft.com/office/officeart/2005/8/layout/hierarchy3"/>
    <dgm:cxn modelId="{0C947B6E-A7FD-AD43-BF9C-F50E9A1AC7C5}" type="presOf" srcId="{2EBA0599-D594-C440-BFE0-8F13034AB30F}" destId="{33624448-3E52-1040-A498-A186AD6FBD27}" srcOrd="0" destOrd="0" presId="urn:microsoft.com/office/officeart/2005/8/layout/hierarchy3"/>
    <dgm:cxn modelId="{F420967B-8AA4-A045-93EE-20613F52078D}" srcId="{7DEBB5AA-9C02-8D4F-B554-60731AC92968}" destId="{34F43A12-5D45-CA49-9EC2-BE9E80DCE750}" srcOrd="0" destOrd="0" parTransId="{488ED175-A83D-6547-B03C-54DB340F95ED}" sibTransId="{C8EA2151-41CC-664D-B084-7B2D09039C25}"/>
    <dgm:cxn modelId="{E1292B82-9CB6-B343-89CA-D1969E705AC2}" type="presOf" srcId="{0104B096-EB4A-9445-BB25-6A1EF818C973}" destId="{29675A17-FD1F-CA46-AE89-B517B4632699}" srcOrd="0" destOrd="0" presId="urn:microsoft.com/office/officeart/2005/8/layout/hierarchy3"/>
    <dgm:cxn modelId="{01C43488-BE97-254B-AF54-063401022459}" type="presOf" srcId="{93FB3404-6BE1-634D-8295-8DC576A213F8}" destId="{605EB806-7592-6E44-925C-1F598AC24059}" srcOrd="0" destOrd="0" presId="urn:microsoft.com/office/officeart/2005/8/layout/hierarchy3"/>
    <dgm:cxn modelId="{DA799D8A-4AE4-7448-A6C3-72EB0192C345}" type="presOf" srcId="{360C3579-DF5A-514F-9DE3-923918721886}" destId="{40904C10-171E-2B48-BFDA-25A04DD032F5}" srcOrd="0" destOrd="0" presId="urn:microsoft.com/office/officeart/2005/8/layout/hierarchy3"/>
    <dgm:cxn modelId="{F31BAC8A-6554-E745-AE81-0CEB5E8EFE9F}" type="presOf" srcId="{1F040298-8BB0-9F48-AA43-9878D6C73CB0}" destId="{938D1ACE-042D-EC4B-BE49-1680D8145F5A}" srcOrd="0" destOrd="0" presId="urn:microsoft.com/office/officeart/2005/8/layout/hierarchy3"/>
    <dgm:cxn modelId="{311AF58B-4A90-CC4D-8A16-2F27938B7B6A}" type="presOf" srcId="{46FE1CCB-76E7-5E4D-AFC9-A6C45413ADE6}" destId="{85C15ED3-2839-6141-A2B4-78071FF467CD}" srcOrd="0" destOrd="0" presId="urn:microsoft.com/office/officeart/2005/8/layout/hierarchy3"/>
    <dgm:cxn modelId="{A0BA5D90-C721-3C49-891C-40CB92C27A46}" type="presOf" srcId="{BD6E4B3E-2915-D344-8679-5FE5BCD69C93}" destId="{58501160-1492-7047-A2B2-4B522EC7F8FA}" srcOrd="0" destOrd="0" presId="urn:microsoft.com/office/officeart/2005/8/layout/hierarchy3"/>
    <dgm:cxn modelId="{CD488790-BF62-1649-909B-DF9BD69208BE}" srcId="{0104B096-EB4A-9445-BB25-6A1EF818C973}" destId="{4889FBC5-551A-9547-BCE7-AA8E4B757182}" srcOrd="3" destOrd="0" parTransId="{776685CD-ECB1-5847-BAC5-958A1434D142}" sibTransId="{08270895-8CFE-1040-AEB8-E8D37C0970B3}"/>
    <dgm:cxn modelId="{DFC48B90-9796-D040-BFEE-B49212863A18}" type="presOf" srcId="{EF95F20C-0FF0-FC4F-A3F4-888363437F3C}" destId="{298D076F-9F61-8E4E-8F85-D84EA3A5B42B}" srcOrd="0" destOrd="0" presId="urn:microsoft.com/office/officeart/2005/8/layout/hierarchy3"/>
    <dgm:cxn modelId="{C8B88C94-34A3-7A4C-B0F0-8CC79D208F35}" type="presOf" srcId="{F9385B67-37EA-6941-9EA2-87B6C2117C36}" destId="{A67641FE-5CE5-A54E-A82F-7EF609FD2569}" srcOrd="0" destOrd="0" presId="urn:microsoft.com/office/officeart/2005/8/layout/hierarchy3"/>
    <dgm:cxn modelId="{9D9A9594-1594-D84A-A0B3-84AA90906003}" srcId="{0104B096-EB4A-9445-BB25-6A1EF818C973}" destId="{1E9775DE-8263-0244-9BF8-B9DD910E4E3F}" srcOrd="4" destOrd="0" parTransId="{463172D2-EE29-2A48-8477-129E92AEB55F}" sibTransId="{89BE9D1A-A53D-3B44-8F9D-E880ECC6ED3F}"/>
    <dgm:cxn modelId="{2D852CAC-BC10-1F40-AC84-08982724408D}" srcId="{6A9B5ADC-72FE-9A4F-8F2B-252AF85902CC}" destId="{BD6E4B3E-2915-D344-8679-5FE5BCD69C93}" srcOrd="3" destOrd="0" parTransId="{38337C11-27A0-8B4A-A094-00F157C703EF}" sibTransId="{A0169835-72A7-6248-9EAF-D8A010908730}"/>
    <dgm:cxn modelId="{58B67CAE-6478-1942-AF95-1D5556DD5166}" srcId="{6A9B5ADC-72FE-9A4F-8F2B-252AF85902CC}" destId="{2D8E8BF1-E524-2449-9F93-94AC128FF1A8}" srcOrd="1" destOrd="0" parTransId="{A0222208-BE89-CB44-9B7D-6B855A0D2ABF}" sibTransId="{B789D0A6-830E-2B40-9BDA-5006F0CFC6EA}"/>
    <dgm:cxn modelId="{B3829EB5-8632-EE4A-9A35-A101AB001B2A}" type="presOf" srcId="{6A9B5ADC-72FE-9A4F-8F2B-252AF85902CC}" destId="{2A41A96F-3BA5-3A4E-AF26-B151FEC5ABC4}" srcOrd="0" destOrd="0" presId="urn:microsoft.com/office/officeart/2005/8/layout/hierarchy3"/>
    <dgm:cxn modelId="{604D44B7-10AE-7045-943E-926F742F4C30}" srcId="{1810ED45-9232-244E-B589-29D0A4B672E3}" destId="{7DEBB5AA-9C02-8D4F-B554-60731AC92968}" srcOrd="0" destOrd="0" parTransId="{F3503CC6-A588-3443-9D04-8FE073499E79}" sibTransId="{3931C89C-0C4A-834D-BD32-0D72D1E613C7}"/>
    <dgm:cxn modelId="{1F8BAABC-7105-CF47-A739-9D8C1DAEAFD1}" type="presOf" srcId="{A4F67A37-A844-E34A-9777-00ABA94E5ABA}" destId="{7B33F104-3297-7042-BE2C-7F80F9901A39}" srcOrd="0" destOrd="0" presId="urn:microsoft.com/office/officeart/2005/8/layout/hierarchy3"/>
    <dgm:cxn modelId="{977904C7-D0E0-444F-899F-73777839539B}" type="presOf" srcId="{34F43A12-5D45-CA49-9EC2-BE9E80DCE750}" destId="{E1CD418B-9EEA-7041-BE79-76BE2BF8971B}" srcOrd="0" destOrd="0" presId="urn:microsoft.com/office/officeart/2005/8/layout/hierarchy3"/>
    <dgm:cxn modelId="{20FAC6C8-0867-0945-B9A4-AD9FE8BDF785}" type="presOf" srcId="{57D010A6-B8FA-A644-BDE8-90B4B84C897D}" destId="{AB1339D8-0EF3-0A48-9181-036B6F9F354E}" srcOrd="0" destOrd="0" presId="urn:microsoft.com/office/officeart/2005/8/layout/hierarchy3"/>
    <dgm:cxn modelId="{934A95CA-18FB-624F-9F61-7CD276976B3D}" type="presOf" srcId="{A1A696F2-FD58-5D47-A207-F9A2C26832D3}" destId="{84F98969-8B84-484C-A071-ADB0B91C2170}" srcOrd="0" destOrd="0" presId="urn:microsoft.com/office/officeart/2005/8/layout/hierarchy3"/>
    <dgm:cxn modelId="{3FE667CC-4A03-F14D-B93C-A266F2B47973}" srcId="{6A9B5ADC-72FE-9A4F-8F2B-252AF85902CC}" destId="{162FE5A1-6665-7E46-AAA6-EA1C5EF03581}" srcOrd="0" destOrd="0" parTransId="{A4F67A37-A844-E34A-9777-00ABA94E5ABA}" sibTransId="{F6A1681F-ED4D-B34F-8075-D5C96613CDA5}"/>
    <dgm:cxn modelId="{9EF123CE-6713-DF47-A68F-B16F8C478057}" srcId="{0104B096-EB4A-9445-BB25-6A1EF818C973}" destId="{1F040298-8BB0-9F48-AA43-9878D6C73CB0}" srcOrd="2" destOrd="0" parTransId="{57D010A6-B8FA-A644-BDE8-90B4B84C897D}" sibTransId="{99CB19C3-6347-6B47-96F4-182239481652}"/>
    <dgm:cxn modelId="{9DE8B7CE-DFCC-6E4E-8C47-87D0C6631119}" type="presOf" srcId="{2D8E8BF1-E524-2449-9F93-94AC128FF1A8}" destId="{7416843F-2409-5D41-B993-043709A81461}" srcOrd="0" destOrd="0" presId="urn:microsoft.com/office/officeart/2005/8/layout/hierarchy3"/>
    <dgm:cxn modelId="{846FD3D6-C301-7D40-849E-741234AE8AD1}" srcId="{1810ED45-9232-244E-B589-29D0A4B672E3}" destId="{6A9B5ADC-72FE-9A4F-8F2B-252AF85902CC}" srcOrd="1" destOrd="0" parTransId="{9DE26ADC-7D43-E849-A74B-6FB284E19C37}" sibTransId="{1D87978C-D994-8D41-AE46-7A061EFA7F7B}"/>
    <dgm:cxn modelId="{73309AD7-8AB5-F746-B7A1-4A0571025152}" type="presOf" srcId="{AC881925-6178-0547-9AC9-26488B9EBB06}" destId="{2D56268B-DB4E-4D48-8441-0C6E26C4B478}" srcOrd="0" destOrd="0" presId="urn:microsoft.com/office/officeart/2005/8/layout/hierarchy3"/>
    <dgm:cxn modelId="{C4D6D7DB-BA6B-5244-BDF7-0D8880DACFF9}" type="presOf" srcId="{7DEBB5AA-9C02-8D4F-B554-60731AC92968}" destId="{333355CE-BD6C-3D48-9CC9-92170A0A9DD5}" srcOrd="1" destOrd="0" presId="urn:microsoft.com/office/officeart/2005/8/layout/hierarchy3"/>
    <dgm:cxn modelId="{213E59DC-9281-3A41-B286-D551766B903B}" type="presOf" srcId="{A0222208-BE89-CB44-9B7D-6B855A0D2ABF}" destId="{B7971969-2704-F043-8AF8-B56161283081}" srcOrd="0" destOrd="0" presId="urn:microsoft.com/office/officeart/2005/8/layout/hierarchy3"/>
    <dgm:cxn modelId="{319691DC-CD0C-A94F-9072-556584FD417E}" type="presOf" srcId="{1E9775DE-8263-0244-9BF8-B9DD910E4E3F}" destId="{47EEEC6F-7101-EC4F-B0FD-50CECC2B1F20}" srcOrd="0" destOrd="0" presId="urn:microsoft.com/office/officeart/2005/8/layout/hierarchy3"/>
    <dgm:cxn modelId="{A70706E4-F615-E945-9C51-DE87D6898636}" type="presOf" srcId="{1810ED45-9232-244E-B589-29D0A4B672E3}" destId="{589410CD-28F5-6D4A-82A0-57F85E88F9D1}" srcOrd="0" destOrd="0" presId="urn:microsoft.com/office/officeart/2005/8/layout/hierarchy3"/>
    <dgm:cxn modelId="{327CB8ED-F5BB-E749-8255-C164B9884883}" srcId="{6A9B5ADC-72FE-9A4F-8F2B-252AF85902CC}" destId="{EF95F20C-0FF0-FC4F-A3F4-888363437F3C}" srcOrd="2" destOrd="0" parTransId="{CABF700B-CA14-6A43-AA83-6FC4F2BA0597}" sibTransId="{B9573162-D346-D749-B2F6-D8B24D635FEE}"/>
    <dgm:cxn modelId="{E129F0ED-898D-EB43-AA3D-0E998DC116D6}" type="presOf" srcId="{776685CD-ECB1-5847-BAC5-958A1434D142}" destId="{53823059-C1DB-F243-854F-4FF99A53E04C}" srcOrd="0" destOrd="0" presId="urn:microsoft.com/office/officeart/2005/8/layout/hierarchy3"/>
    <dgm:cxn modelId="{A80531F0-BACE-A749-9F1B-42E1AAC851F7}" srcId="{1810ED45-9232-244E-B589-29D0A4B672E3}" destId="{0104B096-EB4A-9445-BB25-6A1EF818C973}" srcOrd="2" destOrd="0" parTransId="{57BAF137-81DE-904E-8676-7890925FEB1D}" sibTransId="{8361A4C8-CD94-4C4E-AC4A-4D3DFC6A2CD7}"/>
    <dgm:cxn modelId="{78EFB9F5-643B-FA49-9626-CB8EA734C2CF}" type="presOf" srcId="{0104B096-EB4A-9445-BB25-6A1EF818C973}" destId="{E1C138A9-6ADA-B942-B885-22E93A18466A}" srcOrd="1" destOrd="0" presId="urn:microsoft.com/office/officeart/2005/8/layout/hierarchy3"/>
    <dgm:cxn modelId="{82E111F7-9586-4B42-B426-51E8778F8A93}" type="presOf" srcId="{E2614CD8-9514-7F40-A44D-29AEDF6163B4}" destId="{A1AEBF20-3788-B24D-BC07-A0B4BAFD8DF8}" srcOrd="0" destOrd="0" presId="urn:microsoft.com/office/officeart/2005/8/layout/hierarchy3"/>
    <dgm:cxn modelId="{1998BDF8-1989-524E-A5C9-1E6980BBD2BD}" srcId="{0104B096-EB4A-9445-BB25-6A1EF818C973}" destId="{A5EDF53F-9115-E34C-A9BC-5AFFCD29AF70}" srcOrd="0" destOrd="0" parTransId="{F9385B67-37EA-6941-9EA2-87B6C2117C36}" sibTransId="{0A2C3765-68C6-0443-ACAE-92C0B65CD7C8}"/>
    <dgm:cxn modelId="{A7763C6D-9D4F-9448-A48E-9DC67B2BE5EF}" type="presParOf" srcId="{589410CD-28F5-6D4A-82A0-57F85E88F9D1}" destId="{9CC2DF81-F6FC-BD4A-8925-8D5566B13A76}" srcOrd="0" destOrd="0" presId="urn:microsoft.com/office/officeart/2005/8/layout/hierarchy3"/>
    <dgm:cxn modelId="{C2533964-EBC7-534F-9034-D9A50BC73EEF}" type="presParOf" srcId="{9CC2DF81-F6FC-BD4A-8925-8D5566B13A76}" destId="{90ED702A-D3A7-DD48-84F6-7017AEC74FF4}" srcOrd="0" destOrd="0" presId="urn:microsoft.com/office/officeart/2005/8/layout/hierarchy3"/>
    <dgm:cxn modelId="{80226576-31F6-B949-8C57-C7825CDC2688}" type="presParOf" srcId="{90ED702A-D3A7-DD48-84F6-7017AEC74FF4}" destId="{D40E97EC-884A-014D-8979-3E210870DD94}" srcOrd="0" destOrd="0" presId="urn:microsoft.com/office/officeart/2005/8/layout/hierarchy3"/>
    <dgm:cxn modelId="{364F022D-1032-654E-AC6C-E2FDE27AA2BD}" type="presParOf" srcId="{90ED702A-D3A7-DD48-84F6-7017AEC74FF4}" destId="{333355CE-BD6C-3D48-9CC9-92170A0A9DD5}" srcOrd="1" destOrd="0" presId="urn:microsoft.com/office/officeart/2005/8/layout/hierarchy3"/>
    <dgm:cxn modelId="{68FE705B-4DD4-1144-9E7D-F25C3637EE00}" type="presParOf" srcId="{9CC2DF81-F6FC-BD4A-8925-8D5566B13A76}" destId="{F7C8C69E-F3E0-F04B-9232-195C14A8087F}" srcOrd="1" destOrd="0" presId="urn:microsoft.com/office/officeart/2005/8/layout/hierarchy3"/>
    <dgm:cxn modelId="{B296B082-3D19-234C-B379-78DDB1602835}" type="presParOf" srcId="{F7C8C69E-F3E0-F04B-9232-195C14A8087F}" destId="{3A3AB234-CC5C-9145-A7B2-DB8F2ECEFD8F}" srcOrd="0" destOrd="0" presId="urn:microsoft.com/office/officeart/2005/8/layout/hierarchy3"/>
    <dgm:cxn modelId="{CFC58416-157A-074F-A3B6-0F711A963007}" type="presParOf" srcId="{F7C8C69E-F3E0-F04B-9232-195C14A8087F}" destId="{E1CD418B-9EEA-7041-BE79-76BE2BF8971B}" srcOrd="1" destOrd="0" presId="urn:microsoft.com/office/officeart/2005/8/layout/hierarchy3"/>
    <dgm:cxn modelId="{DDCCC827-D914-6849-A16F-C1D3C1043A83}" type="presParOf" srcId="{F7C8C69E-F3E0-F04B-9232-195C14A8087F}" destId="{A26B622C-B7AF-3148-89E0-1A5B87B05ADF}" srcOrd="2" destOrd="0" presId="urn:microsoft.com/office/officeart/2005/8/layout/hierarchy3"/>
    <dgm:cxn modelId="{8DAEEBA2-0E32-8F4B-946B-52ED2108C704}" type="presParOf" srcId="{F7C8C69E-F3E0-F04B-9232-195C14A8087F}" destId="{BE96C946-F6CE-994A-9DC5-B23FBEF36BB8}" srcOrd="3" destOrd="0" presId="urn:microsoft.com/office/officeart/2005/8/layout/hierarchy3"/>
    <dgm:cxn modelId="{530172CB-221A-1542-8FFF-7300016AF5B6}" type="presParOf" srcId="{F7C8C69E-F3E0-F04B-9232-195C14A8087F}" destId="{84F98969-8B84-484C-A071-ADB0B91C2170}" srcOrd="4" destOrd="0" presId="urn:microsoft.com/office/officeart/2005/8/layout/hierarchy3"/>
    <dgm:cxn modelId="{DE4CAD40-1BF4-C54F-B6D1-08518555BA6C}" type="presParOf" srcId="{F7C8C69E-F3E0-F04B-9232-195C14A8087F}" destId="{8FE907FD-46E3-9945-B0A4-7F758CA638A0}" srcOrd="5" destOrd="0" presId="urn:microsoft.com/office/officeart/2005/8/layout/hierarchy3"/>
    <dgm:cxn modelId="{72D68EAA-2F65-7042-85B9-0583AB540A23}" type="presParOf" srcId="{F7C8C69E-F3E0-F04B-9232-195C14A8087F}" destId="{2158C9A3-E8F8-6942-ABC9-22F4F86803B0}" srcOrd="6" destOrd="0" presId="urn:microsoft.com/office/officeart/2005/8/layout/hierarchy3"/>
    <dgm:cxn modelId="{BCEE83E7-27A9-4A45-9949-24A4DAB2A918}" type="presParOf" srcId="{F7C8C69E-F3E0-F04B-9232-195C14A8087F}" destId="{223BC090-47CC-5549-8114-565A355509BE}" srcOrd="7" destOrd="0" presId="urn:microsoft.com/office/officeart/2005/8/layout/hierarchy3"/>
    <dgm:cxn modelId="{919884A7-E130-5143-A13F-E666E24F2D4E}" type="presParOf" srcId="{F7C8C69E-F3E0-F04B-9232-195C14A8087F}" destId="{85C15ED3-2839-6141-A2B4-78071FF467CD}" srcOrd="8" destOrd="0" presId="urn:microsoft.com/office/officeart/2005/8/layout/hierarchy3"/>
    <dgm:cxn modelId="{32ED6672-B5A1-5E4A-AF9A-3A32B9DC3732}" type="presParOf" srcId="{F7C8C69E-F3E0-F04B-9232-195C14A8087F}" destId="{40904C10-171E-2B48-BFDA-25A04DD032F5}" srcOrd="9" destOrd="0" presId="urn:microsoft.com/office/officeart/2005/8/layout/hierarchy3"/>
    <dgm:cxn modelId="{C836F5A6-B064-CF43-AA65-524073CBDA87}" type="presParOf" srcId="{589410CD-28F5-6D4A-82A0-57F85E88F9D1}" destId="{2210FE3A-34D2-8742-A26D-52311096A44C}" srcOrd="1" destOrd="0" presId="urn:microsoft.com/office/officeart/2005/8/layout/hierarchy3"/>
    <dgm:cxn modelId="{80C0D6A1-C8CB-7749-9989-55906E31B462}" type="presParOf" srcId="{2210FE3A-34D2-8742-A26D-52311096A44C}" destId="{57EDC44E-EDC5-1B41-87A0-D38F5D49A16B}" srcOrd="0" destOrd="0" presId="urn:microsoft.com/office/officeart/2005/8/layout/hierarchy3"/>
    <dgm:cxn modelId="{3B6281D2-028D-1243-974F-32F289A4B030}" type="presParOf" srcId="{57EDC44E-EDC5-1B41-87A0-D38F5D49A16B}" destId="{2A41A96F-3BA5-3A4E-AF26-B151FEC5ABC4}" srcOrd="0" destOrd="0" presId="urn:microsoft.com/office/officeart/2005/8/layout/hierarchy3"/>
    <dgm:cxn modelId="{8AF3E9B1-C30F-3446-8CBA-C0410CF9F6D2}" type="presParOf" srcId="{57EDC44E-EDC5-1B41-87A0-D38F5D49A16B}" destId="{779DB7F1-FA71-F545-A8A7-D5CEB22BA91E}" srcOrd="1" destOrd="0" presId="urn:microsoft.com/office/officeart/2005/8/layout/hierarchy3"/>
    <dgm:cxn modelId="{9FB371F7-822E-514F-AA7D-1A14858CBBCE}" type="presParOf" srcId="{2210FE3A-34D2-8742-A26D-52311096A44C}" destId="{73A591E1-D088-5C44-AA19-9278A5DA87D3}" srcOrd="1" destOrd="0" presId="urn:microsoft.com/office/officeart/2005/8/layout/hierarchy3"/>
    <dgm:cxn modelId="{E9880795-5083-1D4D-9B0C-B05518DBDD7A}" type="presParOf" srcId="{73A591E1-D088-5C44-AA19-9278A5DA87D3}" destId="{7B33F104-3297-7042-BE2C-7F80F9901A39}" srcOrd="0" destOrd="0" presId="urn:microsoft.com/office/officeart/2005/8/layout/hierarchy3"/>
    <dgm:cxn modelId="{533EC92D-28ED-A643-875C-F2602F352BC0}" type="presParOf" srcId="{73A591E1-D088-5C44-AA19-9278A5DA87D3}" destId="{F0265183-D09C-FC4A-9469-A0C4AA304E61}" srcOrd="1" destOrd="0" presId="urn:microsoft.com/office/officeart/2005/8/layout/hierarchy3"/>
    <dgm:cxn modelId="{6777750C-A748-974C-B5B1-7CA5C0800C94}" type="presParOf" srcId="{73A591E1-D088-5C44-AA19-9278A5DA87D3}" destId="{B7971969-2704-F043-8AF8-B56161283081}" srcOrd="2" destOrd="0" presId="urn:microsoft.com/office/officeart/2005/8/layout/hierarchy3"/>
    <dgm:cxn modelId="{92B14B51-72B9-104B-9AA1-EDC3292C4F38}" type="presParOf" srcId="{73A591E1-D088-5C44-AA19-9278A5DA87D3}" destId="{7416843F-2409-5D41-B993-043709A81461}" srcOrd="3" destOrd="0" presId="urn:microsoft.com/office/officeart/2005/8/layout/hierarchy3"/>
    <dgm:cxn modelId="{B778C391-BBEA-A648-9C24-271EFC9F7DCB}" type="presParOf" srcId="{73A591E1-D088-5C44-AA19-9278A5DA87D3}" destId="{F39F2F2D-54A1-654D-B3A4-A48471B8F36E}" srcOrd="4" destOrd="0" presId="urn:microsoft.com/office/officeart/2005/8/layout/hierarchy3"/>
    <dgm:cxn modelId="{021410CE-77EE-B240-BB2E-215E7A1BB4F8}" type="presParOf" srcId="{73A591E1-D088-5C44-AA19-9278A5DA87D3}" destId="{298D076F-9F61-8E4E-8F85-D84EA3A5B42B}" srcOrd="5" destOrd="0" presId="urn:microsoft.com/office/officeart/2005/8/layout/hierarchy3"/>
    <dgm:cxn modelId="{E3D2CF5E-1A26-294E-9210-17811EDC2EF9}" type="presParOf" srcId="{73A591E1-D088-5C44-AA19-9278A5DA87D3}" destId="{41C6E90F-FCEE-6B4F-8D91-0D0FBC754007}" srcOrd="6" destOrd="0" presId="urn:microsoft.com/office/officeart/2005/8/layout/hierarchy3"/>
    <dgm:cxn modelId="{AA628F64-ED48-FA46-A6DC-14E9045ADC37}" type="presParOf" srcId="{73A591E1-D088-5C44-AA19-9278A5DA87D3}" destId="{58501160-1492-7047-A2B2-4B522EC7F8FA}" srcOrd="7" destOrd="0" presId="urn:microsoft.com/office/officeart/2005/8/layout/hierarchy3"/>
    <dgm:cxn modelId="{1357C284-5DA8-7B4A-97D1-D1F8853F4BDA}" type="presParOf" srcId="{73A591E1-D088-5C44-AA19-9278A5DA87D3}" destId="{1977FC03-2788-B74E-A4CF-5C7908820AD4}" srcOrd="8" destOrd="0" presId="urn:microsoft.com/office/officeart/2005/8/layout/hierarchy3"/>
    <dgm:cxn modelId="{2D8F08D1-1D05-1A49-B7C6-F5E05915E84D}" type="presParOf" srcId="{73A591E1-D088-5C44-AA19-9278A5DA87D3}" destId="{A1AEBF20-3788-B24D-BC07-A0B4BAFD8DF8}" srcOrd="9" destOrd="0" presId="urn:microsoft.com/office/officeart/2005/8/layout/hierarchy3"/>
    <dgm:cxn modelId="{B0297117-E1EF-8B47-8209-020640D19F12}" type="presParOf" srcId="{589410CD-28F5-6D4A-82A0-57F85E88F9D1}" destId="{8B6329A8-EF1D-7642-99D2-D7DA6A634256}" srcOrd="2" destOrd="0" presId="urn:microsoft.com/office/officeart/2005/8/layout/hierarchy3"/>
    <dgm:cxn modelId="{DFC64457-D63C-B646-B851-5BCA0479B6E4}" type="presParOf" srcId="{8B6329A8-EF1D-7642-99D2-D7DA6A634256}" destId="{DBF43AFA-6C66-4249-94FC-6415A63676FC}" srcOrd="0" destOrd="0" presId="urn:microsoft.com/office/officeart/2005/8/layout/hierarchy3"/>
    <dgm:cxn modelId="{3F5DE8BE-5C65-F44D-85A5-54B26AFF7FA1}" type="presParOf" srcId="{DBF43AFA-6C66-4249-94FC-6415A63676FC}" destId="{29675A17-FD1F-CA46-AE89-B517B4632699}" srcOrd="0" destOrd="0" presId="urn:microsoft.com/office/officeart/2005/8/layout/hierarchy3"/>
    <dgm:cxn modelId="{4025A99E-2476-2E4C-8560-DA89AD02CD37}" type="presParOf" srcId="{DBF43AFA-6C66-4249-94FC-6415A63676FC}" destId="{E1C138A9-6ADA-B942-B885-22E93A18466A}" srcOrd="1" destOrd="0" presId="urn:microsoft.com/office/officeart/2005/8/layout/hierarchy3"/>
    <dgm:cxn modelId="{4DE893CF-6E86-9640-B5FB-3CFBADB8CDF5}" type="presParOf" srcId="{8B6329A8-EF1D-7642-99D2-D7DA6A634256}" destId="{76CF51F8-EF47-6E49-8FB4-0CA21A0BB2D7}" srcOrd="1" destOrd="0" presId="urn:microsoft.com/office/officeart/2005/8/layout/hierarchy3"/>
    <dgm:cxn modelId="{5B6AF80B-862E-AB48-A10B-7F2125EB36C1}" type="presParOf" srcId="{76CF51F8-EF47-6E49-8FB4-0CA21A0BB2D7}" destId="{A67641FE-5CE5-A54E-A82F-7EF609FD2569}" srcOrd="0" destOrd="0" presId="urn:microsoft.com/office/officeart/2005/8/layout/hierarchy3"/>
    <dgm:cxn modelId="{BD23DF79-0808-024E-8A6D-71FE8E38B343}" type="presParOf" srcId="{76CF51F8-EF47-6E49-8FB4-0CA21A0BB2D7}" destId="{F739C3E6-73D3-9B41-AD7F-2A069E3935DF}" srcOrd="1" destOrd="0" presId="urn:microsoft.com/office/officeart/2005/8/layout/hierarchy3"/>
    <dgm:cxn modelId="{2DFF4550-78A3-2740-B611-546AA8C14ECA}" type="presParOf" srcId="{76CF51F8-EF47-6E49-8FB4-0CA21A0BB2D7}" destId="{3FD2B40C-3B0F-D944-8589-EE4CE14E8623}" srcOrd="2" destOrd="0" presId="urn:microsoft.com/office/officeart/2005/8/layout/hierarchy3"/>
    <dgm:cxn modelId="{2BB4196C-3C89-B749-921F-7180A4407100}" type="presParOf" srcId="{76CF51F8-EF47-6E49-8FB4-0CA21A0BB2D7}" destId="{33624448-3E52-1040-A498-A186AD6FBD27}" srcOrd="3" destOrd="0" presId="urn:microsoft.com/office/officeart/2005/8/layout/hierarchy3"/>
    <dgm:cxn modelId="{5EE52E91-66C1-924A-92CD-C168D7F9C8FF}" type="presParOf" srcId="{76CF51F8-EF47-6E49-8FB4-0CA21A0BB2D7}" destId="{AB1339D8-0EF3-0A48-9181-036B6F9F354E}" srcOrd="4" destOrd="0" presId="urn:microsoft.com/office/officeart/2005/8/layout/hierarchy3"/>
    <dgm:cxn modelId="{CA547D9F-4871-CC46-8611-56A14EB03942}" type="presParOf" srcId="{76CF51F8-EF47-6E49-8FB4-0CA21A0BB2D7}" destId="{938D1ACE-042D-EC4B-BE49-1680D8145F5A}" srcOrd="5" destOrd="0" presId="urn:microsoft.com/office/officeart/2005/8/layout/hierarchy3"/>
    <dgm:cxn modelId="{1381752A-E9C4-F240-84E5-256E7A16563D}" type="presParOf" srcId="{76CF51F8-EF47-6E49-8FB4-0CA21A0BB2D7}" destId="{53823059-C1DB-F243-854F-4FF99A53E04C}" srcOrd="6" destOrd="0" presId="urn:microsoft.com/office/officeart/2005/8/layout/hierarchy3"/>
    <dgm:cxn modelId="{29EF8BD3-C8A3-0746-9285-9D9BC3DFE77F}" type="presParOf" srcId="{76CF51F8-EF47-6E49-8FB4-0CA21A0BB2D7}" destId="{F42DE1DF-39D6-A64E-9F55-A074F9A5F1D7}" srcOrd="7" destOrd="0" presId="urn:microsoft.com/office/officeart/2005/8/layout/hierarchy3"/>
    <dgm:cxn modelId="{E23B87AC-FCA0-5C4B-B7FF-05CF186ACC8F}" type="presParOf" srcId="{76CF51F8-EF47-6E49-8FB4-0CA21A0BB2D7}" destId="{BCAE490C-4D34-9D40-B338-0AF95FFEA6F6}" srcOrd="8" destOrd="0" presId="urn:microsoft.com/office/officeart/2005/8/layout/hierarchy3"/>
    <dgm:cxn modelId="{D60C3C4F-8E36-154D-B563-A85D8DA96703}" type="presParOf" srcId="{76CF51F8-EF47-6E49-8FB4-0CA21A0BB2D7}" destId="{47EEEC6F-7101-EC4F-B0FD-50CECC2B1F20}" srcOrd="9" destOrd="0" presId="urn:microsoft.com/office/officeart/2005/8/layout/hierarchy3"/>
    <dgm:cxn modelId="{EAC9C1D7-51E6-C74F-922E-0D29840D1898}" type="presParOf" srcId="{76CF51F8-EF47-6E49-8FB4-0CA21A0BB2D7}" destId="{2D56268B-DB4E-4D48-8441-0C6E26C4B478}" srcOrd="10" destOrd="0" presId="urn:microsoft.com/office/officeart/2005/8/layout/hierarchy3"/>
    <dgm:cxn modelId="{5659F6BA-C9D7-044F-B0EA-9A11D9EA0A27}" type="presParOf" srcId="{76CF51F8-EF47-6E49-8FB4-0CA21A0BB2D7}" destId="{605EB806-7592-6E44-925C-1F598AC24059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F0356A-E7B7-3748-B72F-68E2BECF182F}" type="doc">
      <dgm:prSet loTypeId="urn:microsoft.com/office/officeart/2005/8/layout/list1" loCatId="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32C576B7-3FA8-9943-91D2-6623E57E3DAB}">
      <dgm:prSet phldrT="[Text]"/>
      <dgm:spPr/>
      <dgm:t>
        <a:bodyPr/>
        <a:lstStyle/>
        <a:p>
          <a:r>
            <a:rPr lang="en-GB" dirty="0"/>
            <a:t>Decision-makers</a:t>
          </a:r>
        </a:p>
      </dgm:t>
    </dgm:pt>
    <dgm:pt modelId="{23D3764C-BFA3-4D4D-A0F1-D5ECF20DDD73}" type="parTrans" cxnId="{A2F965BE-C4F2-9F42-8F6A-B900F0DEE03E}">
      <dgm:prSet/>
      <dgm:spPr/>
      <dgm:t>
        <a:bodyPr/>
        <a:lstStyle/>
        <a:p>
          <a:endParaRPr lang="en-GB"/>
        </a:p>
      </dgm:t>
    </dgm:pt>
    <dgm:pt modelId="{FB3E55E4-FA43-5345-BB46-787FEB2AC379}" type="sibTrans" cxnId="{A2F965BE-C4F2-9F42-8F6A-B900F0DEE03E}">
      <dgm:prSet/>
      <dgm:spPr/>
      <dgm:t>
        <a:bodyPr/>
        <a:lstStyle/>
        <a:p>
          <a:endParaRPr lang="en-GB"/>
        </a:p>
      </dgm:t>
    </dgm:pt>
    <dgm:pt modelId="{710431EC-1716-A44E-9651-4068F2AB1099}">
      <dgm:prSet phldrT="[Text]"/>
      <dgm:spPr/>
      <dgm:t>
        <a:bodyPr/>
        <a:lstStyle/>
        <a:p>
          <a:r>
            <a:rPr lang="en-GB" dirty="0"/>
            <a:t>CERN community</a:t>
          </a:r>
        </a:p>
      </dgm:t>
    </dgm:pt>
    <dgm:pt modelId="{E07DFAC8-2A24-DE46-9E51-D587E8319AB7}" type="parTrans" cxnId="{09AF94AA-D4D4-814E-9131-B1B730012057}">
      <dgm:prSet/>
      <dgm:spPr/>
      <dgm:t>
        <a:bodyPr/>
        <a:lstStyle/>
        <a:p>
          <a:endParaRPr lang="en-GB"/>
        </a:p>
      </dgm:t>
    </dgm:pt>
    <dgm:pt modelId="{6D487CF2-D97B-8B47-89D8-D028C607D549}" type="sibTrans" cxnId="{09AF94AA-D4D4-814E-9131-B1B730012057}">
      <dgm:prSet/>
      <dgm:spPr/>
      <dgm:t>
        <a:bodyPr/>
        <a:lstStyle/>
        <a:p>
          <a:endParaRPr lang="en-GB"/>
        </a:p>
      </dgm:t>
    </dgm:pt>
    <dgm:pt modelId="{EDF9D2B0-2C44-2E41-9102-1A47C3886602}">
      <dgm:prSet phldrT="[Text]"/>
      <dgm:spPr/>
      <dgm:t>
        <a:bodyPr/>
        <a:lstStyle/>
        <a:p>
          <a:r>
            <a:rPr lang="en-GB" dirty="0"/>
            <a:t>Teachers and students</a:t>
          </a:r>
        </a:p>
      </dgm:t>
    </dgm:pt>
    <dgm:pt modelId="{231BC7E1-BE1A-6744-B3D0-DE2668E26EC9}" type="parTrans" cxnId="{B8D85798-8DAE-4B4C-8E05-B9C73D91BBF0}">
      <dgm:prSet/>
      <dgm:spPr/>
      <dgm:t>
        <a:bodyPr/>
        <a:lstStyle/>
        <a:p>
          <a:endParaRPr lang="en-GB"/>
        </a:p>
      </dgm:t>
    </dgm:pt>
    <dgm:pt modelId="{BDCDDB5E-91AD-6B4F-803B-5F23916788EE}" type="sibTrans" cxnId="{B8D85798-8DAE-4B4C-8E05-B9C73D91BBF0}">
      <dgm:prSet/>
      <dgm:spPr/>
      <dgm:t>
        <a:bodyPr/>
        <a:lstStyle/>
        <a:p>
          <a:endParaRPr lang="en-GB"/>
        </a:p>
      </dgm:t>
    </dgm:pt>
    <dgm:pt modelId="{678F5586-C036-784C-8FA6-B0BD874DA829}">
      <dgm:prSet phldrT="[Text]"/>
      <dgm:spPr/>
      <dgm:t>
        <a:bodyPr/>
        <a:lstStyle/>
        <a:p>
          <a:r>
            <a:rPr lang="en-GB" dirty="0"/>
            <a:t>Industry</a:t>
          </a:r>
        </a:p>
      </dgm:t>
    </dgm:pt>
    <dgm:pt modelId="{A6FA46AA-D059-4549-8DE0-C1730550B178}" type="parTrans" cxnId="{1BE0B679-9D52-BC45-B4AB-0C4DE89559D9}">
      <dgm:prSet/>
      <dgm:spPr/>
      <dgm:t>
        <a:bodyPr/>
        <a:lstStyle/>
        <a:p>
          <a:endParaRPr lang="en-GB"/>
        </a:p>
      </dgm:t>
    </dgm:pt>
    <dgm:pt modelId="{3F2E99CF-C467-D84B-9C97-78A222415940}" type="sibTrans" cxnId="{1BE0B679-9D52-BC45-B4AB-0C4DE89559D9}">
      <dgm:prSet/>
      <dgm:spPr/>
      <dgm:t>
        <a:bodyPr/>
        <a:lstStyle/>
        <a:p>
          <a:endParaRPr lang="en-GB"/>
        </a:p>
      </dgm:t>
    </dgm:pt>
    <dgm:pt modelId="{B7B79428-F10E-1E4C-9193-AA3EA33A4673}">
      <dgm:prSet phldrT="[Text]"/>
      <dgm:spPr/>
      <dgm:t>
        <a:bodyPr/>
        <a:lstStyle/>
        <a:p>
          <a:r>
            <a:rPr lang="en-GB" dirty="0"/>
            <a:t>Media (as a vector)</a:t>
          </a:r>
        </a:p>
      </dgm:t>
    </dgm:pt>
    <dgm:pt modelId="{156D58C9-184F-E940-ACD0-3AF0AD7F5CEB}" type="parTrans" cxnId="{FE4DB609-8D77-484A-9260-8276259E066A}">
      <dgm:prSet/>
      <dgm:spPr/>
      <dgm:t>
        <a:bodyPr/>
        <a:lstStyle/>
        <a:p>
          <a:endParaRPr lang="en-GB"/>
        </a:p>
      </dgm:t>
    </dgm:pt>
    <dgm:pt modelId="{7FFA981C-66B5-1A49-BAD5-3F3AB2F30E72}" type="sibTrans" cxnId="{FE4DB609-8D77-484A-9260-8276259E066A}">
      <dgm:prSet/>
      <dgm:spPr/>
      <dgm:t>
        <a:bodyPr/>
        <a:lstStyle/>
        <a:p>
          <a:endParaRPr lang="en-GB"/>
        </a:p>
      </dgm:t>
    </dgm:pt>
    <dgm:pt modelId="{787FB8F8-0F96-3647-9041-D01EF2929C9C}">
      <dgm:prSet/>
      <dgm:spPr/>
      <dgm:t>
        <a:bodyPr/>
        <a:lstStyle/>
        <a:p>
          <a:r>
            <a:rPr lang="en-GB" dirty="0"/>
            <a:t>Particle physics community</a:t>
          </a:r>
        </a:p>
      </dgm:t>
    </dgm:pt>
    <dgm:pt modelId="{2D6E8F63-2398-A245-86BC-4BE6D059A65E}" type="parTrans" cxnId="{637E27FB-A1DE-2048-8A0F-C1FA59AACEB1}">
      <dgm:prSet/>
      <dgm:spPr/>
      <dgm:t>
        <a:bodyPr/>
        <a:lstStyle/>
        <a:p>
          <a:endParaRPr lang="en-GB"/>
        </a:p>
      </dgm:t>
    </dgm:pt>
    <dgm:pt modelId="{E64DB50D-9ABB-4341-8655-4516366DD9B6}" type="sibTrans" cxnId="{637E27FB-A1DE-2048-8A0F-C1FA59AACEB1}">
      <dgm:prSet/>
      <dgm:spPr/>
      <dgm:t>
        <a:bodyPr/>
        <a:lstStyle/>
        <a:p>
          <a:endParaRPr lang="en-GB"/>
        </a:p>
      </dgm:t>
    </dgm:pt>
    <dgm:pt modelId="{1715E183-A71A-774F-A119-5D6E49E2B54D}">
      <dgm:prSet phldrT="[Text]"/>
      <dgm:spPr/>
      <dgm:t>
        <a:bodyPr/>
        <a:lstStyle/>
        <a:p>
          <a:r>
            <a:rPr lang="en-GB" dirty="0"/>
            <a:t>Local communities</a:t>
          </a:r>
        </a:p>
      </dgm:t>
    </dgm:pt>
    <dgm:pt modelId="{7F5EFE50-050F-D64E-BC76-32B3E17637E1}" type="parTrans" cxnId="{4E6A09EE-C7FB-1040-8B58-0485CCA6EB91}">
      <dgm:prSet/>
      <dgm:spPr/>
      <dgm:t>
        <a:bodyPr/>
        <a:lstStyle/>
        <a:p>
          <a:endParaRPr lang="en-GB"/>
        </a:p>
      </dgm:t>
    </dgm:pt>
    <dgm:pt modelId="{EBF8412B-681F-F341-AE8B-A5D980DD608C}" type="sibTrans" cxnId="{4E6A09EE-C7FB-1040-8B58-0485CCA6EB91}">
      <dgm:prSet/>
      <dgm:spPr/>
      <dgm:t>
        <a:bodyPr/>
        <a:lstStyle/>
        <a:p>
          <a:endParaRPr lang="en-GB"/>
        </a:p>
      </dgm:t>
    </dgm:pt>
    <dgm:pt modelId="{2CBF17EF-6D7D-BC42-A000-CEF64D7182F7}">
      <dgm:prSet phldrT="[Text]"/>
      <dgm:spPr/>
      <dgm:t>
        <a:bodyPr/>
        <a:lstStyle/>
        <a:p>
          <a:r>
            <a:rPr lang="en-GB" dirty="0"/>
            <a:t>General public</a:t>
          </a:r>
        </a:p>
      </dgm:t>
    </dgm:pt>
    <dgm:pt modelId="{FCFC3E0D-FF58-4645-A443-D095F561FA56}" type="parTrans" cxnId="{1F4D24DA-A8B2-A34F-B924-13B7F4820425}">
      <dgm:prSet/>
      <dgm:spPr/>
      <dgm:t>
        <a:bodyPr/>
        <a:lstStyle/>
        <a:p>
          <a:endParaRPr lang="en-GB"/>
        </a:p>
      </dgm:t>
    </dgm:pt>
    <dgm:pt modelId="{57E578FD-619A-A246-A2FC-E899DF22CFF2}" type="sibTrans" cxnId="{1F4D24DA-A8B2-A34F-B924-13B7F4820425}">
      <dgm:prSet/>
      <dgm:spPr/>
      <dgm:t>
        <a:bodyPr/>
        <a:lstStyle/>
        <a:p>
          <a:endParaRPr lang="en-GB"/>
        </a:p>
      </dgm:t>
    </dgm:pt>
    <dgm:pt modelId="{C0C8153F-5292-DA4D-A9EE-CE394CB9257E}" type="pres">
      <dgm:prSet presAssocID="{62F0356A-E7B7-3748-B72F-68E2BECF182F}" presName="linear" presStyleCnt="0">
        <dgm:presLayoutVars>
          <dgm:dir/>
          <dgm:animLvl val="lvl"/>
          <dgm:resizeHandles val="exact"/>
        </dgm:presLayoutVars>
      </dgm:prSet>
      <dgm:spPr/>
    </dgm:pt>
    <dgm:pt modelId="{0723A216-03E3-1F45-88C1-EDF026435A23}" type="pres">
      <dgm:prSet presAssocID="{710431EC-1716-A44E-9651-4068F2AB1099}" presName="parentLin" presStyleCnt="0"/>
      <dgm:spPr/>
    </dgm:pt>
    <dgm:pt modelId="{894BE070-E919-7A40-B636-E525ED9487E1}" type="pres">
      <dgm:prSet presAssocID="{710431EC-1716-A44E-9651-4068F2AB1099}" presName="parentLeftMargin" presStyleLbl="node1" presStyleIdx="0" presStyleCnt="8"/>
      <dgm:spPr/>
    </dgm:pt>
    <dgm:pt modelId="{465E1BD6-9ED6-2D48-A5DD-FDB429ACA4E8}" type="pres">
      <dgm:prSet presAssocID="{710431EC-1716-A44E-9651-4068F2AB1099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88A6C3BC-0380-BF4F-8238-C16130E9A839}" type="pres">
      <dgm:prSet presAssocID="{710431EC-1716-A44E-9651-4068F2AB1099}" presName="negativeSpace" presStyleCnt="0"/>
      <dgm:spPr/>
    </dgm:pt>
    <dgm:pt modelId="{89210F09-8BEC-0C4F-AE24-F01BE8AB7673}" type="pres">
      <dgm:prSet presAssocID="{710431EC-1716-A44E-9651-4068F2AB1099}" presName="childText" presStyleLbl="conFgAcc1" presStyleIdx="0" presStyleCnt="8">
        <dgm:presLayoutVars>
          <dgm:bulletEnabled val="1"/>
        </dgm:presLayoutVars>
      </dgm:prSet>
      <dgm:spPr/>
    </dgm:pt>
    <dgm:pt modelId="{651728AD-6C8C-6D46-BBC6-1599FAB02E2E}" type="pres">
      <dgm:prSet presAssocID="{6D487CF2-D97B-8B47-89D8-D028C607D549}" presName="spaceBetweenRectangles" presStyleCnt="0"/>
      <dgm:spPr/>
    </dgm:pt>
    <dgm:pt modelId="{4683DB39-6F74-E245-80CB-981DEFB4E598}" type="pres">
      <dgm:prSet presAssocID="{787FB8F8-0F96-3647-9041-D01EF2929C9C}" presName="parentLin" presStyleCnt="0"/>
      <dgm:spPr/>
    </dgm:pt>
    <dgm:pt modelId="{83940854-6F64-654A-92F7-AC6F6D2B53B5}" type="pres">
      <dgm:prSet presAssocID="{787FB8F8-0F96-3647-9041-D01EF2929C9C}" presName="parentLeftMargin" presStyleLbl="node1" presStyleIdx="0" presStyleCnt="8"/>
      <dgm:spPr/>
    </dgm:pt>
    <dgm:pt modelId="{4C9D9D93-DB60-0249-8724-8BD2C914C5A4}" type="pres">
      <dgm:prSet presAssocID="{787FB8F8-0F96-3647-9041-D01EF2929C9C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DCA60CE2-88C6-B041-A7F4-12226C399187}" type="pres">
      <dgm:prSet presAssocID="{787FB8F8-0F96-3647-9041-D01EF2929C9C}" presName="negativeSpace" presStyleCnt="0"/>
      <dgm:spPr/>
    </dgm:pt>
    <dgm:pt modelId="{BCE249B6-5CAB-E241-902F-AFA9558B5000}" type="pres">
      <dgm:prSet presAssocID="{787FB8F8-0F96-3647-9041-D01EF2929C9C}" presName="childText" presStyleLbl="conFgAcc1" presStyleIdx="1" presStyleCnt="8">
        <dgm:presLayoutVars>
          <dgm:bulletEnabled val="1"/>
        </dgm:presLayoutVars>
      </dgm:prSet>
      <dgm:spPr/>
    </dgm:pt>
    <dgm:pt modelId="{B2FF221E-0400-694A-9176-900C3CF2C727}" type="pres">
      <dgm:prSet presAssocID="{E64DB50D-9ABB-4341-8655-4516366DD9B6}" presName="spaceBetweenRectangles" presStyleCnt="0"/>
      <dgm:spPr/>
    </dgm:pt>
    <dgm:pt modelId="{2939269E-50B6-884B-B18D-EAA5752E1DE8}" type="pres">
      <dgm:prSet presAssocID="{32C576B7-3FA8-9943-91D2-6623E57E3DAB}" presName="parentLin" presStyleCnt="0"/>
      <dgm:spPr/>
    </dgm:pt>
    <dgm:pt modelId="{0BE0D072-768B-A04A-A6B6-5204B7BEBE15}" type="pres">
      <dgm:prSet presAssocID="{32C576B7-3FA8-9943-91D2-6623E57E3DAB}" presName="parentLeftMargin" presStyleLbl="node1" presStyleIdx="1" presStyleCnt="8"/>
      <dgm:spPr/>
    </dgm:pt>
    <dgm:pt modelId="{D04CEADB-C49E-A14B-A93F-943756C7001E}" type="pres">
      <dgm:prSet presAssocID="{32C576B7-3FA8-9943-91D2-6623E57E3DAB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290140CD-3965-F24D-A339-4A4A97CAE47E}" type="pres">
      <dgm:prSet presAssocID="{32C576B7-3FA8-9943-91D2-6623E57E3DAB}" presName="negativeSpace" presStyleCnt="0"/>
      <dgm:spPr/>
    </dgm:pt>
    <dgm:pt modelId="{3CDAF4DA-120F-974A-AA2D-6DC5E6C71EF7}" type="pres">
      <dgm:prSet presAssocID="{32C576B7-3FA8-9943-91D2-6623E57E3DAB}" presName="childText" presStyleLbl="conFgAcc1" presStyleIdx="2" presStyleCnt="8">
        <dgm:presLayoutVars>
          <dgm:bulletEnabled val="1"/>
        </dgm:presLayoutVars>
      </dgm:prSet>
      <dgm:spPr/>
    </dgm:pt>
    <dgm:pt modelId="{F7453E57-72D5-3041-B853-7B53DCA3D752}" type="pres">
      <dgm:prSet presAssocID="{FB3E55E4-FA43-5345-BB46-787FEB2AC379}" presName="spaceBetweenRectangles" presStyleCnt="0"/>
      <dgm:spPr/>
    </dgm:pt>
    <dgm:pt modelId="{06BCAECE-F0E8-0343-82B9-CFED1342734B}" type="pres">
      <dgm:prSet presAssocID="{1715E183-A71A-774F-A119-5D6E49E2B54D}" presName="parentLin" presStyleCnt="0"/>
      <dgm:spPr/>
    </dgm:pt>
    <dgm:pt modelId="{6FD11BEE-71D7-334E-AD9E-DC937139FB82}" type="pres">
      <dgm:prSet presAssocID="{1715E183-A71A-774F-A119-5D6E49E2B54D}" presName="parentLeftMargin" presStyleLbl="node1" presStyleIdx="2" presStyleCnt="8"/>
      <dgm:spPr/>
    </dgm:pt>
    <dgm:pt modelId="{749DBFB9-4646-B347-AFCC-4BE1B8917384}" type="pres">
      <dgm:prSet presAssocID="{1715E183-A71A-774F-A119-5D6E49E2B54D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A684C67E-7791-4740-A169-A198F784094E}" type="pres">
      <dgm:prSet presAssocID="{1715E183-A71A-774F-A119-5D6E49E2B54D}" presName="negativeSpace" presStyleCnt="0"/>
      <dgm:spPr/>
    </dgm:pt>
    <dgm:pt modelId="{B530FC33-BA15-704E-91A6-125B4FF12A1C}" type="pres">
      <dgm:prSet presAssocID="{1715E183-A71A-774F-A119-5D6E49E2B54D}" presName="childText" presStyleLbl="conFgAcc1" presStyleIdx="3" presStyleCnt="8">
        <dgm:presLayoutVars>
          <dgm:bulletEnabled val="1"/>
        </dgm:presLayoutVars>
      </dgm:prSet>
      <dgm:spPr/>
    </dgm:pt>
    <dgm:pt modelId="{071B8AA1-D9C2-324C-980E-23CE5A7ABFB7}" type="pres">
      <dgm:prSet presAssocID="{EBF8412B-681F-F341-AE8B-A5D980DD608C}" presName="spaceBetweenRectangles" presStyleCnt="0"/>
      <dgm:spPr/>
    </dgm:pt>
    <dgm:pt modelId="{990B1B17-8BE8-424F-880F-9429904284A8}" type="pres">
      <dgm:prSet presAssocID="{2CBF17EF-6D7D-BC42-A000-CEF64D7182F7}" presName="parentLin" presStyleCnt="0"/>
      <dgm:spPr/>
    </dgm:pt>
    <dgm:pt modelId="{C6EDE120-A443-164E-9D99-1798A0C9918F}" type="pres">
      <dgm:prSet presAssocID="{2CBF17EF-6D7D-BC42-A000-CEF64D7182F7}" presName="parentLeftMargin" presStyleLbl="node1" presStyleIdx="3" presStyleCnt="8"/>
      <dgm:spPr/>
    </dgm:pt>
    <dgm:pt modelId="{6CA4ABCD-188C-2D43-A1C4-79E85CD03479}" type="pres">
      <dgm:prSet presAssocID="{2CBF17EF-6D7D-BC42-A000-CEF64D7182F7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438D979F-F974-B047-B68B-8D78CCD77569}" type="pres">
      <dgm:prSet presAssocID="{2CBF17EF-6D7D-BC42-A000-CEF64D7182F7}" presName="negativeSpace" presStyleCnt="0"/>
      <dgm:spPr/>
    </dgm:pt>
    <dgm:pt modelId="{367414FC-C365-624D-8768-36C7EC692AEF}" type="pres">
      <dgm:prSet presAssocID="{2CBF17EF-6D7D-BC42-A000-CEF64D7182F7}" presName="childText" presStyleLbl="conFgAcc1" presStyleIdx="4" presStyleCnt="8">
        <dgm:presLayoutVars>
          <dgm:bulletEnabled val="1"/>
        </dgm:presLayoutVars>
      </dgm:prSet>
      <dgm:spPr/>
    </dgm:pt>
    <dgm:pt modelId="{C10EA2E2-4CAB-3F41-8147-3CF6F20712BE}" type="pres">
      <dgm:prSet presAssocID="{57E578FD-619A-A246-A2FC-E899DF22CFF2}" presName="spaceBetweenRectangles" presStyleCnt="0"/>
      <dgm:spPr/>
    </dgm:pt>
    <dgm:pt modelId="{98F7C829-BFB0-9B4D-9F47-B82138EA7D7A}" type="pres">
      <dgm:prSet presAssocID="{EDF9D2B0-2C44-2E41-9102-1A47C3886602}" presName="parentLin" presStyleCnt="0"/>
      <dgm:spPr/>
    </dgm:pt>
    <dgm:pt modelId="{74E6A835-8B37-CE42-8720-B5389D166F80}" type="pres">
      <dgm:prSet presAssocID="{EDF9D2B0-2C44-2E41-9102-1A47C3886602}" presName="parentLeftMargin" presStyleLbl="node1" presStyleIdx="4" presStyleCnt="8"/>
      <dgm:spPr/>
    </dgm:pt>
    <dgm:pt modelId="{8B1BF1E2-6E73-454B-A3AF-5296DE7E741B}" type="pres">
      <dgm:prSet presAssocID="{EDF9D2B0-2C44-2E41-9102-1A47C3886602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ADD7A1A7-3BD0-684A-B888-DBDD4EB6CD1A}" type="pres">
      <dgm:prSet presAssocID="{EDF9D2B0-2C44-2E41-9102-1A47C3886602}" presName="negativeSpace" presStyleCnt="0"/>
      <dgm:spPr/>
    </dgm:pt>
    <dgm:pt modelId="{88BF14B4-389F-374F-9EC8-F390E443869A}" type="pres">
      <dgm:prSet presAssocID="{EDF9D2B0-2C44-2E41-9102-1A47C3886602}" presName="childText" presStyleLbl="conFgAcc1" presStyleIdx="5" presStyleCnt="8">
        <dgm:presLayoutVars>
          <dgm:bulletEnabled val="1"/>
        </dgm:presLayoutVars>
      </dgm:prSet>
      <dgm:spPr/>
    </dgm:pt>
    <dgm:pt modelId="{8318B5F8-E71C-8E46-A1E2-0034183BA59E}" type="pres">
      <dgm:prSet presAssocID="{BDCDDB5E-91AD-6B4F-803B-5F23916788EE}" presName="spaceBetweenRectangles" presStyleCnt="0"/>
      <dgm:spPr/>
    </dgm:pt>
    <dgm:pt modelId="{897A185A-F8EC-F048-BEFE-9921833FEA34}" type="pres">
      <dgm:prSet presAssocID="{678F5586-C036-784C-8FA6-B0BD874DA829}" presName="parentLin" presStyleCnt="0"/>
      <dgm:spPr/>
    </dgm:pt>
    <dgm:pt modelId="{34E853C2-4FC6-4C40-B92E-EE10C3866CC7}" type="pres">
      <dgm:prSet presAssocID="{678F5586-C036-784C-8FA6-B0BD874DA829}" presName="parentLeftMargin" presStyleLbl="node1" presStyleIdx="5" presStyleCnt="8"/>
      <dgm:spPr/>
    </dgm:pt>
    <dgm:pt modelId="{5D73264D-96B8-BE47-BD2C-3D6DD39ADC2F}" type="pres">
      <dgm:prSet presAssocID="{678F5586-C036-784C-8FA6-B0BD874DA829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38C4C0F2-FBF4-3645-9057-8F101C5FD906}" type="pres">
      <dgm:prSet presAssocID="{678F5586-C036-784C-8FA6-B0BD874DA829}" presName="negativeSpace" presStyleCnt="0"/>
      <dgm:spPr/>
    </dgm:pt>
    <dgm:pt modelId="{9F91ACE4-212F-4847-9E05-5D8AD5982E2A}" type="pres">
      <dgm:prSet presAssocID="{678F5586-C036-784C-8FA6-B0BD874DA829}" presName="childText" presStyleLbl="conFgAcc1" presStyleIdx="6" presStyleCnt="8">
        <dgm:presLayoutVars>
          <dgm:bulletEnabled val="1"/>
        </dgm:presLayoutVars>
      </dgm:prSet>
      <dgm:spPr/>
    </dgm:pt>
    <dgm:pt modelId="{95DAB04E-4863-814A-BFD8-85F241F51868}" type="pres">
      <dgm:prSet presAssocID="{3F2E99CF-C467-D84B-9C97-78A222415940}" presName="spaceBetweenRectangles" presStyleCnt="0"/>
      <dgm:spPr/>
    </dgm:pt>
    <dgm:pt modelId="{8D469276-F531-754D-8F28-B5CE92CE1499}" type="pres">
      <dgm:prSet presAssocID="{B7B79428-F10E-1E4C-9193-AA3EA33A4673}" presName="parentLin" presStyleCnt="0"/>
      <dgm:spPr/>
    </dgm:pt>
    <dgm:pt modelId="{6E08D796-D366-3745-8254-E5388EFD7A2B}" type="pres">
      <dgm:prSet presAssocID="{B7B79428-F10E-1E4C-9193-AA3EA33A4673}" presName="parentLeftMargin" presStyleLbl="node1" presStyleIdx="6" presStyleCnt="8"/>
      <dgm:spPr/>
    </dgm:pt>
    <dgm:pt modelId="{EEECDCCC-1E80-5C46-AB6A-583067D66B97}" type="pres">
      <dgm:prSet presAssocID="{B7B79428-F10E-1E4C-9193-AA3EA33A4673}" presName="parentText" presStyleLbl="node1" presStyleIdx="7" presStyleCnt="8">
        <dgm:presLayoutVars>
          <dgm:chMax val="0"/>
          <dgm:bulletEnabled val="1"/>
        </dgm:presLayoutVars>
      </dgm:prSet>
      <dgm:spPr/>
    </dgm:pt>
    <dgm:pt modelId="{99F459FD-019E-E54A-A804-F4BB7536C6F0}" type="pres">
      <dgm:prSet presAssocID="{B7B79428-F10E-1E4C-9193-AA3EA33A4673}" presName="negativeSpace" presStyleCnt="0"/>
      <dgm:spPr/>
    </dgm:pt>
    <dgm:pt modelId="{A23A1BD9-9DB4-3944-8432-939921C3E0BB}" type="pres">
      <dgm:prSet presAssocID="{B7B79428-F10E-1E4C-9193-AA3EA33A4673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FE4DB609-8D77-484A-9260-8276259E066A}" srcId="{62F0356A-E7B7-3748-B72F-68E2BECF182F}" destId="{B7B79428-F10E-1E4C-9193-AA3EA33A4673}" srcOrd="7" destOrd="0" parTransId="{156D58C9-184F-E940-ACD0-3AF0AD7F5CEB}" sibTransId="{7FFA981C-66B5-1A49-BAD5-3F3AB2F30E72}"/>
    <dgm:cxn modelId="{5700E51E-9814-344E-8A82-22FEDB31DD01}" type="presOf" srcId="{2CBF17EF-6D7D-BC42-A000-CEF64D7182F7}" destId="{C6EDE120-A443-164E-9D99-1798A0C9918F}" srcOrd="0" destOrd="0" presId="urn:microsoft.com/office/officeart/2005/8/layout/list1"/>
    <dgm:cxn modelId="{2EC7D61F-7077-D645-BF7A-84F5BB96A51D}" type="presOf" srcId="{678F5586-C036-784C-8FA6-B0BD874DA829}" destId="{5D73264D-96B8-BE47-BD2C-3D6DD39ADC2F}" srcOrd="1" destOrd="0" presId="urn:microsoft.com/office/officeart/2005/8/layout/list1"/>
    <dgm:cxn modelId="{9CE14334-6635-9A4A-9682-BB23B4C6E33D}" type="presOf" srcId="{B7B79428-F10E-1E4C-9193-AA3EA33A4673}" destId="{6E08D796-D366-3745-8254-E5388EFD7A2B}" srcOrd="0" destOrd="0" presId="urn:microsoft.com/office/officeart/2005/8/layout/list1"/>
    <dgm:cxn modelId="{06290435-4849-6447-8621-8372987F9CEC}" type="presOf" srcId="{787FB8F8-0F96-3647-9041-D01EF2929C9C}" destId="{4C9D9D93-DB60-0249-8724-8BD2C914C5A4}" srcOrd="1" destOrd="0" presId="urn:microsoft.com/office/officeart/2005/8/layout/list1"/>
    <dgm:cxn modelId="{2D38AD44-70EC-3A4C-98CD-2FEE795F59FA}" type="presOf" srcId="{B7B79428-F10E-1E4C-9193-AA3EA33A4673}" destId="{EEECDCCC-1E80-5C46-AB6A-583067D66B97}" srcOrd="1" destOrd="0" presId="urn:microsoft.com/office/officeart/2005/8/layout/list1"/>
    <dgm:cxn modelId="{F72BA176-D8D2-8C42-8CCE-9DACF1FA6128}" type="presOf" srcId="{62F0356A-E7B7-3748-B72F-68E2BECF182F}" destId="{C0C8153F-5292-DA4D-A9EE-CE394CB9257E}" srcOrd="0" destOrd="0" presId="urn:microsoft.com/office/officeart/2005/8/layout/list1"/>
    <dgm:cxn modelId="{1BE0B679-9D52-BC45-B4AB-0C4DE89559D9}" srcId="{62F0356A-E7B7-3748-B72F-68E2BECF182F}" destId="{678F5586-C036-784C-8FA6-B0BD874DA829}" srcOrd="6" destOrd="0" parTransId="{A6FA46AA-D059-4549-8DE0-C1730550B178}" sibTransId="{3F2E99CF-C467-D84B-9C97-78A222415940}"/>
    <dgm:cxn modelId="{01313B7D-2752-FF44-935B-6B57F8C97A1C}" type="presOf" srcId="{1715E183-A71A-774F-A119-5D6E49E2B54D}" destId="{749DBFB9-4646-B347-AFCC-4BE1B8917384}" srcOrd="1" destOrd="0" presId="urn:microsoft.com/office/officeart/2005/8/layout/list1"/>
    <dgm:cxn modelId="{7E01618A-CD1C-A849-A0C8-85B628767A90}" type="presOf" srcId="{32C576B7-3FA8-9943-91D2-6623E57E3DAB}" destId="{0BE0D072-768B-A04A-A6B6-5204B7BEBE15}" srcOrd="0" destOrd="0" presId="urn:microsoft.com/office/officeart/2005/8/layout/list1"/>
    <dgm:cxn modelId="{080B4C98-4941-B647-BCE9-B8290B5351D7}" type="presOf" srcId="{EDF9D2B0-2C44-2E41-9102-1A47C3886602}" destId="{74E6A835-8B37-CE42-8720-B5389D166F80}" srcOrd="0" destOrd="0" presId="urn:microsoft.com/office/officeart/2005/8/layout/list1"/>
    <dgm:cxn modelId="{B8D85798-8DAE-4B4C-8E05-B9C73D91BBF0}" srcId="{62F0356A-E7B7-3748-B72F-68E2BECF182F}" destId="{EDF9D2B0-2C44-2E41-9102-1A47C3886602}" srcOrd="5" destOrd="0" parTransId="{231BC7E1-BE1A-6744-B3D0-DE2668E26EC9}" sibTransId="{BDCDDB5E-91AD-6B4F-803B-5F23916788EE}"/>
    <dgm:cxn modelId="{3F763F9A-DA24-E544-84CE-64D7E3E29C93}" type="presOf" srcId="{32C576B7-3FA8-9943-91D2-6623E57E3DAB}" destId="{D04CEADB-C49E-A14B-A93F-943756C7001E}" srcOrd="1" destOrd="0" presId="urn:microsoft.com/office/officeart/2005/8/layout/list1"/>
    <dgm:cxn modelId="{E88FA4A3-2871-6A41-A58C-91F0F40504D7}" type="presOf" srcId="{1715E183-A71A-774F-A119-5D6E49E2B54D}" destId="{6FD11BEE-71D7-334E-AD9E-DC937139FB82}" srcOrd="0" destOrd="0" presId="urn:microsoft.com/office/officeart/2005/8/layout/list1"/>
    <dgm:cxn modelId="{09AF94AA-D4D4-814E-9131-B1B730012057}" srcId="{62F0356A-E7B7-3748-B72F-68E2BECF182F}" destId="{710431EC-1716-A44E-9651-4068F2AB1099}" srcOrd="0" destOrd="0" parTransId="{E07DFAC8-2A24-DE46-9E51-D587E8319AB7}" sibTransId="{6D487CF2-D97B-8B47-89D8-D028C607D549}"/>
    <dgm:cxn modelId="{1FE9FAB2-A5FE-4A42-8799-93570CFCC478}" type="presOf" srcId="{710431EC-1716-A44E-9651-4068F2AB1099}" destId="{465E1BD6-9ED6-2D48-A5DD-FDB429ACA4E8}" srcOrd="1" destOrd="0" presId="urn:microsoft.com/office/officeart/2005/8/layout/list1"/>
    <dgm:cxn modelId="{A2F965BE-C4F2-9F42-8F6A-B900F0DEE03E}" srcId="{62F0356A-E7B7-3748-B72F-68E2BECF182F}" destId="{32C576B7-3FA8-9943-91D2-6623E57E3DAB}" srcOrd="2" destOrd="0" parTransId="{23D3764C-BFA3-4D4D-A0F1-D5ECF20DDD73}" sibTransId="{FB3E55E4-FA43-5345-BB46-787FEB2AC379}"/>
    <dgm:cxn modelId="{D3A946C4-C874-E04D-BCD8-73AE57E5F983}" type="presOf" srcId="{EDF9D2B0-2C44-2E41-9102-1A47C3886602}" destId="{8B1BF1E2-6E73-454B-A3AF-5296DE7E741B}" srcOrd="1" destOrd="0" presId="urn:microsoft.com/office/officeart/2005/8/layout/list1"/>
    <dgm:cxn modelId="{BAB467D1-51BF-BF4C-819E-32067EFFCD43}" type="presOf" srcId="{678F5586-C036-784C-8FA6-B0BD874DA829}" destId="{34E853C2-4FC6-4C40-B92E-EE10C3866CC7}" srcOrd="0" destOrd="0" presId="urn:microsoft.com/office/officeart/2005/8/layout/list1"/>
    <dgm:cxn modelId="{037C8ED6-23E6-9B40-BA85-204210409A71}" type="presOf" srcId="{2CBF17EF-6D7D-BC42-A000-CEF64D7182F7}" destId="{6CA4ABCD-188C-2D43-A1C4-79E85CD03479}" srcOrd="1" destOrd="0" presId="urn:microsoft.com/office/officeart/2005/8/layout/list1"/>
    <dgm:cxn modelId="{1F4D24DA-A8B2-A34F-B924-13B7F4820425}" srcId="{62F0356A-E7B7-3748-B72F-68E2BECF182F}" destId="{2CBF17EF-6D7D-BC42-A000-CEF64D7182F7}" srcOrd="4" destOrd="0" parTransId="{FCFC3E0D-FF58-4645-A443-D095F561FA56}" sibTransId="{57E578FD-619A-A246-A2FC-E899DF22CFF2}"/>
    <dgm:cxn modelId="{597099DF-D5D1-0E4B-BDAF-50405BC6EEBE}" type="presOf" srcId="{710431EC-1716-A44E-9651-4068F2AB1099}" destId="{894BE070-E919-7A40-B636-E525ED9487E1}" srcOrd="0" destOrd="0" presId="urn:microsoft.com/office/officeart/2005/8/layout/list1"/>
    <dgm:cxn modelId="{4E6A09EE-C7FB-1040-8B58-0485CCA6EB91}" srcId="{62F0356A-E7B7-3748-B72F-68E2BECF182F}" destId="{1715E183-A71A-774F-A119-5D6E49E2B54D}" srcOrd="3" destOrd="0" parTransId="{7F5EFE50-050F-D64E-BC76-32B3E17637E1}" sibTransId="{EBF8412B-681F-F341-AE8B-A5D980DD608C}"/>
    <dgm:cxn modelId="{637E27FB-A1DE-2048-8A0F-C1FA59AACEB1}" srcId="{62F0356A-E7B7-3748-B72F-68E2BECF182F}" destId="{787FB8F8-0F96-3647-9041-D01EF2929C9C}" srcOrd="1" destOrd="0" parTransId="{2D6E8F63-2398-A245-86BC-4BE6D059A65E}" sibTransId="{E64DB50D-9ABB-4341-8655-4516366DD9B6}"/>
    <dgm:cxn modelId="{B251F0FF-A738-FE4A-A41A-03F859A3E118}" type="presOf" srcId="{787FB8F8-0F96-3647-9041-D01EF2929C9C}" destId="{83940854-6F64-654A-92F7-AC6F6D2B53B5}" srcOrd="0" destOrd="0" presId="urn:microsoft.com/office/officeart/2005/8/layout/list1"/>
    <dgm:cxn modelId="{177BA16D-8133-AA4D-9CC5-68EC50B32E35}" type="presParOf" srcId="{C0C8153F-5292-DA4D-A9EE-CE394CB9257E}" destId="{0723A216-03E3-1F45-88C1-EDF026435A23}" srcOrd="0" destOrd="0" presId="urn:microsoft.com/office/officeart/2005/8/layout/list1"/>
    <dgm:cxn modelId="{CF5FD8AA-AC41-3441-83B3-6E96D35D6EE1}" type="presParOf" srcId="{0723A216-03E3-1F45-88C1-EDF026435A23}" destId="{894BE070-E919-7A40-B636-E525ED9487E1}" srcOrd="0" destOrd="0" presId="urn:microsoft.com/office/officeart/2005/8/layout/list1"/>
    <dgm:cxn modelId="{676ED6D2-EB11-7A49-8165-36DEEBB21A42}" type="presParOf" srcId="{0723A216-03E3-1F45-88C1-EDF026435A23}" destId="{465E1BD6-9ED6-2D48-A5DD-FDB429ACA4E8}" srcOrd="1" destOrd="0" presId="urn:microsoft.com/office/officeart/2005/8/layout/list1"/>
    <dgm:cxn modelId="{DDAEDEAE-89F4-FF42-8ADA-580EEEA55039}" type="presParOf" srcId="{C0C8153F-5292-DA4D-A9EE-CE394CB9257E}" destId="{88A6C3BC-0380-BF4F-8238-C16130E9A839}" srcOrd="1" destOrd="0" presId="urn:microsoft.com/office/officeart/2005/8/layout/list1"/>
    <dgm:cxn modelId="{0F11B880-1536-004C-8CAF-E6A6A74F4160}" type="presParOf" srcId="{C0C8153F-5292-DA4D-A9EE-CE394CB9257E}" destId="{89210F09-8BEC-0C4F-AE24-F01BE8AB7673}" srcOrd="2" destOrd="0" presId="urn:microsoft.com/office/officeart/2005/8/layout/list1"/>
    <dgm:cxn modelId="{1DAE9316-9CB0-A848-BABF-FDE369AFC93F}" type="presParOf" srcId="{C0C8153F-5292-DA4D-A9EE-CE394CB9257E}" destId="{651728AD-6C8C-6D46-BBC6-1599FAB02E2E}" srcOrd="3" destOrd="0" presId="urn:microsoft.com/office/officeart/2005/8/layout/list1"/>
    <dgm:cxn modelId="{6CB5D07E-4AEE-F04B-B26A-75FAEDFA403B}" type="presParOf" srcId="{C0C8153F-5292-DA4D-A9EE-CE394CB9257E}" destId="{4683DB39-6F74-E245-80CB-981DEFB4E598}" srcOrd="4" destOrd="0" presId="urn:microsoft.com/office/officeart/2005/8/layout/list1"/>
    <dgm:cxn modelId="{37E1E314-EB57-9D42-9A5F-3D968AC7CD58}" type="presParOf" srcId="{4683DB39-6F74-E245-80CB-981DEFB4E598}" destId="{83940854-6F64-654A-92F7-AC6F6D2B53B5}" srcOrd="0" destOrd="0" presId="urn:microsoft.com/office/officeart/2005/8/layout/list1"/>
    <dgm:cxn modelId="{B06500E3-8E85-9B42-8783-AF3440AFFFB6}" type="presParOf" srcId="{4683DB39-6F74-E245-80CB-981DEFB4E598}" destId="{4C9D9D93-DB60-0249-8724-8BD2C914C5A4}" srcOrd="1" destOrd="0" presId="urn:microsoft.com/office/officeart/2005/8/layout/list1"/>
    <dgm:cxn modelId="{132D0ED4-BD0E-7F48-8C4D-7AF699B2D5AA}" type="presParOf" srcId="{C0C8153F-5292-DA4D-A9EE-CE394CB9257E}" destId="{DCA60CE2-88C6-B041-A7F4-12226C399187}" srcOrd="5" destOrd="0" presId="urn:microsoft.com/office/officeart/2005/8/layout/list1"/>
    <dgm:cxn modelId="{90BECD07-4B2B-4047-9B9A-4F66E9D27FD6}" type="presParOf" srcId="{C0C8153F-5292-DA4D-A9EE-CE394CB9257E}" destId="{BCE249B6-5CAB-E241-902F-AFA9558B5000}" srcOrd="6" destOrd="0" presId="urn:microsoft.com/office/officeart/2005/8/layout/list1"/>
    <dgm:cxn modelId="{8DAF41A7-A5CC-B74C-A1E0-753C3B477707}" type="presParOf" srcId="{C0C8153F-5292-DA4D-A9EE-CE394CB9257E}" destId="{B2FF221E-0400-694A-9176-900C3CF2C727}" srcOrd="7" destOrd="0" presId="urn:microsoft.com/office/officeart/2005/8/layout/list1"/>
    <dgm:cxn modelId="{0E2E3609-F565-AA48-BBF4-C079F88066CD}" type="presParOf" srcId="{C0C8153F-5292-DA4D-A9EE-CE394CB9257E}" destId="{2939269E-50B6-884B-B18D-EAA5752E1DE8}" srcOrd="8" destOrd="0" presId="urn:microsoft.com/office/officeart/2005/8/layout/list1"/>
    <dgm:cxn modelId="{969454CD-AAB7-F04B-84AB-1704ED41342A}" type="presParOf" srcId="{2939269E-50B6-884B-B18D-EAA5752E1DE8}" destId="{0BE0D072-768B-A04A-A6B6-5204B7BEBE15}" srcOrd="0" destOrd="0" presId="urn:microsoft.com/office/officeart/2005/8/layout/list1"/>
    <dgm:cxn modelId="{3334D954-18E9-4441-A474-7B0E3C54596F}" type="presParOf" srcId="{2939269E-50B6-884B-B18D-EAA5752E1DE8}" destId="{D04CEADB-C49E-A14B-A93F-943756C7001E}" srcOrd="1" destOrd="0" presId="urn:microsoft.com/office/officeart/2005/8/layout/list1"/>
    <dgm:cxn modelId="{E67D8FB4-3164-4648-B157-78F7B5C872D7}" type="presParOf" srcId="{C0C8153F-5292-DA4D-A9EE-CE394CB9257E}" destId="{290140CD-3965-F24D-A339-4A4A97CAE47E}" srcOrd="9" destOrd="0" presId="urn:microsoft.com/office/officeart/2005/8/layout/list1"/>
    <dgm:cxn modelId="{3DD95EBA-542F-BF42-8C5D-724449D59DC1}" type="presParOf" srcId="{C0C8153F-5292-DA4D-A9EE-CE394CB9257E}" destId="{3CDAF4DA-120F-974A-AA2D-6DC5E6C71EF7}" srcOrd="10" destOrd="0" presId="urn:microsoft.com/office/officeart/2005/8/layout/list1"/>
    <dgm:cxn modelId="{7514137A-C66A-7745-BC34-40F0EDB2CA74}" type="presParOf" srcId="{C0C8153F-5292-DA4D-A9EE-CE394CB9257E}" destId="{F7453E57-72D5-3041-B853-7B53DCA3D752}" srcOrd="11" destOrd="0" presId="urn:microsoft.com/office/officeart/2005/8/layout/list1"/>
    <dgm:cxn modelId="{CFE1EB14-2A40-4340-A298-E78D3A356E0C}" type="presParOf" srcId="{C0C8153F-5292-DA4D-A9EE-CE394CB9257E}" destId="{06BCAECE-F0E8-0343-82B9-CFED1342734B}" srcOrd="12" destOrd="0" presId="urn:microsoft.com/office/officeart/2005/8/layout/list1"/>
    <dgm:cxn modelId="{1A88E2C0-D951-BC4E-ADAA-BCFDD0AB3E77}" type="presParOf" srcId="{06BCAECE-F0E8-0343-82B9-CFED1342734B}" destId="{6FD11BEE-71D7-334E-AD9E-DC937139FB82}" srcOrd="0" destOrd="0" presId="urn:microsoft.com/office/officeart/2005/8/layout/list1"/>
    <dgm:cxn modelId="{EA6FAD8F-F587-6142-99E0-C398203374FD}" type="presParOf" srcId="{06BCAECE-F0E8-0343-82B9-CFED1342734B}" destId="{749DBFB9-4646-B347-AFCC-4BE1B8917384}" srcOrd="1" destOrd="0" presId="urn:microsoft.com/office/officeart/2005/8/layout/list1"/>
    <dgm:cxn modelId="{DC129079-90B7-7942-B581-5F04F5B99D83}" type="presParOf" srcId="{C0C8153F-5292-DA4D-A9EE-CE394CB9257E}" destId="{A684C67E-7791-4740-A169-A198F784094E}" srcOrd="13" destOrd="0" presId="urn:microsoft.com/office/officeart/2005/8/layout/list1"/>
    <dgm:cxn modelId="{46FB8896-833F-FB45-B401-CDBAD48579A4}" type="presParOf" srcId="{C0C8153F-5292-DA4D-A9EE-CE394CB9257E}" destId="{B530FC33-BA15-704E-91A6-125B4FF12A1C}" srcOrd="14" destOrd="0" presId="urn:microsoft.com/office/officeart/2005/8/layout/list1"/>
    <dgm:cxn modelId="{873B272A-9269-4942-8DE2-D38B75895FAE}" type="presParOf" srcId="{C0C8153F-5292-DA4D-A9EE-CE394CB9257E}" destId="{071B8AA1-D9C2-324C-980E-23CE5A7ABFB7}" srcOrd="15" destOrd="0" presId="urn:microsoft.com/office/officeart/2005/8/layout/list1"/>
    <dgm:cxn modelId="{2DFE568D-B020-0045-AA60-52FE3270E0E6}" type="presParOf" srcId="{C0C8153F-5292-DA4D-A9EE-CE394CB9257E}" destId="{990B1B17-8BE8-424F-880F-9429904284A8}" srcOrd="16" destOrd="0" presId="urn:microsoft.com/office/officeart/2005/8/layout/list1"/>
    <dgm:cxn modelId="{61DBA30C-0C25-5A43-AC04-4DA75EF7552F}" type="presParOf" srcId="{990B1B17-8BE8-424F-880F-9429904284A8}" destId="{C6EDE120-A443-164E-9D99-1798A0C9918F}" srcOrd="0" destOrd="0" presId="urn:microsoft.com/office/officeart/2005/8/layout/list1"/>
    <dgm:cxn modelId="{3BE95129-E2DE-FA41-9267-0559277C4829}" type="presParOf" srcId="{990B1B17-8BE8-424F-880F-9429904284A8}" destId="{6CA4ABCD-188C-2D43-A1C4-79E85CD03479}" srcOrd="1" destOrd="0" presId="urn:microsoft.com/office/officeart/2005/8/layout/list1"/>
    <dgm:cxn modelId="{D3F9EFEE-DC2E-434E-B9C6-D57D8EB60100}" type="presParOf" srcId="{C0C8153F-5292-DA4D-A9EE-CE394CB9257E}" destId="{438D979F-F974-B047-B68B-8D78CCD77569}" srcOrd="17" destOrd="0" presId="urn:microsoft.com/office/officeart/2005/8/layout/list1"/>
    <dgm:cxn modelId="{0A95F5D2-CBA1-394F-ADAF-B024D32A4B9B}" type="presParOf" srcId="{C0C8153F-5292-DA4D-A9EE-CE394CB9257E}" destId="{367414FC-C365-624D-8768-36C7EC692AEF}" srcOrd="18" destOrd="0" presId="urn:microsoft.com/office/officeart/2005/8/layout/list1"/>
    <dgm:cxn modelId="{F68626D2-72AC-934F-9FA7-BB149391B248}" type="presParOf" srcId="{C0C8153F-5292-DA4D-A9EE-CE394CB9257E}" destId="{C10EA2E2-4CAB-3F41-8147-3CF6F20712BE}" srcOrd="19" destOrd="0" presId="urn:microsoft.com/office/officeart/2005/8/layout/list1"/>
    <dgm:cxn modelId="{52195EBF-2906-A941-8502-2992EA5DEEE9}" type="presParOf" srcId="{C0C8153F-5292-DA4D-A9EE-CE394CB9257E}" destId="{98F7C829-BFB0-9B4D-9F47-B82138EA7D7A}" srcOrd="20" destOrd="0" presId="urn:microsoft.com/office/officeart/2005/8/layout/list1"/>
    <dgm:cxn modelId="{AC3A2FD1-C5FA-D74E-B4B6-3EBBFC2CD371}" type="presParOf" srcId="{98F7C829-BFB0-9B4D-9F47-B82138EA7D7A}" destId="{74E6A835-8B37-CE42-8720-B5389D166F80}" srcOrd="0" destOrd="0" presId="urn:microsoft.com/office/officeart/2005/8/layout/list1"/>
    <dgm:cxn modelId="{76AB0EBC-7329-9240-A681-9340DC793E50}" type="presParOf" srcId="{98F7C829-BFB0-9B4D-9F47-B82138EA7D7A}" destId="{8B1BF1E2-6E73-454B-A3AF-5296DE7E741B}" srcOrd="1" destOrd="0" presId="urn:microsoft.com/office/officeart/2005/8/layout/list1"/>
    <dgm:cxn modelId="{482273EA-E34D-E847-A6A7-68923D36A020}" type="presParOf" srcId="{C0C8153F-5292-DA4D-A9EE-CE394CB9257E}" destId="{ADD7A1A7-3BD0-684A-B888-DBDD4EB6CD1A}" srcOrd="21" destOrd="0" presId="urn:microsoft.com/office/officeart/2005/8/layout/list1"/>
    <dgm:cxn modelId="{2989266D-6D91-994B-AC75-EE086DDBBC2C}" type="presParOf" srcId="{C0C8153F-5292-DA4D-A9EE-CE394CB9257E}" destId="{88BF14B4-389F-374F-9EC8-F390E443869A}" srcOrd="22" destOrd="0" presId="urn:microsoft.com/office/officeart/2005/8/layout/list1"/>
    <dgm:cxn modelId="{241149AB-8E09-1041-BDCD-9D68205F7F84}" type="presParOf" srcId="{C0C8153F-5292-DA4D-A9EE-CE394CB9257E}" destId="{8318B5F8-E71C-8E46-A1E2-0034183BA59E}" srcOrd="23" destOrd="0" presId="urn:microsoft.com/office/officeart/2005/8/layout/list1"/>
    <dgm:cxn modelId="{AF886EBF-9887-F745-9435-81A8279B046D}" type="presParOf" srcId="{C0C8153F-5292-DA4D-A9EE-CE394CB9257E}" destId="{897A185A-F8EC-F048-BEFE-9921833FEA34}" srcOrd="24" destOrd="0" presId="urn:microsoft.com/office/officeart/2005/8/layout/list1"/>
    <dgm:cxn modelId="{DE9A7F31-41DE-1548-90C6-F5F6154F5391}" type="presParOf" srcId="{897A185A-F8EC-F048-BEFE-9921833FEA34}" destId="{34E853C2-4FC6-4C40-B92E-EE10C3866CC7}" srcOrd="0" destOrd="0" presId="urn:microsoft.com/office/officeart/2005/8/layout/list1"/>
    <dgm:cxn modelId="{50E8B38F-227D-204B-9678-DA4D1F6220F2}" type="presParOf" srcId="{897A185A-F8EC-F048-BEFE-9921833FEA34}" destId="{5D73264D-96B8-BE47-BD2C-3D6DD39ADC2F}" srcOrd="1" destOrd="0" presId="urn:microsoft.com/office/officeart/2005/8/layout/list1"/>
    <dgm:cxn modelId="{AA26F838-C6E2-C240-A47B-C36A4E9E1DD1}" type="presParOf" srcId="{C0C8153F-5292-DA4D-A9EE-CE394CB9257E}" destId="{38C4C0F2-FBF4-3645-9057-8F101C5FD906}" srcOrd="25" destOrd="0" presId="urn:microsoft.com/office/officeart/2005/8/layout/list1"/>
    <dgm:cxn modelId="{20E45F49-7C3A-3147-AC94-302CB28C63F7}" type="presParOf" srcId="{C0C8153F-5292-DA4D-A9EE-CE394CB9257E}" destId="{9F91ACE4-212F-4847-9E05-5D8AD5982E2A}" srcOrd="26" destOrd="0" presId="urn:microsoft.com/office/officeart/2005/8/layout/list1"/>
    <dgm:cxn modelId="{CD7648A4-F71B-4D42-A5F2-6ED795228370}" type="presParOf" srcId="{C0C8153F-5292-DA4D-A9EE-CE394CB9257E}" destId="{95DAB04E-4863-814A-BFD8-85F241F51868}" srcOrd="27" destOrd="0" presId="urn:microsoft.com/office/officeart/2005/8/layout/list1"/>
    <dgm:cxn modelId="{AC98ED66-97AD-8C48-B0DB-1A333CCB8B77}" type="presParOf" srcId="{C0C8153F-5292-DA4D-A9EE-CE394CB9257E}" destId="{8D469276-F531-754D-8F28-B5CE92CE1499}" srcOrd="28" destOrd="0" presId="urn:microsoft.com/office/officeart/2005/8/layout/list1"/>
    <dgm:cxn modelId="{DFA872B5-4927-4A4F-9D4D-0EF2B0A99811}" type="presParOf" srcId="{8D469276-F531-754D-8F28-B5CE92CE1499}" destId="{6E08D796-D366-3745-8254-E5388EFD7A2B}" srcOrd="0" destOrd="0" presId="urn:microsoft.com/office/officeart/2005/8/layout/list1"/>
    <dgm:cxn modelId="{AA59309E-6785-A74C-9CF8-B09BDEE32FFD}" type="presParOf" srcId="{8D469276-F531-754D-8F28-B5CE92CE1499}" destId="{EEECDCCC-1E80-5C46-AB6A-583067D66B97}" srcOrd="1" destOrd="0" presId="urn:microsoft.com/office/officeart/2005/8/layout/list1"/>
    <dgm:cxn modelId="{EE291D61-C440-5B44-943C-3226CB66FD54}" type="presParOf" srcId="{C0C8153F-5292-DA4D-A9EE-CE394CB9257E}" destId="{99F459FD-019E-E54A-A804-F4BB7536C6F0}" srcOrd="29" destOrd="0" presId="urn:microsoft.com/office/officeart/2005/8/layout/list1"/>
    <dgm:cxn modelId="{9C3EDDC5-8A10-F246-9FBE-9835A4AAF923}" type="presParOf" srcId="{C0C8153F-5292-DA4D-A9EE-CE394CB9257E}" destId="{A23A1BD9-9DB4-3944-8432-939921C3E0BB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F0356A-E7B7-3748-B72F-68E2BECF182F}" type="doc">
      <dgm:prSet loTypeId="urn:microsoft.com/office/officeart/2005/8/layout/hList1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32C576B7-3FA8-9943-91D2-6623E57E3DAB}">
      <dgm:prSet phldrT="[Text]" custT="1"/>
      <dgm:spPr/>
      <dgm:t>
        <a:bodyPr/>
        <a:lstStyle/>
        <a:p>
          <a:r>
            <a:rPr lang="en-GB" sz="2000" dirty="0">
              <a:latin typeface="+mn-lt"/>
            </a:rPr>
            <a:t>Events</a:t>
          </a:r>
        </a:p>
      </dgm:t>
    </dgm:pt>
    <dgm:pt modelId="{23D3764C-BFA3-4D4D-A0F1-D5ECF20DDD73}" type="parTrans" cxnId="{A2F965BE-C4F2-9F42-8F6A-B900F0DEE03E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FB3E55E4-FA43-5345-BB46-787FEB2AC379}" type="sibTrans" cxnId="{A2F965BE-C4F2-9F42-8F6A-B900F0DEE03E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10431EC-1716-A44E-9651-4068F2AB1099}">
      <dgm:prSet phldrT="[Text]" custT="1"/>
      <dgm:spPr/>
      <dgm:t>
        <a:bodyPr/>
        <a:lstStyle/>
        <a:p>
          <a:r>
            <a:rPr lang="en-GB" sz="2000" dirty="0">
              <a:latin typeface="+mn-lt"/>
            </a:rPr>
            <a:t>Products</a:t>
          </a:r>
        </a:p>
      </dgm:t>
    </dgm:pt>
    <dgm:pt modelId="{E07DFAC8-2A24-DE46-9E51-D587E8319AB7}" type="parTrans" cxnId="{09AF94AA-D4D4-814E-9131-B1B73001205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6D487CF2-D97B-8B47-89D8-D028C607D549}" type="sibTrans" cxnId="{09AF94AA-D4D4-814E-9131-B1B730012057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87FB8F8-0F96-3647-9041-D01EF2929C9C}">
      <dgm:prSet custT="1"/>
      <dgm:spPr/>
      <dgm:t>
        <a:bodyPr/>
        <a:lstStyle/>
        <a:p>
          <a:r>
            <a:rPr lang="en-GB" sz="2000" dirty="0">
              <a:latin typeface="+mn-lt"/>
            </a:rPr>
            <a:t>Channels</a:t>
          </a:r>
        </a:p>
      </dgm:t>
    </dgm:pt>
    <dgm:pt modelId="{2D6E8F63-2398-A245-86BC-4BE6D059A65E}" type="parTrans" cxnId="{637E27FB-A1DE-2048-8A0F-C1FA59AACEB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E64DB50D-9ABB-4341-8655-4516366DD9B6}" type="sibTrans" cxnId="{637E27FB-A1DE-2048-8A0F-C1FA59AACEB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27075884-5403-AF46-B949-13361B5E5F69}">
      <dgm:prSet custT="1"/>
      <dgm:spPr/>
      <dgm:t>
        <a:bodyPr/>
        <a:lstStyle/>
        <a:p>
          <a:r>
            <a:rPr lang="en-GB" sz="2000" b="0" dirty="0">
              <a:latin typeface="+mn-lt"/>
            </a:rPr>
            <a:t>Higgs symposium (core pillar)</a:t>
          </a:r>
        </a:p>
      </dgm:t>
    </dgm:pt>
    <dgm:pt modelId="{D9C63D99-551B-7A46-823F-9EC09814E59E}" type="parTrans" cxnId="{3C96B505-5F6A-C542-947C-41EF5021C0F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5B5F7E8A-CA65-944A-8BA0-1781B1C703DA}" type="sibTrans" cxnId="{3C96B505-5F6A-C542-947C-41EF5021C0F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43C66820-4464-124C-A9EC-343980E6DC3D}">
      <dgm:prSet custT="1"/>
      <dgm:spPr/>
      <dgm:t>
        <a:bodyPr/>
        <a:lstStyle/>
        <a:p>
          <a:r>
            <a:rPr lang="en-GB" sz="2000" b="0" dirty="0">
              <a:latin typeface="+mn-lt"/>
            </a:rPr>
            <a:t>Run3 first physics Live</a:t>
          </a:r>
        </a:p>
      </dgm:t>
    </dgm:pt>
    <dgm:pt modelId="{B032F87B-8C91-3842-8732-AD1CF6073EBD}" type="parTrans" cxnId="{42A4DA37-A80B-BE4F-A773-5115C0F78E3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3654B1A1-8CB0-E442-A6B1-AC91211C8CD0}" type="sibTrans" cxnId="{42A4DA37-A80B-BE4F-A773-5115C0F78E3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F388CB66-577B-5349-AEC0-39BCDA881472}">
      <dgm:prSet custT="1"/>
      <dgm:spPr/>
      <dgm:t>
        <a:bodyPr/>
        <a:lstStyle/>
        <a:p>
          <a:r>
            <a:rPr lang="en-GB" sz="2000" dirty="0">
              <a:latin typeface="+mn-lt"/>
            </a:rPr>
            <a:t>Local public events</a:t>
          </a:r>
        </a:p>
      </dgm:t>
    </dgm:pt>
    <dgm:pt modelId="{930DF193-D3BF-394C-8DE6-0AAF8C4B7A6D}" type="parTrans" cxnId="{19BF4C45-6428-3C44-BA1A-781548AA1FBC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EFB40558-33B1-1F4B-A863-2C826D7E8EB9}" type="sibTrans" cxnId="{19BF4C45-6428-3C44-BA1A-781548AA1FBC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12A73DA5-1C8F-9545-A4E7-D315ACCF487B}">
      <dgm:prSet custT="1"/>
      <dgm:spPr/>
      <dgm:t>
        <a:bodyPr/>
        <a:lstStyle/>
        <a:p>
          <a:r>
            <a:rPr lang="en-GB" sz="2000" dirty="0" err="1">
              <a:latin typeface="+mn-lt"/>
            </a:rPr>
            <a:t>home.cern</a:t>
          </a:r>
          <a:endParaRPr lang="en-GB" sz="2000" dirty="0">
            <a:latin typeface="+mn-lt"/>
          </a:endParaRPr>
        </a:p>
      </dgm:t>
    </dgm:pt>
    <dgm:pt modelId="{899AF1BA-5207-1A4A-AB9C-6462FD5C843E}" type="parTrans" cxnId="{7BA31920-3052-5B4D-AEA7-18EC6804683C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DA45A77-3484-CF48-BE92-888BB06D1DE5}" type="sibTrans" cxnId="{7BA31920-3052-5B4D-AEA7-18EC6804683C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279C2475-D306-404E-8FBD-5A93CEDBEC31}">
      <dgm:prSet custT="1"/>
      <dgm:spPr/>
      <dgm:t>
        <a:bodyPr/>
        <a:lstStyle/>
        <a:p>
          <a:r>
            <a:rPr lang="en-GB" sz="2000" dirty="0">
              <a:latin typeface="+mn-lt"/>
            </a:rPr>
            <a:t>Social media</a:t>
          </a:r>
        </a:p>
      </dgm:t>
    </dgm:pt>
    <dgm:pt modelId="{D922A865-E827-4849-BB91-980ECCDC4270}" type="parTrans" cxnId="{6307DAFA-075F-284D-A10A-8A0EB5361A9F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E48CDA28-3FD5-3946-9AB4-4CF4CF958846}" type="sibTrans" cxnId="{6307DAFA-075F-284D-A10A-8A0EB5361A9F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3138E1D-CED3-1C46-94F9-FEB7F25BF5A0}">
      <dgm:prSet custT="1"/>
      <dgm:spPr/>
      <dgm:t>
        <a:bodyPr/>
        <a:lstStyle/>
        <a:p>
          <a:r>
            <a:rPr lang="en-GB" sz="2000" dirty="0">
              <a:latin typeface="+mn-lt"/>
            </a:rPr>
            <a:t>CERN Courier</a:t>
          </a:r>
        </a:p>
      </dgm:t>
    </dgm:pt>
    <dgm:pt modelId="{D5BCFEB9-53CC-9B4F-8176-D6EC8E2AD908}" type="parTrans" cxnId="{ADFCC5E0-7AC3-2B44-882A-CB1AC5BFBCC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3691EB3E-FE19-C143-ACCB-0D2042B3864D}" type="sibTrans" cxnId="{ADFCC5E0-7AC3-2B44-882A-CB1AC5BFBCC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3FC310A4-047A-8544-B55C-D973596C1555}">
      <dgm:prSet custT="1"/>
      <dgm:spPr/>
      <dgm:t>
        <a:bodyPr/>
        <a:lstStyle/>
        <a:p>
          <a:r>
            <a:rPr lang="en-GB" sz="2000" dirty="0">
              <a:latin typeface="+mn-lt"/>
            </a:rPr>
            <a:t>CERN Bulletin</a:t>
          </a:r>
        </a:p>
      </dgm:t>
    </dgm:pt>
    <dgm:pt modelId="{B18F6E79-BC85-F746-9E7D-E757C64FE5C6}" type="parTrans" cxnId="{2E1EDEB3-C47A-5945-9CA2-367C8038C10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EE5AC7CC-30FC-3F44-90DC-62A68F5573DD}" type="sibTrans" cxnId="{2E1EDEB3-C47A-5945-9CA2-367C8038C10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ABBE087A-5F13-0541-B203-DD2070AAACAF}">
      <dgm:prSet custT="1"/>
      <dgm:spPr/>
      <dgm:t>
        <a:bodyPr/>
        <a:lstStyle/>
        <a:p>
          <a:r>
            <a:rPr lang="en-GB" sz="2000" dirty="0">
              <a:latin typeface="+mn-lt"/>
            </a:rPr>
            <a:t>Education programmes</a:t>
          </a:r>
        </a:p>
      </dgm:t>
    </dgm:pt>
    <dgm:pt modelId="{E2D7DD5B-AC67-5642-B3EF-7EC41F8F7C81}" type="parTrans" cxnId="{D5D19920-6472-9C49-A745-992FAAAE217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E1245BE-6D4F-7A43-8A1E-36C78FCB0FC7}" type="sibTrans" cxnId="{D5D19920-6472-9C49-A745-992FAAAE2175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F3562CF-044D-4F40-A8AE-C2F80887B48B}">
      <dgm:prSet custT="1"/>
      <dgm:spPr/>
      <dgm:t>
        <a:bodyPr/>
        <a:lstStyle/>
        <a:p>
          <a:r>
            <a:rPr lang="en-GB" sz="2000" dirty="0" err="1">
              <a:latin typeface="+mn-lt"/>
            </a:rPr>
            <a:t>voisins.cern</a:t>
          </a:r>
          <a:endParaRPr lang="en-GB" sz="2000" dirty="0">
            <a:latin typeface="+mn-lt"/>
          </a:endParaRPr>
        </a:p>
      </dgm:t>
    </dgm:pt>
    <dgm:pt modelId="{AA0D7404-4BFF-7C4C-9609-D10DEE341424}" type="parTrans" cxnId="{A131FF51-F6DA-2E4B-A60B-D9D4A950D16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110CE0E-BE41-864D-BA69-92F7FC3C97F1}" type="sibTrans" cxnId="{A131FF51-F6DA-2E4B-A60B-D9D4A950D16B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02923FAB-C2AB-3347-BCEE-651AD7E331FD}">
      <dgm:prSet custT="1"/>
      <dgm:spPr/>
      <dgm:t>
        <a:bodyPr/>
        <a:lstStyle/>
        <a:p>
          <a:r>
            <a:rPr lang="en-GB" sz="2000" b="0" dirty="0">
              <a:latin typeface="+mn-lt"/>
            </a:rPr>
            <a:t>Media relations</a:t>
          </a:r>
        </a:p>
      </dgm:t>
    </dgm:pt>
    <dgm:pt modelId="{3E35A8B4-00FE-F148-B9CC-E7841E547E93}" type="parTrans" cxnId="{C97BA21D-0C67-624B-83A8-BBA9B63EEEB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FC1A96A5-9BD6-DC46-8D40-E1B287C91CBF}" type="sibTrans" cxnId="{C97BA21D-0C67-624B-83A8-BBA9B63EEEB6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DA3FC27-854D-AA46-9821-4C092C0D78B9}">
      <dgm:prSet phldrT="[Text]" custT="1"/>
      <dgm:spPr/>
      <dgm:t>
        <a:bodyPr/>
        <a:lstStyle/>
        <a:p>
          <a:r>
            <a:rPr lang="en-GB" sz="2000" b="0" dirty="0">
              <a:latin typeface="+mn-lt"/>
            </a:rPr>
            <a:t>Visual identity kit</a:t>
          </a:r>
        </a:p>
      </dgm:t>
    </dgm:pt>
    <dgm:pt modelId="{DFA5084D-B6E7-584F-8D6E-6EAE5759D1AC}" type="parTrans" cxnId="{B53AC84D-A535-D843-A0BD-3A21FEF8641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88C4FB27-242E-1D4B-9CDF-F1ECD719A781}" type="sibTrans" cxnId="{B53AC84D-A535-D843-A0BD-3A21FEF8641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C0964582-F14E-EA47-8DBC-53C66D649346}">
      <dgm:prSet phldrT="[Text]" custT="1"/>
      <dgm:spPr/>
      <dgm:t>
        <a:bodyPr/>
        <a:lstStyle/>
        <a:p>
          <a:r>
            <a:rPr lang="en-GB" sz="2000" b="0" dirty="0">
              <a:latin typeface="+mn-lt"/>
            </a:rPr>
            <a:t>Videos and animations</a:t>
          </a:r>
        </a:p>
      </dgm:t>
    </dgm:pt>
    <dgm:pt modelId="{597A82D3-D76D-1A49-B8BE-51C3792B36CF}" type="parTrans" cxnId="{A08C7378-39D7-1248-9DEF-5224165CD69F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067EA91A-F656-694A-A3C9-08CF89280260}" type="sibTrans" cxnId="{A08C7378-39D7-1248-9DEF-5224165CD69F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1A11E17C-1794-124D-8F9C-0750C27530B4}">
      <dgm:prSet phldrT="[Text]" custT="1"/>
      <dgm:spPr/>
      <dgm:t>
        <a:bodyPr/>
        <a:lstStyle/>
        <a:p>
          <a:r>
            <a:rPr lang="en-GB" sz="2000" b="0" dirty="0" err="1">
              <a:latin typeface="+mn-lt"/>
            </a:rPr>
            <a:t>home.cern</a:t>
          </a:r>
          <a:r>
            <a:rPr lang="en-GB" sz="2000" b="0" dirty="0">
              <a:latin typeface="+mn-lt"/>
            </a:rPr>
            <a:t> Higgs “portal”</a:t>
          </a:r>
        </a:p>
      </dgm:t>
    </dgm:pt>
    <dgm:pt modelId="{10480D96-8677-9E46-A20B-23F5EA7F812D}" type="parTrans" cxnId="{760CB5BA-14FA-FA45-B982-9D968E7BADD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CD50265D-086A-8143-B332-F2657416AA44}" type="sibTrans" cxnId="{760CB5BA-14FA-FA45-B982-9D968E7BADD1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62590D3-BC6D-314D-8CA6-FFB9EE0B4BD1}">
      <dgm:prSet phldrT="[Text]" custT="1"/>
      <dgm:spPr/>
      <dgm:t>
        <a:bodyPr/>
        <a:lstStyle/>
        <a:p>
          <a:r>
            <a:rPr lang="en-US" sz="2000" b="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Backgrounders</a:t>
          </a:r>
          <a:endParaRPr lang="en-GB" sz="2000" b="0" dirty="0">
            <a:latin typeface="+mn-lt"/>
          </a:endParaRPr>
        </a:p>
      </dgm:t>
    </dgm:pt>
    <dgm:pt modelId="{5AB6D915-114E-F847-A13E-29FFBF87F538}" type="parTrans" cxnId="{FCEB97F3-7D3C-5347-A802-E75DF3D80904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DDAF0290-A04A-AE4F-8549-52D1B27D9471}" type="sibTrans" cxnId="{FCEB97F3-7D3C-5347-A802-E75DF3D80904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4C9537D9-F921-8D44-BA98-D24CFF336BC0}">
      <dgm:prSet phldrT="[Text]" custT="1"/>
      <dgm:spPr/>
      <dgm:t>
        <a:bodyPr/>
        <a:lstStyle/>
        <a:p>
          <a:r>
            <a:rPr lang="en-US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Education resources </a:t>
          </a:r>
          <a:endParaRPr lang="en-GB" sz="2000" dirty="0">
            <a:latin typeface="+mn-lt"/>
          </a:endParaRPr>
        </a:p>
      </dgm:t>
    </dgm:pt>
    <dgm:pt modelId="{8549DCE7-C342-2047-9524-6E9A18BDD196}" type="parTrans" cxnId="{FC2DFCFE-7335-DC43-B9D5-10D106EED5C9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18C5865E-1326-D441-BF27-977E1BD730D9}" type="sibTrans" cxnId="{FC2DFCFE-7335-DC43-B9D5-10D106EED5C9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95192FAC-69DE-3E4A-BDC4-CC699F0F5494}">
      <dgm:prSet phldrT="[Text]" custT="1"/>
      <dgm:spPr/>
      <dgm:t>
        <a:bodyPr/>
        <a:lstStyle/>
        <a:p>
          <a:r>
            <a:rPr lang="en-US" sz="2000" b="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Digital communication kit </a:t>
          </a:r>
          <a:endParaRPr lang="en-GB" sz="2000" b="0" dirty="0">
            <a:latin typeface="+mn-lt"/>
          </a:endParaRPr>
        </a:p>
      </dgm:t>
    </dgm:pt>
    <dgm:pt modelId="{EDAD38E3-A33F-0545-9453-BC827759E1C7}" type="parTrans" cxnId="{7D13E3BA-1D54-1443-8B09-D238AAB8F21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71F11DCE-9216-5B47-9B21-2F40E7B8E8AC}" type="sibTrans" cxnId="{7D13E3BA-1D54-1443-8B09-D238AAB8F21D}">
      <dgm:prSet/>
      <dgm:spPr/>
      <dgm:t>
        <a:bodyPr/>
        <a:lstStyle/>
        <a:p>
          <a:endParaRPr lang="en-GB" sz="1400">
            <a:latin typeface="+mn-lt"/>
          </a:endParaRPr>
        </a:p>
      </dgm:t>
    </dgm:pt>
    <dgm:pt modelId="{B2D72823-081E-AE40-8B90-149DBB474237}">
      <dgm:prSet phldrT="[Text]" custT="1"/>
      <dgm:spPr/>
      <dgm:t>
        <a:bodyPr/>
        <a:lstStyle/>
        <a:p>
          <a:r>
            <a:rPr lang="en-GB" sz="2000" dirty="0">
              <a:latin typeface="+mn-lt"/>
            </a:rPr>
            <a:t>Exhibition</a:t>
          </a:r>
        </a:p>
      </dgm:t>
    </dgm:pt>
    <dgm:pt modelId="{E5EB0ACE-EBB4-B04D-8E80-D3BE6C3A0909}" type="parTrans" cxnId="{CBB6AD8B-DACD-EC4C-8161-56E3657140BD}">
      <dgm:prSet/>
      <dgm:spPr/>
      <dgm:t>
        <a:bodyPr/>
        <a:lstStyle/>
        <a:p>
          <a:endParaRPr lang="en-GB"/>
        </a:p>
      </dgm:t>
    </dgm:pt>
    <dgm:pt modelId="{3749F32B-5985-9945-B8B3-E9BE20B01547}" type="sibTrans" cxnId="{CBB6AD8B-DACD-EC4C-8161-56E3657140BD}">
      <dgm:prSet/>
      <dgm:spPr/>
      <dgm:t>
        <a:bodyPr/>
        <a:lstStyle/>
        <a:p>
          <a:endParaRPr lang="en-GB"/>
        </a:p>
      </dgm:t>
    </dgm:pt>
    <dgm:pt modelId="{56C8EF65-9A37-2146-9CC6-78B09E2B8FD2}" type="pres">
      <dgm:prSet presAssocID="{62F0356A-E7B7-3748-B72F-68E2BECF182F}" presName="Name0" presStyleCnt="0">
        <dgm:presLayoutVars>
          <dgm:dir/>
          <dgm:animLvl val="lvl"/>
          <dgm:resizeHandles val="exact"/>
        </dgm:presLayoutVars>
      </dgm:prSet>
      <dgm:spPr/>
    </dgm:pt>
    <dgm:pt modelId="{CC6E12C7-700E-8943-95EF-CE322026377B}" type="pres">
      <dgm:prSet presAssocID="{32C576B7-3FA8-9943-91D2-6623E57E3DAB}" presName="composite" presStyleCnt="0"/>
      <dgm:spPr/>
    </dgm:pt>
    <dgm:pt modelId="{76488729-4001-EA41-BB75-8C5219D3E2D8}" type="pres">
      <dgm:prSet presAssocID="{32C576B7-3FA8-9943-91D2-6623E57E3DA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7565A4C0-C085-504A-87CF-A081656E48FE}" type="pres">
      <dgm:prSet presAssocID="{32C576B7-3FA8-9943-91D2-6623E57E3DAB}" presName="desTx" presStyleLbl="alignAccFollowNode1" presStyleIdx="0" presStyleCnt="3">
        <dgm:presLayoutVars>
          <dgm:bulletEnabled val="1"/>
        </dgm:presLayoutVars>
      </dgm:prSet>
      <dgm:spPr/>
    </dgm:pt>
    <dgm:pt modelId="{D1C70C64-BCC6-B44E-99AE-4D2DE1B31683}" type="pres">
      <dgm:prSet presAssocID="{FB3E55E4-FA43-5345-BB46-787FEB2AC379}" presName="space" presStyleCnt="0"/>
      <dgm:spPr/>
    </dgm:pt>
    <dgm:pt modelId="{1780C1BC-D697-904C-A957-1A7D35643EBE}" type="pres">
      <dgm:prSet presAssocID="{710431EC-1716-A44E-9651-4068F2AB1099}" presName="composite" presStyleCnt="0"/>
      <dgm:spPr/>
    </dgm:pt>
    <dgm:pt modelId="{2B3B2FEC-F1BB-6044-8D3C-84CB66D2EEF9}" type="pres">
      <dgm:prSet presAssocID="{710431EC-1716-A44E-9651-4068F2AB109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DB70C26A-AE61-754D-99E2-64B6DBD88462}" type="pres">
      <dgm:prSet presAssocID="{710431EC-1716-A44E-9651-4068F2AB1099}" presName="desTx" presStyleLbl="alignAccFollowNode1" presStyleIdx="1" presStyleCnt="3">
        <dgm:presLayoutVars>
          <dgm:bulletEnabled val="1"/>
        </dgm:presLayoutVars>
      </dgm:prSet>
      <dgm:spPr/>
    </dgm:pt>
    <dgm:pt modelId="{4413BD08-49B4-8C41-A837-2BF006F47187}" type="pres">
      <dgm:prSet presAssocID="{6D487CF2-D97B-8B47-89D8-D028C607D549}" presName="space" presStyleCnt="0"/>
      <dgm:spPr/>
    </dgm:pt>
    <dgm:pt modelId="{F8E3A6A0-D08E-594A-9111-0CAFEDF6529F}" type="pres">
      <dgm:prSet presAssocID="{787FB8F8-0F96-3647-9041-D01EF2929C9C}" presName="composite" presStyleCnt="0"/>
      <dgm:spPr/>
    </dgm:pt>
    <dgm:pt modelId="{EDFA0AFE-71B6-0E4C-9965-68F87DFEDB5F}" type="pres">
      <dgm:prSet presAssocID="{787FB8F8-0F96-3647-9041-D01EF2929C9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3F3B161A-F2F1-8A42-A687-D730E95A4BBA}" type="pres">
      <dgm:prSet presAssocID="{787FB8F8-0F96-3647-9041-D01EF2929C9C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3C96B505-5F6A-C542-947C-41EF5021C0F1}" srcId="{32C576B7-3FA8-9943-91D2-6623E57E3DAB}" destId="{27075884-5403-AF46-B949-13361B5E5F69}" srcOrd="0" destOrd="0" parTransId="{D9C63D99-551B-7A46-823F-9EC09814E59E}" sibTransId="{5B5F7E8A-CA65-944A-8BA0-1781B1C703DA}"/>
    <dgm:cxn modelId="{8225EA0C-B41E-D547-9568-690C4110DCAD}" type="presOf" srcId="{12A73DA5-1C8F-9545-A4E7-D315ACCF487B}" destId="{3F3B161A-F2F1-8A42-A687-D730E95A4BBA}" srcOrd="0" destOrd="0" presId="urn:microsoft.com/office/officeart/2005/8/layout/hList1"/>
    <dgm:cxn modelId="{C97BA21D-0C67-624B-83A8-BBA9B63EEEB6}" srcId="{787FB8F8-0F96-3647-9041-D01EF2929C9C}" destId="{02923FAB-C2AB-3347-BCEE-651AD7E331FD}" srcOrd="2" destOrd="0" parTransId="{3E35A8B4-00FE-F148-B9CC-E7841E547E93}" sibTransId="{FC1A96A5-9BD6-DC46-8D40-E1B287C91CBF}"/>
    <dgm:cxn modelId="{C16C091F-8361-314B-BCD6-DD3D98CAB730}" type="presOf" srcId="{02923FAB-C2AB-3347-BCEE-651AD7E331FD}" destId="{3F3B161A-F2F1-8A42-A687-D730E95A4BBA}" srcOrd="0" destOrd="2" presId="urn:microsoft.com/office/officeart/2005/8/layout/hList1"/>
    <dgm:cxn modelId="{7BA31920-3052-5B4D-AEA7-18EC6804683C}" srcId="{787FB8F8-0F96-3647-9041-D01EF2929C9C}" destId="{12A73DA5-1C8F-9545-A4E7-D315ACCF487B}" srcOrd="0" destOrd="0" parTransId="{899AF1BA-5207-1A4A-AB9C-6462FD5C843E}" sibTransId="{7DA45A77-3484-CF48-BE92-888BB06D1DE5}"/>
    <dgm:cxn modelId="{D5D19920-6472-9C49-A745-992FAAAE2175}" srcId="{787FB8F8-0F96-3647-9041-D01EF2929C9C}" destId="{ABBE087A-5F13-0541-B203-DD2070AAACAF}" srcOrd="5" destOrd="0" parTransId="{E2D7DD5B-AC67-5642-B3EF-7EC41F8F7C81}" sibTransId="{7E1245BE-6D4F-7A43-8A1E-36C78FCB0FC7}"/>
    <dgm:cxn modelId="{1A2AB12F-4C9E-E140-B47B-2C2CCF2750A3}" type="presOf" srcId="{BDA3FC27-854D-AA46-9821-4C092C0D78B9}" destId="{DB70C26A-AE61-754D-99E2-64B6DBD88462}" srcOrd="0" destOrd="0" presId="urn:microsoft.com/office/officeart/2005/8/layout/hList1"/>
    <dgm:cxn modelId="{42A4DA37-A80B-BE4F-A773-5115C0F78E36}" srcId="{32C576B7-3FA8-9943-91D2-6623E57E3DAB}" destId="{43C66820-4464-124C-A9EC-343980E6DC3D}" srcOrd="1" destOrd="0" parTransId="{B032F87B-8C91-3842-8732-AD1CF6073EBD}" sibTransId="{3654B1A1-8CB0-E442-A6B1-AC91211C8CD0}"/>
    <dgm:cxn modelId="{19BF4C45-6428-3C44-BA1A-781548AA1FBC}" srcId="{32C576B7-3FA8-9943-91D2-6623E57E3DAB}" destId="{F388CB66-577B-5349-AEC0-39BCDA881472}" srcOrd="2" destOrd="0" parTransId="{930DF193-D3BF-394C-8DE6-0AAF8C4B7A6D}" sibTransId="{EFB40558-33B1-1F4B-A863-2C826D7E8EB9}"/>
    <dgm:cxn modelId="{B53AC84D-A535-D843-A0BD-3A21FEF86411}" srcId="{710431EC-1716-A44E-9651-4068F2AB1099}" destId="{BDA3FC27-854D-AA46-9821-4C092C0D78B9}" srcOrd="0" destOrd="0" parTransId="{DFA5084D-B6E7-584F-8D6E-6EAE5759D1AC}" sibTransId="{88C4FB27-242E-1D4B-9CDF-F1ECD719A781}"/>
    <dgm:cxn modelId="{EBBA694F-12DE-BE4B-B59A-30A3ADDAAAFB}" type="presOf" srcId="{ABBE087A-5F13-0541-B203-DD2070AAACAF}" destId="{3F3B161A-F2F1-8A42-A687-D730E95A4BBA}" srcOrd="0" destOrd="5" presId="urn:microsoft.com/office/officeart/2005/8/layout/hList1"/>
    <dgm:cxn modelId="{A131FF51-F6DA-2E4B-A60B-D9D4A950D16B}" srcId="{787FB8F8-0F96-3647-9041-D01EF2929C9C}" destId="{DF3562CF-044D-4F40-A8AE-C2F80887B48B}" srcOrd="6" destOrd="0" parTransId="{AA0D7404-4BFF-7C4C-9609-D10DEE341424}" sibTransId="{7110CE0E-BE41-864D-BA69-92F7FC3C97F1}"/>
    <dgm:cxn modelId="{93968D55-D453-4C42-A2C9-A173D2F87A94}" type="presOf" srcId="{3FC310A4-047A-8544-B55C-D973596C1555}" destId="{3F3B161A-F2F1-8A42-A687-D730E95A4BBA}" srcOrd="0" destOrd="4" presId="urn:microsoft.com/office/officeart/2005/8/layout/hList1"/>
    <dgm:cxn modelId="{06E72363-8608-AD4E-9743-8D64A766266D}" type="presOf" srcId="{1A11E17C-1794-124D-8F9C-0750C27530B4}" destId="{DB70C26A-AE61-754D-99E2-64B6DBD88462}" srcOrd="0" destOrd="2" presId="urn:microsoft.com/office/officeart/2005/8/layout/hList1"/>
    <dgm:cxn modelId="{A855EB63-FE4F-F24C-82C8-72134239157C}" type="presOf" srcId="{DF3562CF-044D-4F40-A8AE-C2F80887B48B}" destId="{3F3B161A-F2F1-8A42-A687-D730E95A4BBA}" srcOrd="0" destOrd="6" presId="urn:microsoft.com/office/officeart/2005/8/layout/hList1"/>
    <dgm:cxn modelId="{A08C7378-39D7-1248-9DEF-5224165CD69F}" srcId="{710431EC-1716-A44E-9651-4068F2AB1099}" destId="{C0964582-F14E-EA47-8DBC-53C66D649346}" srcOrd="1" destOrd="0" parTransId="{597A82D3-D76D-1A49-B8BE-51C3792B36CF}" sibTransId="{067EA91A-F656-694A-A3C9-08CF89280260}"/>
    <dgm:cxn modelId="{CBB6AD8B-DACD-EC4C-8161-56E3657140BD}" srcId="{710431EC-1716-A44E-9651-4068F2AB1099}" destId="{B2D72823-081E-AE40-8B90-149DBB474237}" srcOrd="6" destOrd="0" parTransId="{E5EB0ACE-EBB4-B04D-8E80-D3BE6C3A0909}" sibTransId="{3749F32B-5985-9945-B8B3-E9BE20B01547}"/>
    <dgm:cxn modelId="{5834FE95-9EF0-9745-B667-1BF9E52ACF5D}" type="presOf" srcId="{C0964582-F14E-EA47-8DBC-53C66D649346}" destId="{DB70C26A-AE61-754D-99E2-64B6DBD88462}" srcOrd="0" destOrd="1" presId="urn:microsoft.com/office/officeart/2005/8/layout/hList1"/>
    <dgm:cxn modelId="{7D128EA8-4EFB-944D-8AB7-A75AEAB87C6A}" type="presOf" srcId="{279C2475-D306-404E-8FBD-5A93CEDBEC31}" destId="{3F3B161A-F2F1-8A42-A687-D730E95A4BBA}" srcOrd="0" destOrd="1" presId="urn:microsoft.com/office/officeart/2005/8/layout/hList1"/>
    <dgm:cxn modelId="{09AF94AA-D4D4-814E-9131-B1B730012057}" srcId="{62F0356A-E7B7-3748-B72F-68E2BECF182F}" destId="{710431EC-1716-A44E-9651-4068F2AB1099}" srcOrd="1" destOrd="0" parTransId="{E07DFAC8-2A24-DE46-9E51-D587E8319AB7}" sibTransId="{6D487CF2-D97B-8B47-89D8-D028C607D549}"/>
    <dgm:cxn modelId="{2E1EDEB3-C47A-5945-9CA2-367C8038C106}" srcId="{787FB8F8-0F96-3647-9041-D01EF2929C9C}" destId="{3FC310A4-047A-8544-B55C-D973596C1555}" srcOrd="4" destOrd="0" parTransId="{B18F6E79-BC85-F746-9E7D-E757C64FE5C6}" sibTransId="{EE5AC7CC-30FC-3F44-90DC-62A68F5573DD}"/>
    <dgm:cxn modelId="{1F8E7BB8-EFFE-0A4A-A429-208D74BA3A11}" type="presOf" srcId="{73138E1D-CED3-1C46-94F9-FEB7F25BF5A0}" destId="{3F3B161A-F2F1-8A42-A687-D730E95A4BBA}" srcOrd="0" destOrd="3" presId="urn:microsoft.com/office/officeart/2005/8/layout/hList1"/>
    <dgm:cxn modelId="{760CB5BA-14FA-FA45-B982-9D968E7BADD1}" srcId="{710431EC-1716-A44E-9651-4068F2AB1099}" destId="{1A11E17C-1794-124D-8F9C-0750C27530B4}" srcOrd="2" destOrd="0" parTransId="{10480D96-8677-9E46-A20B-23F5EA7F812D}" sibTransId="{CD50265D-086A-8143-B332-F2657416AA44}"/>
    <dgm:cxn modelId="{7D13E3BA-1D54-1443-8B09-D238AAB8F21D}" srcId="{710431EC-1716-A44E-9651-4068F2AB1099}" destId="{95192FAC-69DE-3E4A-BDC4-CC699F0F5494}" srcOrd="4" destOrd="0" parTransId="{EDAD38E3-A33F-0545-9453-BC827759E1C7}" sibTransId="{71F11DCE-9216-5B47-9B21-2F40E7B8E8AC}"/>
    <dgm:cxn modelId="{EAAC76BD-5B3B-3B40-AC4D-00EE9F144F68}" type="presOf" srcId="{43C66820-4464-124C-A9EC-343980E6DC3D}" destId="{7565A4C0-C085-504A-87CF-A081656E48FE}" srcOrd="0" destOrd="1" presId="urn:microsoft.com/office/officeart/2005/8/layout/hList1"/>
    <dgm:cxn modelId="{BB9F3DBE-3815-7B4D-A03F-433D54A73EBD}" type="presOf" srcId="{27075884-5403-AF46-B949-13361B5E5F69}" destId="{7565A4C0-C085-504A-87CF-A081656E48FE}" srcOrd="0" destOrd="0" presId="urn:microsoft.com/office/officeart/2005/8/layout/hList1"/>
    <dgm:cxn modelId="{A2F965BE-C4F2-9F42-8F6A-B900F0DEE03E}" srcId="{62F0356A-E7B7-3748-B72F-68E2BECF182F}" destId="{32C576B7-3FA8-9943-91D2-6623E57E3DAB}" srcOrd="0" destOrd="0" parTransId="{23D3764C-BFA3-4D4D-A0F1-D5ECF20DDD73}" sibTransId="{FB3E55E4-FA43-5345-BB46-787FEB2AC379}"/>
    <dgm:cxn modelId="{ECF5FBC2-4A77-504B-B4FB-64AC8C31D008}" type="presOf" srcId="{710431EC-1716-A44E-9651-4068F2AB1099}" destId="{2B3B2FEC-F1BB-6044-8D3C-84CB66D2EEF9}" srcOrd="0" destOrd="0" presId="urn:microsoft.com/office/officeart/2005/8/layout/hList1"/>
    <dgm:cxn modelId="{686803D4-7AD5-5D49-9A5B-94A1E345B9ED}" type="presOf" srcId="{4C9537D9-F921-8D44-BA98-D24CFF336BC0}" destId="{DB70C26A-AE61-754D-99E2-64B6DBD88462}" srcOrd="0" destOrd="5" presId="urn:microsoft.com/office/officeart/2005/8/layout/hList1"/>
    <dgm:cxn modelId="{ADFCC5E0-7AC3-2B44-882A-CB1AC5BFBCC5}" srcId="{787FB8F8-0F96-3647-9041-D01EF2929C9C}" destId="{73138E1D-CED3-1C46-94F9-FEB7F25BF5A0}" srcOrd="3" destOrd="0" parTransId="{D5BCFEB9-53CC-9B4F-8176-D6EC8E2AD908}" sibTransId="{3691EB3E-FE19-C143-ACCB-0D2042B3864D}"/>
    <dgm:cxn modelId="{05F48DE7-C05E-B846-AEE0-1C6333ED98EB}" type="presOf" srcId="{95192FAC-69DE-3E4A-BDC4-CC699F0F5494}" destId="{DB70C26A-AE61-754D-99E2-64B6DBD88462}" srcOrd="0" destOrd="4" presId="urn:microsoft.com/office/officeart/2005/8/layout/hList1"/>
    <dgm:cxn modelId="{2012DDE8-B268-0143-AA09-BF4E7B147CBC}" type="presOf" srcId="{B62590D3-BC6D-314D-8CA6-FFB9EE0B4BD1}" destId="{DB70C26A-AE61-754D-99E2-64B6DBD88462}" srcOrd="0" destOrd="3" presId="urn:microsoft.com/office/officeart/2005/8/layout/hList1"/>
    <dgm:cxn modelId="{F3D9AEEB-2E3E-9741-92D1-6D870D90CF5D}" type="presOf" srcId="{62F0356A-E7B7-3748-B72F-68E2BECF182F}" destId="{56C8EF65-9A37-2146-9CC6-78B09E2B8FD2}" srcOrd="0" destOrd="0" presId="urn:microsoft.com/office/officeart/2005/8/layout/hList1"/>
    <dgm:cxn modelId="{86304AF0-91FD-4D43-9F6A-A398F63D4FA9}" type="presOf" srcId="{787FB8F8-0F96-3647-9041-D01EF2929C9C}" destId="{EDFA0AFE-71B6-0E4C-9965-68F87DFEDB5F}" srcOrd="0" destOrd="0" presId="urn:microsoft.com/office/officeart/2005/8/layout/hList1"/>
    <dgm:cxn modelId="{15E29EF1-9109-2245-81FC-3F1090629CE9}" type="presOf" srcId="{F388CB66-577B-5349-AEC0-39BCDA881472}" destId="{7565A4C0-C085-504A-87CF-A081656E48FE}" srcOrd="0" destOrd="2" presId="urn:microsoft.com/office/officeart/2005/8/layout/hList1"/>
    <dgm:cxn modelId="{FCEB97F3-7D3C-5347-A802-E75DF3D80904}" srcId="{710431EC-1716-A44E-9651-4068F2AB1099}" destId="{B62590D3-BC6D-314D-8CA6-FFB9EE0B4BD1}" srcOrd="3" destOrd="0" parTransId="{5AB6D915-114E-F847-A13E-29FFBF87F538}" sibTransId="{DDAF0290-A04A-AE4F-8549-52D1B27D9471}"/>
    <dgm:cxn modelId="{C14D41F8-3A05-5D4A-A713-7E4969DE212A}" type="presOf" srcId="{B2D72823-081E-AE40-8B90-149DBB474237}" destId="{DB70C26A-AE61-754D-99E2-64B6DBD88462}" srcOrd="0" destOrd="6" presId="urn:microsoft.com/office/officeart/2005/8/layout/hList1"/>
    <dgm:cxn modelId="{6307DAFA-075F-284D-A10A-8A0EB5361A9F}" srcId="{787FB8F8-0F96-3647-9041-D01EF2929C9C}" destId="{279C2475-D306-404E-8FBD-5A93CEDBEC31}" srcOrd="1" destOrd="0" parTransId="{D922A865-E827-4849-BB91-980ECCDC4270}" sibTransId="{E48CDA28-3FD5-3946-9AB4-4CF4CF958846}"/>
    <dgm:cxn modelId="{637E27FB-A1DE-2048-8A0F-C1FA59AACEB1}" srcId="{62F0356A-E7B7-3748-B72F-68E2BECF182F}" destId="{787FB8F8-0F96-3647-9041-D01EF2929C9C}" srcOrd="2" destOrd="0" parTransId="{2D6E8F63-2398-A245-86BC-4BE6D059A65E}" sibTransId="{E64DB50D-9ABB-4341-8655-4516366DD9B6}"/>
    <dgm:cxn modelId="{4E967EFB-4A93-FF4D-BDE1-BEBE06884CE3}" type="presOf" srcId="{32C576B7-3FA8-9943-91D2-6623E57E3DAB}" destId="{76488729-4001-EA41-BB75-8C5219D3E2D8}" srcOrd="0" destOrd="0" presId="urn:microsoft.com/office/officeart/2005/8/layout/hList1"/>
    <dgm:cxn modelId="{FC2DFCFE-7335-DC43-B9D5-10D106EED5C9}" srcId="{710431EC-1716-A44E-9651-4068F2AB1099}" destId="{4C9537D9-F921-8D44-BA98-D24CFF336BC0}" srcOrd="5" destOrd="0" parTransId="{8549DCE7-C342-2047-9524-6E9A18BDD196}" sibTransId="{18C5865E-1326-D441-BF27-977E1BD730D9}"/>
    <dgm:cxn modelId="{2185B8D8-EE17-AE4A-8CD4-2F8B1F061B4D}" type="presParOf" srcId="{56C8EF65-9A37-2146-9CC6-78B09E2B8FD2}" destId="{CC6E12C7-700E-8943-95EF-CE322026377B}" srcOrd="0" destOrd="0" presId="urn:microsoft.com/office/officeart/2005/8/layout/hList1"/>
    <dgm:cxn modelId="{AA4A77B1-5382-9243-9582-EBFC2B34E1C9}" type="presParOf" srcId="{CC6E12C7-700E-8943-95EF-CE322026377B}" destId="{76488729-4001-EA41-BB75-8C5219D3E2D8}" srcOrd="0" destOrd="0" presId="urn:microsoft.com/office/officeart/2005/8/layout/hList1"/>
    <dgm:cxn modelId="{75CC523E-C3B3-D349-B2F5-A75D57507176}" type="presParOf" srcId="{CC6E12C7-700E-8943-95EF-CE322026377B}" destId="{7565A4C0-C085-504A-87CF-A081656E48FE}" srcOrd="1" destOrd="0" presId="urn:microsoft.com/office/officeart/2005/8/layout/hList1"/>
    <dgm:cxn modelId="{9D5549D7-32D2-554E-ABD0-1E0B7E9D75CC}" type="presParOf" srcId="{56C8EF65-9A37-2146-9CC6-78B09E2B8FD2}" destId="{D1C70C64-BCC6-B44E-99AE-4D2DE1B31683}" srcOrd="1" destOrd="0" presId="urn:microsoft.com/office/officeart/2005/8/layout/hList1"/>
    <dgm:cxn modelId="{DBB0DAF5-0BE2-BB4F-8AC8-94C0F7F1D622}" type="presParOf" srcId="{56C8EF65-9A37-2146-9CC6-78B09E2B8FD2}" destId="{1780C1BC-D697-904C-A957-1A7D35643EBE}" srcOrd="2" destOrd="0" presId="urn:microsoft.com/office/officeart/2005/8/layout/hList1"/>
    <dgm:cxn modelId="{F4AAC991-5F96-1642-B355-35B9F3C9C84E}" type="presParOf" srcId="{1780C1BC-D697-904C-A957-1A7D35643EBE}" destId="{2B3B2FEC-F1BB-6044-8D3C-84CB66D2EEF9}" srcOrd="0" destOrd="0" presId="urn:microsoft.com/office/officeart/2005/8/layout/hList1"/>
    <dgm:cxn modelId="{2E519283-8E14-B240-9BAD-6E173250EB61}" type="presParOf" srcId="{1780C1BC-D697-904C-A957-1A7D35643EBE}" destId="{DB70C26A-AE61-754D-99E2-64B6DBD88462}" srcOrd="1" destOrd="0" presId="urn:microsoft.com/office/officeart/2005/8/layout/hList1"/>
    <dgm:cxn modelId="{90DBA000-6792-9A4C-95ED-73BD02F5FA7B}" type="presParOf" srcId="{56C8EF65-9A37-2146-9CC6-78B09E2B8FD2}" destId="{4413BD08-49B4-8C41-A837-2BF006F47187}" srcOrd="3" destOrd="0" presId="urn:microsoft.com/office/officeart/2005/8/layout/hList1"/>
    <dgm:cxn modelId="{112695F5-E045-B140-9E2A-09057C30D509}" type="presParOf" srcId="{56C8EF65-9A37-2146-9CC6-78B09E2B8FD2}" destId="{F8E3A6A0-D08E-594A-9111-0CAFEDF6529F}" srcOrd="4" destOrd="0" presId="urn:microsoft.com/office/officeart/2005/8/layout/hList1"/>
    <dgm:cxn modelId="{09F096F7-5B8F-E346-BCAB-90CCCEE1F7DA}" type="presParOf" srcId="{F8E3A6A0-D08E-594A-9111-0CAFEDF6529F}" destId="{EDFA0AFE-71B6-0E4C-9965-68F87DFEDB5F}" srcOrd="0" destOrd="0" presId="urn:microsoft.com/office/officeart/2005/8/layout/hList1"/>
    <dgm:cxn modelId="{818AA905-4822-6648-9DD6-9AFB9F0040F4}" type="presParOf" srcId="{F8E3A6A0-D08E-594A-9111-0CAFEDF6529F}" destId="{3F3B161A-F2F1-8A42-A687-D730E95A4BB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ED88AC-9668-244C-8D13-2B26D6E89C5A}" type="doc">
      <dgm:prSet loTypeId="urn:microsoft.com/office/officeart/2005/8/layout/hProcess7" loCatId="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n-GB"/>
        </a:p>
      </dgm:t>
    </dgm:pt>
    <dgm:pt modelId="{F7D4B169-3709-0241-8D2C-97601B0FEB3B}">
      <dgm:prSet phldrT="[Text]"/>
      <dgm:spPr/>
      <dgm:t>
        <a:bodyPr/>
        <a:lstStyle/>
        <a:p>
          <a:endParaRPr lang="en-GB" dirty="0"/>
        </a:p>
      </dgm:t>
    </dgm:pt>
    <dgm:pt modelId="{739B5FA5-B4CB-C343-A1AB-FBDCDC9D2025}" type="parTrans" cxnId="{2DED88A1-808B-ED44-8937-12A50C5BDA3D}">
      <dgm:prSet/>
      <dgm:spPr/>
      <dgm:t>
        <a:bodyPr/>
        <a:lstStyle/>
        <a:p>
          <a:endParaRPr lang="en-GB"/>
        </a:p>
      </dgm:t>
    </dgm:pt>
    <dgm:pt modelId="{2BC8B3B9-8BC7-9F4C-A234-486934A8F17E}" type="sibTrans" cxnId="{2DED88A1-808B-ED44-8937-12A50C5BDA3D}">
      <dgm:prSet/>
      <dgm:spPr/>
      <dgm:t>
        <a:bodyPr/>
        <a:lstStyle/>
        <a:p>
          <a:endParaRPr lang="en-GB"/>
        </a:p>
      </dgm:t>
    </dgm:pt>
    <dgm:pt modelId="{C916EE88-AC1A-F141-8996-A121C66D2E21}">
      <dgm:prSet phldrT="[Text]" custT="1"/>
      <dgm:spPr/>
      <dgm:t>
        <a:bodyPr/>
        <a:lstStyle/>
        <a:p>
          <a:r>
            <a:rPr lang="en-GB" sz="2000" dirty="0"/>
            <a:t>Questions</a:t>
          </a:r>
          <a:endParaRPr lang="en-GB" sz="1600" dirty="0"/>
        </a:p>
        <a:p>
          <a:r>
            <a:rPr lang="en-GB" sz="1600" dirty="0"/>
            <a:t>What is the Higgs boson?</a:t>
          </a:r>
        </a:p>
        <a:p>
          <a:endParaRPr lang="en-GB" sz="1600" dirty="0"/>
        </a:p>
        <a:p>
          <a:r>
            <a:rPr lang="en-GB" sz="1600" dirty="0"/>
            <a:t>What have we learnt about the Higgs in the last 10 years?</a:t>
          </a:r>
        </a:p>
        <a:p>
          <a:endParaRPr lang="en-GB" sz="1600" dirty="0"/>
        </a:p>
        <a:p>
          <a:r>
            <a:rPr lang="en-GB" sz="1600" dirty="0"/>
            <a:t>What are we still looking for?</a:t>
          </a:r>
        </a:p>
        <a:p>
          <a:endParaRPr lang="en-GB" sz="1600" dirty="0"/>
        </a:p>
        <a:p>
          <a:r>
            <a:rPr lang="en-GB" sz="1600" dirty="0"/>
            <a:t>What does it mean for me?</a:t>
          </a:r>
        </a:p>
        <a:p>
          <a:endParaRPr lang="en-GB" sz="1600" dirty="0"/>
        </a:p>
        <a:p>
          <a:endParaRPr lang="en-GB" sz="1600" dirty="0"/>
        </a:p>
        <a:p>
          <a:endParaRPr lang="en-GB" sz="1600" dirty="0"/>
        </a:p>
        <a:p>
          <a:endParaRPr lang="en-GB" sz="1600" dirty="0"/>
        </a:p>
        <a:p>
          <a:endParaRPr lang="en-GB" sz="2000" dirty="0"/>
        </a:p>
      </dgm:t>
    </dgm:pt>
    <dgm:pt modelId="{09E43995-3D2D-3244-8924-C9179154A10F}" type="parTrans" cxnId="{EF541FDF-E16C-6942-98C2-BE501C3F930F}">
      <dgm:prSet/>
      <dgm:spPr/>
      <dgm:t>
        <a:bodyPr/>
        <a:lstStyle/>
        <a:p>
          <a:endParaRPr lang="en-GB"/>
        </a:p>
      </dgm:t>
    </dgm:pt>
    <dgm:pt modelId="{C9304B43-A2E1-5B4C-B533-305205780FA9}" type="sibTrans" cxnId="{EF541FDF-E16C-6942-98C2-BE501C3F930F}">
      <dgm:prSet/>
      <dgm:spPr/>
      <dgm:t>
        <a:bodyPr/>
        <a:lstStyle/>
        <a:p>
          <a:endParaRPr lang="en-GB"/>
        </a:p>
      </dgm:t>
    </dgm:pt>
    <dgm:pt modelId="{42E06B55-C4C5-0348-BCC1-33F8384A2581}">
      <dgm:prSet phldrT="[Text]"/>
      <dgm:spPr/>
      <dgm:t>
        <a:bodyPr/>
        <a:lstStyle/>
        <a:p>
          <a:r>
            <a:rPr lang="en-GB" dirty="0" err="1"/>
            <a:t>Home.cern</a:t>
          </a:r>
          <a:endParaRPr lang="en-GB" dirty="0"/>
        </a:p>
      </dgm:t>
    </dgm:pt>
    <dgm:pt modelId="{A947222F-D42B-574B-9949-30893E694B13}" type="parTrans" cxnId="{8EA7BE75-8DA8-FA48-A84D-5321905FAE7C}">
      <dgm:prSet/>
      <dgm:spPr/>
      <dgm:t>
        <a:bodyPr/>
        <a:lstStyle/>
        <a:p>
          <a:endParaRPr lang="en-GB"/>
        </a:p>
      </dgm:t>
    </dgm:pt>
    <dgm:pt modelId="{6CA00157-E961-B148-826F-8D29DB71B03B}" type="sibTrans" cxnId="{8EA7BE75-8DA8-FA48-A84D-5321905FAE7C}">
      <dgm:prSet/>
      <dgm:spPr/>
      <dgm:t>
        <a:bodyPr/>
        <a:lstStyle/>
        <a:p>
          <a:endParaRPr lang="en-GB"/>
        </a:p>
      </dgm:t>
    </dgm:pt>
    <dgm:pt modelId="{5EF61127-E21C-7342-A3FD-3EA33F8CEE8B}">
      <dgm:prSet phldrT="[Text]" custT="1"/>
      <dgm:spPr/>
      <dgm:t>
        <a:bodyPr/>
        <a:lstStyle/>
        <a:p>
          <a:r>
            <a:rPr lang="en-GB" sz="2000" dirty="0"/>
            <a:t>Higgs quick facts</a:t>
          </a:r>
        </a:p>
      </dgm:t>
    </dgm:pt>
    <dgm:pt modelId="{35DFC850-928F-0B47-BC89-1B844694DAA5}" type="parTrans" cxnId="{9AC1225B-9D96-6B47-9249-4E1C55454F5E}">
      <dgm:prSet/>
      <dgm:spPr/>
      <dgm:t>
        <a:bodyPr/>
        <a:lstStyle/>
        <a:p>
          <a:endParaRPr lang="en-GB"/>
        </a:p>
      </dgm:t>
    </dgm:pt>
    <dgm:pt modelId="{9219EBD4-2BA4-8543-B426-D235D75D1EF3}" type="sibTrans" cxnId="{9AC1225B-9D96-6B47-9249-4E1C55454F5E}">
      <dgm:prSet/>
      <dgm:spPr/>
      <dgm:t>
        <a:bodyPr/>
        <a:lstStyle/>
        <a:p>
          <a:endParaRPr lang="en-GB"/>
        </a:p>
      </dgm:t>
    </dgm:pt>
    <dgm:pt modelId="{6CA47D68-46F1-0D4E-AC22-40C24F33A849}">
      <dgm:prSet phldrT="[Text]"/>
      <dgm:spPr/>
      <dgm:t>
        <a:bodyPr/>
        <a:lstStyle/>
        <a:p>
          <a:r>
            <a:rPr lang="en-GB" dirty="0" err="1"/>
            <a:t>Home.cern</a:t>
          </a:r>
          <a:r>
            <a:rPr lang="en-GB" dirty="0"/>
            <a:t>, Courier</a:t>
          </a:r>
        </a:p>
      </dgm:t>
    </dgm:pt>
    <dgm:pt modelId="{A56584D9-72E5-4343-ADA4-92D5099DB32D}" type="parTrans" cxnId="{56BECD6B-BFE4-8146-B527-EC1E5A573843}">
      <dgm:prSet/>
      <dgm:spPr/>
      <dgm:t>
        <a:bodyPr/>
        <a:lstStyle/>
        <a:p>
          <a:endParaRPr lang="en-GB"/>
        </a:p>
      </dgm:t>
    </dgm:pt>
    <dgm:pt modelId="{66AEB524-F23E-9242-8828-D1B98E93CA4C}" type="sibTrans" cxnId="{56BECD6B-BFE4-8146-B527-EC1E5A573843}">
      <dgm:prSet/>
      <dgm:spPr/>
      <dgm:t>
        <a:bodyPr/>
        <a:lstStyle/>
        <a:p>
          <a:endParaRPr lang="en-GB"/>
        </a:p>
      </dgm:t>
    </dgm:pt>
    <dgm:pt modelId="{46D4D16D-AA6C-B54D-857E-AEC8A266020F}">
      <dgm:prSet phldrT="[Text]" custT="1"/>
      <dgm:spPr/>
      <dgm:t>
        <a:bodyPr/>
        <a:lstStyle/>
        <a:p>
          <a:r>
            <a:rPr lang="en-GB" sz="2000" dirty="0"/>
            <a:t>Evergreen content (existing and new)</a:t>
          </a:r>
        </a:p>
        <a:p>
          <a:r>
            <a:rPr lang="en-GB" sz="2000" dirty="0"/>
            <a:t>Bulletin articles</a:t>
          </a:r>
        </a:p>
        <a:p>
          <a:r>
            <a:rPr lang="en-GB" sz="2000" dirty="0"/>
            <a:t>Courier features</a:t>
          </a:r>
        </a:p>
      </dgm:t>
    </dgm:pt>
    <dgm:pt modelId="{8F5DDDE9-C780-6142-91A7-55F041DB65F8}" type="parTrans" cxnId="{DFC6DD93-5452-4544-BDEF-568D6DF12309}">
      <dgm:prSet/>
      <dgm:spPr/>
      <dgm:t>
        <a:bodyPr/>
        <a:lstStyle/>
        <a:p>
          <a:endParaRPr lang="en-GB"/>
        </a:p>
      </dgm:t>
    </dgm:pt>
    <dgm:pt modelId="{1A389E6E-9000-1946-9F57-BB0CC49BE398}" type="sibTrans" cxnId="{DFC6DD93-5452-4544-BDEF-568D6DF12309}">
      <dgm:prSet/>
      <dgm:spPr/>
      <dgm:t>
        <a:bodyPr/>
        <a:lstStyle/>
        <a:p>
          <a:endParaRPr lang="en-GB"/>
        </a:p>
      </dgm:t>
    </dgm:pt>
    <dgm:pt modelId="{A9FA044E-1921-4D44-900B-7F4718F12B75}" type="pres">
      <dgm:prSet presAssocID="{DDED88AC-9668-244C-8D13-2B26D6E89C5A}" presName="Name0" presStyleCnt="0">
        <dgm:presLayoutVars>
          <dgm:dir/>
          <dgm:animLvl val="lvl"/>
          <dgm:resizeHandles val="exact"/>
        </dgm:presLayoutVars>
      </dgm:prSet>
      <dgm:spPr/>
    </dgm:pt>
    <dgm:pt modelId="{2FB6D681-8E73-3C48-8DB6-00E1A09FFA17}" type="pres">
      <dgm:prSet presAssocID="{F7D4B169-3709-0241-8D2C-97601B0FEB3B}" presName="compositeNode" presStyleCnt="0">
        <dgm:presLayoutVars>
          <dgm:bulletEnabled val="1"/>
        </dgm:presLayoutVars>
      </dgm:prSet>
      <dgm:spPr/>
    </dgm:pt>
    <dgm:pt modelId="{22389AA3-6C71-6941-8BAE-93236B4B9668}" type="pres">
      <dgm:prSet presAssocID="{F7D4B169-3709-0241-8D2C-97601B0FEB3B}" presName="bgRect" presStyleLbl="node1" presStyleIdx="0" presStyleCnt="3"/>
      <dgm:spPr/>
    </dgm:pt>
    <dgm:pt modelId="{264527A0-A7E8-1546-81AA-35F2844ADFC5}" type="pres">
      <dgm:prSet presAssocID="{F7D4B169-3709-0241-8D2C-97601B0FEB3B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34FFE51B-E4EC-C642-A8BC-37FF16CB8D2D}" type="pres">
      <dgm:prSet presAssocID="{F7D4B169-3709-0241-8D2C-97601B0FEB3B}" presName="childNode" presStyleLbl="node1" presStyleIdx="0" presStyleCnt="3">
        <dgm:presLayoutVars>
          <dgm:bulletEnabled val="1"/>
        </dgm:presLayoutVars>
      </dgm:prSet>
      <dgm:spPr/>
    </dgm:pt>
    <dgm:pt modelId="{E5D3EA47-A717-9A43-90B2-4C309818FD52}" type="pres">
      <dgm:prSet presAssocID="{2BC8B3B9-8BC7-9F4C-A234-486934A8F17E}" presName="hSp" presStyleCnt="0"/>
      <dgm:spPr/>
    </dgm:pt>
    <dgm:pt modelId="{C1E5EADC-01F0-A44E-8153-D60A90F8A395}" type="pres">
      <dgm:prSet presAssocID="{2BC8B3B9-8BC7-9F4C-A234-486934A8F17E}" presName="vProcSp" presStyleCnt="0"/>
      <dgm:spPr/>
    </dgm:pt>
    <dgm:pt modelId="{A72BDA4E-0E9B-314F-AE93-5F5FD11FAC34}" type="pres">
      <dgm:prSet presAssocID="{2BC8B3B9-8BC7-9F4C-A234-486934A8F17E}" presName="vSp1" presStyleCnt="0"/>
      <dgm:spPr/>
    </dgm:pt>
    <dgm:pt modelId="{FB7A3A1E-FA3D-304A-8C08-797BB84E784C}" type="pres">
      <dgm:prSet presAssocID="{2BC8B3B9-8BC7-9F4C-A234-486934A8F17E}" presName="simulatedConn" presStyleLbl="solidFgAcc1" presStyleIdx="0" presStyleCnt="2"/>
      <dgm:spPr/>
    </dgm:pt>
    <dgm:pt modelId="{0BECC865-FCBF-A84D-BDB6-93706364EB13}" type="pres">
      <dgm:prSet presAssocID="{2BC8B3B9-8BC7-9F4C-A234-486934A8F17E}" presName="vSp2" presStyleCnt="0"/>
      <dgm:spPr/>
    </dgm:pt>
    <dgm:pt modelId="{7AA934C2-9510-CB46-8D39-8B3EA46B3D60}" type="pres">
      <dgm:prSet presAssocID="{2BC8B3B9-8BC7-9F4C-A234-486934A8F17E}" presName="sibTrans" presStyleCnt="0"/>
      <dgm:spPr/>
    </dgm:pt>
    <dgm:pt modelId="{8DB3DAFC-BD82-6945-A675-8E581A08DCCF}" type="pres">
      <dgm:prSet presAssocID="{42E06B55-C4C5-0348-BCC1-33F8384A2581}" presName="compositeNode" presStyleCnt="0">
        <dgm:presLayoutVars>
          <dgm:bulletEnabled val="1"/>
        </dgm:presLayoutVars>
      </dgm:prSet>
      <dgm:spPr/>
    </dgm:pt>
    <dgm:pt modelId="{FDEE95CC-0603-7044-921F-C57F183E369B}" type="pres">
      <dgm:prSet presAssocID="{42E06B55-C4C5-0348-BCC1-33F8384A2581}" presName="bgRect" presStyleLbl="node1" presStyleIdx="1" presStyleCnt="3"/>
      <dgm:spPr/>
    </dgm:pt>
    <dgm:pt modelId="{0AE1C584-BA1E-C244-A377-9F9E05819FD0}" type="pres">
      <dgm:prSet presAssocID="{42E06B55-C4C5-0348-BCC1-33F8384A2581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492E6C53-7887-A34D-A557-FE2710D8FFFD}" type="pres">
      <dgm:prSet presAssocID="{42E06B55-C4C5-0348-BCC1-33F8384A2581}" presName="childNode" presStyleLbl="node1" presStyleIdx="1" presStyleCnt="3">
        <dgm:presLayoutVars>
          <dgm:bulletEnabled val="1"/>
        </dgm:presLayoutVars>
      </dgm:prSet>
      <dgm:spPr/>
    </dgm:pt>
    <dgm:pt modelId="{9281052E-9CD7-0B4A-AB10-36AA86D84E29}" type="pres">
      <dgm:prSet presAssocID="{6CA00157-E961-B148-826F-8D29DB71B03B}" presName="hSp" presStyleCnt="0"/>
      <dgm:spPr/>
    </dgm:pt>
    <dgm:pt modelId="{1CECA5F5-E020-2045-B47D-E382F05E3F40}" type="pres">
      <dgm:prSet presAssocID="{6CA00157-E961-B148-826F-8D29DB71B03B}" presName="vProcSp" presStyleCnt="0"/>
      <dgm:spPr/>
    </dgm:pt>
    <dgm:pt modelId="{DE321A52-39AC-F942-8F08-C9D3E5CBB69C}" type="pres">
      <dgm:prSet presAssocID="{6CA00157-E961-B148-826F-8D29DB71B03B}" presName="vSp1" presStyleCnt="0"/>
      <dgm:spPr/>
    </dgm:pt>
    <dgm:pt modelId="{125F1A28-AF1B-064A-B412-27FB278FB316}" type="pres">
      <dgm:prSet presAssocID="{6CA00157-E961-B148-826F-8D29DB71B03B}" presName="simulatedConn" presStyleLbl="solidFgAcc1" presStyleIdx="1" presStyleCnt="2"/>
      <dgm:spPr/>
    </dgm:pt>
    <dgm:pt modelId="{B9194CD4-40CD-3D49-8F17-25CCDB923E07}" type="pres">
      <dgm:prSet presAssocID="{6CA00157-E961-B148-826F-8D29DB71B03B}" presName="vSp2" presStyleCnt="0"/>
      <dgm:spPr/>
    </dgm:pt>
    <dgm:pt modelId="{6240746F-31AD-9E4F-B075-0E205CC0CF45}" type="pres">
      <dgm:prSet presAssocID="{6CA00157-E961-B148-826F-8D29DB71B03B}" presName="sibTrans" presStyleCnt="0"/>
      <dgm:spPr/>
    </dgm:pt>
    <dgm:pt modelId="{1174AC0D-9E14-8F48-8371-2C0AA3CD2205}" type="pres">
      <dgm:prSet presAssocID="{6CA47D68-46F1-0D4E-AC22-40C24F33A849}" presName="compositeNode" presStyleCnt="0">
        <dgm:presLayoutVars>
          <dgm:bulletEnabled val="1"/>
        </dgm:presLayoutVars>
      </dgm:prSet>
      <dgm:spPr/>
    </dgm:pt>
    <dgm:pt modelId="{9CF45427-1C3F-4145-9692-57B1743D99CF}" type="pres">
      <dgm:prSet presAssocID="{6CA47D68-46F1-0D4E-AC22-40C24F33A849}" presName="bgRect" presStyleLbl="node1" presStyleIdx="2" presStyleCnt="3" custLinFactNeighborX="787" custLinFactNeighborY="1270"/>
      <dgm:spPr/>
    </dgm:pt>
    <dgm:pt modelId="{F137284A-0C8F-7D47-803A-8264FF19D09F}" type="pres">
      <dgm:prSet presAssocID="{6CA47D68-46F1-0D4E-AC22-40C24F33A849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3D268B8A-932A-634F-867A-582F47FC4698}" type="pres">
      <dgm:prSet presAssocID="{6CA47D68-46F1-0D4E-AC22-40C24F33A849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C11A6D10-F9F7-7F46-880B-216D89A45100}" type="presOf" srcId="{42E06B55-C4C5-0348-BCC1-33F8384A2581}" destId="{FDEE95CC-0603-7044-921F-C57F183E369B}" srcOrd="0" destOrd="0" presId="urn:microsoft.com/office/officeart/2005/8/layout/hProcess7"/>
    <dgm:cxn modelId="{E735E416-7A13-0746-B3C4-6B399FA3E748}" type="presOf" srcId="{6CA47D68-46F1-0D4E-AC22-40C24F33A849}" destId="{F137284A-0C8F-7D47-803A-8264FF19D09F}" srcOrd="1" destOrd="0" presId="urn:microsoft.com/office/officeart/2005/8/layout/hProcess7"/>
    <dgm:cxn modelId="{AF2E2131-898E-4D43-A094-2C7AA897CC53}" type="presOf" srcId="{F7D4B169-3709-0241-8D2C-97601B0FEB3B}" destId="{22389AA3-6C71-6941-8BAE-93236B4B9668}" srcOrd="0" destOrd="0" presId="urn:microsoft.com/office/officeart/2005/8/layout/hProcess7"/>
    <dgm:cxn modelId="{8B925144-2152-3E4D-9300-A3A1097132C5}" type="presOf" srcId="{6CA47D68-46F1-0D4E-AC22-40C24F33A849}" destId="{9CF45427-1C3F-4145-9692-57B1743D99CF}" srcOrd="0" destOrd="0" presId="urn:microsoft.com/office/officeart/2005/8/layout/hProcess7"/>
    <dgm:cxn modelId="{9AC1225B-9D96-6B47-9249-4E1C55454F5E}" srcId="{42E06B55-C4C5-0348-BCC1-33F8384A2581}" destId="{5EF61127-E21C-7342-A3FD-3EA33F8CEE8B}" srcOrd="0" destOrd="0" parTransId="{35DFC850-928F-0B47-BC89-1B844694DAA5}" sibTransId="{9219EBD4-2BA4-8543-B426-D235D75D1EF3}"/>
    <dgm:cxn modelId="{8E8B4D5B-682E-DF42-B5A1-FFC842EF231B}" type="presOf" srcId="{42E06B55-C4C5-0348-BCC1-33F8384A2581}" destId="{0AE1C584-BA1E-C244-A377-9F9E05819FD0}" srcOrd="1" destOrd="0" presId="urn:microsoft.com/office/officeart/2005/8/layout/hProcess7"/>
    <dgm:cxn modelId="{56BECD6B-BFE4-8146-B527-EC1E5A573843}" srcId="{DDED88AC-9668-244C-8D13-2B26D6E89C5A}" destId="{6CA47D68-46F1-0D4E-AC22-40C24F33A849}" srcOrd="2" destOrd="0" parTransId="{A56584D9-72E5-4343-ADA4-92D5099DB32D}" sibTransId="{66AEB524-F23E-9242-8828-D1B98E93CA4C}"/>
    <dgm:cxn modelId="{3130CE6D-9DF5-2D44-95CD-9862B5A26773}" type="presOf" srcId="{5EF61127-E21C-7342-A3FD-3EA33F8CEE8B}" destId="{492E6C53-7887-A34D-A557-FE2710D8FFFD}" srcOrd="0" destOrd="0" presId="urn:microsoft.com/office/officeart/2005/8/layout/hProcess7"/>
    <dgm:cxn modelId="{8EA7BE75-8DA8-FA48-A84D-5321905FAE7C}" srcId="{DDED88AC-9668-244C-8D13-2B26D6E89C5A}" destId="{42E06B55-C4C5-0348-BCC1-33F8384A2581}" srcOrd="1" destOrd="0" parTransId="{A947222F-D42B-574B-9949-30893E694B13}" sibTransId="{6CA00157-E961-B148-826F-8D29DB71B03B}"/>
    <dgm:cxn modelId="{8850997D-4DD4-2740-9421-D6BBF7DD1563}" type="presOf" srcId="{46D4D16D-AA6C-B54D-857E-AEC8A266020F}" destId="{3D268B8A-932A-634F-867A-582F47FC4698}" srcOrd="0" destOrd="0" presId="urn:microsoft.com/office/officeart/2005/8/layout/hProcess7"/>
    <dgm:cxn modelId="{C40C138E-487C-8E43-88DD-C0BFF00B55E3}" type="presOf" srcId="{C916EE88-AC1A-F141-8996-A121C66D2E21}" destId="{34FFE51B-E4EC-C642-A8BC-37FF16CB8D2D}" srcOrd="0" destOrd="0" presId="urn:microsoft.com/office/officeart/2005/8/layout/hProcess7"/>
    <dgm:cxn modelId="{DFC6DD93-5452-4544-BDEF-568D6DF12309}" srcId="{6CA47D68-46F1-0D4E-AC22-40C24F33A849}" destId="{46D4D16D-AA6C-B54D-857E-AEC8A266020F}" srcOrd="0" destOrd="0" parTransId="{8F5DDDE9-C780-6142-91A7-55F041DB65F8}" sibTransId="{1A389E6E-9000-1946-9F57-BB0CC49BE398}"/>
    <dgm:cxn modelId="{2DED88A1-808B-ED44-8937-12A50C5BDA3D}" srcId="{DDED88AC-9668-244C-8D13-2B26D6E89C5A}" destId="{F7D4B169-3709-0241-8D2C-97601B0FEB3B}" srcOrd="0" destOrd="0" parTransId="{739B5FA5-B4CB-C343-A1AB-FBDCDC9D2025}" sibTransId="{2BC8B3B9-8BC7-9F4C-A234-486934A8F17E}"/>
    <dgm:cxn modelId="{497E2FA2-D3F7-2A4D-8A83-2F380A6CA662}" type="presOf" srcId="{DDED88AC-9668-244C-8D13-2B26D6E89C5A}" destId="{A9FA044E-1921-4D44-900B-7F4718F12B75}" srcOrd="0" destOrd="0" presId="urn:microsoft.com/office/officeart/2005/8/layout/hProcess7"/>
    <dgm:cxn modelId="{A82508D2-F5CD-C142-8E8A-158D8E6B1A7A}" type="presOf" srcId="{F7D4B169-3709-0241-8D2C-97601B0FEB3B}" destId="{264527A0-A7E8-1546-81AA-35F2844ADFC5}" srcOrd="1" destOrd="0" presId="urn:microsoft.com/office/officeart/2005/8/layout/hProcess7"/>
    <dgm:cxn modelId="{EF541FDF-E16C-6942-98C2-BE501C3F930F}" srcId="{F7D4B169-3709-0241-8D2C-97601B0FEB3B}" destId="{C916EE88-AC1A-F141-8996-A121C66D2E21}" srcOrd="0" destOrd="0" parTransId="{09E43995-3D2D-3244-8924-C9179154A10F}" sibTransId="{C9304B43-A2E1-5B4C-B533-305205780FA9}"/>
    <dgm:cxn modelId="{AF258629-5F13-8747-92B1-4511AB20004C}" type="presParOf" srcId="{A9FA044E-1921-4D44-900B-7F4718F12B75}" destId="{2FB6D681-8E73-3C48-8DB6-00E1A09FFA17}" srcOrd="0" destOrd="0" presId="urn:microsoft.com/office/officeart/2005/8/layout/hProcess7"/>
    <dgm:cxn modelId="{997BED14-B1DB-3842-9B69-270B59D48200}" type="presParOf" srcId="{2FB6D681-8E73-3C48-8DB6-00E1A09FFA17}" destId="{22389AA3-6C71-6941-8BAE-93236B4B9668}" srcOrd="0" destOrd="0" presId="urn:microsoft.com/office/officeart/2005/8/layout/hProcess7"/>
    <dgm:cxn modelId="{BF6CFFA0-DA88-5D42-8FD3-32D4475E1264}" type="presParOf" srcId="{2FB6D681-8E73-3C48-8DB6-00E1A09FFA17}" destId="{264527A0-A7E8-1546-81AA-35F2844ADFC5}" srcOrd="1" destOrd="0" presId="urn:microsoft.com/office/officeart/2005/8/layout/hProcess7"/>
    <dgm:cxn modelId="{C12104CB-B23F-1A41-AB70-1BB071CD0BB4}" type="presParOf" srcId="{2FB6D681-8E73-3C48-8DB6-00E1A09FFA17}" destId="{34FFE51B-E4EC-C642-A8BC-37FF16CB8D2D}" srcOrd="2" destOrd="0" presId="urn:microsoft.com/office/officeart/2005/8/layout/hProcess7"/>
    <dgm:cxn modelId="{5435B6FE-84A0-6643-9BD1-0B62555C6B25}" type="presParOf" srcId="{A9FA044E-1921-4D44-900B-7F4718F12B75}" destId="{E5D3EA47-A717-9A43-90B2-4C309818FD52}" srcOrd="1" destOrd="0" presId="urn:microsoft.com/office/officeart/2005/8/layout/hProcess7"/>
    <dgm:cxn modelId="{80D7D982-F718-2948-B1F9-0F234007E87C}" type="presParOf" srcId="{A9FA044E-1921-4D44-900B-7F4718F12B75}" destId="{C1E5EADC-01F0-A44E-8153-D60A90F8A395}" srcOrd="2" destOrd="0" presId="urn:microsoft.com/office/officeart/2005/8/layout/hProcess7"/>
    <dgm:cxn modelId="{2F468550-2E83-1B41-8943-C250DFFDD03D}" type="presParOf" srcId="{C1E5EADC-01F0-A44E-8153-D60A90F8A395}" destId="{A72BDA4E-0E9B-314F-AE93-5F5FD11FAC34}" srcOrd="0" destOrd="0" presId="urn:microsoft.com/office/officeart/2005/8/layout/hProcess7"/>
    <dgm:cxn modelId="{5FCAC329-BB74-1647-AD35-70FC7E4B9FE8}" type="presParOf" srcId="{C1E5EADC-01F0-A44E-8153-D60A90F8A395}" destId="{FB7A3A1E-FA3D-304A-8C08-797BB84E784C}" srcOrd="1" destOrd="0" presId="urn:microsoft.com/office/officeart/2005/8/layout/hProcess7"/>
    <dgm:cxn modelId="{4DDA6467-21E8-1047-A2ED-7A72D0821B70}" type="presParOf" srcId="{C1E5EADC-01F0-A44E-8153-D60A90F8A395}" destId="{0BECC865-FCBF-A84D-BDB6-93706364EB13}" srcOrd="2" destOrd="0" presId="urn:microsoft.com/office/officeart/2005/8/layout/hProcess7"/>
    <dgm:cxn modelId="{72AA279C-DC69-DC4B-8136-E936152E802A}" type="presParOf" srcId="{A9FA044E-1921-4D44-900B-7F4718F12B75}" destId="{7AA934C2-9510-CB46-8D39-8B3EA46B3D60}" srcOrd="3" destOrd="0" presId="urn:microsoft.com/office/officeart/2005/8/layout/hProcess7"/>
    <dgm:cxn modelId="{33C8B801-DA7C-7147-B6EA-5BFF99B6327F}" type="presParOf" srcId="{A9FA044E-1921-4D44-900B-7F4718F12B75}" destId="{8DB3DAFC-BD82-6945-A675-8E581A08DCCF}" srcOrd="4" destOrd="0" presId="urn:microsoft.com/office/officeart/2005/8/layout/hProcess7"/>
    <dgm:cxn modelId="{B3C29930-19B6-A140-BCCE-9430B80F1F79}" type="presParOf" srcId="{8DB3DAFC-BD82-6945-A675-8E581A08DCCF}" destId="{FDEE95CC-0603-7044-921F-C57F183E369B}" srcOrd="0" destOrd="0" presId="urn:microsoft.com/office/officeart/2005/8/layout/hProcess7"/>
    <dgm:cxn modelId="{840E423E-36CA-3941-8C5E-5B0175A82315}" type="presParOf" srcId="{8DB3DAFC-BD82-6945-A675-8E581A08DCCF}" destId="{0AE1C584-BA1E-C244-A377-9F9E05819FD0}" srcOrd="1" destOrd="0" presId="urn:microsoft.com/office/officeart/2005/8/layout/hProcess7"/>
    <dgm:cxn modelId="{EF16F6CA-3FB6-594B-B703-7E06F9643BFF}" type="presParOf" srcId="{8DB3DAFC-BD82-6945-A675-8E581A08DCCF}" destId="{492E6C53-7887-A34D-A557-FE2710D8FFFD}" srcOrd="2" destOrd="0" presId="urn:microsoft.com/office/officeart/2005/8/layout/hProcess7"/>
    <dgm:cxn modelId="{2CD48FB4-1245-D844-8825-12F3EB8F8BDE}" type="presParOf" srcId="{A9FA044E-1921-4D44-900B-7F4718F12B75}" destId="{9281052E-9CD7-0B4A-AB10-36AA86D84E29}" srcOrd="5" destOrd="0" presId="urn:microsoft.com/office/officeart/2005/8/layout/hProcess7"/>
    <dgm:cxn modelId="{40FD889D-4735-A747-86CF-0B48D44D1EEA}" type="presParOf" srcId="{A9FA044E-1921-4D44-900B-7F4718F12B75}" destId="{1CECA5F5-E020-2045-B47D-E382F05E3F40}" srcOrd="6" destOrd="0" presId="urn:microsoft.com/office/officeart/2005/8/layout/hProcess7"/>
    <dgm:cxn modelId="{7D9BAC18-A471-1C40-86DF-14A3C7C7143D}" type="presParOf" srcId="{1CECA5F5-E020-2045-B47D-E382F05E3F40}" destId="{DE321A52-39AC-F942-8F08-C9D3E5CBB69C}" srcOrd="0" destOrd="0" presId="urn:microsoft.com/office/officeart/2005/8/layout/hProcess7"/>
    <dgm:cxn modelId="{1BF24E90-7285-E247-943A-85E8E620494B}" type="presParOf" srcId="{1CECA5F5-E020-2045-B47D-E382F05E3F40}" destId="{125F1A28-AF1B-064A-B412-27FB278FB316}" srcOrd="1" destOrd="0" presId="urn:microsoft.com/office/officeart/2005/8/layout/hProcess7"/>
    <dgm:cxn modelId="{83E1296D-4076-BB45-8B02-26E5A1875D56}" type="presParOf" srcId="{1CECA5F5-E020-2045-B47D-E382F05E3F40}" destId="{B9194CD4-40CD-3D49-8F17-25CCDB923E07}" srcOrd="2" destOrd="0" presId="urn:microsoft.com/office/officeart/2005/8/layout/hProcess7"/>
    <dgm:cxn modelId="{30F6AB9B-D1C7-494A-824A-F6BC1EC0BD05}" type="presParOf" srcId="{A9FA044E-1921-4D44-900B-7F4718F12B75}" destId="{6240746F-31AD-9E4F-B075-0E205CC0CF45}" srcOrd="7" destOrd="0" presId="urn:microsoft.com/office/officeart/2005/8/layout/hProcess7"/>
    <dgm:cxn modelId="{8820456E-31AF-0F48-9985-8ECC33310855}" type="presParOf" srcId="{A9FA044E-1921-4D44-900B-7F4718F12B75}" destId="{1174AC0D-9E14-8F48-8371-2C0AA3CD2205}" srcOrd="8" destOrd="0" presId="urn:microsoft.com/office/officeart/2005/8/layout/hProcess7"/>
    <dgm:cxn modelId="{FCF99935-58BA-6846-A01B-654E33C63378}" type="presParOf" srcId="{1174AC0D-9E14-8F48-8371-2C0AA3CD2205}" destId="{9CF45427-1C3F-4145-9692-57B1743D99CF}" srcOrd="0" destOrd="0" presId="urn:microsoft.com/office/officeart/2005/8/layout/hProcess7"/>
    <dgm:cxn modelId="{C4447889-0945-204D-A3AA-11C54E71FE15}" type="presParOf" srcId="{1174AC0D-9E14-8F48-8371-2C0AA3CD2205}" destId="{F137284A-0C8F-7D47-803A-8264FF19D09F}" srcOrd="1" destOrd="0" presId="urn:microsoft.com/office/officeart/2005/8/layout/hProcess7"/>
    <dgm:cxn modelId="{61A49C47-6B4B-1142-9BF4-FD94D65E7213}" type="presParOf" srcId="{1174AC0D-9E14-8F48-8371-2C0AA3CD2205}" destId="{3D268B8A-932A-634F-867A-582F47FC4698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FFC59-1C29-AE4B-AF7D-B67B0A95BEAA}">
      <dsp:nvSpPr>
        <dsp:cNvPr id="0" name=""/>
        <dsp:cNvSpPr/>
      </dsp:nvSpPr>
      <dsp:spPr>
        <a:xfrm rot="5400000">
          <a:off x="7297945" y="-2888407"/>
          <a:ext cx="1394074" cy="752468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/>
            <a:t>The d</a:t>
          </a:r>
          <a:r>
            <a:rPr lang="en-CH" sz="1800" kern="1200" dirty="0"/>
            <a:t>iscovery of the Higgs </a:t>
          </a:r>
          <a:r>
            <a:rPr lang="en-US" sz="1800" kern="1200" dirty="0"/>
            <a:t>boson </a:t>
          </a:r>
          <a:r>
            <a:rPr lang="en-CH" sz="1800" kern="1200" dirty="0"/>
            <a:t>changed the field </a:t>
          </a:r>
          <a:r>
            <a:rPr lang="en-US" sz="1800" kern="1200" dirty="0"/>
            <a:t>of particle physics </a:t>
          </a:r>
          <a:r>
            <a:rPr lang="en-CH" sz="1800" kern="1200" dirty="0"/>
            <a:t>and its future perspective</a:t>
          </a:r>
          <a:endParaRPr lang="en-GB" sz="1800" kern="1200" dirty="0"/>
        </a:p>
      </dsp:txBody>
      <dsp:txXfrm rot="-5400000">
        <a:off x="4232638" y="244953"/>
        <a:ext cx="7456636" cy="1257968"/>
      </dsp:txXfrm>
    </dsp:sp>
    <dsp:sp modelId="{6E7B4430-FDA7-784C-A50A-A954A702DC88}">
      <dsp:nvSpPr>
        <dsp:cNvPr id="0" name=""/>
        <dsp:cNvSpPr/>
      </dsp:nvSpPr>
      <dsp:spPr>
        <a:xfrm>
          <a:off x="0" y="0"/>
          <a:ext cx="4232637" cy="174259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Celebration</a:t>
          </a:r>
        </a:p>
      </dsp:txBody>
      <dsp:txXfrm>
        <a:off x="85066" y="85066"/>
        <a:ext cx="4062505" cy="1572460"/>
      </dsp:txXfrm>
    </dsp:sp>
    <dsp:sp modelId="{04FBFA01-6A50-0A43-ACCB-8AB5DD6360AA}">
      <dsp:nvSpPr>
        <dsp:cNvPr id="0" name=""/>
        <dsp:cNvSpPr/>
      </dsp:nvSpPr>
      <dsp:spPr>
        <a:xfrm rot="5400000">
          <a:off x="7297945" y="-1058685"/>
          <a:ext cx="1394074" cy="7524689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We </a:t>
          </a:r>
          <a:r>
            <a:rPr lang="en-US" sz="1800" b="1" kern="1200" dirty="0">
              <a:solidFill>
                <a:schemeClr val="tx1"/>
              </a:solidFill>
            </a:rPr>
            <a:t>know much more today </a:t>
          </a:r>
          <a:r>
            <a:rPr lang="en-US" sz="1800" kern="1200" dirty="0">
              <a:solidFill>
                <a:schemeClr val="tx1"/>
              </a:solidFill>
            </a:rPr>
            <a:t>about the building blocks of the Universe and their interactions </a:t>
          </a:r>
          <a:r>
            <a:rPr lang="en-GB" sz="1800" kern="1200" dirty="0">
              <a:solidFill>
                <a:schemeClr val="tx1"/>
              </a:solidFill>
            </a:rPr>
            <a:t>than we did 10 years ago and are </a:t>
          </a:r>
          <a:r>
            <a:rPr lang="en-GB" sz="1800" b="1" kern="1200" dirty="0">
              <a:solidFill>
                <a:schemeClr val="tx1"/>
              </a:solidFill>
            </a:rPr>
            <a:t>following interesting leads</a:t>
          </a:r>
          <a:r>
            <a:rPr lang="en-GB" sz="1800" kern="1200" dirty="0">
              <a:solidFill>
                <a:schemeClr val="tx1"/>
              </a:solidFill>
            </a:rPr>
            <a:t> via the full exploitation of the LHC and its </a:t>
          </a:r>
          <a:r>
            <a:rPr lang="en-US" sz="1800" kern="1200" dirty="0">
              <a:solidFill>
                <a:schemeClr val="tx1"/>
              </a:solidFill>
            </a:rPr>
            <a:t>high luminosity upgrade (HL-LHC)</a:t>
          </a:r>
          <a:endParaRPr lang="en-GB" sz="1800" kern="1200" dirty="0">
            <a:solidFill>
              <a:schemeClr val="tx1"/>
            </a:solidFill>
          </a:endParaRPr>
        </a:p>
      </dsp:txBody>
      <dsp:txXfrm rot="-5400000">
        <a:off x="4232638" y="2074675"/>
        <a:ext cx="7456636" cy="1257968"/>
      </dsp:txXfrm>
    </dsp:sp>
    <dsp:sp modelId="{8F401C1F-3DE8-614F-B8BE-DDE352FAC9ED}">
      <dsp:nvSpPr>
        <dsp:cNvPr id="0" name=""/>
        <dsp:cNvSpPr/>
      </dsp:nvSpPr>
      <dsp:spPr>
        <a:xfrm>
          <a:off x="0" y="1832362"/>
          <a:ext cx="4232637" cy="174259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10 years on</a:t>
          </a:r>
        </a:p>
      </dsp:txBody>
      <dsp:txXfrm>
        <a:off x="85066" y="1917428"/>
        <a:ext cx="4062505" cy="1572460"/>
      </dsp:txXfrm>
    </dsp:sp>
    <dsp:sp modelId="{0C54F941-6E32-0247-899D-5E4B9A082D4F}">
      <dsp:nvSpPr>
        <dsp:cNvPr id="0" name=""/>
        <dsp:cNvSpPr/>
      </dsp:nvSpPr>
      <dsp:spPr>
        <a:xfrm rot="5400000">
          <a:off x="7297945" y="771036"/>
          <a:ext cx="1394074" cy="7524689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CERN is investigating the </a:t>
          </a:r>
          <a:r>
            <a:rPr lang="en-US" sz="1800" b="1" kern="1200" dirty="0">
              <a:solidFill>
                <a:schemeClr val="tx1"/>
              </a:solidFill>
            </a:rPr>
            <a:t>feasibility of a future collider </a:t>
          </a:r>
          <a:r>
            <a:rPr lang="en-US" sz="1800" kern="1200" dirty="0">
              <a:solidFill>
                <a:schemeClr val="tx1"/>
              </a:solidFill>
            </a:rPr>
            <a:t>as a crucial tool to unlock the outstanding mysteries of the universe. The new collider could have a 100km circumference and reach collision energies </a:t>
          </a:r>
          <a:r>
            <a:rPr lang="en-US" sz="1800" strike="noStrike" kern="1200" dirty="0">
              <a:solidFill>
                <a:schemeClr val="tx1"/>
              </a:solidFill>
            </a:rPr>
            <a:t>of at least </a:t>
          </a:r>
          <a:r>
            <a:rPr lang="en-US" sz="1800" kern="1200" dirty="0">
              <a:solidFill>
                <a:schemeClr val="tx1"/>
              </a:solidFill>
            </a:rPr>
            <a:t>100TeV enabling the search of new physics.</a:t>
          </a:r>
          <a:r>
            <a:rPr lang="en-CH" sz="1800" kern="1200" dirty="0">
              <a:solidFill>
                <a:schemeClr val="tx1"/>
              </a:solidFill>
              <a:effectLst/>
            </a:rPr>
            <a:t> </a:t>
          </a:r>
          <a:endParaRPr lang="en-GB" sz="1800" kern="1200" dirty="0">
            <a:solidFill>
              <a:schemeClr val="tx1"/>
            </a:solidFill>
          </a:endParaRPr>
        </a:p>
      </dsp:txBody>
      <dsp:txXfrm rot="-5400000">
        <a:off x="4232638" y="3904397"/>
        <a:ext cx="7456636" cy="1257968"/>
      </dsp:txXfrm>
    </dsp:sp>
    <dsp:sp modelId="{F1C4D398-9986-3147-BE08-4E0DACBC422C}">
      <dsp:nvSpPr>
        <dsp:cNvPr id="0" name=""/>
        <dsp:cNvSpPr/>
      </dsp:nvSpPr>
      <dsp:spPr>
        <a:xfrm>
          <a:off x="0" y="3662084"/>
          <a:ext cx="4232637" cy="17425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Preparing the future</a:t>
          </a:r>
        </a:p>
      </dsp:txBody>
      <dsp:txXfrm>
        <a:off x="85066" y="3747150"/>
        <a:ext cx="4062505" cy="15724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0E97EC-884A-014D-8979-3E210870DD94}">
      <dsp:nvSpPr>
        <dsp:cNvPr id="0" name=""/>
        <dsp:cNvSpPr/>
      </dsp:nvSpPr>
      <dsp:spPr>
        <a:xfrm>
          <a:off x="428751" y="3187"/>
          <a:ext cx="1871407" cy="6847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Celebration</a:t>
          </a:r>
        </a:p>
      </dsp:txBody>
      <dsp:txXfrm>
        <a:off x="448806" y="23242"/>
        <a:ext cx="1831297" cy="644609"/>
      </dsp:txXfrm>
    </dsp:sp>
    <dsp:sp modelId="{3A3AB234-CC5C-9145-A7B2-DB8F2ECEFD8F}">
      <dsp:nvSpPr>
        <dsp:cNvPr id="0" name=""/>
        <dsp:cNvSpPr/>
      </dsp:nvSpPr>
      <dsp:spPr>
        <a:xfrm>
          <a:off x="615892" y="687907"/>
          <a:ext cx="187140" cy="7370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7076"/>
              </a:lnTo>
              <a:lnTo>
                <a:pt x="187140" y="7370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CD418B-9EEA-7041-BE79-76BE2BF8971B}">
      <dsp:nvSpPr>
        <dsp:cNvPr id="0" name=""/>
        <dsp:cNvSpPr/>
      </dsp:nvSpPr>
      <dsp:spPr>
        <a:xfrm>
          <a:off x="803033" y="859087"/>
          <a:ext cx="3413541" cy="11317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The result of decades of incremental research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Questions answered, remaining questions, and new questions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Impact beyond the field of particle physics (</a:t>
          </a:r>
          <a:r>
            <a:rPr lang="en-US" sz="1200" kern="1200" dirty="0" err="1"/>
            <a:t>astroparticle</a:t>
          </a:r>
          <a:r>
            <a:rPr lang="en-US" sz="1200" kern="1200" dirty="0"/>
            <a:t> physics, cosmology,…)</a:t>
          </a:r>
          <a:endParaRPr lang="en-GB" sz="1200" kern="1200" dirty="0"/>
        </a:p>
      </dsp:txBody>
      <dsp:txXfrm>
        <a:off x="836182" y="892236"/>
        <a:ext cx="3347243" cy="1065495"/>
      </dsp:txXfrm>
    </dsp:sp>
    <dsp:sp modelId="{A26B622C-B7AF-3148-89E0-1A5B87B05ADF}">
      <dsp:nvSpPr>
        <dsp:cNvPr id="0" name=""/>
        <dsp:cNvSpPr/>
      </dsp:nvSpPr>
      <dsp:spPr>
        <a:xfrm>
          <a:off x="615892" y="687907"/>
          <a:ext cx="187140" cy="1816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6513"/>
              </a:lnTo>
              <a:lnTo>
                <a:pt x="187140" y="181651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96C946-F6CE-994A-9DC5-B23FBEF36BB8}">
      <dsp:nvSpPr>
        <dsp:cNvPr id="0" name=""/>
        <dsp:cNvSpPr/>
      </dsp:nvSpPr>
      <dsp:spPr>
        <a:xfrm>
          <a:off x="803033" y="2162061"/>
          <a:ext cx="2911636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Example of successful international collaboration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 model for global scientific projects </a:t>
          </a:r>
        </a:p>
      </dsp:txBody>
      <dsp:txXfrm>
        <a:off x="823088" y="2182116"/>
        <a:ext cx="2871526" cy="644609"/>
      </dsp:txXfrm>
    </dsp:sp>
    <dsp:sp modelId="{84F98969-8B84-484C-A071-ADB0B91C2170}">
      <dsp:nvSpPr>
        <dsp:cNvPr id="0" name=""/>
        <dsp:cNvSpPr/>
      </dsp:nvSpPr>
      <dsp:spPr>
        <a:xfrm>
          <a:off x="615892" y="687907"/>
          <a:ext cx="187140" cy="2672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2413"/>
              </a:lnTo>
              <a:lnTo>
                <a:pt x="187140" y="267241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907FD-46E3-9945-B0A4-7F758CA638A0}">
      <dsp:nvSpPr>
        <dsp:cNvPr id="0" name=""/>
        <dsp:cNvSpPr/>
      </dsp:nvSpPr>
      <dsp:spPr>
        <a:xfrm>
          <a:off x="803033" y="3017961"/>
          <a:ext cx="3486571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Discovery underpinned by cutting edge technological innovation (accelerators, detectors, computing)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Applications in society </a:t>
          </a:r>
          <a:endParaRPr lang="en-GB" sz="1200" kern="1200" dirty="0"/>
        </a:p>
      </dsp:txBody>
      <dsp:txXfrm>
        <a:off x="823088" y="3038016"/>
        <a:ext cx="3446461" cy="644609"/>
      </dsp:txXfrm>
    </dsp:sp>
    <dsp:sp modelId="{2158C9A3-E8F8-6942-ABC9-22F4F86803B0}">
      <dsp:nvSpPr>
        <dsp:cNvPr id="0" name=""/>
        <dsp:cNvSpPr/>
      </dsp:nvSpPr>
      <dsp:spPr>
        <a:xfrm>
          <a:off x="615892" y="687907"/>
          <a:ext cx="187140" cy="3528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8313"/>
              </a:lnTo>
              <a:lnTo>
                <a:pt x="187140" y="352831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BC090-47CC-5549-8114-565A355509BE}">
      <dsp:nvSpPr>
        <dsp:cNvPr id="0" name=""/>
        <dsp:cNvSpPr/>
      </dsp:nvSpPr>
      <dsp:spPr>
        <a:xfrm>
          <a:off x="803033" y="3873860"/>
          <a:ext cx="3194113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Proven socio-economic benefits (business opportunities, capacity-building, job creation)</a:t>
          </a:r>
        </a:p>
      </dsp:txBody>
      <dsp:txXfrm>
        <a:off x="823088" y="3893915"/>
        <a:ext cx="3154003" cy="644609"/>
      </dsp:txXfrm>
    </dsp:sp>
    <dsp:sp modelId="{85C15ED3-2839-6141-A2B4-78071FF467CD}">
      <dsp:nvSpPr>
        <dsp:cNvPr id="0" name=""/>
        <dsp:cNvSpPr/>
      </dsp:nvSpPr>
      <dsp:spPr>
        <a:xfrm>
          <a:off x="615892" y="687907"/>
          <a:ext cx="187140" cy="43842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84212"/>
              </a:lnTo>
              <a:lnTo>
                <a:pt x="187140" y="438421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904C10-171E-2B48-BFDA-25A04DD032F5}">
      <dsp:nvSpPr>
        <dsp:cNvPr id="0" name=""/>
        <dsp:cNvSpPr/>
      </dsp:nvSpPr>
      <dsp:spPr>
        <a:xfrm>
          <a:off x="803033" y="4729760"/>
          <a:ext cx="1980877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Inspiration for fundamental research and careers in STEM </a:t>
          </a:r>
        </a:p>
      </dsp:txBody>
      <dsp:txXfrm>
        <a:off x="823088" y="4749815"/>
        <a:ext cx="1940767" cy="644609"/>
      </dsp:txXfrm>
    </dsp:sp>
    <dsp:sp modelId="{2A41A96F-3BA5-3A4E-AF26-B151FEC5ABC4}">
      <dsp:nvSpPr>
        <dsp:cNvPr id="0" name=""/>
        <dsp:cNvSpPr/>
      </dsp:nvSpPr>
      <dsp:spPr>
        <a:xfrm>
          <a:off x="4251320" y="3187"/>
          <a:ext cx="1903219" cy="6847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10 years on</a:t>
          </a:r>
        </a:p>
      </dsp:txBody>
      <dsp:txXfrm>
        <a:off x="4271375" y="23242"/>
        <a:ext cx="1863109" cy="644609"/>
      </dsp:txXfrm>
    </dsp:sp>
    <dsp:sp modelId="{7B33F104-3297-7042-BE2C-7F80F9901A39}">
      <dsp:nvSpPr>
        <dsp:cNvPr id="0" name=""/>
        <dsp:cNvSpPr/>
      </dsp:nvSpPr>
      <dsp:spPr>
        <a:xfrm>
          <a:off x="4441642" y="687907"/>
          <a:ext cx="190321" cy="5945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4559"/>
              </a:lnTo>
              <a:lnTo>
                <a:pt x="190321" y="59455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65183-D09C-FC4A-9469-A0C4AA304E61}">
      <dsp:nvSpPr>
        <dsp:cNvPr id="0" name=""/>
        <dsp:cNvSpPr/>
      </dsp:nvSpPr>
      <dsp:spPr>
        <a:xfrm>
          <a:off x="4631964" y="859087"/>
          <a:ext cx="2822392" cy="846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Compelling results over the decade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Interesting leads from research at the LHC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Full exploitation of LHC and HL-LHC</a:t>
          </a:r>
          <a:endParaRPr lang="en-GB" sz="1200" kern="1200" dirty="0"/>
        </a:p>
      </dsp:txBody>
      <dsp:txXfrm>
        <a:off x="4656765" y="883888"/>
        <a:ext cx="2772790" cy="797156"/>
      </dsp:txXfrm>
    </dsp:sp>
    <dsp:sp modelId="{B7971969-2704-F043-8AF8-B56161283081}">
      <dsp:nvSpPr>
        <dsp:cNvPr id="0" name=""/>
        <dsp:cNvSpPr/>
      </dsp:nvSpPr>
      <dsp:spPr>
        <a:xfrm>
          <a:off x="4441642" y="687907"/>
          <a:ext cx="190321" cy="1531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1478"/>
              </a:lnTo>
              <a:lnTo>
                <a:pt x="190321" y="153147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16843F-2409-5D41-B993-043709A81461}">
      <dsp:nvSpPr>
        <dsp:cNvPr id="0" name=""/>
        <dsp:cNvSpPr/>
      </dsp:nvSpPr>
      <dsp:spPr>
        <a:xfrm>
          <a:off x="4631964" y="1877026"/>
          <a:ext cx="2448568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A decade of successful international collaboration </a:t>
          </a:r>
          <a:endParaRPr lang="en-GB" sz="1200" kern="1200" dirty="0"/>
        </a:p>
      </dsp:txBody>
      <dsp:txXfrm>
        <a:off x="4652019" y="1897081"/>
        <a:ext cx="2408458" cy="644609"/>
      </dsp:txXfrm>
    </dsp:sp>
    <dsp:sp modelId="{F39F2F2D-54A1-654D-B3A4-A48471B8F36E}">
      <dsp:nvSpPr>
        <dsp:cNvPr id="0" name=""/>
        <dsp:cNvSpPr/>
      </dsp:nvSpPr>
      <dsp:spPr>
        <a:xfrm>
          <a:off x="4441642" y="687907"/>
          <a:ext cx="190321" cy="2387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7378"/>
              </a:lnTo>
              <a:lnTo>
                <a:pt x="190321" y="238737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D076F-9F61-8E4E-8F85-D84EA3A5B42B}">
      <dsp:nvSpPr>
        <dsp:cNvPr id="0" name=""/>
        <dsp:cNvSpPr/>
      </dsp:nvSpPr>
      <dsp:spPr>
        <a:xfrm>
          <a:off x="4631964" y="2732925"/>
          <a:ext cx="2505526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Cutting-edge technological innovation (e.g. HL-LHC)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Current and potential applications in society </a:t>
          </a:r>
          <a:endParaRPr lang="en-GB" sz="1200" kern="1200" dirty="0"/>
        </a:p>
      </dsp:txBody>
      <dsp:txXfrm>
        <a:off x="4652019" y="2752980"/>
        <a:ext cx="2465416" cy="644609"/>
      </dsp:txXfrm>
    </dsp:sp>
    <dsp:sp modelId="{41C6E90F-FCEE-6B4F-8D91-0D0FBC754007}">
      <dsp:nvSpPr>
        <dsp:cNvPr id="0" name=""/>
        <dsp:cNvSpPr/>
      </dsp:nvSpPr>
      <dsp:spPr>
        <a:xfrm>
          <a:off x="4441642" y="687907"/>
          <a:ext cx="190321" cy="3243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3277"/>
              </a:lnTo>
              <a:lnTo>
                <a:pt x="190321" y="324327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501160-1492-7047-A2B2-4B522EC7F8FA}">
      <dsp:nvSpPr>
        <dsp:cNvPr id="0" name=""/>
        <dsp:cNvSpPr/>
      </dsp:nvSpPr>
      <dsp:spPr>
        <a:xfrm>
          <a:off x="4631964" y="3588825"/>
          <a:ext cx="2810111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Socio-economic benefits of HL-LHC (and upgrades?) </a:t>
          </a:r>
        </a:p>
      </dsp:txBody>
      <dsp:txXfrm>
        <a:off x="4652019" y="3608880"/>
        <a:ext cx="2770001" cy="644609"/>
      </dsp:txXfrm>
    </dsp:sp>
    <dsp:sp modelId="{1977FC03-2788-B74E-A4CF-5C7908820AD4}">
      <dsp:nvSpPr>
        <dsp:cNvPr id="0" name=""/>
        <dsp:cNvSpPr/>
      </dsp:nvSpPr>
      <dsp:spPr>
        <a:xfrm>
          <a:off x="4441642" y="687907"/>
          <a:ext cx="190321" cy="4099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99177"/>
              </a:lnTo>
              <a:lnTo>
                <a:pt x="190321" y="409917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AEBF20-3788-B24D-BC07-A0B4BAFD8DF8}">
      <dsp:nvSpPr>
        <dsp:cNvPr id="0" name=""/>
        <dsp:cNvSpPr/>
      </dsp:nvSpPr>
      <dsp:spPr>
        <a:xfrm>
          <a:off x="4631964" y="4444725"/>
          <a:ext cx="2356936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Inspiration for fundamental research and careers in STEM </a:t>
          </a:r>
        </a:p>
      </dsp:txBody>
      <dsp:txXfrm>
        <a:off x="4652019" y="4464780"/>
        <a:ext cx="2316826" cy="644609"/>
      </dsp:txXfrm>
    </dsp:sp>
    <dsp:sp modelId="{29675A17-FD1F-CA46-AE89-B517B4632699}">
      <dsp:nvSpPr>
        <dsp:cNvPr id="0" name=""/>
        <dsp:cNvSpPr/>
      </dsp:nvSpPr>
      <dsp:spPr>
        <a:xfrm>
          <a:off x="7247864" y="3187"/>
          <a:ext cx="2744260" cy="68471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Preparing the future</a:t>
          </a:r>
        </a:p>
      </dsp:txBody>
      <dsp:txXfrm>
        <a:off x="7267919" y="23242"/>
        <a:ext cx="2704150" cy="644609"/>
      </dsp:txXfrm>
    </dsp:sp>
    <dsp:sp modelId="{A67641FE-5CE5-A54E-A82F-7EF609FD2569}">
      <dsp:nvSpPr>
        <dsp:cNvPr id="0" name=""/>
        <dsp:cNvSpPr/>
      </dsp:nvSpPr>
      <dsp:spPr>
        <a:xfrm>
          <a:off x="7522290" y="687907"/>
          <a:ext cx="274426" cy="626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6860"/>
              </a:lnTo>
              <a:lnTo>
                <a:pt x="274426" y="62686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39C3E6-73D3-9B41-AD7F-2A069E3935DF}">
      <dsp:nvSpPr>
        <dsp:cNvPr id="0" name=""/>
        <dsp:cNvSpPr/>
      </dsp:nvSpPr>
      <dsp:spPr>
        <a:xfrm>
          <a:off x="7796716" y="859087"/>
          <a:ext cx="3418121" cy="911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Physics case for a future collider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FCC Feasibility study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Accelerator R&amp;D </a:t>
          </a:r>
          <a:r>
            <a:rPr lang="en-US" sz="1200" kern="1200" dirty="0" err="1"/>
            <a:t>programme</a:t>
          </a:r>
          <a:endParaRPr lang="en-US" sz="1200" kern="1200" dirty="0"/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Scientific diversity </a:t>
          </a:r>
          <a:r>
            <a:rPr lang="en-US" sz="1200" kern="1200" dirty="0" err="1"/>
            <a:t>programme</a:t>
          </a:r>
          <a:endParaRPr lang="en-GB" sz="1200" kern="1200" dirty="0"/>
        </a:p>
      </dsp:txBody>
      <dsp:txXfrm>
        <a:off x="7823409" y="885780"/>
        <a:ext cx="3364735" cy="857976"/>
      </dsp:txXfrm>
    </dsp:sp>
    <dsp:sp modelId="{3FD2B40C-3B0F-D944-8589-EE4CE14E8623}">
      <dsp:nvSpPr>
        <dsp:cNvPr id="0" name=""/>
        <dsp:cNvSpPr/>
      </dsp:nvSpPr>
      <dsp:spPr>
        <a:xfrm>
          <a:off x="7522290" y="687907"/>
          <a:ext cx="274426" cy="1596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081"/>
              </a:lnTo>
              <a:lnTo>
                <a:pt x="274426" y="15960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624448-3E52-1040-A498-A186AD6FBD27}">
      <dsp:nvSpPr>
        <dsp:cNvPr id="0" name=""/>
        <dsp:cNvSpPr/>
      </dsp:nvSpPr>
      <dsp:spPr>
        <a:xfrm>
          <a:off x="7796716" y="1941629"/>
          <a:ext cx="3721479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Framework for unprecedented global collaboration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/>
            <a:t>CERN’s history of successful ambitious projects</a:t>
          </a:r>
          <a:endParaRPr lang="en-GB" sz="1200" kern="1200" dirty="0"/>
        </a:p>
      </dsp:txBody>
      <dsp:txXfrm>
        <a:off x="7816771" y="1961684"/>
        <a:ext cx="3681369" cy="644609"/>
      </dsp:txXfrm>
    </dsp:sp>
    <dsp:sp modelId="{AB1339D8-0EF3-0A48-9181-036B6F9F354E}">
      <dsp:nvSpPr>
        <dsp:cNvPr id="0" name=""/>
        <dsp:cNvSpPr/>
      </dsp:nvSpPr>
      <dsp:spPr>
        <a:xfrm>
          <a:off x="7522290" y="687907"/>
          <a:ext cx="274426" cy="24519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1981"/>
              </a:lnTo>
              <a:lnTo>
                <a:pt x="274426" y="24519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8D1ACE-042D-EC4B-BE49-1680D8145F5A}">
      <dsp:nvSpPr>
        <dsp:cNvPr id="0" name=""/>
        <dsp:cNvSpPr/>
      </dsp:nvSpPr>
      <dsp:spPr>
        <a:xfrm>
          <a:off x="7796716" y="2797529"/>
          <a:ext cx="3511549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Cutting-edge technological innovation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Potential applications to societal challenges – health, environment</a:t>
          </a:r>
        </a:p>
      </dsp:txBody>
      <dsp:txXfrm>
        <a:off x="7816771" y="2817584"/>
        <a:ext cx="3471439" cy="644609"/>
      </dsp:txXfrm>
    </dsp:sp>
    <dsp:sp modelId="{53823059-C1DB-F243-854F-4FF99A53E04C}">
      <dsp:nvSpPr>
        <dsp:cNvPr id="0" name=""/>
        <dsp:cNvSpPr/>
      </dsp:nvSpPr>
      <dsp:spPr>
        <a:xfrm>
          <a:off x="7522290" y="687907"/>
          <a:ext cx="274426" cy="3307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7881"/>
              </a:lnTo>
              <a:lnTo>
                <a:pt x="274426" y="33078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2DE1DF-39D6-A64E-9F55-A074F9A5F1D7}">
      <dsp:nvSpPr>
        <dsp:cNvPr id="0" name=""/>
        <dsp:cNvSpPr/>
      </dsp:nvSpPr>
      <dsp:spPr>
        <a:xfrm>
          <a:off x="7796716" y="3653428"/>
          <a:ext cx="3084711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Continued socio-economic benefits, including opportunities for industry and job creation </a:t>
          </a:r>
        </a:p>
      </dsp:txBody>
      <dsp:txXfrm>
        <a:off x="7816771" y="3673483"/>
        <a:ext cx="3044601" cy="644609"/>
      </dsp:txXfrm>
    </dsp:sp>
    <dsp:sp modelId="{BCAE490C-4D34-9D40-B338-0AF95FFEA6F6}">
      <dsp:nvSpPr>
        <dsp:cNvPr id="0" name=""/>
        <dsp:cNvSpPr/>
      </dsp:nvSpPr>
      <dsp:spPr>
        <a:xfrm>
          <a:off x="7522290" y="687907"/>
          <a:ext cx="274426" cy="4163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63780"/>
              </a:lnTo>
              <a:lnTo>
                <a:pt x="274426" y="416378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EEEC6F-7101-EC4F-B0FD-50CECC2B1F20}">
      <dsp:nvSpPr>
        <dsp:cNvPr id="0" name=""/>
        <dsp:cNvSpPr/>
      </dsp:nvSpPr>
      <dsp:spPr>
        <a:xfrm>
          <a:off x="7796716" y="4509328"/>
          <a:ext cx="2557455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Inspiration for fundamental research and careers in STEM </a:t>
          </a:r>
        </a:p>
      </dsp:txBody>
      <dsp:txXfrm>
        <a:off x="7816771" y="4529383"/>
        <a:ext cx="2517345" cy="644609"/>
      </dsp:txXfrm>
    </dsp:sp>
    <dsp:sp modelId="{2D56268B-DB4E-4D48-8441-0C6E26C4B478}">
      <dsp:nvSpPr>
        <dsp:cNvPr id="0" name=""/>
        <dsp:cNvSpPr/>
      </dsp:nvSpPr>
      <dsp:spPr>
        <a:xfrm>
          <a:off x="7522290" y="687907"/>
          <a:ext cx="274426" cy="5019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9680"/>
              </a:lnTo>
              <a:lnTo>
                <a:pt x="274426" y="501968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5EB806-7592-6E44-925C-1F598AC24059}">
      <dsp:nvSpPr>
        <dsp:cNvPr id="0" name=""/>
        <dsp:cNvSpPr/>
      </dsp:nvSpPr>
      <dsp:spPr>
        <a:xfrm>
          <a:off x="7796716" y="5365228"/>
          <a:ext cx="3760053" cy="684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The cost of a future collider (will be distributed amongst global community and over several decades) </a:t>
          </a:r>
        </a:p>
      </dsp:txBody>
      <dsp:txXfrm>
        <a:off x="7816771" y="5385283"/>
        <a:ext cx="3719943" cy="6446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210F09-8BEC-0C4F-AE24-F01BE8AB7673}">
      <dsp:nvSpPr>
        <dsp:cNvPr id="0" name=""/>
        <dsp:cNvSpPr/>
      </dsp:nvSpPr>
      <dsp:spPr>
        <a:xfrm>
          <a:off x="0" y="249633"/>
          <a:ext cx="7134929" cy="378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5E1BD6-9ED6-2D48-A5DD-FDB429ACA4E8}">
      <dsp:nvSpPr>
        <dsp:cNvPr id="0" name=""/>
        <dsp:cNvSpPr/>
      </dsp:nvSpPr>
      <dsp:spPr>
        <a:xfrm>
          <a:off x="356746" y="28233"/>
          <a:ext cx="499445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78" tIns="0" rIns="1887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CERN community</a:t>
          </a:r>
        </a:p>
      </dsp:txBody>
      <dsp:txXfrm>
        <a:off x="378362" y="49849"/>
        <a:ext cx="4951218" cy="399568"/>
      </dsp:txXfrm>
    </dsp:sp>
    <dsp:sp modelId="{BCE249B6-5CAB-E241-902F-AFA9558B5000}">
      <dsp:nvSpPr>
        <dsp:cNvPr id="0" name=""/>
        <dsp:cNvSpPr/>
      </dsp:nvSpPr>
      <dsp:spPr>
        <a:xfrm>
          <a:off x="0" y="930033"/>
          <a:ext cx="7134929" cy="378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9D9D93-DB60-0249-8724-8BD2C914C5A4}">
      <dsp:nvSpPr>
        <dsp:cNvPr id="0" name=""/>
        <dsp:cNvSpPr/>
      </dsp:nvSpPr>
      <dsp:spPr>
        <a:xfrm>
          <a:off x="356746" y="708633"/>
          <a:ext cx="499445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78" tIns="0" rIns="1887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Particle physics community</a:t>
          </a:r>
        </a:p>
      </dsp:txBody>
      <dsp:txXfrm>
        <a:off x="378362" y="730249"/>
        <a:ext cx="4951218" cy="399568"/>
      </dsp:txXfrm>
    </dsp:sp>
    <dsp:sp modelId="{3CDAF4DA-120F-974A-AA2D-6DC5E6C71EF7}">
      <dsp:nvSpPr>
        <dsp:cNvPr id="0" name=""/>
        <dsp:cNvSpPr/>
      </dsp:nvSpPr>
      <dsp:spPr>
        <a:xfrm>
          <a:off x="0" y="1610433"/>
          <a:ext cx="7134929" cy="378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4CEADB-C49E-A14B-A93F-943756C7001E}">
      <dsp:nvSpPr>
        <dsp:cNvPr id="0" name=""/>
        <dsp:cNvSpPr/>
      </dsp:nvSpPr>
      <dsp:spPr>
        <a:xfrm>
          <a:off x="356746" y="1389033"/>
          <a:ext cx="499445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78" tIns="0" rIns="1887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Decision-makers</a:t>
          </a:r>
        </a:p>
      </dsp:txBody>
      <dsp:txXfrm>
        <a:off x="378362" y="1410649"/>
        <a:ext cx="4951218" cy="399568"/>
      </dsp:txXfrm>
    </dsp:sp>
    <dsp:sp modelId="{B530FC33-BA15-704E-91A6-125B4FF12A1C}">
      <dsp:nvSpPr>
        <dsp:cNvPr id="0" name=""/>
        <dsp:cNvSpPr/>
      </dsp:nvSpPr>
      <dsp:spPr>
        <a:xfrm>
          <a:off x="0" y="2290833"/>
          <a:ext cx="7134929" cy="378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9DBFB9-4646-B347-AFCC-4BE1B8917384}">
      <dsp:nvSpPr>
        <dsp:cNvPr id="0" name=""/>
        <dsp:cNvSpPr/>
      </dsp:nvSpPr>
      <dsp:spPr>
        <a:xfrm>
          <a:off x="356746" y="2069433"/>
          <a:ext cx="499445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78" tIns="0" rIns="1887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Local communities</a:t>
          </a:r>
        </a:p>
      </dsp:txBody>
      <dsp:txXfrm>
        <a:off x="378362" y="2091049"/>
        <a:ext cx="4951218" cy="399568"/>
      </dsp:txXfrm>
    </dsp:sp>
    <dsp:sp modelId="{367414FC-C365-624D-8768-36C7EC692AEF}">
      <dsp:nvSpPr>
        <dsp:cNvPr id="0" name=""/>
        <dsp:cNvSpPr/>
      </dsp:nvSpPr>
      <dsp:spPr>
        <a:xfrm>
          <a:off x="0" y="2971233"/>
          <a:ext cx="7134929" cy="378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4ABCD-188C-2D43-A1C4-79E85CD03479}">
      <dsp:nvSpPr>
        <dsp:cNvPr id="0" name=""/>
        <dsp:cNvSpPr/>
      </dsp:nvSpPr>
      <dsp:spPr>
        <a:xfrm>
          <a:off x="356746" y="2749833"/>
          <a:ext cx="499445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78" tIns="0" rIns="1887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General public</a:t>
          </a:r>
        </a:p>
      </dsp:txBody>
      <dsp:txXfrm>
        <a:off x="378362" y="2771449"/>
        <a:ext cx="4951218" cy="399568"/>
      </dsp:txXfrm>
    </dsp:sp>
    <dsp:sp modelId="{88BF14B4-389F-374F-9EC8-F390E443869A}">
      <dsp:nvSpPr>
        <dsp:cNvPr id="0" name=""/>
        <dsp:cNvSpPr/>
      </dsp:nvSpPr>
      <dsp:spPr>
        <a:xfrm>
          <a:off x="0" y="3651633"/>
          <a:ext cx="7134929" cy="378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1BF1E2-6E73-454B-A3AF-5296DE7E741B}">
      <dsp:nvSpPr>
        <dsp:cNvPr id="0" name=""/>
        <dsp:cNvSpPr/>
      </dsp:nvSpPr>
      <dsp:spPr>
        <a:xfrm>
          <a:off x="356746" y="3430233"/>
          <a:ext cx="499445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78" tIns="0" rIns="1887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Teachers and students</a:t>
          </a:r>
        </a:p>
      </dsp:txBody>
      <dsp:txXfrm>
        <a:off x="378362" y="3451849"/>
        <a:ext cx="4951218" cy="399568"/>
      </dsp:txXfrm>
    </dsp:sp>
    <dsp:sp modelId="{9F91ACE4-212F-4847-9E05-5D8AD5982E2A}">
      <dsp:nvSpPr>
        <dsp:cNvPr id="0" name=""/>
        <dsp:cNvSpPr/>
      </dsp:nvSpPr>
      <dsp:spPr>
        <a:xfrm>
          <a:off x="0" y="4332033"/>
          <a:ext cx="7134929" cy="378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73264D-96B8-BE47-BD2C-3D6DD39ADC2F}">
      <dsp:nvSpPr>
        <dsp:cNvPr id="0" name=""/>
        <dsp:cNvSpPr/>
      </dsp:nvSpPr>
      <dsp:spPr>
        <a:xfrm>
          <a:off x="356746" y="4110633"/>
          <a:ext cx="499445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78" tIns="0" rIns="1887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Industry</a:t>
          </a:r>
        </a:p>
      </dsp:txBody>
      <dsp:txXfrm>
        <a:off x="378362" y="4132249"/>
        <a:ext cx="4951218" cy="399568"/>
      </dsp:txXfrm>
    </dsp:sp>
    <dsp:sp modelId="{A23A1BD9-9DB4-3944-8432-939921C3E0BB}">
      <dsp:nvSpPr>
        <dsp:cNvPr id="0" name=""/>
        <dsp:cNvSpPr/>
      </dsp:nvSpPr>
      <dsp:spPr>
        <a:xfrm>
          <a:off x="0" y="5012433"/>
          <a:ext cx="7134929" cy="378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ECDCCC-1E80-5C46-AB6A-583067D66B97}">
      <dsp:nvSpPr>
        <dsp:cNvPr id="0" name=""/>
        <dsp:cNvSpPr/>
      </dsp:nvSpPr>
      <dsp:spPr>
        <a:xfrm>
          <a:off x="356746" y="4791033"/>
          <a:ext cx="4994450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78" tIns="0" rIns="1887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Media (as a vector)</a:t>
          </a:r>
        </a:p>
      </dsp:txBody>
      <dsp:txXfrm>
        <a:off x="378362" y="4812649"/>
        <a:ext cx="4951218" cy="3995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488729-4001-EA41-BB75-8C5219D3E2D8}">
      <dsp:nvSpPr>
        <dsp:cNvPr id="0" name=""/>
        <dsp:cNvSpPr/>
      </dsp:nvSpPr>
      <dsp:spPr>
        <a:xfrm>
          <a:off x="3600" y="439047"/>
          <a:ext cx="3510632" cy="14042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+mn-lt"/>
            </a:rPr>
            <a:t>Events</a:t>
          </a:r>
        </a:p>
      </dsp:txBody>
      <dsp:txXfrm>
        <a:off x="3600" y="439047"/>
        <a:ext cx="3510632" cy="1404253"/>
      </dsp:txXfrm>
    </dsp:sp>
    <dsp:sp modelId="{7565A4C0-C085-504A-87CF-A081656E48FE}">
      <dsp:nvSpPr>
        <dsp:cNvPr id="0" name=""/>
        <dsp:cNvSpPr/>
      </dsp:nvSpPr>
      <dsp:spPr>
        <a:xfrm>
          <a:off x="3600" y="1843301"/>
          <a:ext cx="3510632" cy="28548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Higgs symposium (core pillar)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Run3 first physics Live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Local public events</a:t>
          </a:r>
        </a:p>
      </dsp:txBody>
      <dsp:txXfrm>
        <a:off x="3600" y="1843301"/>
        <a:ext cx="3510632" cy="2854800"/>
      </dsp:txXfrm>
    </dsp:sp>
    <dsp:sp modelId="{2B3B2FEC-F1BB-6044-8D3C-84CB66D2EEF9}">
      <dsp:nvSpPr>
        <dsp:cNvPr id="0" name=""/>
        <dsp:cNvSpPr/>
      </dsp:nvSpPr>
      <dsp:spPr>
        <a:xfrm>
          <a:off x="4005721" y="439047"/>
          <a:ext cx="3510632" cy="1404253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+mn-lt"/>
            </a:rPr>
            <a:t>Products</a:t>
          </a:r>
        </a:p>
      </dsp:txBody>
      <dsp:txXfrm>
        <a:off x="4005721" y="439047"/>
        <a:ext cx="3510632" cy="1404253"/>
      </dsp:txXfrm>
    </dsp:sp>
    <dsp:sp modelId="{DB70C26A-AE61-754D-99E2-64B6DBD88462}">
      <dsp:nvSpPr>
        <dsp:cNvPr id="0" name=""/>
        <dsp:cNvSpPr/>
      </dsp:nvSpPr>
      <dsp:spPr>
        <a:xfrm>
          <a:off x="4005721" y="1843301"/>
          <a:ext cx="3510632" cy="2854800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Visual identity kit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Videos and animations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 err="1">
              <a:latin typeface="+mn-lt"/>
            </a:rPr>
            <a:t>home.cern</a:t>
          </a:r>
          <a:r>
            <a:rPr lang="en-GB" sz="2000" b="0" kern="1200" dirty="0">
              <a:latin typeface="+mn-lt"/>
            </a:rPr>
            <a:t> Higgs “portal”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Backgrounders</a:t>
          </a:r>
          <a:endParaRPr lang="en-GB" sz="2000" b="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Digital communication kit </a:t>
          </a:r>
          <a:endParaRPr lang="en-GB" sz="2000" b="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Education resources </a:t>
          </a:r>
          <a:endParaRPr lang="en-GB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Exhibition</a:t>
          </a:r>
        </a:p>
      </dsp:txBody>
      <dsp:txXfrm>
        <a:off x="4005721" y="1843301"/>
        <a:ext cx="3510632" cy="2854800"/>
      </dsp:txXfrm>
    </dsp:sp>
    <dsp:sp modelId="{EDFA0AFE-71B6-0E4C-9965-68F87DFEDB5F}">
      <dsp:nvSpPr>
        <dsp:cNvPr id="0" name=""/>
        <dsp:cNvSpPr/>
      </dsp:nvSpPr>
      <dsp:spPr>
        <a:xfrm>
          <a:off x="8007842" y="439047"/>
          <a:ext cx="3510632" cy="1404253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+mn-lt"/>
            </a:rPr>
            <a:t>Channels</a:t>
          </a:r>
        </a:p>
      </dsp:txBody>
      <dsp:txXfrm>
        <a:off x="8007842" y="439047"/>
        <a:ext cx="3510632" cy="1404253"/>
      </dsp:txXfrm>
    </dsp:sp>
    <dsp:sp modelId="{3F3B161A-F2F1-8A42-A687-D730E95A4BBA}">
      <dsp:nvSpPr>
        <dsp:cNvPr id="0" name=""/>
        <dsp:cNvSpPr/>
      </dsp:nvSpPr>
      <dsp:spPr>
        <a:xfrm>
          <a:off x="8007842" y="1843301"/>
          <a:ext cx="3510632" cy="2854800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 err="1">
              <a:latin typeface="+mn-lt"/>
            </a:rPr>
            <a:t>home.cern</a:t>
          </a:r>
          <a:endParaRPr lang="en-GB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Social media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0" kern="1200" dirty="0">
              <a:latin typeface="+mn-lt"/>
            </a:rPr>
            <a:t>Media relations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CERN Courier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CERN Bulletin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+mn-lt"/>
            </a:rPr>
            <a:t>Education programmes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 err="1">
              <a:latin typeface="+mn-lt"/>
            </a:rPr>
            <a:t>voisins.cern</a:t>
          </a:r>
          <a:endParaRPr lang="en-GB" sz="2000" kern="1200" dirty="0">
            <a:latin typeface="+mn-lt"/>
          </a:endParaRPr>
        </a:p>
      </dsp:txBody>
      <dsp:txXfrm>
        <a:off x="8007842" y="1843301"/>
        <a:ext cx="3510632" cy="28548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389AA3-6C71-6941-8BAE-93236B4B9668}">
      <dsp:nvSpPr>
        <dsp:cNvPr id="0" name=""/>
        <dsp:cNvSpPr/>
      </dsp:nvSpPr>
      <dsp:spPr>
        <a:xfrm>
          <a:off x="716" y="0"/>
          <a:ext cx="3083265" cy="3500603"/>
        </a:xfrm>
        <a:prstGeom prst="roundRect">
          <a:avLst>
            <a:gd name="adj" fmla="val 5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106680" bIns="0" numCol="1" spcCol="1270" anchor="t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</dsp:txBody>
      <dsp:txXfrm rot="16200000">
        <a:off x="-1126204" y="1126920"/>
        <a:ext cx="2870494" cy="616653"/>
      </dsp:txXfrm>
    </dsp:sp>
    <dsp:sp modelId="{34FFE51B-E4EC-C642-A8BC-37FF16CB8D2D}">
      <dsp:nvSpPr>
        <dsp:cNvPr id="0" name=""/>
        <dsp:cNvSpPr/>
      </dsp:nvSpPr>
      <dsp:spPr>
        <a:xfrm>
          <a:off x="617369" y="0"/>
          <a:ext cx="2297032" cy="350060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Questions</a:t>
          </a:r>
          <a:endParaRPr lang="en-GB" sz="16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What is the Higgs boson?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What have we learnt about the Higgs in the last 10 years?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What are we still looking for?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What does it mean for me?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 dirty="0"/>
        </a:p>
      </dsp:txBody>
      <dsp:txXfrm>
        <a:off x="617369" y="0"/>
        <a:ext cx="2297032" cy="3500603"/>
      </dsp:txXfrm>
    </dsp:sp>
    <dsp:sp modelId="{FDEE95CC-0603-7044-921F-C57F183E369B}">
      <dsp:nvSpPr>
        <dsp:cNvPr id="0" name=""/>
        <dsp:cNvSpPr/>
      </dsp:nvSpPr>
      <dsp:spPr>
        <a:xfrm>
          <a:off x="3191895" y="0"/>
          <a:ext cx="3083265" cy="3500603"/>
        </a:xfrm>
        <a:prstGeom prst="roundRect">
          <a:avLst>
            <a:gd name="adj" fmla="val 5000"/>
          </a:avLst>
        </a:prstGeom>
        <a:solidFill>
          <a:schemeClr val="accent6">
            <a:shade val="80000"/>
            <a:hueOff val="263660"/>
            <a:satOff val="-24673"/>
            <a:lumOff val="196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106680" bIns="0" numCol="1" spcCol="1270" anchor="t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 err="1"/>
            <a:t>Home.cern</a:t>
          </a:r>
          <a:endParaRPr lang="en-GB" sz="2400" kern="1200" dirty="0"/>
        </a:p>
      </dsp:txBody>
      <dsp:txXfrm rot="16200000">
        <a:off x="2064975" y="1126920"/>
        <a:ext cx="2870494" cy="616653"/>
      </dsp:txXfrm>
    </dsp:sp>
    <dsp:sp modelId="{FB7A3A1E-FA3D-304A-8C08-797BB84E784C}">
      <dsp:nvSpPr>
        <dsp:cNvPr id="0" name=""/>
        <dsp:cNvSpPr/>
      </dsp:nvSpPr>
      <dsp:spPr>
        <a:xfrm rot="5400000">
          <a:off x="2950065" y="2769969"/>
          <a:ext cx="514493" cy="46248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2E6C53-7887-A34D-A557-FE2710D8FFFD}">
      <dsp:nvSpPr>
        <dsp:cNvPr id="0" name=""/>
        <dsp:cNvSpPr/>
      </dsp:nvSpPr>
      <dsp:spPr>
        <a:xfrm>
          <a:off x="3808548" y="0"/>
          <a:ext cx="2297032" cy="350060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Higgs quick facts</a:t>
          </a:r>
        </a:p>
      </dsp:txBody>
      <dsp:txXfrm>
        <a:off x="3808548" y="0"/>
        <a:ext cx="2297032" cy="3500603"/>
      </dsp:txXfrm>
    </dsp:sp>
    <dsp:sp modelId="{9CF45427-1C3F-4145-9692-57B1743D99CF}">
      <dsp:nvSpPr>
        <dsp:cNvPr id="0" name=""/>
        <dsp:cNvSpPr/>
      </dsp:nvSpPr>
      <dsp:spPr>
        <a:xfrm>
          <a:off x="6383791" y="0"/>
          <a:ext cx="3083265" cy="3500603"/>
        </a:xfrm>
        <a:prstGeom prst="roundRect">
          <a:avLst>
            <a:gd name="adj" fmla="val 5000"/>
          </a:avLst>
        </a:prstGeom>
        <a:solidFill>
          <a:schemeClr val="accent6">
            <a:shade val="80000"/>
            <a:hueOff val="527321"/>
            <a:satOff val="-49346"/>
            <a:lumOff val="393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106680" bIns="0" numCol="1" spcCol="1270" anchor="t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 err="1"/>
            <a:t>Home.cern</a:t>
          </a:r>
          <a:r>
            <a:rPr lang="en-GB" sz="2400" kern="1200" dirty="0"/>
            <a:t>, Courier</a:t>
          </a:r>
        </a:p>
      </dsp:txBody>
      <dsp:txXfrm rot="16200000">
        <a:off x="5256871" y="1126920"/>
        <a:ext cx="2870494" cy="616653"/>
      </dsp:txXfrm>
    </dsp:sp>
    <dsp:sp modelId="{125F1A28-AF1B-064A-B412-27FB278FB316}">
      <dsp:nvSpPr>
        <dsp:cNvPr id="0" name=""/>
        <dsp:cNvSpPr/>
      </dsp:nvSpPr>
      <dsp:spPr>
        <a:xfrm rot="5400000">
          <a:off x="6141244" y="2769969"/>
          <a:ext cx="514493" cy="46248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527321"/>
              <a:satOff val="-49346"/>
              <a:lumOff val="393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268B8A-932A-634F-867A-582F47FC4698}">
      <dsp:nvSpPr>
        <dsp:cNvPr id="0" name=""/>
        <dsp:cNvSpPr/>
      </dsp:nvSpPr>
      <dsp:spPr>
        <a:xfrm>
          <a:off x="7000444" y="0"/>
          <a:ext cx="2297032" cy="350060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Evergreen content (existing and new)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Bulletin articles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Courier features</a:t>
          </a:r>
        </a:p>
      </dsp:txBody>
      <dsp:txXfrm>
        <a:off x="7000444" y="0"/>
        <a:ext cx="2297032" cy="350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C1B686-54F8-3E48-8404-CC29B84AD104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1A36E2-B7BB-294D-9F06-6D5D6836A0F5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4B1A77-EBAC-BB49-87C6-08D094B68FA1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8A6347B-BA5A-7248-9B3C-C612B3EAB7F7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7FE2A0C-DBC1-B748-A155-49ABDBC5468A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DB0DBA0-B335-FA45-9DB1-D52F8DFF8C7C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100E2A6-7129-8340-9296-75E80A42A06C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4F1D6A5-DE9E-5749-BA98-6E269BA89453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1DE0-E6EC-EB4F-9131-18BFFE07F2E7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96160-70EE-4146-A345-C7C83744B3AA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821-6A39-DF43-971C-A583BD1424A1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F05FD-9BCB-A444-956F-E1AC39990E79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F235-3AF3-6446-ADCF-2B423D0AE43D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AF4-2767-6E46-9750-62FDDB3DACB1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2726-6722-694D-9DD9-3186602F0861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3520-AD91-D547-B4DC-23892C72E7B0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B30A-354E-9048-BC01-E5C94F363574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2EB35-E140-9F48-9ADB-4195B0B1AF4B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A8DE40C-CBB0-C045-A9FE-EE41D58BA7AE}" type="datetime1">
              <a:rPr lang="de-CH" smtClean="0"/>
              <a:t>21.03.22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/>
              <a:t>Higgs@10 comms and outreach campaign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379E9-19BD-AE44-B7B1-C90FA0D41A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Higgs@10 Communications and Outreach Campaign</a:t>
            </a:r>
            <a:r>
              <a:rPr lang="en-CH" sz="4000" dirty="0">
                <a:effectLst/>
              </a:rPr>
              <a:t> 2022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DAFE74-2C51-9847-B194-021F83B962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880600" cy="1655762"/>
          </a:xfrm>
        </p:spPr>
        <p:txBody>
          <a:bodyPr>
            <a:noAutofit/>
          </a:bodyPr>
          <a:lstStyle/>
          <a:p>
            <a:r>
              <a:rPr lang="en-US" sz="1800" dirty="0"/>
              <a:t>A multi-channel, multi-audience communications and outreach campaign.</a:t>
            </a:r>
          </a:p>
          <a:p>
            <a:endParaRPr lang="en-US" sz="1400" dirty="0"/>
          </a:p>
          <a:p>
            <a:r>
              <a:rPr lang="en-US" sz="1400" dirty="0"/>
              <a:t>Ana </a:t>
            </a:r>
            <a:r>
              <a:rPr lang="en-US" sz="1400" dirty="0" err="1"/>
              <a:t>Godinho</a:t>
            </a:r>
            <a:r>
              <a:rPr lang="en-US" sz="1400" dirty="0"/>
              <a:t> (IR-ECO)</a:t>
            </a:r>
          </a:p>
          <a:p>
            <a:r>
              <a:rPr lang="en-US" sz="1400" dirty="0"/>
              <a:t>Teacher and Student Forum | 22.03.2022</a:t>
            </a:r>
          </a:p>
          <a:p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DE36C3-BB9C-4741-BDCF-E6418BDC9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88799-BC6D-074F-8DDC-EB879D21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32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25516-83F0-234D-81B3-22D77D24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Media + Social media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A1A3F1-E2CE-E646-B334-3FAA9F234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CA36B-9B5C-104A-A477-8FFB0D1C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16CA28-CD3A-F742-A417-FB1855937E42}"/>
              </a:ext>
            </a:extLst>
          </p:cNvPr>
          <p:cNvGrpSpPr/>
          <p:nvPr/>
        </p:nvGrpSpPr>
        <p:grpSpPr>
          <a:xfrm>
            <a:off x="190280" y="1721225"/>
            <a:ext cx="4838922" cy="4250793"/>
            <a:chOff x="175991" y="1192745"/>
            <a:chExt cx="5574835" cy="469370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A6D609D-C24B-E748-92E9-568A64D48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991" y="1192745"/>
              <a:ext cx="5574835" cy="469370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611E835-BA9D-B74A-9E0A-0FBD6A4B6A46}"/>
                </a:ext>
              </a:extLst>
            </p:cNvPr>
            <p:cNvSpPr txBox="1"/>
            <p:nvPr/>
          </p:nvSpPr>
          <p:spPr>
            <a:xfrm>
              <a:off x="2431211" y="1514232"/>
              <a:ext cx="106439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(Mid-April)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F2FA21B-7BA0-7C4B-B802-3122007BC3F4}"/>
                </a:ext>
              </a:extLst>
            </p:cNvPr>
            <p:cNvSpPr txBox="1"/>
            <p:nvPr/>
          </p:nvSpPr>
          <p:spPr>
            <a:xfrm>
              <a:off x="2431211" y="2923932"/>
              <a:ext cx="11926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(Mid-June*)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560B603-E616-B047-A9D2-8D293FE21B54}"/>
                </a:ext>
              </a:extLst>
            </p:cNvPr>
            <p:cNvSpPr txBox="1"/>
            <p:nvPr/>
          </p:nvSpPr>
          <p:spPr>
            <a:xfrm>
              <a:off x="2326436" y="4333632"/>
              <a:ext cx="75661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bg1"/>
                  </a:solidFill>
                </a:rPr>
                <a:t>(4 July)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FA4E58E3-E5A2-2246-9D96-7178789E450F}"/>
              </a:ext>
            </a:extLst>
          </p:cNvPr>
          <p:cNvSpPr/>
          <p:nvPr/>
        </p:nvSpPr>
        <p:spPr>
          <a:xfrm>
            <a:off x="190280" y="1693452"/>
            <a:ext cx="11593733" cy="143550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8E261D-B1B5-7E41-A08A-A492E6DBA4AA}"/>
              </a:ext>
            </a:extLst>
          </p:cNvPr>
          <p:cNvSpPr txBox="1"/>
          <p:nvPr/>
        </p:nvSpPr>
        <p:spPr>
          <a:xfrm>
            <a:off x="5018825" y="2798638"/>
            <a:ext cx="199894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400" dirty="0"/>
              <a:t>#</a:t>
            </a:r>
            <a:r>
              <a:rPr lang="en-GB" sz="1400" dirty="0" err="1"/>
              <a:t>restartingLHC</a:t>
            </a:r>
            <a:r>
              <a:rPr lang="en-GB" sz="1400" dirty="0"/>
              <a:t> [Mar-Apr]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A8A46C-7797-6248-B859-8C90C565D9BC}"/>
              </a:ext>
            </a:extLst>
          </p:cNvPr>
          <p:cNvSpPr/>
          <p:nvPr/>
        </p:nvSpPr>
        <p:spPr>
          <a:xfrm>
            <a:off x="197523" y="3194127"/>
            <a:ext cx="11593733" cy="1206492"/>
          </a:xfrm>
          <a:prstGeom prst="rect">
            <a:avLst/>
          </a:prstGeom>
          <a:noFill/>
          <a:ln>
            <a:solidFill>
              <a:srgbClr val="3D2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ADC405-F324-FF42-B7A0-BE2374EC33FA}"/>
              </a:ext>
            </a:extLst>
          </p:cNvPr>
          <p:cNvSpPr txBox="1"/>
          <p:nvPr/>
        </p:nvSpPr>
        <p:spPr>
          <a:xfrm>
            <a:off x="5036446" y="4050676"/>
            <a:ext cx="16623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400" dirty="0"/>
              <a:t>#LHCRun3 [Apr-Jun]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A1A68D8-C1E7-8748-898A-A427D1ADB90C}"/>
              </a:ext>
            </a:extLst>
          </p:cNvPr>
          <p:cNvSpPr/>
          <p:nvPr/>
        </p:nvSpPr>
        <p:spPr>
          <a:xfrm>
            <a:off x="197524" y="4464250"/>
            <a:ext cx="11593732" cy="1572934"/>
          </a:xfrm>
          <a:prstGeom prst="rect">
            <a:avLst/>
          </a:prstGeom>
          <a:noFill/>
          <a:ln>
            <a:solidFill>
              <a:srgbClr val="3D2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DFE562-EFF5-8840-AAB8-9128D0119666}"/>
              </a:ext>
            </a:extLst>
          </p:cNvPr>
          <p:cNvSpPr txBox="1"/>
          <p:nvPr/>
        </p:nvSpPr>
        <p:spPr>
          <a:xfrm>
            <a:off x="5018825" y="5680668"/>
            <a:ext cx="148277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400" dirty="0"/>
              <a:t>#Higgs10 [Jun-Jul]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412719-2012-6445-9F86-CF3561A3525E}"/>
              </a:ext>
            </a:extLst>
          </p:cNvPr>
          <p:cNvSpPr txBox="1"/>
          <p:nvPr/>
        </p:nvSpPr>
        <p:spPr>
          <a:xfrm>
            <a:off x="407987" y="1321918"/>
            <a:ext cx="13978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3 milestones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D7344B-B8A5-A449-AFD2-8AE0D9192A03}"/>
              </a:ext>
            </a:extLst>
          </p:cNvPr>
          <p:cNvSpPr txBox="1"/>
          <p:nvPr/>
        </p:nvSpPr>
        <p:spPr>
          <a:xfrm>
            <a:off x="8896909" y="1857208"/>
            <a:ext cx="2737929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Media</a:t>
            </a:r>
            <a:r>
              <a:rPr lang="en-GB" dirty="0"/>
              <a:t>: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Media update 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Backgrounders &amp; video 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Media training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F2F69C-78D3-144E-87D5-7E918BAAF9C8}"/>
              </a:ext>
            </a:extLst>
          </p:cNvPr>
          <p:cNvSpPr txBox="1"/>
          <p:nvPr/>
        </p:nvSpPr>
        <p:spPr>
          <a:xfrm>
            <a:off x="8923680" y="3253321"/>
            <a:ext cx="2737929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Media</a:t>
            </a:r>
            <a:r>
              <a:rPr lang="en-GB" dirty="0"/>
              <a:t>: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Media update + VNR 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Backgrounders &amp; video</a:t>
            </a:r>
          </a:p>
          <a:p>
            <a:pPr marL="285750" indent="-285750">
              <a:buFontTx/>
              <a:buChar char="-"/>
            </a:pPr>
            <a:r>
              <a:rPr lang="en-GB" dirty="0"/>
              <a:t>Media training 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1F6E6A-1362-1C4B-B1F5-D13F08E824D5}"/>
              </a:ext>
            </a:extLst>
          </p:cNvPr>
          <p:cNvSpPr txBox="1"/>
          <p:nvPr/>
        </p:nvSpPr>
        <p:spPr>
          <a:xfrm>
            <a:off x="8896908" y="4565728"/>
            <a:ext cx="2737929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Media</a:t>
            </a:r>
            <a:r>
              <a:rPr lang="en-GB" dirty="0"/>
              <a:t>: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Press release + VNR 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Press briefing</a:t>
            </a:r>
          </a:p>
          <a:p>
            <a:pPr marL="285750" indent="-285750">
              <a:buFontTx/>
              <a:buChar char="-"/>
            </a:pPr>
            <a:r>
              <a:rPr lang="en-GB" dirty="0"/>
              <a:t>Backgrounders &amp; video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Media training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3422C30-B72A-4643-B96A-756E5E8BD15C}"/>
              </a:ext>
            </a:extLst>
          </p:cNvPr>
          <p:cNvSpPr/>
          <p:nvPr/>
        </p:nvSpPr>
        <p:spPr>
          <a:xfrm>
            <a:off x="8548027" y="136524"/>
            <a:ext cx="1120463" cy="3740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Celebration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DCABEB89-09A0-9D4A-829D-1672C1C14214}"/>
              </a:ext>
            </a:extLst>
          </p:cNvPr>
          <p:cNvSpPr/>
          <p:nvPr/>
        </p:nvSpPr>
        <p:spPr>
          <a:xfrm>
            <a:off x="9711020" y="136525"/>
            <a:ext cx="1120463" cy="3740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10 years on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8AE68ADD-7EBF-8145-B12B-8EA106DD52D7}"/>
              </a:ext>
            </a:extLst>
          </p:cNvPr>
          <p:cNvSpPr/>
          <p:nvPr/>
        </p:nvSpPr>
        <p:spPr>
          <a:xfrm>
            <a:off x="10874013" y="136525"/>
            <a:ext cx="1120463" cy="3740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Preparing the future</a:t>
            </a:r>
          </a:p>
        </p:txBody>
      </p:sp>
    </p:spTree>
    <p:extLst>
      <p:ext uri="{BB962C8B-B14F-4D97-AF65-F5344CB8AC3E}">
        <p14:creationId xmlns:p14="http://schemas.microsoft.com/office/powerpoint/2010/main" val="1051137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7229A-B41E-844D-82A5-254CD6EA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Higgs@10 content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6ED311-42C1-1C41-8EE1-7116836E6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A4DCF-E706-7643-BCEF-4118D7F1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3466A20D-ED48-DD48-AAB9-36D11B151F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7569221"/>
              </p:ext>
            </p:extLst>
          </p:nvPr>
        </p:nvGraphicFramePr>
        <p:xfrm>
          <a:off x="407988" y="1573103"/>
          <a:ext cx="9467057" cy="3500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1B93152-AC25-634F-83F4-751DDD2873F9}"/>
              </a:ext>
            </a:extLst>
          </p:cNvPr>
          <p:cNvSpPr txBox="1"/>
          <p:nvPr/>
        </p:nvSpPr>
        <p:spPr>
          <a:xfrm>
            <a:off x="2491454" y="1214040"/>
            <a:ext cx="19364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First level answer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956C1C-59E0-CD46-81E2-341BDF46028D}"/>
              </a:ext>
            </a:extLst>
          </p:cNvPr>
          <p:cNvSpPr txBox="1"/>
          <p:nvPr/>
        </p:nvSpPr>
        <p:spPr>
          <a:xfrm>
            <a:off x="6379971" y="1214040"/>
            <a:ext cx="987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Link to…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84DF91-024D-FD4A-AF56-D670046EEA5F}"/>
              </a:ext>
            </a:extLst>
          </p:cNvPr>
          <p:cNvSpPr txBox="1"/>
          <p:nvPr/>
        </p:nvSpPr>
        <p:spPr>
          <a:xfrm>
            <a:off x="5300283" y="5190475"/>
            <a:ext cx="6793989" cy="1049106"/>
          </a:xfrm>
          <a:prstGeom prst="rect">
            <a:avLst/>
          </a:prstGeom>
          <a:solidFill>
            <a:schemeClr val="accent5"/>
          </a:solidFill>
          <a:ln>
            <a:solidFill>
              <a:schemeClr val="accent3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Status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Drafting Higgs quick facts and 2</a:t>
            </a:r>
            <a:r>
              <a:rPr lang="en-GB" baseline="30000" dirty="0">
                <a:solidFill>
                  <a:schemeClr val="bg1"/>
                </a:solidFill>
              </a:rPr>
              <a:t>nd</a:t>
            </a:r>
            <a:r>
              <a:rPr lang="en-GB" dirty="0">
                <a:solidFill>
                  <a:schemeClr val="bg1"/>
                </a:solidFill>
              </a:rPr>
              <a:t> level content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Developing Layouts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1ADEA5-5F3C-F146-89C3-3509FADCD257}"/>
              </a:ext>
            </a:extLst>
          </p:cNvPr>
          <p:cNvSpPr/>
          <p:nvPr/>
        </p:nvSpPr>
        <p:spPr>
          <a:xfrm>
            <a:off x="8548027" y="136524"/>
            <a:ext cx="1120463" cy="3740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Celebration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164CC4A-1DCE-1046-9887-F875F675B603}"/>
              </a:ext>
            </a:extLst>
          </p:cNvPr>
          <p:cNvSpPr/>
          <p:nvPr/>
        </p:nvSpPr>
        <p:spPr>
          <a:xfrm>
            <a:off x="9711020" y="136525"/>
            <a:ext cx="1120463" cy="3740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10 years 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4A27F03-324C-1B46-9184-5FE89C84E32F}"/>
              </a:ext>
            </a:extLst>
          </p:cNvPr>
          <p:cNvSpPr/>
          <p:nvPr/>
        </p:nvSpPr>
        <p:spPr>
          <a:xfrm>
            <a:off x="10874013" y="136525"/>
            <a:ext cx="1120463" cy="3740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Preparing the future</a:t>
            </a:r>
          </a:p>
        </p:txBody>
      </p:sp>
    </p:spTree>
    <p:extLst>
      <p:ext uri="{BB962C8B-B14F-4D97-AF65-F5344CB8AC3E}">
        <p14:creationId xmlns:p14="http://schemas.microsoft.com/office/powerpoint/2010/main" val="3120027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EE2EE-37BE-BA4F-A0C0-FA0C895F3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Public events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2FDBDB-9F42-744C-BBEF-2CCD45B91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4582E-EB69-BA46-BCC1-98F169276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BFD781-B0AA-314B-8785-BADA37923B6B}"/>
              </a:ext>
            </a:extLst>
          </p:cNvPr>
          <p:cNvSpPr txBox="1"/>
          <p:nvPr/>
        </p:nvSpPr>
        <p:spPr>
          <a:xfrm>
            <a:off x="407987" y="1106338"/>
            <a:ext cx="11007726" cy="37286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685800" algn="l"/>
              </a:tabLst>
            </a:pPr>
            <a:r>
              <a:rPr lang="en-US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Screenings of </a:t>
            </a:r>
            <a:r>
              <a:rPr lang="en-US" sz="2000" b="1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Particle Fever </a:t>
            </a:r>
            <a:r>
              <a:rPr lang="en-US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+ Q&amp;A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local communities (</a:t>
            </a:r>
            <a:r>
              <a:rPr lang="en-GB" sz="2000" dirty="0" err="1"/>
              <a:t>Divonne</a:t>
            </a:r>
            <a:r>
              <a:rPr lang="en-GB" sz="2000" dirty="0"/>
              <a:t>, Bellegarde, Gex/Saint-</a:t>
            </a:r>
            <a:r>
              <a:rPr lang="en-GB" sz="2000" dirty="0" err="1"/>
              <a:t>Genis</a:t>
            </a:r>
            <a:r>
              <a:rPr lang="en-GB" sz="2000" dirty="0"/>
              <a:t>, </a:t>
            </a:r>
            <a:r>
              <a:rPr lang="en-GB" sz="2000" dirty="0" err="1"/>
              <a:t>Annemasse</a:t>
            </a:r>
            <a:r>
              <a:rPr lang="en-GB" sz="2000" dirty="0"/>
              <a:t>, Bonneville, </a:t>
            </a:r>
            <a:r>
              <a:rPr lang="en-GB" sz="2000" dirty="0" err="1"/>
              <a:t>Meyrin</a:t>
            </a:r>
            <a:r>
              <a:rPr lang="en-GB" sz="2000" dirty="0"/>
              <a:t>) [Apr-Jun]</a:t>
            </a:r>
            <a:endParaRPr lang="en-US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Globe as part of </a:t>
            </a:r>
            <a:r>
              <a:rPr lang="en-US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Cineglobe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with webcast [3 July]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Two screens – outside and inside Globe; Q&amp;A inside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DG confirmed for Q&amp;A</a:t>
            </a:r>
          </a:p>
          <a:p>
            <a:pPr marL="285750" indent="-285750">
              <a:lnSpc>
                <a:spcPct val="150000"/>
              </a:lnSpc>
              <a:buFont typeface="Times New Roman" panose="02020603050405020304" pitchFamily="18" charset="0"/>
              <a:buChar char="•"/>
              <a:tabLst>
                <a:tab pos="685800" algn="l"/>
              </a:tabLst>
            </a:pPr>
            <a:r>
              <a:rPr lang="en-US" sz="20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Nuit de la Science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(Geneva) 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[9-10 July]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•"/>
              <a:tabLst>
                <a:tab pos="685800" algn="l"/>
              </a:tabLst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Higgs-related hands-on activity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934536-AA7F-7D4A-A2A5-D58FAB9FB066}"/>
              </a:ext>
            </a:extLst>
          </p:cNvPr>
          <p:cNvSpPr txBox="1"/>
          <p:nvPr/>
        </p:nvSpPr>
        <p:spPr>
          <a:xfrm>
            <a:off x="7290924" y="4926746"/>
            <a:ext cx="4835007" cy="1326105"/>
          </a:xfrm>
          <a:prstGeom prst="rect">
            <a:avLst/>
          </a:prstGeom>
          <a:solidFill>
            <a:schemeClr val="accent5"/>
          </a:solidFill>
          <a:ln>
            <a:solidFill>
              <a:schemeClr val="accent3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Status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Identified speakers for local Q&amp;As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Securing venues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Preparing </a:t>
            </a:r>
            <a:r>
              <a:rPr lang="en-GB" dirty="0" err="1">
                <a:solidFill>
                  <a:schemeClr val="bg1"/>
                </a:solidFill>
              </a:rPr>
              <a:t>Cineglobe</a:t>
            </a:r>
            <a:r>
              <a:rPr lang="en-GB" dirty="0">
                <a:solidFill>
                  <a:schemeClr val="bg1"/>
                </a:solidFill>
              </a:rPr>
              <a:t> logistics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8A649DA-117C-A046-AC9F-06BA66B06F25}"/>
              </a:ext>
            </a:extLst>
          </p:cNvPr>
          <p:cNvSpPr/>
          <p:nvPr/>
        </p:nvSpPr>
        <p:spPr>
          <a:xfrm>
            <a:off x="8548027" y="136524"/>
            <a:ext cx="1120463" cy="3740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Celebration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7EFD1E0-F68B-9C48-AB9D-3DF8B24AB472}"/>
              </a:ext>
            </a:extLst>
          </p:cNvPr>
          <p:cNvSpPr/>
          <p:nvPr/>
        </p:nvSpPr>
        <p:spPr>
          <a:xfrm>
            <a:off x="9711020" y="136525"/>
            <a:ext cx="1120463" cy="3740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10 years 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F46BA44-B9FE-5547-B679-9F934D6E7B1E}"/>
              </a:ext>
            </a:extLst>
          </p:cNvPr>
          <p:cNvSpPr/>
          <p:nvPr/>
        </p:nvSpPr>
        <p:spPr>
          <a:xfrm>
            <a:off x="10874013" y="136525"/>
            <a:ext cx="1120463" cy="3740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Preparing the future</a:t>
            </a:r>
          </a:p>
        </p:txBody>
      </p:sp>
    </p:spTree>
    <p:extLst>
      <p:ext uri="{BB962C8B-B14F-4D97-AF65-F5344CB8AC3E}">
        <p14:creationId xmlns:p14="http://schemas.microsoft.com/office/powerpoint/2010/main" val="1931597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19DC73-2BCB-2349-AC53-277F0DAD6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7F7620-8A8D-7B41-937F-BA646416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16299C-0448-4047-BD47-97F2967612B5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Partners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37606C-7453-D545-8D75-3A654BFF63D2}"/>
              </a:ext>
            </a:extLst>
          </p:cNvPr>
          <p:cNvSpPr txBox="1"/>
          <p:nvPr/>
        </p:nvSpPr>
        <p:spPr>
          <a:xfrm>
            <a:off x="8480223" y="5186995"/>
            <a:ext cx="3303790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Thank you!</a:t>
            </a:r>
            <a:br>
              <a:rPr lang="en-GB" sz="2400" dirty="0"/>
            </a:br>
            <a:r>
              <a:rPr lang="en-GB" sz="2400" dirty="0"/>
              <a:t>Happy to take questions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B30249-1DA6-AD48-BE26-A5503A19A543}"/>
              </a:ext>
            </a:extLst>
          </p:cNvPr>
          <p:cNvSpPr txBox="1"/>
          <p:nvPr/>
        </p:nvSpPr>
        <p:spPr>
          <a:xfrm>
            <a:off x="501707" y="1127854"/>
            <a:ext cx="3178755" cy="2462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LHC experiments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Machine OP team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EPPCN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Interactions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IPPOG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Directorate (Governance)</a:t>
            </a:r>
          </a:p>
        </p:txBody>
      </p:sp>
    </p:spTree>
    <p:extLst>
      <p:ext uri="{BB962C8B-B14F-4D97-AF65-F5344CB8AC3E}">
        <p14:creationId xmlns:p14="http://schemas.microsoft.com/office/powerpoint/2010/main" val="31219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3BA43F4-55BC-A54A-BA2B-33EFF78257E5}"/>
              </a:ext>
            </a:extLst>
          </p:cNvPr>
          <p:cNvSpPr txBox="1"/>
          <p:nvPr/>
        </p:nvSpPr>
        <p:spPr>
          <a:xfrm>
            <a:off x="0" y="142986"/>
            <a:ext cx="3656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Themes and Messaging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1AFDC27-BE62-B54E-88CA-76BD7DB3AE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6510159"/>
              </p:ext>
            </p:extLst>
          </p:nvPr>
        </p:nvGraphicFramePr>
        <p:xfrm>
          <a:off x="247438" y="784476"/>
          <a:ext cx="11757327" cy="5407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741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2C4D0AC-43E0-A445-A3AF-8595A3764E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055606"/>
              </p:ext>
            </p:extLst>
          </p:nvPr>
        </p:nvGraphicFramePr>
        <p:xfrm>
          <a:off x="0" y="261256"/>
          <a:ext cx="11985522" cy="60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F16ACE3-17CE-BC4A-9852-E7E59C88AD62}"/>
              </a:ext>
            </a:extLst>
          </p:cNvPr>
          <p:cNvSpPr txBox="1"/>
          <p:nvPr/>
        </p:nvSpPr>
        <p:spPr>
          <a:xfrm>
            <a:off x="0" y="5791172"/>
            <a:ext cx="2990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Themes and Topics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9A62EE-5BA7-7C45-ADD0-70C4A5A04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07DBEE-4B43-EE44-81C2-DF025C2DF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982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FB8CCAD-D790-BC47-A562-713EE97CA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Target audiences*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48C1E1-D3B1-A443-A19F-70F952390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94C672-5AF8-4D41-B67F-A5DF6F786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D3D00299-AE39-2942-BB26-84DA39DC99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6208867"/>
              </p:ext>
            </p:extLst>
          </p:nvPr>
        </p:nvGraphicFramePr>
        <p:xfrm>
          <a:off x="4466521" y="587314"/>
          <a:ext cx="713492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D8C06C7-A90B-0D4F-84CF-1BA0F5DA95B7}"/>
              </a:ext>
            </a:extLst>
          </p:cNvPr>
          <p:cNvSpPr txBox="1"/>
          <p:nvPr/>
        </p:nvSpPr>
        <p:spPr>
          <a:xfrm>
            <a:off x="200025" y="5867482"/>
            <a:ext cx="29751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* Not listed in order of priority</a:t>
            </a:r>
          </a:p>
        </p:txBody>
      </p:sp>
    </p:spTree>
    <p:extLst>
      <p:ext uri="{BB962C8B-B14F-4D97-AF65-F5344CB8AC3E}">
        <p14:creationId xmlns:p14="http://schemas.microsoft.com/office/powerpoint/2010/main" val="829028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FB8CCAD-D790-BC47-A562-713EE97CA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36" y="217225"/>
            <a:ext cx="11376025" cy="1065742"/>
          </a:xfrm>
        </p:spPr>
        <p:txBody>
          <a:bodyPr/>
          <a:lstStyle/>
          <a:p>
            <a:r>
              <a:rPr lang="en-GB" sz="2800" dirty="0"/>
              <a:t>Components of the campaign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48C1E1-D3B1-A443-A19F-70F952390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94C672-5AF8-4D41-B67F-A5DF6F786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D3D00299-AE39-2942-BB26-84DA39DC99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049635"/>
              </p:ext>
            </p:extLst>
          </p:nvPr>
        </p:nvGraphicFramePr>
        <p:xfrm>
          <a:off x="261936" y="906464"/>
          <a:ext cx="11522076" cy="5137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735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7FDE9B-BD57-254D-B27C-2A75F234A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83906D-5A2D-9B42-96DB-86529277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C6EE0F05-1B44-624A-AEC8-C56D8F270E4E}"/>
              </a:ext>
            </a:extLst>
          </p:cNvPr>
          <p:cNvSpPr txBox="1">
            <a:spLocks/>
          </p:cNvSpPr>
          <p:nvPr/>
        </p:nvSpPr>
        <p:spPr>
          <a:xfrm>
            <a:off x="261936" y="217225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Logo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8216EA-B571-354B-882C-A3418B005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76" y="821668"/>
            <a:ext cx="4588812" cy="23488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0663D8-9620-6345-B1B5-5F3F65682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50095"/>
            <a:ext cx="5541961" cy="20977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0CB7B6-1B9A-8F44-90A7-6E76958D4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732" y="3473320"/>
            <a:ext cx="5201229" cy="24365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4B23A4-01A8-6D43-9574-D6AE7360A2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375" y="3473320"/>
            <a:ext cx="4588813" cy="2436538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327CF25-19DF-544D-9792-4E60C4679A04}"/>
              </a:ext>
            </a:extLst>
          </p:cNvPr>
          <p:cNvSpPr/>
          <p:nvPr/>
        </p:nvSpPr>
        <p:spPr>
          <a:xfrm>
            <a:off x="8548027" y="136524"/>
            <a:ext cx="1120463" cy="3740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Celebration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7A528AD-C594-9C4F-8AF6-8019F97F8418}"/>
              </a:ext>
            </a:extLst>
          </p:cNvPr>
          <p:cNvSpPr/>
          <p:nvPr/>
        </p:nvSpPr>
        <p:spPr>
          <a:xfrm>
            <a:off x="9711020" y="136525"/>
            <a:ext cx="1120463" cy="3740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10 years 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1336D5C-459D-3241-8122-C7D2C005F0F2}"/>
              </a:ext>
            </a:extLst>
          </p:cNvPr>
          <p:cNvSpPr/>
          <p:nvPr/>
        </p:nvSpPr>
        <p:spPr>
          <a:xfrm>
            <a:off x="10874013" y="136525"/>
            <a:ext cx="1120463" cy="3740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Preparing the future</a:t>
            </a:r>
          </a:p>
        </p:txBody>
      </p:sp>
    </p:spTree>
    <p:extLst>
      <p:ext uri="{BB962C8B-B14F-4D97-AF65-F5344CB8AC3E}">
        <p14:creationId xmlns:p14="http://schemas.microsoft.com/office/powerpoint/2010/main" val="47245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7FDE9B-BD57-254D-B27C-2A75F234A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83906D-5A2D-9B42-96DB-86529277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C6EE0F05-1B44-624A-AEC8-C56D8F270E4E}"/>
              </a:ext>
            </a:extLst>
          </p:cNvPr>
          <p:cNvSpPr txBox="1">
            <a:spLocks/>
          </p:cNvSpPr>
          <p:nvPr/>
        </p:nvSpPr>
        <p:spPr>
          <a:xfrm>
            <a:off x="261936" y="217225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Visual identity pack (online)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104417-0C3B-704F-BBA7-A7B5E7599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442" y="933450"/>
            <a:ext cx="7610336" cy="499110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154282-2C29-4545-B0CA-5A9ED386A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39" y="933450"/>
            <a:ext cx="3543300" cy="499110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9BD165F-4E74-4144-9EA8-37BBA04E44BC}"/>
              </a:ext>
            </a:extLst>
          </p:cNvPr>
          <p:cNvSpPr txBox="1"/>
          <p:nvPr/>
        </p:nvSpPr>
        <p:spPr>
          <a:xfrm>
            <a:off x="631179" y="1003412"/>
            <a:ext cx="17729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Colour and pattern palette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19F593-BD7D-F24A-80EA-DBE74A3BD262}"/>
              </a:ext>
            </a:extLst>
          </p:cNvPr>
          <p:cNvSpPr txBox="1"/>
          <p:nvPr/>
        </p:nvSpPr>
        <p:spPr>
          <a:xfrm>
            <a:off x="4505915" y="1003412"/>
            <a:ext cx="118301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Language palette</a:t>
            </a:r>
          </a:p>
        </p:txBody>
      </p:sp>
    </p:spTree>
    <p:extLst>
      <p:ext uri="{BB962C8B-B14F-4D97-AF65-F5344CB8AC3E}">
        <p14:creationId xmlns:p14="http://schemas.microsoft.com/office/powerpoint/2010/main" val="193935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781F8-C5D6-3C40-9542-BEE36983D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Higgs scientific symposium</a:t>
            </a:r>
            <a:br>
              <a:rPr lang="en-GB" sz="2800" dirty="0"/>
            </a:br>
            <a:r>
              <a:rPr lang="en-GB" sz="2800" dirty="0"/>
              <a:t>+</a:t>
            </a:r>
            <a:br>
              <a:rPr lang="en-GB" sz="2800" dirty="0"/>
            </a:br>
            <a:r>
              <a:rPr lang="en-GB" sz="2800" dirty="0"/>
              <a:t>Media briefing / Interviews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F56CFA-A99F-484F-8F61-DE6BB5AA7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0A0F4-7F1D-8D48-B279-97EB7A4A4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BCB54D-FBB6-984A-B111-C2C65F3C8F98}"/>
              </a:ext>
            </a:extLst>
          </p:cNvPr>
          <p:cNvSpPr txBox="1"/>
          <p:nvPr/>
        </p:nvSpPr>
        <p:spPr>
          <a:xfrm>
            <a:off x="407987" y="1871058"/>
            <a:ext cx="11376025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 dirty="0"/>
              <a:t>When</a:t>
            </a:r>
            <a:r>
              <a:rPr lang="en-GB" dirty="0"/>
              <a:t>: 4 July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Morning (9-12h30) </a:t>
            </a:r>
            <a:r>
              <a:rPr lang="en-GB" b="1" dirty="0"/>
              <a:t>–</a:t>
            </a:r>
            <a:r>
              <a:rPr lang="en-GB" dirty="0"/>
              <a:t> plenary-type talks on past, present and future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Last talk summarise the progress made to date, and what lies ahead (Fabiola)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Aiming for diversity (gender, age)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English and French webcast - TBC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Afternoon (14-18h) </a:t>
            </a:r>
            <a:r>
              <a:rPr lang="en-GB" b="1" dirty="0"/>
              <a:t>–</a:t>
            </a:r>
            <a:r>
              <a:rPr lang="en-GB" dirty="0"/>
              <a:t> presentation of new Higgs results (parallel session-like)</a:t>
            </a:r>
          </a:p>
          <a:p>
            <a:endParaRPr lang="en-GB" b="1" dirty="0"/>
          </a:p>
          <a:p>
            <a:r>
              <a:rPr lang="en-GB" b="1" dirty="0"/>
              <a:t>Where</a:t>
            </a:r>
            <a:r>
              <a:rPr lang="en-GB" dirty="0"/>
              <a:t>: CERN Main Auditorium + webcast + live broadcast on CERN social media channels</a:t>
            </a:r>
          </a:p>
          <a:p>
            <a:endParaRPr lang="en-GB" i="1" dirty="0"/>
          </a:p>
          <a:p>
            <a:r>
              <a:rPr lang="en-GB" b="1" dirty="0"/>
              <a:t>Target audiences</a:t>
            </a:r>
            <a:r>
              <a:rPr lang="en-GB" dirty="0"/>
              <a:t>: </a:t>
            </a:r>
          </a:p>
          <a:p>
            <a:r>
              <a:rPr lang="en-GB" dirty="0"/>
              <a:t>Particle physics community</a:t>
            </a:r>
          </a:p>
          <a:p>
            <a:r>
              <a:rPr lang="en-GB" dirty="0"/>
              <a:t>CERN community</a:t>
            </a:r>
          </a:p>
          <a:p>
            <a:r>
              <a:rPr lang="en-GB" dirty="0"/>
              <a:t>Media</a:t>
            </a:r>
          </a:p>
          <a:p>
            <a:r>
              <a:rPr lang="en-GB" dirty="0"/>
              <a:t>Teachers and Students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7E258F-265D-C140-9953-08E32C1759F7}"/>
              </a:ext>
            </a:extLst>
          </p:cNvPr>
          <p:cNvSpPr txBox="1"/>
          <p:nvPr/>
        </p:nvSpPr>
        <p:spPr>
          <a:xfrm>
            <a:off x="7653443" y="5003591"/>
            <a:ext cx="4341033" cy="1049106"/>
          </a:xfrm>
          <a:prstGeom prst="rect">
            <a:avLst/>
          </a:prstGeom>
          <a:solidFill>
            <a:schemeClr val="accent5"/>
          </a:solidFill>
        </p:spPr>
        <p:txBody>
          <a:bodyPr wrap="none" lIns="108000" tIns="108000" rIns="108000" bIns="108000" rtlCol="0" anchor="ctr" anchorCtr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Status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Speakers being invited and accepting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Save-the-date before Easter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BC3FF7D-FEFA-CF42-B203-28B8A8CEAA67}"/>
              </a:ext>
            </a:extLst>
          </p:cNvPr>
          <p:cNvSpPr/>
          <p:nvPr/>
        </p:nvSpPr>
        <p:spPr>
          <a:xfrm>
            <a:off x="8548027" y="136524"/>
            <a:ext cx="1120463" cy="3740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Celebration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02F032E-9255-2649-8399-B3BF177848D0}"/>
              </a:ext>
            </a:extLst>
          </p:cNvPr>
          <p:cNvSpPr/>
          <p:nvPr/>
        </p:nvSpPr>
        <p:spPr>
          <a:xfrm>
            <a:off x="9711020" y="136525"/>
            <a:ext cx="1120463" cy="3740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10 years 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1BE2565-9251-5B4A-857D-F326A1419209}"/>
              </a:ext>
            </a:extLst>
          </p:cNvPr>
          <p:cNvSpPr/>
          <p:nvPr/>
        </p:nvSpPr>
        <p:spPr>
          <a:xfrm>
            <a:off x="10874013" y="136525"/>
            <a:ext cx="1120463" cy="3740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Preparing the future</a:t>
            </a:r>
          </a:p>
        </p:txBody>
      </p:sp>
    </p:spTree>
    <p:extLst>
      <p:ext uri="{BB962C8B-B14F-4D97-AF65-F5344CB8AC3E}">
        <p14:creationId xmlns:p14="http://schemas.microsoft.com/office/powerpoint/2010/main" val="3615124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88E69-7438-504F-92D6-73F7A0A0E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82761"/>
            <a:ext cx="11376025" cy="1065742"/>
          </a:xfrm>
        </p:spPr>
        <p:txBody>
          <a:bodyPr/>
          <a:lstStyle/>
          <a:p>
            <a:r>
              <a:rPr lang="en-GB" sz="2800" dirty="0"/>
              <a:t>Live of Run3 first physics </a:t>
            </a:r>
            <a:br>
              <a:rPr lang="en-GB" sz="2800" dirty="0"/>
            </a:br>
            <a:r>
              <a:rPr lang="en-GB" sz="2800" dirty="0"/>
              <a:t>+ </a:t>
            </a:r>
            <a:br>
              <a:rPr lang="en-GB" sz="2800" dirty="0"/>
            </a:br>
            <a:r>
              <a:rPr lang="en-GB" sz="2800" dirty="0"/>
              <a:t>Media Update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E7164E-FFA8-D340-9CFC-3A4F07EE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Higgs@10 comms and outreach campaign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DDF30-4B10-DF4A-AA55-0A97DE175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A9ED3C-02D2-064D-BAD5-1332A0B6F3DF}"/>
              </a:ext>
            </a:extLst>
          </p:cNvPr>
          <p:cNvSpPr txBox="1"/>
          <p:nvPr/>
        </p:nvSpPr>
        <p:spPr>
          <a:xfrm>
            <a:off x="403200" y="1471263"/>
            <a:ext cx="11622715" cy="37035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CH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Live</a:t>
            </a:r>
            <a:r>
              <a:rPr lang="en-CH" dirty="0">
                <a:ea typeface="Times New Roman" panose="02020603050405020304" pitchFamily="18" charset="0"/>
                <a:cs typeface="Times New Roman" panose="02020603050405020304" pitchFamily="18" charset="0"/>
              </a:rPr>
              <a:t> with running commentary from 4 LHC experiments, CCC (main hub), data centre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CH" dirty="0">
                <a:ea typeface="Times New Roman" panose="02020603050405020304" pitchFamily="18" charset="0"/>
                <a:cs typeface="Times New Roman" panose="02020603050405020304" pitchFamily="18" charset="0"/>
              </a:rPr>
              <a:t>streamed on CERN and experiments’ social media channels (Facebook, YouTube, Twitter) + CERN webcast</a:t>
            </a:r>
          </a:p>
          <a:p>
            <a:pPr>
              <a:tabLst>
                <a:tab pos="1143000" algn="l"/>
              </a:tabLst>
            </a:pPr>
            <a:endParaRPr lang="en-GB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1143000" algn="l"/>
              </a:tabLst>
            </a:pPr>
            <a:r>
              <a:rPr lang="en-GB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CH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edia update on the day + VNR (Video News Release) </a:t>
            </a:r>
            <a:r>
              <a:rPr lang="en-CH" dirty="0">
                <a:ea typeface="Times New Roman" panose="02020603050405020304" pitchFamily="18" charset="0"/>
                <a:cs typeface="Times New Roman" panose="02020603050405020304" pitchFamily="18" charset="0"/>
              </a:rPr>
              <a:t>aired via satellite to EBU</a:t>
            </a:r>
          </a:p>
          <a:p>
            <a:pPr>
              <a:tabLst>
                <a:tab pos="1143000" algn="l"/>
              </a:tabLst>
            </a:pPr>
            <a:endParaRPr lang="en-CH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  <a:tabLst>
                <a:tab pos="685800" algn="l"/>
              </a:tabLst>
            </a:pP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When: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around 15 June, but firm date after LHC re-start (planned for Easter)</a:t>
            </a:r>
          </a:p>
          <a:p>
            <a:pPr marL="0" lvl="1"/>
            <a:endParaRPr lang="en-GB" dirty="0"/>
          </a:p>
          <a:p>
            <a:pPr marL="0" lvl="1"/>
            <a:r>
              <a:rPr lang="en-GB" b="1" dirty="0"/>
              <a:t>Supporting products</a:t>
            </a:r>
            <a:endParaRPr lang="en-GB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Pre-recorded interviews with LHC experiment spokesperson and others, theorist, Director ATS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Run3 physics backgrounder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Animation (countdown – beam synchronisation – collisions – new energy record)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/>
              <a:t>Event displays on the day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685570-28AB-9E45-AE75-B704C569B2E8}"/>
              </a:ext>
            </a:extLst>
          </p:cNvPr>
          <p:cNvSpPr txBox="1"/>
          <p:nvPr/>
        </p:nvSpPr>
        <p:spPr>
          <a:xfrm>
            <a:off x="8374326" y="4933470"/>
            <a:ext cx="3651589" cy="1326105"/>
          </a:xfrm>
          <a:prstGeom prst="rect">
            <a:avLst/>
          </a:prstGeom>
          <a:solidFill>
            <a:schemeClr val="accent5"/>
          </a:solidFill>
          <a:ln>
            <a:solidFill>
              <a:schemeClr val="accent3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Status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Production truck confirmed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Volunteers being recruited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Interviewees and questions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8A89366-9697-B144-B549-3A8D076903C8}"/>
              </a:ext>
            </a:extLst>
          </p:cNvPr>
          <p:cNvSpPr/>
          <p:nvPr/>
        </p:nvSpPr>
        <p:spPr>
          <a:xfrm>
            <a:off x="9711020" y="136525"/>
            <a:ext cx="1120463" cy="3740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10 years on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5FC3EEA-002A-784C-A2E8-1FEE88A29B9E}"/>
              </a:ext>
            </a:extLst>
          </p:cNvPr>
          <p:cNvSpPr/>
          <p:nvPr/>
        </p:nvSpPr>
        <p:spPr>
          <a:xfrm>
            <a:off x="10874013" y="136525"/>
            <a:ext cx="1120463" cy="3740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Preparing the future</a:t>
            </a:r>
          </a:p>
        </p:txBody>
      </p:sp>
    </p:spTree>
    <p:extLst>
      <p:ext uri="{BB962C8B-B14F-4D97-AF65-F5344CB8AC3E}">
        <p14:creationId xmlns:p14="http://schemas.microsoft.com/office/powerpoint/2010/main" val="1472209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3324</TotalTime>
  <Words>1082</Words>
  <Application>Microsoft Macintosh PowerPoint</Application>
  <PresentationFormat>Widescreen</PresentationFormat>
  <Paragraphs>221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Office Theme</vt:lpstr>
      <vt:lpstr>Higgs@10 Communications and Outreach Campaign 2022</vt:lpstr>
      <vt:lpstr>PowerPoint Presentation</vt:lpstr>
      <vt:lpstr>PowerPoint Presentation</vt:lpstr>
      <vt:lpstr>Target audiences*</vt:lpstr>
      <vt:lpstr>Components of the campaign</vt:lpstr>
      <vt:lpstr>PowerPoint Presentation</vt:lpstr>
      <vt:lpstr>PowerPoint Presentation</vt:lpstr>
      <vt:lpstr>Higgs scientific symposium + Media briefing / Interviews</vt:lpstr>
      <vt:lpstr>Live of Run3 first physics  +  Media Update</vt:lpstr>
      <vt:lpstr>Media + Social media</vt:lpstr>
      <vt:lpstr>Higgs@10 content </vt:lpstr>
      <vt:lpstr>Public events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CERN-Germany Working Group Guided Tours situation</dc:title>
  <dc:creator>Francois Briard</dc:creator>
  <cp:lastModifiedBy>Ana Godinho</cp:lastModifiedBy>
  <cp:revision>665</cp:revision>
  <dcterms:created xsi:type="dcterms:W3CDTF">2020-12-08T07:52:59Z</dcterms:created>
  <dcterms:modified xsi:type="dcterms:W3CDTF">2022-03-22T12:59:34Z</dcterms:modified>
</cp:coreProperties>
</file>