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356" r:id="rId4"/>
    <p:sldId id="359" r:id="rId5"/>
    <p:sldId id="346" r:id="rId6"/>
    <p:sldId id="354" r:id="rId7"/>
    <p:sldId id="351" r:id="rId8"/>
    <p:sldId id="33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94343" autoAdjust="0"/>
  </p:normalViewPr>
  <p:slideViewPr>
    <p:cSldViewPr snapToGrid="0" snapToObjects="1">
      <p:cViewPr varScale="1">
        <p:scale>
          <a:sx n="73" d="100"/>
          <a:sy n="73" d="100"/>
        </p:scale>
        <p:origin x="10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969B81-A20D-4C4C-B924-F936641F1AD0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B4703-0C3B-44BD-8211-D43093D8E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64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543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19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7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916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B4703-0C3B-44BD-8211-D43093D8E13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567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A516-DDFF-4B88-B375-960B29DF640D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4A5EC-2003-4961-8F4C-1F1004E93CCE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25F9F-FA04-4A54-A6AA-99965A448750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0A8B-62C1-4A31-A0B9-570E818974DF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FEB7E-6A6D-4B6B-A580-1726C11463E6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53C4-9BAE-4A21-AD7E-8F736B709BEC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7A97F-7572-4261-9C8D-8522B76EF1D1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3C96C-253A-4FA9-99B8-8C9C96F27A36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2240"/>
            <a:ext cx="6994634" cy="1973017"/>
          </a:xfrm>
        </p:spPr>
        <p:txBody>
          <a:bodyPr>
            <a:normAutofit/>
          </a:bodyPr>
          <a:lstStyle/>
          <a:p>
            <a:r>
              <a:rPr lang="en-US" dirty="0"/>
              <a:t>BGC Regular meeting – CERN Updates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B22395-17C6-43B4-8B40-6F06A16D50CF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635829" cy="495076"/>
          </a:xfrm>
        </p:spPr>
        <p:txBody>
          <a:bodyPr>
            <a:normAutofit/>
          </a:bodyPr>
          <a:lstStyle/>
          <a:p>
            <a:r>
              <a:rPr lang="en-US" dirty="0" smtClean="0"/>
              <a:t>Krystian Sidorowski</a:t>
            </a:r>
            <a:endParaRPr lang="en-US" dirty="0"/>
          </a:p>
          <a:p>
            <a:r>
              <a:rPr lang="pl-PL" dirty="0" smtClean="0"/>
              <a:t>February</a:t>
            </a:r>
            <a:r>
              <a:rPr lang="en-US" dirty="0" smtClean="0"/>
              <a:t> 2022, </a:t>
            </a:r>
            <a:r>
              <a:rPr lang="en-US" dirty="0"/>
              <a:t>CERN, Geneva, Switzerland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8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375" y="812361"/>
            <a:ext cx="3694637" cy="25501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1" y="3954051"/>
            <a:ext cx="2581892" cy="1950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00" y="3766862"/>
            <a:ext cx="5532028" cy="196761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D260470-83E5-4203-8B11-C062C445952E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7091" y="8305"/>
            <a:ext cx="9793788" cy="55918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BGC Version 4</a:t>
            </a:r>
            <a:r>
              <a:rPr lang="pl-PL" sz="3600" dirty="0" smtClean="0"/>
              <a:t> – </a:t>
            </a:r>
            <a:r>
              <a:rPr lang="pl-PL" sz="2700" dirty="0" smtClean="0"/>
              <a:t>Mirror and Laser assembly for </a:t>
            </a:r>
            <a:r>
              <a:rPr lang="pl-PL" sz="2700" dirty="0"/>
              <a:t>the alignment </a:t>
            </a:r>
            <a:r>
              <a:rPr lang="en-GB" sz="4000" dirty="0" smtClean="0"/>
              <a:t>  </a:t>
            </a:r>
            <a:endParaRPr lang="en-GB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295971" y="830584"/>
            <a:ext cx="1300097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C000"/>
                </a:solidFill>
              </a:rPr>
              <a:t>Mirror mount with </a:t>
            </a:r>
            <a:r>
              <a:rPr lang="pl-PL" sz="1400" dirty="0" smtClean="0">
                <a:solidFill>
                  <a:srgbClr val="FFC000"/>
                </a:solidFill>
              </a:rPr>
              <a:t>2</a:t>
            </a:r>
            <a:r>
              <a:rPr lang="en-GB" sz="1400" dirty="0" smtClean="0">
                <a:solidFill>
                  <a:srgbClr val="FFC000"/>
                </a:solidFill>
              </a:rPr>
              <a:t> </a:t>
            </a:r>
            <a:r>
              <a:rPr lang="en-GB" sz="1400" dirty="0">
                <a:solidFill>
                  <a:srgbClr val="FFC000"/>
                </a:solidFill>
              </a:rPr>
              <a:t>angles Adjustment</a:t>
            </a:r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2596068" y="1199916"/>
            <a:ext cx="683297" cy="73248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12541" y="1960413"/>
            <a:ext cx="143788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rgbClr val="FFC000"/>
                </a:solidFill>
              </a:rPr>
              <a:t>2</a:t>
            </a:r>
            <a:r>
              <a:rPr lang="en-GB" sz="1400" dirty="0" smtClean="0">
                <a:solidFill>
                  <a:srgbClr val="FFC000"/>
                </a:solidFill>
              </a:rPr>
              <a:t> </a:t>
            </a:r>
            <a:r>
              <a:rPr lang="en-GB" sz="1400" dirty="0">
                <a:solidFill>
                  <a:srgbClr val="FFC000"/>
                </a:solidFill>
              </a:rPr>
              <a:t>directions adjustment </a:t>
            </a:r>
            <a:r>
              <a:rPr lang="pl-PL" sz="1400" dirty="0" smtClean="0">
                <a:solidFill>
                  <a:srgbClr val="FFC000"/>
                </a:solidFill>
              </a:rPr>
              <a:t>laser </a:t>
            </a:r>
            <a:r>
              <a:rPr lang="en-GB" sz="1400" dirty="0" smtClean="0">
                <a:solidFill>
                  <a:srgbClr val="FFC000"/>
                </a:solidFill>
              </a:rPr>
              <a:t>mount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 flipV="1">
            <a:off x="5225143" y="2143831"/>
            <a:ext cx="1487398" cy="18591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943367" y="887640"/>
            <a:ext cx="73446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dirty="0" smtClean="0">
                <a:solidFill>
                  <a:srgbClr val="FFC000"/>
                </a:solidFill>
              </a:rPr>
              <a:t>Laser 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6050242" y="1041529"/>
            <a:ext cx="893125" cy="52322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704190" y="5301633"/>
            <a:ext cx="0" cy="7098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8410721" y="4815532"/>
            <a:ext cx="0" cy="119594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512047" y="5872977"/>
            <a:ext cx="5065793" cy="11495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88273" y="5734478"/>
            <a:ext cx="88216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200" dirty="0" smtClean="0">
                <a:solidFill>
                  <a:srgbClr val="FFC000"/>
                </a:solidFill>
              </a:rPr>
              <a:t>38 </a:t>
            </a:r>
            <a:r>
              <a:rPr lang="en-GB" sz="1200" dirty="0" smtClean="0">
                <a:solidFill>
                  <a:srgbClr val="FFC000"/>
                </a:solidFill>
              </a:rPr>
              <a:t>mm</a:t>
            </a:r>
            <a:endParaRPr lang="en-GB" sz="1200" dirty="0">
              <a:solidFill>
                <a:srgbClr val="FFC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739789" y="5989936"/>
            <a:ext cx="167093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76230" y="4467333"/>
            <a:ext cx="0" cy="152260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12047" y="4131889"/>
            <a:ext cx="0" cy="185804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28253" y="5508291"/>
            <a:ext cx="882163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200" dirty="0" smtClean="0">
                <a:solidFill>
                  <a:srgbClr val="FFC000"/>
                </a:solidFill>
              </a:rPr>
              <a:t>138 </a:t>
            </a:r>
            <a:r>
              <a:rPr lang="en-GB" sz="1200" dirty="0" smtClean="0">
                <a:solidFill>
                  <a:srgbClr val="FFC000"/>
                </a:solidFill>
              </a:rPr>
              <a:t>mm</a:t>
            </a:r>
            <a:endParaRPr lang="en-GB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7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D260470-83E5-4203-8B11-C062C445952E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9" y="828104"/>
            <a:ext cx="4993965" cy="42128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934" y="3337485"/>
            <a:ext cx="4041065" cy="2805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60783" y="3381983"/>
            <a:ext cx="62643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l-PL" sz="1200" dirty="0" smtClean="0">
                <a:solidFill>
                  <a:srgbClr val="00B050"/>
                </a:solidFill>
              </a:rPr>
              <a:t>11</a:t>
            </a:r>
            <a:r>
              <a:rPr lang="en-GB" sz="1200" dirty="0" smtClean="0">
                <a:solidFill>
                  <a:srgbClr val="00B050"/>
                </a:solidFill>
              </a:rPr>
              <a:t>mm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7091" y="8305"/>
            <a:ext cx="9793788" cy="55918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BGC Version 4</a:t>
            </a:r>
            <a:r>
              <a:rPr lang="pl-PL" sz="3600" dirty="0" smtClean="0"/>
              <a:t> – </a:t>
            </a:r>
            <a:r>
              <a:rPr lang="pl-PL" sz="2700" dirty="0" smtClean="0"/>
              <a:t>Mirror and Laser assembly for </a:t>
            </a:r>
            <a:r>
              <a:rPr lang="pl-PL" sz="2700" dirty="0"/>
              <a:t>the alignment </a:t>
            </a:r>
            <a:r>
              <a:rPr lang="en-GB" sz="4000" dirty="0" smtClean="0"/>
              <a:t>  </a:t>
            </a:r>
            <a:endParaRPr lang="en-GB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3547903" y="1101852"/>
            <a:ext cx="106328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dirty="0" smtClean="0">
                <a:solidFill>
                  <a:srgbClr val="FFC000"/>
                </a:solidFill>
              </a:rPr>
              <a:t>Beam pipe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51196" y="1409629"/>
            <a:ext cx="84940" cy="71961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0015" y="5301614"/>
            <a:ext cx="17545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dirty="0" smtClean="0">
                <a:solidFill>
                  <a:srgbClr val="FFC000"/>
                </a:solidFill>
              </a:rPr>
              <a:t>Gas injection chamber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1317288" y="4323806"/>
            <a:ext cx="224128" cy="97780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34714" y="858846"/>
            <a:ext cx="130009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C000"/>
                </a:solidFill>
              </a:rPr>
              <a:t>Mirror</a:t>
            </a:r>
            <a:r>
              <a:rPr lang="pl-PL" sz="1400" dirty="0" smtClean="0">
                <a:solidFill>
                  <a:srgbClr val="FFC000"/>
                </a:solidFill>
              </a:rPr>
              <a:t>/laser assembly</a:t>
            </a:r>
            <a:endParaRPr lang="en-GB" sz="1400" dirty="0">
              <a:solidFill>
                <a:srgbClr val="FFC000"/>
              </a:solidFill>
            </a:endParaRP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>
            <a:off x="1684763" y="1382066"/>
            <a:ext cx="690639" cy="110593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838772" y="2488001"/>
            <a:ext cx="0" cy="13497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157427" y="2488001"/>
            <a:ext cx="0" cy="13497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248404" y="3671455"/>
            <a:ext cx="787732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2838772" y="3658982"/>
            <a:ext cx="318655" cy="124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605951" y="3657601"/>
            <a:ext cx="24196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57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B9236A-2050-46C3-A2C2-3FD130B96C8E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056" y="5376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BGC Version 4 </a:t>
            </a:r>
            <a:r>
              <a:rPr lang="en-GB" dirty="0" err="1" smtClean="0"/>
              <a:t>MockUp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 txBox="1">
            <a:spLocks/>
          </p:cNvSpPr>
          <p:nvPr/>
        </p:nvSpPr>
        <p:spPr>
          <a:xfrm>
            <a:off x="266536" y="881142"/>
            <a:ext cx="3059988" cy="93977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 smtClean="0"/>
              <a:t>New pieces were machined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0705" y="2310634"/>
            <a:ext cx="3917731" cy="29382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327" y="2319502"/>
            <a:ext cx="4051738" cy="303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8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B9236A-2050-46C3-A2C2-3FD130B96C8E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056" y="5376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BGC Version 4 </a:t>
            </a:r>
            <a:r>
              <a:rPr lang="en-GB" dirty="0" err="1" smtClean="0"/>
              <a:t>MockUp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 txBox="1">
            <a:spLocks/>
          </p:cNvSpPr>
          <p:nvPr/>
        </p:nvSpPr>
        <p:spPr>
          <a:xfrm>
            <a:off x="707970" y="1206349"/>
            <a:ext cx="7345288" cy="83008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800" dirty="0" smtClean="0"/>
              <a:t>Thanks to new pieces, gate valves </a:t>
            </a:r>
            <a:r>
              <a:rPr lang="en-GB" sz="1800" dirty="0"/>
              <a:t>imitations </a:t>
            </a:r>
            <a:r>
              <a:rPr lang="en-GB" sz="1800" dirty="0" smtClean="0"/>
              <a:t>are in </a:t>
            </a:r>
            <a:r>
              <a:rPr lang="en-GB" sz="1800" dirty="0"/>
              <a:t>three dimensions instead of two</a:t>
            </a:r>
          </a:p>
          <a:p>
            <a:pPr algn="ctr"/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4408" y="2352997"/>
            <a:ext cx="4284400" cy="3213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6" y="1817447"/>
            <a:ext cx="3213300" cy="4284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34607" y="5678114"/>
            <a:ext cx="12139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Updated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7711" y="5645848"/>
            <a:ext cx="191288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Previous Version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424152" y="1957058"/>
            <a:ext cx="672662" cy="259817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675587" y="1957058"/>
            <a:ext cx="796158" cy="27016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1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00214B-AC09-E542-B44A-A2D5BEFB8F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4EB4266-548F-4DD6-8DF3-94003441EF5F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43FC5-8753-8143-B4EA-1FD2333E9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82C4DF-A9AB-6D4B-9F7B-8E8C2961220B}"/>
              </a:ext>
            </a:extLst>
          </p:cNvPr>
          <p:cNvSpPr txBox="1">
            <a:spLocks/>
          </p:cNvSpPr>
          <p:nvPr/>
        </p:nvSpPr>
        <p:spPr>
          <a:xfrm>
            <a:off x="344100" y="-7773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/>
              <a:t>Lab</a:t>
            </a:r>
            <a:r>
              <a:rPr lang="en-GB" sz="4000" dirty="0" smtClean="0"/>
              <a:t> 8-R-014</a:t>
            </a:r>
            <a:r>
              <a:rPr lang="pl-PL" sz="4000" dirty="0" smtClean="0"/>
              <a:t> UpDate</a:t>
            </a:r>
            <a:endParaRPr lang="en-GB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86217"/>
            <a:ext cx="5510049" cy="413253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16167" y="973262"/>
            <a:ext cx="353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Renovation is done</a:t>
            </a:r>
          </a:p>
        </p:txBody>
      </p:sp>
    </p:spTree>
    <p:extLst>
      <p:ext uri="{BB962C8B-B14F-4D97-AF65-F5344CB8AC3E}">
        <p14:creationId xmlns:p14="http://schemas.microsoft.com/office/powerpoint/2010/main" val="145057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1255E-2151-1F4F-BDB0-245DD74C5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Are </a:t>
            </a:r>
            <a:r>
              <a:rPr lang="en-GB" dirty="0"/>
              <a:t>there any </a:t>
            </a:r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B2A610-2B08-654E-B9D4-0513CC07EB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2D9D1E-D217-4BE6-BBB7-5EB9A025F242}" type="datetime1">
              <a:rPr lang="en-GB" smtClean="0"/>
              <a:t>25/02/2022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3A1F2-8507-7B4A-B03A-4660581B6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6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7939</TotalTime>
  <Words>124</Words>
  <Application>Microsoft Office PowerPoint</Application>
  <PresentationFormat>On-screen Show (4:3)</PresentationFormat>
  <Paragraphs>42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Optima</vt:lpstr>
      <vt:lpstr>CERNCorporate4-3</vt:lpstr>
      <vt:lpstr>PowerPoint Presentation</vt:lpstr>
      <vt:lpstr>BGC Regular meeting – CERN Updates</vt:lpstr>
      <vt:lpstr>BGC Version 4 – Mirror and Laser assembly for the alignment   </vt:lpstr>
      <vt:lpstr>BGC Version 4 – Mirror and Laser assembly for the alignment   </vt:lpstr>
      <vt:lpstr>BGC Version 4 MockUp </vt:lpstr>
      <vt:lpstr>BGC Version 4 MockUp </vt:lpstr>
      <vt:lpstr>PowerPoint Presentation</vt:lpstr>
      <vt:lpstr>Are there any 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Krystian Sidorowski</cp:lastModifiedBy>
  <cp:revision>931</cp:revision>
  <dcterms:created xsi:type="dcterms:W3CDTF">2012-11-30T11:04:26Z</dcterms:created>
  <dcterms:modified xsi:type="dcterms:W3CDTF">2022-02-25T11:15:50Z</dcterms:modified>
</cp:coreProperties>
</file>