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8" r:id="rId2"/>
    <p:sldId id="268" r:id="rId3"/>
    <p:sldId id="259" r:id="rId4"/>
    <p:sldId id="263" r:id="rId5"/>
    <p:sldId id="264" r:id="rId6"/>
    <p:sldId id="260" r:id="rId7"/>
    <p:sldId id="261" r:id="rId8"/>
    <p:sldId id="265" r:id="rId9"/>
    <p:sldId id="267" r:id="rId10"/>
    <p:sldId id="262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2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6B607F-261D-4ED3-98C8-0C058B5611A4}" v="44" dt="2022-02-25T11:11:03.7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4645" autoAdjust="0"/>
  </p:normalViewPr>
  <p:slideViewPr>
    <p:cSldViewPr snapToGrid="0">
      <p:cViewPr varScale="1">
        <p:scale>
          <a:sx n="69" d="100"/>
          <a:sy n="69" d="100"/>
        </p:scale>
        <p:origin x="12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24e64bb6-7a3b-4ace-8960-3339a8934562" providerId="ADAL" clId="{686B607F-261D-4ED3-98C8-0C058B5611A4}"/>
    <pc:docChg chg="undo custSel addSld delSld modSld modMainMaster modNotesMaster">
      <pc:chgData name="Zhang, Hao [haozhang]" userId="24e64bb6-7a3b-4ace-8960-3339a8934562" providerId="ADAL" clId="{686B607F-261D-4ED3-98C8-0C058B5611A4}" dt="2022-02-25T11:11:36.813" v="1125" actId="20577"/>
      <pc:docMkLst>
        <pc:docMk/>
      </pc:docMkLst>
      <pc:sldChg chg="modSp mod">
        <pc:chgData name="Zhang, Hao [haozhang]" userId="24e64bb6-7a3b-4ace-8960-3339a8934562" providerId="ADAL" clId="{686B607F-261D-4ED3-98C8-0C058B5611A4}" dt="2022-02-25T10:54:49.714" v="400" actId="207"/>
        <pc:sldMkLst>
          <pc:docMk/>
          <pc:sldMk cId="491207881" sldId="258"/>
        </pc:sldMkLst>
        <pc:spChg chg="mod">
          <ac:chgData name="Zhang, Hao [haozhang]" userId="24e64bb6-7a3b-4ace-8960-3339a8934562" providerId="ADAL" clId="{686B607F-261D-4ED3-98C8-0C058B5611A4}" dt="2022-02-25T10:54:47.731" v="399" actId="207"/>
          <ac:spMkLst>
            <pc:docMk/>
            <pc:sldMk cId="491207881" sldId="258"/>
            <ac:spMk id="2" creationId="{359E717D-7FD3-4CA4-A00D-067C8FA2794C}"/>
          </ac:spMkLst>
        </pc:spChg>
        <pc:spChg chg="mod">
          <ac:chgData name="Zhang, Hao [haozhang]" userId="24e64bb6-7a3b-4ace-8960-3339a8934562" providerId="ADAL" clId="{686B607F-261D-4ED3-98C8-0C058B5611A4}" dt="2022-02-25T10:54:49.714" v="400" actId="207"/>
          <ac:spMkLst>
            <pc:docMk/>
            <pc:sldMk cId="491207881" sldId="258"/>
            <ac:spMk id="3" creationId="{78D396CB-07E4-4053-94D1-E4A5CF6564BC}"/>
          </ac:spMkLst>
        </pc:spChg>
      </pc:sldChg>
      <pc:sldChg chg="addSp modSp mod">
        <pc:chgData name="Zhang, Hao [haozhang]" userId="24e64bb6-7a3b-4ace-8960-3339a8934562" providerId="ADAL" clId="{686B607F-261D-4ED3-98C8-0C058B5611A4}" dt="2022-02-25T10:55:55.718" v="422" actId="17032"/>
        <pc:sldMkLst>
          <pc:docMk/>
          <pc:sldMk cId="1747464582" sldId="259"/>
        </pc:sldMkLst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47464582" sldId="259"/>
            <ac:spMk id="2" creationId="{9A7D88FF-FD4A-4A9C-8573-B069A6C70599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47464582" sldId="259"/>
            <ac:spMk id="3" creationId="{B28FCBB3-CCEC-42F8-8097-2C624EC2C63E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47464582" sldId="259"/>
            <ac:spMk id="4" creationId="{9D5B7344-2EC3-4A23-BBDD-D5423D5B8E19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47464582" sldId="259"/>
            <ac:spMk id="5" creationId="{7A44BC2E-91A4-4FCA-9EB5-9EED797F16F3}"/>
          </ac:spMkLst>
        </pc:spChg>
        <pc:spChg chg="add mod">
          <ac:chgData name="Zhang, Hao [haozhang]" userId="24e64bb6-7a3b-4ace-8960-3339a8934562" providerId="ADAL" clId="{686B607F-261D-4ED3-98C8-0C058B5611A4}" dt="2022-02-25T10:55:55.718" v="422" actId="17032"/>
          <ac:spMkLst>
            <pc:docMk/>
            <pc:sldMk cId="1747464582" sldId="259"/>
            <ac:spMk id="6" creationId="{46D3CC80-4488-4938-AB60-C0940BD90904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47464582" sldId="259"/>
            <ac:spMk id="8" creationId="{7EC331C9-2FDA-4652-A235-8C184489F133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47464582" sldId="259"/>
            <ac:spMk id="9" creationId="{CB83DF27-863C-40A7-AEFA-7133632A77EE}"/>
          </ac:spMkLst>
        </pc:spChg>
        <pc:graphicFrameChg chg="mod">
          <ac:chgData name="Zhang, Hao [haozhang]" userId="24e64bb6-7a3b-4ace-8960-3339a8934562" providerId="ADAL" clId="{686B607F-261D-4ED3-98C8-0C058B5611A4}" dt="2022-02-25T10:50:30.651" v="371"/>
          <ac:graphicFrameMkLst>
            <pc:docMk/>
            <pc:sldMk cId="1747464582" sldId="259"/>
            <ac:graphicFrameMk id="7" creationId="{7CCB3E10-042D-4CEB-8233-82F4C222166C}"/>
          </ac:graphicFrameMkLst>
        </pc:graphicFrameChg>
      </pc:sldChg>
      <pc:sldChg chg="modSp mod">
        <pc:chgData name="Zhang, Hao [haozhang]" userId="24e64bb6-7a3b-4ace-8960-3339a8934562" providerId="ADAL" clId="{686B607F-261D-4ED3-98C8-0C058B5611A4}" dt="2022-02-25T10:50:30.651" v="371"/>
        <pc:sldMkLst>
          <pc:docMk/>
          <pc:sldMk cId="1785239671" sldId="260"/>
        </pc:sldMkLst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85239671" sldId="260"/>
            <ac:spMk id="3" creationId="{F8098217-F2E9-4778-B573-08328FB94A68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85239671" sldId="260"/>
            <ac:spMk id="4" creationId="{84816F0C-CED1-46AE-8363-561AA4B65D1D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85239671" sldId="260"/>
            <ac:spMk id="5" creationId="{CE80D536-0029-473D-AC63-F6790D3C6A63}"/>
          </ac:spMkLst>
        </pc:spChg>
        <pc:picChg chg="mod">
          <ac:chgData name="Zhang, Hao [haozhang]" userId="24e64bb6-7a3b-4ace-8960-3339a8934562" providerId="ADAL" clId="{686B607F-261D-4ED3-98C8-0C058B5611A4}" dt="2022-02-25T10:50:30.651" v="371"/>
          <ac:picMkLst>
            <pc:docMk/>
            <pc:sldMk cId="1785239671" sldId="260"/>
            <ac:picMk id="7" creationId="{217D19CF-0E52-477F-8EDB-F671321AF904}"/>
          </ac:picMkLst>
        </pc:picChg>
        <pc:picChg chg="mod">
          <ac:chgData name="Zhang, Hao [haozhang]" userId="24e64bb6-7a3b-4ace-8960-3339a8934562" providerId="ADAL" clId="{686B607F-261D-4ED3-98C8-0C058B5611A4}" dt="2022-02-25T10:50:30.651" v="371"/>
          <ac:picMkLst>
            <pc:docMk/>
            <pc:sldMk cId="1785239671" sldId="260"/>
            <ac:picMk id="9" creationId="{97997140-15A8-4740-909C-995DA29A2B6B}"/>
          </ac:picMkLst>
        </pc:picChg>
      </pc:sldChg>
      <pc:sldChg chg="addSp delSp modSp mod chgLayout">
        <pc:chgData name="Zhang, Hao [haozhang]" userId="24e64bb6-7a3b-4ace-8960-3339a8934562" providerId="ADAL" clId="{686B607F-261D-4ED3-98C8-0C058B5611A4}" dt="2022-02-25T11:11:00.225" v="1061"/>
        <pc:sldMkLst>
          <pc:docMk/>
          <pc:sldMk cId="1292963990" sldId="261"/>
        </pc:sldMkLst>
        <pc:spChg chg="add del mod ord">
          <ac:chgData name="Zhang, Hao [haozhang]" userId="24e64bb6-7a3b-4ace-8960-3339a8934562" providerId="ADAL" clId="{686B607F-261D-4ED3-98C8-0C058B5611A4}" dt="2022-02-25T10:26:17.809" v="56"/>
          <ac:spMkLst>
            <pc:docMk/>
            <pc:sldMk cId="1292963990" sldId="261"/>
            <ac:spMk id="2" creationId="{81024452-19E5-45A6-ACA4-F70F5F1FC40E}"/>
          </ac:spMkLst>
        </pc:spChg>
        <pc:spChg chg="mod ord">
          <ac:chgData name="Zhang, Hao [haozhang]" userId="24e64bb6-7a3b-4ace-8960-3339a8934562" providerId="ADAL" clId="{686B607F-261D-4ED3-98C8-0C058B5611A4}" dt="2022-02-25T10:50:30.651" v="371"/>
          <ac:spMkLst>
            <pc:docMk/>
            <pc:sldMk cId="1292963990" sldId="261"/>
            <ac:spMk id="3" creationId="{3EDFA441-068C-4BBF-922F-BBDAD3CAACB7}"/>
          </ac:spMkLst>
        </pc:spChg>
        <pc:spChg chg="mod ord">
          <ac:chgData name="Zhang, Hao [haozhang]" userId="24e64bb6-7a3b-4ace-8960-3339a8934562" providerId="ADAL" clId="{686B607F-261D-4ED3-98C8-0C058B5611A4}" dt="2022-02-25T10:50:30.651" v="371"/>
          <ac:spMkLst>
            <pc:docMk/>
            <pc:sldMk cId="1292963990" sldId="261"/>
            <ac:spMk id="4" creationId="{70EB00C1-6B4A-4B52-8CB5-8A205BA3F806}"/>
          </ac:spMkLst>
        </pc:spChg>
        <pc:spChg chg="mod ord">
          <ac:chgData name="Zhang, Hao [haozhang]" userId="24e64bb6-7a3b-4ace-8960-3339a8934562" providerId="ADAL" clId="{686B607F-261D-4ED3-98C8-0C058B5611A4}" dt="2022-02-25T10:50:30.651" v="371"/>
          <ac:spMkLst>
            <pc:docMk/>
            <pc:sldMk cId="1292963990" sldId="261"/>
            <ac:spMk id="5" creationId="{2E0CF6F7-DFED-45E3-8B7E-12E54A569FB5}"/>
          </ac:spMkLst>
        </pc:spChg>
        <pc:spChg chg="add mod ord">
          <ac:chgData name="Zhang, Hao [haozhang]" userId="24e64bb6-7a3b-4ace-8960-3339a8934562" providerId="ADAL" clId="{686B607F-261D-4ED3-98C8-0C058B5611A4}" dt="2022-02-25T11:04:35.381" v="770" actId="166"/>
          <ac:spMkLst>
            <pc:docMk/>
            <pc:sldMk cId="1292963990" sldId="261"/>
            <ac:spMk id="6" creationId="{35ACC024-8E2D-490E-8578-4CBC134DB768}"/>
          </ac:spMkLst>
        </pc:spChg>
        <pc:spChg chg="add mod ord">
          <ac:chgData name="Zhang, Hao [haozhang]" userId="24e64bb6-7a3b-4ace-8960-3339a8934562" providerId="ADAL" clId="{686B607F-261D-4ED3-98C8-0C058B5611A4}" dt="2022-02-25T11:04:35.381" v="770" actId="166"/>
          <ac:spMkLst>
            <pc:docMk/>
            <pc:sldMk cId="1292963990" sldId="261"/>
            <ac:spMk id="8" creationId="{5BB5A860-D5B2-4260-8972-C500C3CC5226}"/>
          </ac:spMkLst>
        </pc:spChg>
        <pc:spChg chg="add del">
          <ac:chgData name="Zhang, Hao [haozhang]" userId="24e64bb6-7a3b-4ace-8960-3339a8934562" providerId="ADAL" clId="{686B607F-261D-4ED3-98C8-0C058B5611A4}" dt="2022-02-25T10:24:19.707" v="10" actId="478"/>
          <ac:spMkLst>
            <pc:docMk/>
            <pc:sldMk cId="1292963990" sldId="261"/>
            <ac:spMk id="10" creationId="{F4CAEFB5-7221-4812-849E-AB161185725C}"/>
          </ac:spMkLst>
        </pc:spChg>
        <pc:spChg chg="add del">
          <ac:chgData name="Zhang, Hao [haozhang]" userId="24e64bb6-7a3b-4ace-8960-3339a8934562" providerId="ADAL" clId="{686B607F-261D-4ED3-98C8-0C058B5611A4}" dt="2022-02-25T10:24:19.707" v="10" actId="478"/>
          <ac:spMkLst>
            <pc:docMk/>
            <pc:sldMk cId="1292963990" sldId="261"/>
            <ac:spMk id="11" creationId="{27EB0350-6F8F-484A-A3EE-C78D65615E29}"/>
          </ac:spMkLst>
        </pc:spChg>
        <pc:spChg chg="add mod ord">
          <ac:chgData name="Zhang, Hao [haozhang]" userId="24e64bb6-7a3b-4ace-8960-3339a8934562" providerId="ADAL" clId="{686B607F-261D-4ED3-98C8-0C058B5611A4}" dt="2022-02-25T11:04:47.611" v="775" actId="1076"/>
          <ac:spMkLst>
            <pc:docMk/>
            <pc:sldMk cId="1292963990" sldId="261"/>
            <ac:spMk id="15" creationId="{2AD9B0CB-2182-4977-BF5B-401134764A67}"/>
          </ac:spMkLst>
        </pc:spChg>
        <pc:spChg chg="add mod ord">
          <ac:chgData name="Zhang, Hao [haozhang]" userId="24e64bb6-7a3b-4ace-8960-3339a8934562" providerId="ADAL" clId="{686B607F-261D-4ED3-98C8-0C058B5611A4}" dt="2022-02-25T11:04:49.502" v="776" actId="1076"/>
          <ac:spMkLst>
            <pc:docMk/>
            <pc:sldMk cId="1292963990" sldId="261"/>
            <ac:spMk id="16" creationId="{73453FD7-367A-4670-BEFE-B54432B8F788}"/>
          </ac:spMkLst>
        </pc:spChg>
        <pc:spChg chg="add del mod">
          <ac:chgData name="Zhang, Hao [haozhang]" userId="24e64bb6-7a3b-4ace-8960-3339a8934562" providerId="ADAL" clId="{686B607F-261D-4ED3-98C8-0C058B5611A4}" dt="2022-02-25T11:03:57.112" v="767"/>
          <ac:spMkLst>
            <pc:docMk/>
            <pc:sldMk cId="1292963990" sldId="261"/>
            <ac:spMk id="18" creationId="{9EF58FB7-8FB7-465D-B9A1-AF9B63156DDD}"/>
          </ac:spMkLst>
        </pc:spChg>
        <pc:spChg chg="add mod">
          <ac:chgData name="Zhang, Hao [haozhang]" userId="24e64bb6-7a3b-4ace-8960-3339a8934562" providerId="ADAL" clId="{686B607F-261D-4ED3-98C8-0C058B5611A4}" dt="2022-02-25T11:04:57.114" v="778" actId="1076"/>
          <ac:spMkLst>
            <pc:docMk/>
            <pc:sldMk cId="1292963990" sldId="261"/>
            <ac:spMk id="20" creationId="{D4D83EC7-8F44-4A93-96B0-CD57788EAFDA}"/>
          </ac:spMkLst>
        </pc:spChg>
        <pc:spChg chg="add mod">
          <ac:chgData name="Zhang, Hao [haozhang]" userId="24e64bb6-7a3b-4ace-8960-3339a8934562" providerId="ADAL" clId="{686B607F-261D-4ED3-98C8-0C058B5611A4}" dt="2022-02-25T11:05:04.835" v="787" actId="20577"/>
          <ac:spMkLst>
            <pc:docMk/>
            <pc:sldMk cId="1292963990" sldId="261"/>
            <ac:spMk id="21" creationId="{6A103E76-B21D-4CA4-935A-5F03CBC3813D}"/>
          </ac:spMkLst>
        </pc:spChg>
        <pc:graphicFrameChg chg="add del mod">
          <ac:chgData name="Zhang, Hao [haozhang]" userId="24e64bb6-7a3b-4ace-8960-3339a8934562" providerId="ADAL" clId="{686B607F-261D-4ED3-98C8-0C058B5611A4}" dt="2022-02-25T10:26:05.068" v="52" actId="478"/>
          <ac:graphicFrameMkLst>
            <pc:docMk/>
            <pc:sldMk cId="1292963990" sldId="261"/>
            <ac:graphicFrameMk id="12" creationId="{EA3C974E-16D7-493B-8445-293B61EF95FD}"/>
          </ac:graphicFrameMkLst>
        </pc:graphicFrameChg>
        <pc:graphicFrameChg chg="add del mod">
          <ac:chgData name="Zhang, Hao [haozhang]" userId="24e64bb6-7a3b-4ace-8960-3339a8934562" providerId="ADAL" clId="{686B607F-261D-4ED3-98C8-0C058B5611A4}" dt="2022-02-25T10:26:17.029" v="54" actId="21"/>
          <ac:graphicFrameMkLst>
            <pc:docMk/>
            <pc:sldMk cId="1292963990" sldId="261"/>
            <ac:graphicFrameMk id="13" creationId="{C4D54AD5-78BB-4D46-AF03-7579AB72172C}"/>
          </ac:graphicFrameMkLst>
        </pc:graphicFrameChg>
        <pc:graphicFrameChg chg="add del mod">
          <ac:chgData name="Zhang, Hao [haozhang]" userId="24e64bb6-7a3b-4ace-8960-3339a8934562" providerId="ADAL" clId="{686B607F-261D-4ED3-98C8-0C058B5611A4}" dt="2022-02-25T11:03:50.725" v="765" actId="478"/>
          <ac:graphicFrameMkLst>
            <pc:docMk/>
            <pc:sldMk cId="1292963990" sldId="261"/>
            <ac:graphicFrameMk id="14" creationId="{623EEC8E-52BD-44B3-97A8-9BFA105B13FB}"/>
          </ac:graphicFrameMkLst>
        </pc:graphicFrameChg>
        <pc:graphicFrameChg chg="add mod">
          <ac:chgData name="Zhang, Hao [haozhang]" userId="24e64bb6-7a3b-4ace-8960-3339a8934562" providerId="ADAL" clId="{686B607F-261D-4ED3-98C8-0C058B5611A4}" dt="2022-02-25T11:11:00.225" v="1061"/>
          <ac:graphicFrameMkLst>
            <pc:docMk/>
            <pc:sldMk cId="1292963990" sldId="261"/>
            <ac:graphicFrameMk id="19" creationId="{3CC8F177-6B45-46FA-84E1-AD2D77464A70}"/>
          </ac:graphicFrameMkLst>
        </pc:graphicFrameChg>
        <pc:picChg chg="add del">
          <ac:chgData name="Zhang, Hao [haozhang]" userId="24e64bb6-7a3b-4ace-8960-3339a8934562" providerId="ADAL" clId="{686B607F-261D-4ED3-98C8-0C058B5611A4}" dt="2022-02-25T10:24:15.167" v="8" actId="478"/>
          <ac:picMkLst>
            <pc:docMk/>
            <pc:sldMk cId="1292963990" sldId="261"/>
            <ac:picMk id="7" creationId="{6F4309C7-F48B-463E-B804-E7820F79001A}"/>
          </ac:picMkLst>
        </pc:picChg>
        <pc:picChg chg="add del">
          <ac:chgData name="Zhang, Hao [haozhang]" userId="24e64bb6-7a3b-4ace-8960-3339a8934562" providerId="ADAL" clId="{686B607F-261D-4ED3-98C8-0C058B5611A4}" dt="2022-02-25T10:24:17.247" v="9" actId="478"/>
          <ac:picMkLst>
            <pc:docMk/>
            <pc:sldMk cId="1292963990" sldId="261"/>
            <ac:picMk id="9" creationId="{11586D29-9454-4482-83B5-240178BE35F7}"/>
          </ac:picMkLst>
        </pc:picChg>
      </pc:sldChg>
      <pc:sldChg chg="modSp">
        <pc:chgData name="Zhang, Hao [haozhang]" userId="24e64bb6-7a3b-4ace-8960-3339a8934562" providerId="ADAL" clId="{686B607F-261D-4ED3-98C8-0C058B5611A4}" dt="2022-02-25T10:50:30.651" v="371"/>
        <pc:sldMkLst>
          <pc:docMk/>
          <pc:sldMk cId="1796964090" sldId="262"/>
        </pc:sldMkLst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96964090" sldId="262"/>
            <ac:spMk id="3" creationId="{12B5DA8D-EC19-40F5-B0A6-A5B9BFEB2779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96964090" sldId="262"/>
            <ac:spMk id="4" creationId="{1157D2FC-787F-44D2-8BD0-52FA03DC2581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96964090" sldId="262"/>
            <ac:spMk id="5" creationId="{7E20F3D5-68F3-47AD-8840-4FA2526252AA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96964090" sldId="262"/>
            <ac:spMk id="15" creationId="{C334F3B7-799C-41F0-9394-69F25D2387E6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796964090" sldId="262"/>
            <ac:spMk id="16" creationId="{4802EA60-D03F-40A5-90BC-4EB328DD5A37}"/>
          </ac:spMkLst>
        </pc:spChg>
        <pc:graphicFrameChg chg="mod">
          <ac:chgData name="Zhang, Hao [haozhang]" userId="24e64bb6-7a3b-4ace-8960-3339a8934562" providerId="ADAL" clId="{686B607F-261D-4ED3-98C8-0C058B5611A4}" dt="2022-02-25T10:50:30.651" v="371"/>
          <ac:graphicFrameMkLst>
            <pc:docMk/>
            <pc:sldMk cId="1796964090" sldId="262"/>
            <ac:graphicFrameMk id="13" creationId="{84E38586-32FB-4247-A499-5395C7BB916D}"/>
          </ac:graphicFrameMkLst>
        </pc:graphicFrameChg>
        <pc:graphicFrameChg chg="mod">
          <ac:chgData name="Zhang, Hao [haozhang]" userId="24e64bb6-7a3b-4ace-8960-3339a8934562" providerId="ADAL" clId="{686B607F-261D-4ED3-98C8-0C058B5611A4}" dt="2022-02-25T10:50:30.651" v="371"/>
          <ac:graphicFrameMkLst>
            <pc:docMk/>
            <pc:sldMk cId="1796964090" sldId="262"/>
            <ac:graphicFrameMk id="14" creationId="{88BC5955-477E-4F0D-99BF-E6DB6B007113}"/>
          </ac:graphicFrameMkLst>
        </pc:graphicFrameChg>
      </pc:sldChg>
      <pc:sldChg chg="modSp">
        <pc:chgData name="Zhang, Hao [haozhang]" userId="24e64bb6-7a3b-4ace-8960-3339a8934562" providerId="ADAL" clId="{686B607F-261D-4ED3-98C8-0C058B5611A4}" dt="2022-02-25T10:50:30.651" v="371"/>
        <pc:sldMkLst>
          <pc:docMk/>
          <pc:sldMk cId="1845226389" sldId="263"/>
        </pc:sldMkLst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845226389" sldId="263"/>
            <ac:spMk id="3" creationId="{C7DE98CC-72AD-4FDA-956C-DBC493FA7C9F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845226389" sldId="263"/>
            <ac:spMk id="4" creationId="{F00187E3-D590-4938-AB63-52BA9C251D4C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1845226389" sldId="263"/>
            <ac:spMk id="5" creationId="{FBD74485-5B60-433D-9F44-4A8063AE0F9E}"/>
          </ac:spMkLst>
        </pc:spChg>
        <pc:picChg chg="mod">
          <ac:chgData name="Zhang, Hao [haozhang]" userId="24e64bb6-7a3b-4ace-8960-3339a8934562" providerId="ADAL" clId="{686B607F-261D-4ED3-98C8-0C058B5611A4}" dt="2022-02-25T10:50:30.651" v="371"/>
          <ac:picMkLst>
            <pc:docMk/>
            <pc:sldMk cId="1845226389" sldId="263"/>
            <ac:picMk id="9" creationId="{43100CAA-1430-482A-8105-BC10B572EF3D}"/>
          </ac:picMkLst>
        </pc:picChg>
      </pc:sldChg>
      <pc:sldChg chg="modSp">
        <pc:chgData name="Zhang, Hao [haozhang]" userId="24e64bb6-7a3b-4ace-8960-3339a8934562" providerId="ADAL" clId="{686B607F-261D-4ED3-98C8-0C058B5611A4}" dt="2022-02-25T10:50:30.651" v="371"/>
        <pc:sldMkLst>
          <pc:docMk/>
          <pc:sldMk cId="3567944024" sldId="264"/>
        </pc:sldMkLst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3567944024" sldId="264"/>
            <ac:spMk id="3" creationId="{1872AF73-ADBA-492F-8E73-B71353F9ABA2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3567944024" sldId="264"/>
            <ac:spMk id="4" creationId="{041A1D62-7D8C-4522-A9F7-AB47A35EEACE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3567944024" sldId="264"/>
            <ac:spMk id="5" creationId="{7614AEB2-BE1E-4CDE-BCF9-D300FE35F9F5}"/>
          </ac:spMkLst>
        </pc:spChg>
        <pc:picChg chg="mod">
          <ac:chgData name="Zhang, Hao [haozhang]" userId="24e64bb6-7a3b-4ace-8960-3339a8934562" providerId="ADAL" clId="{686B607F-261D-4ED3-98C8-0C058B5611A4}" dt="2022-02-25T10:50:30.651" v="371"/>
          <ac:picMkLst>
            <pc:docMk/>
            <pc:sldMk cId="3567944024" sldId="264"/>
            <ac:picMk id="6" creationId="{350EB01B-F0F3-49F7-B2BF-1D233F5CF3D8}"/>
          </ac:picMkLst>
        </pc:picChg>
        <pc:picChg chg="mod">
          <ac:chgData name="Zhang, Hao [haozhang]" userId="24e64bb6-7a3b-4ace-8960-3339a8934562" providerId="ADAL" clId="{686B607F-261D-4ED3-98C8-0C058B5611A4}" dt="2022-02-25T10:50:30.651" v="371"/>
          <ac:picMkLst>
            <pc:docMk/>
            <pc:sldMk cId="3567944024" sldId="264"/>
            <ac:picMk id="8" creationId="{CF6BF439-087E-4DE2-9B08-6A0738D38665}"/>
          </ac:picMkLst>
        </pc:picChg>
      </pc:sldChg>
      <pc:sldChg chg="addSp delSp modSp new mod">
        <pc:chgData name="Zhang, Hao [haozhang]" userId="24e64bb6-7a3b-4ace-8960-3339a8934562" providerId="ADAL" clId="{686B607F-261D-4ED3-98C8-0C058B5611A4}" dt="2022-02-25T11:11:09.356" v="1099" actId="1035"/>
        <pc:sldMkLst>
          <pc:docMk/>
          <pc:sldMk cId="2873298522" sldId="265"/>
        </pc:sldMkLst>
        <pc:spChg chg="add del">
          <ac:chgData name="Zhang, Hao [haozhang]" userId="24e64bb6-7a3b-4ace-8960-3339a8934562" providerId="ADAL" clId="{686B607F-261D-4ED3-98C8-0C058B5611A4}" dt="2022-02-25T10:25:40.587" v="44"/>
          <ac:spMkLst>
            <pc:docMk/>
            <pc:sldMk cId="2873298522" sldId="265"/>
            <ac:spMk id="2" creationId="{7A9CB87B-4887-402F-AA3D-2379C087430B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2873298522" sldId="265"/>
            <ac:spMk id="3" creationId="{B3F83D51-245C-44FB-A8D9-B044EC40DEEA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2873298522" sldId="265"/>
            <ac:spMk id="4" creationId="{0571BDC7-5748-49B0-B9F8-BD6AB25445FE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2873298522" sldId="265"/>
            <ac:spMk id="5" creationId="{60DAF57A-9D3A-4637-BEA5-B071FE85E320}"/>
          </ac:spMkLst>
        </pc:spChg>
        <pc:spChg chg="add mod">
          <ac:chgData name="Zhang, Hao [haozhang]" userId="24e64bb6-7a3b-4ace-8960-3339a8934562" providerId="ADAL" clId="{686B607F-261D-4ED3-98C8-0C058B5611A4}" dt="2022-02-25T11:10:29.226" v="1040" actId="1035"/>
          <ac:spMkLst>
            <pc:docMk/>
            <pc:sldMk cId="2873298522" sldId="265"/>
            <ac:spMk id="10" creationId="{D1EAE403-7B7A-4A03-B249-F0B2CD4C66D6}"/>
          </ac:spMkLst>
        </pc:spChg>
        <pc:spChg chg="add mod">
          <ac:chgData name="Zhang, Hao [haozhang]" userId="24e64bb6-7a3b-4ace-8960-3339a8934562" providerId="ADAL" clId="{686B607F-261D-4ED3-98C8-0C058B5611A4}" dt="2022-02-25T11:10:29.226" v="1040" actId="1035"/>
          <ac:spMkLst>
            <pc:docMk/>
            <pc:sldMk cId="2873298522" sldId="265"/>
            <ac:spMk id="11" creationId="{8108FBC1-2175-46B9-8F72-406F5971518F}"/>
          </ac:spMkLst>
        </pc:spChg>
        <pc:spChg chg="add mod">
          <ac:chgData name="Zhang, Hao [haozhang]" userId="24e64bb6-7a3b-4ace-8960-3339a8934562" providerId="ADAL" clId="{686B607F-261D-4ED3-98C8-0C058B5611A4}" dt="2022-02-25T11:10:38.028" v="1057" actId="1036"/>
          <ac:spMkLst>
            <pc:docMk/>
            <pc:sldMk cId="2873298522" sldId="265"/>
            <ac:spMk id="12" creationId="{CEB1FB65-2518-41EB-B83F-49CC8D5FBEDB}"/>
          </ac:spMkLst>
        </pc:spChg>
        <pc:spChg chg="add mod">
          <ac:chgData name="Zhang, Hao [haozhang]" userId="24e64bb6-7a3b-4ace-8960-3339a8934562" providerId="ADAL" clId="{686B607F-261D-4ED3-98C8-0C058B5611A4}" dt="2022-02-25T11:10:43.416" v="1060" actId="20577"/>
          <ac:spMkLst>
            <pc:docMk/>
            <pc:sldMk cId="2873298522" sldId="265"/>
            <ac:spMk id="13" creationId="{1247F434-6B39-4234-B2CB-0DB69BA64332}"/>
          </ac:spMkLst>
        </pc:spChg>
        <pc:spChg chg="add del mod">
          <ac:chgData name="Zhang, Hao [haozhang]" userId="24e64bb6-7a3b-4ace-8960-3339a8934562" providerId="ADAL" clId="{686B607F-261D-4ED3-98C8-0C058B5611A4}" dt="2022-02-25T11:05:40.452" v="792"/>
          <ac:spMkLst>
            <pc:docMk/>
            <pc:sldMk cId="2873298522" sldId="265"/>
            <ac:spMk id="15" creationId="{A410A7DB-4C72-45E9-949B-B8D627F0F97D}"/>
          </ac:spMkLst>
        </pc:spChg>
        <pc:spChg chg="add del mod">
          <ac:chgData name="Zhang, Hao [haozhang]" userId="24e64bb6-7a3b-4ace-8960-3339a8934562" providerId="ADAL" clId="{686B607F-261D-4ED3-98C8-0C058B5611A4}" dt="2022-02-25T11:10:20.601" v="1028"/>
          <ac:spMkLst>
            <pc:docMk/>
            <pc:sldMk cId="2873298522" sldId="265"/>
            <ac:spMk id="18" creationId="{2BF154C3-DBFB-4E3E-AEBF-D1DBA86EB7ED}"/>
          </ac:spMkLst>
        </pc:spChg>
        <pc:spChg chg="add mod">
          <ac:chgData name="Zhang, Hao [haozhang]" userId="24e64bb6-7a3b-4ace-8960-3339a8934562" providerId="ADAL" clId="{686B607F-261D-4ED3-98C8-0C058B5611A4}" dt="2022-02-25T11:11:09.356" v="1099" actId="1035"/>
          <ac:spMkLst>
            <pc:docMk/>
            <pc:sldMk cId="2873298522" sldId="265"/>
            <ac:spMk id="20" creationId="{CCB800D5-88F4-42AB-A366-1364E35896A9}"/>
          </ac:spMkLst>
        </pc:spChg>
        <pc:spChg chg="add mod">
          <ac:chgData name="Zhang, Hao [haozhang]" userId="24e64bb6-7a3b-4ace-8960-3339a8934562" providerId="ADAL" clId="{686B607F-261D-4ED3-98C8-0C058B5611A4}" dt="2022-02-25T11:11:09.356" v="1099" actId="1035"/>
          <ac:spMkLst>
            <pc:docMk/>
            <pc:sldMk cId="2873298522" sldId="265"/>
            <ac:spMk id="21" creationId="{E3F5A0E1-57C1-455A-9912-F87DD980ED9C}"/>
          </ac:spMkLst>
        </pc:spChg>
        <pc:graphicFrameChg chg="add del mod">
          <ac:chgData name="Zhang, Hao [haozhang]" userId="24e64bb6-7a3b-4ace-8960-3339a8934562" providerId="ADAL" clId="{686B607F-261D-4ED3-98C8-0C058B5611A4}" dt="2022-02-25T10:25:18.098" v="32" actId="21"/>
          <ac:graphicFrameMkLst>
            <pc:docMk/>
            <pc:sldMk cId="2873298522" sldId="265"/>
            <ac:graphicFrameMk id="6" creationId="{3CC8F177-6B45-46FA-84E1-AD2D77464A70}"/>
          </ac:graphicFrameMkLst>
        </pc:graphicFrameChg>
        <pc:graphicFrameChg chg="add del mod">
          <ac:chgData name="Zhang, Hao [haozhang]" userId="24e64bb6-7a3b-4ace-8960-3339a8934562" providerId="ADAL" clId="{686B607F-261D-4ED3-98C8-0C058B5611A4}" dt="2022-02-25T10:25:38.610" v="42"/>
          <ac:graphicFrameMkLst>
            <pc:docMk/>
            <pc:sldMk cId="2873298522" sldId="265"/>
            <ac:graphicFrameMk id="7" creationId="{A1F2FBD8-A7A5-4A8A-8E90-629B4D5C41CD}"/>
          </ac:graphicFrameMkLst>
        </pc:graphicFrameChg>
        <pc:graphicFrameChg chg="add del mod">
          <ac:chgData name="Zhang, Hao [haozhang]" userId="24e64bb6-7a3b-4ace-8960-3339a8934562" providerId="ADAL" clId="{686B607F-261D-4ED3-98C8-0C058B5611A4}" dt="2022-02-25T10:25:37.780" v="41"/>
          <ac:graphicFrameMkLst>
            <pc:docMk/>
            <pc:sldMk cId="2873298522" sldId="265"/>
            <ac:graphicFrameMk id="8" creationId="{83461CFE-442F-4578-9449-A6B94A3784FD}"/>
          </ac:graphicFrameMkLst>
        </pc:graphicFrameChg>
        <pc:graphicFrameChg chg="add del mod">
          <ac:chgData name="Zhang, Hao [haozhang]" userId="24e64bb6-7a3b-4ace-8960-3339a8934562" providerId="ADAL" clId="{686B607F-261D-4ED3-98C8-0C058B5611A4}" dt="2022-02-25T11:05:33.628" v="790" actId="478"/>
          <ac:graphicFrameMkLst>
            <pc:docMk/>
            <pc:sldMk cId="2873298522" sldId="265"/>
            <ac:graphicFrameMk id="9" creationId="{99B32010-E836-4096-AE9D-44948ADEBA70}"/>
          </ac:graphicFrameMkLst>
        </pc:graphicFrameChg>
        <pc:graphicFrameChg chg="add del mod">
          <ac:chgData name="Zhang, Hao [haozhang]" userId="24e64bb6-7a3b-4ace-8960-3339a8934562" providerId="ADAL" clId="{686B607F-261D-4ED3-98C8-0C058B5611A4}" dt="2022-02-25T11:10:19.121" v="1026" actId="478"/>
          <ac:graphicFrameMkLst>
            <pc:docMk/>
            <pc:sldMk cId="2873298522" sldId="265"/>
            <ac:graphicFrameMk id="16" creationId="{EA3C974E-16D7-493B-8445-293B61EF95FD}"/>
          </ac:graphicFrameMkLst>
        </pc:graphicFrameChg>
        <pc:graphicFrameChg chg="add mod">
          <ac:chgData name="Zhang, Hao [haozhang]" userId="24e64bb6-7a3b-4ace-8960-3339a8934562" providerId="ADAL" clId="{686B607F-261D-4ED3-98C8-0C058B5611A4}" dt="2022-02-25T11:10:24.566" v="1029" actId="167"/>
          <ac:graphicFrameMkLst>
            <pc:docMk/>
            <pc:sldMk cId="2873298522" sldId="265"/>
            <ac:graphicFrameMk id="19" creationId="{EA3C974E-16D7-493B-8445-293B61EF95FD}"/>
          </ac:graphicFrameMkLst>
        </pc:graphicFrameChg>
      </pc:sldChg>
      <pc:sldChg chg="modSp new del mod">
        <pc:chgData name="Zhang, Hao [haozhang]" userId="24e64bb6-7a3b-4ace-8960-3339a8934562" providerId="ADAL" clId="{686B607F-261D-4ED3-98C8-0C058B5611A4}" dt="2022-02-25T10:54:32.403" v="397" actId="47"/>
        <pc:sldMkLst>
          <pc:docMk/>
          <pc:sldMk cId="3173758534" sldId="266"/>
        </pc:sldMkLst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3173758534" sldId="266"/>
            <ac:spMk id="2" creationId="{FCC8EA15-6F51-46A3-970F-548700329829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3173758534" sldId="266"/>
            <ac:spMk id="3" creationId="{8AC99A3E-7472-4502-8B30-6053D92297B7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3173758534" sldId="266"/>
            <ac:spMk id="4" creationId="{26E633AF-7C01-4FEC-933E-E20A737E5227}"/>
          </ac:spMkLst>
        </pc:spChg>
        <pc:spChg chg="mod">
          <ac:chgData name="Zhang, Hao [haozhang]" userId="24e64bb6-7a3b-4ace-8960-3339a8934562" providerId="ADAL" clId="{686B607F-261D-4ED3-98C8-0C058B5611A4}" dt="2022-02-25T10:50:30.967" v="372" actId="27636"/>
          <ac:spMkLst>
            <pc:docMk/>
            <pc:sldMk cId="3173758534" sldId="266"/>
            <ac:spMk id="5" creationId="{7AC2F363-5541-4352-AA03-76EADF2C4902}"/>
          </ac:spMkLst>
        </pc:spChg>
      </pc:sldChg>
      <pc:sldChg chg="addSp delSp modSp new mod">
        <pc:chgData name="Zhang, Hao [haozhang]" userId="24e64bb6-7a3b-4ace-8960-3339a8934562" providerId="ADAL" clId="{686B607F-261D-4ED3-98C8-0C058B5611A4}" dt="2022-02-25T11:08:18.518" v="1025" actId="20577"/>
        <pc:sldMkLst>
          <pc:docMk/>
          <pc:sldMk cId="2757814146" sldId="267"/>
        </pc:sldMkLst>
        <pc:spChg chg="del">
          <ac:chgData name="Zhang, Hao [haozhang]" userId="24e64bb6-7a3b-4ace-8960-3339a8934562" providerId="ADAL" clId="{686B607F-261D-4ED3-98C8-0C058B5611A4}" dt="2022-02-25T10:36:14.334" v="273"/>
          <ac:spMkLst>
            <pc:docMk/>
            <pc:sldMk cId="2757814146" sldId="267"/>
            <ac:spMk id="2" creationId="{9F3EB8BD-2653-4A61-9D77-0DBBEADC6195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2757814146" sldId="267"/>
            <ac:spMk id="3" creationId="{A72E3A0A-A1C6-42E5-BDE8-1446B3A2BAF6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2757814146" sldId="267"/>
            <ac:spMk id="4" creationId="{5AC3054A-5E3C-4631-B2E8-DE3498458F08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2757814146" sldId="267"/>
            <ac:spMk id="5" creationId="{15DF1AFA-C76D-48C7-A439-365009154E4A}"/>
          </ac:spMkLst>
        </pc:spChg>
        <pc:spChg chg="add mod">
          <ac:chgData name="Zhang, Hao [haozhang]" userId="24e64bb6-7a3b-4ace-8960-3339a8934562" providerId="ADAL" clId="{686B607F-261D-4ED3-98C8-0C058B5611A4}" dt="2022-02-25T11:08:18.518" v="1025" actId="20577"/>
          <ac:spMkLst>
            <pc:docMk/>
            <pc:sldMk cId="2757814146" sldId="267"/>
            <ac:spMk id="7" creationId="{4DF0294B-CCB8-415A-BE09-1E253F40DAC1}"/>
          </ac:spMkLst>
        </pc:spChg>
        <pc:graphicFrameChg chg="add mod">
          <ac:chgData name="Zhang, Hao [haozhang]" userId="24e64bb6-7a3b-4ace-8960-3339a8934562" providerId="ADAL" clId="{686B607F-261D-4ED3-98C8-0C058B5611A4}" dt="2022-02-25T11:06:44.527" v="854" actId="14100"/>
          <ac:graphicFrameMkLst>
            <pc:docMk/>
            <pc:sldMk cId="2757814146" sldId="267"/>
            <ac:graphicFrameMk id="6" creationId="{59EBD3C8-9B85-4ABB-9649-82485C68DD82}"/>
          </ac:graphicFrameMkLst>
        </pc:graphicFrameChg>
      </pc:sldChg>
      <pc:sldChg chg="addSp delSp modSp new mod">
        <pc:chgData name="Zhang, Hao [haozhang]" userId="24e64bb6-7a3b-4ace-8960-3339a8934562" providerId="ADAL" clId="{686B607F-261D-4ED3-98C8-0C058B5611A4}" dt="2022-02-25T10:52:33.956" v="396" actId="1076"/>
        <pc:sldMkLst>
          <pc:docMk/>
          <pc:sldMk cId="40706171" sldId="268"/>
        </pc:sldMkLst>
        <pc:spChg chg="del">
          <ac:chgData name="Zhang, Hao [haozhang]" userId="24e64bb6-7a3b-4ace-8960-3339a8934562" providerId="ADAL" clId="{686B607F-261D-4ED3-98C8-0C058B5611A4}" dt="2022-02-25T10:49:41.707" v="358" actId="22"/>
          <ac:spMkLst>
            <pc:docMk/>
            <pc:sldMk cId="40706171" sldId="268"/>
            <ac:spMk id="2" creationId="{816D9870-ACDC-49D1-9597-FCC63D16D776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40706171" sldId="268"/>
            <ac:spMk id="3" creationId="{BCFAA9D3-F5A1-4664-947E-8B2761D3429A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k cId="40706171" sldId="268"/>
            <ac:spMk id="4" creationId="{C9B9B61C-75B7-4BD7-8E6B-B5A4542AEEA7}"/>
          </ac:spMkLst>
        </pc:spChg>
        <pc:spChg chg="mod">
          <ac:chgData name="Zhang, Hao [haozhang]" userId="24e64bb6-7a3b-4ace-8960-3339a8934562" providerId="ADAL" clId="{686B607F-261D-4ED3-98C8-0C058B5611A4}" dt="2022-02-25T10:50:46.012" v="384" actId="20577"/>
          <ac:spMkLst>
            <pc:docMk/>
            <pc:sldMk cId="40706171" sldId="268"/>
            <ac:spMk id="5" creationId="{DE155B14-1CB9-43D1-8A7B-3726379FE06E}"/>
          </ac:spMkLst>
        </pc:spChg>
        <pc:picChg chg="add mod ord modCrop">
          <ac:chgData name="Zhang, Hao [haozhang]" userId="24e64bb6-7a3b-4ace-8960-3339a8934562" providerId="ADAL" clId="{686B607F-261D-4ED3-98C8-0C058B5611A4}" dt="2022-02-25T10:52:31.946" v="395" actId="1076"/>
          <ac:picMkLst>
            <pc:docMk/>
            <pc:sldMk cId="40706171" sldId="268"/>
            <ac:picMk id="7" creationId="{39DA59DD-20AE-4864-890F-941D5EDE59D1}"/>
          </ac:picMkLst>
        </pc:picChg>
        <pc:picChg chg="add mod modCrop">
          <ac:chgData name="Zhang, Hao [haozhang]" userId="24e64bb6-7a3b-4ace-8960-3339a8934562" providerId="ADAL" clId="{686B607F-261D-4ED3-98C8-0C058B5611A4}" dt="2022-02-25T10:52:33.956" v="396" actId="1076"/>
          <ac:picMkLst>
            <pc:docMk/>
            <pc:sldMk cId="40706171" sldId="268"/>
            <ac:picMk id="8" creationId="{9868E8AB-8D19-450A-96D8-A4BC9266559A}"/>
          </ac:picMkLst>
        </pc:picChg>
      </pc:sldChg>
      <pc:sldChg chg="modSp new mod">
        <pc:chgData name="Zhang, Hao [haozhang]" userId="24e64bb6-7a3b-4ace-8960-3339a8934562" providerId="ADAL" clId="{686B607F-261D-4ED3-98C8-0C058B5611A4}" dt="2022-02-25T11:11:36.813" v="1125" actId="20577"/>
        <pc:sldMkLst>
          <pc:docMk/>
          <pc:sldMk cId="2837401374" sldId="269"/>
        </pc:sldMkLst>
        <pc:spChg chg="mod">
          <ac:chgData name="Zhang, Hao [haozhang]" userId="24e64bb6-7a3b-4ace-8960-3339a8934562" providerId="ADAL" clId="{686B607F-261D-4ED3-98C8-0C058B5611A4}" dt="2022-02-25T10:55:23.222" v="419" actId="20577"/>
          <ac:spMkLst>
            <pc:docMk/>
            <pc:sldMk cId="2837401374" sldId="269"/>
            <ac:spMk id="2" creationId="{446AF484-F9B7-4B55-BA0F-C4D6A653411F}"/>
          </ac:spMkLst>
        </pc:spChg>
        <pc:spChg chg="mod">
          <ac:chgData name="Zhang, Hao [haozhang]" userId="24e64bb6-7a3b-4ace-8960-3339a8934562" providerId="ADAL" clId="{686B607F-261D-4ED3-98C8-0C058B5611A4}" dt="2022-02-25T11:11:36.813" v="1125" actId="20577"/>
          <ac:spMkLst>
            <pc:docMk/>
            <pc:sldMk cId="2837401374" sldId="269"/>
            <ac:spMk id="3" creationId="{377C4F43-FE08-4B96-B7C6-574519D18854}"/>
          </ac:spMkLst>
        </pc:spChg>
      </pc:sldChg>
      <pc:sldMasterChg chg="modSp modSldLayout">
        <pc:chgData name="Zhang, Hao [haozhang]" userId="24e64bb6-7a3b-4ace-8960-3339a8934562" providerId="ADAL" clId="{686B607F-261D-4ED3-98C8-0C058B5611A4}" dt="2022-02-25T10:50:30.651" v="371"/>
        <pc:sldMasterMkLst>
          <pc:docMk/>
          <pc:sldMasterMk cId="1257343926" sldId="2147483660"/>
        </pc:sldMasterMkLst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asterMk cId="1257343926" sldId="2147483660"/>
            <ac:spMk id="2" creationId="{00000000-0000-0000-0000-000000000000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asterMk cId="1257343926" sldId="2147483660"/>
            <ac:spMk id="3" creationId="{00000000-0000-0000-0000-000000000000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asterMk cId="1257343926" sldId="2147483660"/>
            <ac:spMk id="4" creationId="{00000000-0000-0000-0000-000000000000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asterMk cId="1257343926" sldId="2147483660"/>
            <ac:spMk id="5" creationId="{00000000-0000-0000-0000-000000000000}"/>
          </ac:spMkLst>
        </pc:spChg>
        <pc:spChg chg="mod">
          <ac:chgData name="Zhang, Hao [haozhang]" userId="24e64bb6-7a3b-4ace-8960-3339a8934562" providerId="ADAL" clId="{686B607F-261D-4ED3-98C8-0C058B5611A4}" dt="2022-02-25T10:50:30.651" v="371"/>
          <ac:spMkLst>
            <pc:docMk/>
            <pc:sldMasterMk cId="1257343926" sldId="2147483660"/>
            <ac:spMk id="6" creationId="{00000000-0000-0000-0000-000000000000}"/>
          </ac:spMkLst>
        </pc:spChg>
        <pc:sldLayoutChg chg="mo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1257343926" sldId="2147483660"/>
            <pc:sldLayoutMk cId="1210521253" sldId="2147483661"/>
          </pc:sldLayoutMkLst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1210521253" sldId="2147483661"/>
              <ac:spMk id="2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1210521253" sldId="2147483661"/>
              <ac:spMk id="3" creationId="{00000000-0000-0000-0000-000000000000}"/>
            </ac:spMkLst>
          </pc:spChg>
          <pc:picChg chg="mod">
            <ac:chgData name="Zhang, Hao [haozhang]" userId="24e64bb6-7a3b-4ace-8960-3339a8934562" providerId="ADAL" clId="{686B607F-261D-4ED3-98C8-0C058B5611A4}" dt="2022-02-25T10:50:30.651" v="371"/>
            <ac:picMkLst>
              <pc:docMk/>
              <pc:sldMasterMk cId="1257343926" sldId="2147483660"/>
              <pc:sldLayoutMk cId="1210521253" sldId="2147483661"/>
              <ac:picMk id="8" creationId="{9D821C60-942B-40D4-8648-CC10D98124BA}"/>
            </ac:picMkLst>
          </pc:picChg>
        </pc:sldLayoutChg>
        <pc:sldLayoutChg chg="mo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1257343926" sldId="2147483660"/>
            <pc:sldLayoutMk cId="254508030" sldId="2147483662"/>
          </pc:sldLayoutMkLst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254508030" sldId="2147483662"/>
              <ac:spMk id="2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254508030" sldId="2147483662"/>
              <ac:spMk id="3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254508030" sldId="2147483662"/>
              <ac:spMk id="6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254508030" sldId="2147483662"/>
              <ac:spMk id="7" creationId="{E5701FD1-D9F3-4AAF-BD68-454E75F0E4EF}"/>
            </ac:spMkLst>
          </pc:spChg>
          <pc:picChg chg="mod">
            <ac:chgData name="Zhang, Hao [haozhang]" userId="24e64bb6-7a3b-4ace-8960-3339a8934562" providerId="ADAL" clId="{686B607F-261D-4ED3-98C8-0C058B5611A4}" dt="2022-02-25T10:50:30.651" v="371"/>
            <ac:picMkLst>
              <pc:docMk/>
              <pc:sldMasterMk cId="1257343926" sldId="2147483660"/>
              <pc:sldLayoutMk cId="254508030" sldId="2147483662"/>
              <ac:picMk id="8" creationId="{1B61EB7B-B2BB-402C-BCA0-A037C7A4A8F5}"/>
            </ac:picMkLst>
          </pc:picChg>
          <pc:picChg chg="mod">
            <ac:chgData name="Zhang, Hao [haozhang]" userId="24e64bb6-7a3b-4ace-8960-3339a8934562" providerId="ADAL" clId="{686B607F-261D-4ED3-98C8-0C058B5611A4}" dt="2022-02-25T10:50:30.651" v="371"/>
            <ac:picMkLst>
              <pc:docMk/>
              <pc:sldMasterMk cId="1257343926" sldId="2147483660"/>
              <pc:sldLayoutMk cId="254508030" sldId="2147483662"/>
              <ac:picMk id="9" creationId="{FF56D051-7B66-4CC1-8887-9DE54FC754A6}"/>
            </ac:picMkLst>
          </pc:picChg>
          <pc:picChg chg="mod">
            <ac:chgData name="Zhang, Hao [haozhang]" userId="24e64bb6-7a3b-4ace-8960-3339a8934562" providerId="ADAL" clId="{686B607F-261D-4ED3-98C8-0C058B5611A4}" dt="2022-02-25T10:50:30.651" v="371"/>
            <ac:picMkLst>
              <pc:docMk/>
              <pc:sldMasterMk cId="1257343926" sldId="2147483660"/>
              <pc:sldLayoutMk cId="254508030" sldId="2147483662"/>
              <ac:picMk id="10" creationId="{A8970255-42D2-4FEB-AC27-E9CB1FB331A8}"/>
            </ac:picMkLst>
          </pc:picChg>
          <pc:cxnChg chg="mod">
            <ac:chgData name="Zhang, Hao [haozhang]" userId="24e64bb6-7a3b-4ace-8960-3339a8934562" providerId="ADAL" clId="{686B607F-261D-4ED3-98C8-0C058B5611A4}" dt="2022-02-25T10:50:30.651" v="371"/>
            <ac:cxnSpMkLst>
              <pc:docMk/>
              <pc:sldMasterMk cId="1257343926" sldId="2147483660"/>
              <pc:sldLayoutMk cId="254508030" sldId="2147483662"/>
              <ac:cxnSpMk id="11" creationId="{0ADB4D79-58FE-41B5-97F1-567F6ABAB94E}"/>
            </ac:cxnSpMkLst>
          </pc:cxnChg>
        </pc:sldLayoutChg>
        <pc:sldLayoutChg chg="mo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1257343926" sldId="2147483660"/>
            <pc:sldLayoutMk cId="677735522" sldId="2147483663"/>
          </pc:sldLayoutMkLst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677735522" sldId="2147483663"/>
              <ac:spMk id="2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677735522" sldId="2147483663"/>
              <ac:spMk id="3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677735522" sldId="2147483663"/>
              <ac:spMk id="4" creationId="{00000000-0000-0000-0000-000000000000}"/>
            </ac:spMkLst>
          </pc:spChg>
        </pc:sldLayoutChg>
        <pc:sldLayoutChg chg="mo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1257343926" sldId="2147483660"/>
            <pc:sldLayoutMk cId="393594582" sldId="2147483664"/>
          </pc:sldLayoutMkLst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93594582" sldId="2147483664"/>
              <ac:spMk id="3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93594582" sldId="2147483664"/>
              <ac:spMk id="4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93594582" sldId="2147483664"/>
              <ac:spMk id="5" creationId="{00000000-0000-0000-0000-000000000000}"/>
            </ac:spMkLst>
          </pc:spChg>
        </pc:sldLayoutChg>
        <pc:sldLayoutChg chg="mo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1257343926" sldId="2147483660"/>
            <pc:sldLayoutMk cId="3410267135" sldId="2147483665"/>
          </pc:sldLayoutMkLst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410267135" sldId="2147483665"/>
              <ac:spMk id="2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410267135" sldId="2147483665"/>
              <ac:spMk id="3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410267135" sldId="2147483665"/>
              <ac:spMk id="4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410267135" sldId="2147483665"/>
              <ac:spMk id="5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410267135" sldId="2147483665"/>
              <ac:spMk id="6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410267135" sldId="2147483665"/>
              <ac:spMk id="7" creationId="{00000000-0000-0000-0000-000000000000}"/>
            </ac:spMkLst>
          </pc:spChg>
        </pc:sldLayoutChg>
        <pc:sldLayoutChg chg="mo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1257343926" sldId="2147483660"/>
            <pc:sldLayoutMk cId="2808436170" sldId="2147483666"/>
          </pc:sldLayoutMkLst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2808436170" sldId="2147483666"/>
              <ac:spMk id="3" creationId="{00000000-0000-0000-0000-000000000000}"/>
            </ac:spMkLst>
          </pc:spChg>
        </pc:sldLayoutChg>
        <pc:sldLayoutChg chg="mo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1257343926" sldId="2147483660"/>
            <pc:sldLayoutMk cId="3089466168" sldId="2147483667"/>
          </pc:sldLayoutMkLst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089466168" sldId="2147483667"/>
              <ac:spMk id="2" creationId="{00000000-0000-0000-0000-000000000000}"/>
            </ac:spMkLst>
          </pc:spChg>
        </pc:sldLayoutChg>
        <pc:sldLayoutChg chg="mo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1257343926" sldId="2147483660"/>
            <pc:sldLayoutMk cId="1270638442" sldId="2147483668"/>
          </pc:sldLayoutMkLst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1270638442" sldId="2147483668"/>
              <ac:spMk id="2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1270638442" sldId="2147483668"/>
              <ac:spMk id="3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1270638442" sldId="2147483668"/>
              <ac:spMk id="4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1270638442" sldId="2147483668"/>
              <ac:spMk id="5" creationId="{00000000-0000-0000-0000-000000000000}"/>
            </ac:spMkLst>
          </pc:spChg>
        </pc:sldLayoutChg>
        <pc:sldLayoutChg chg="mo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1257343926" sldId="2147483660"/>
            <pc:sldLayoutMk cId="3584707088" sldId="2147483669"/>
          </pc:sldLayoutMkLst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584707088" sldId="2147483669"/>
              <ac:spMk id="2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584707088" sldId="2147483669"/>
              <ac:spMk id="3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584707088" sldId="2147483669"/>
              <ac:spMk id="4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584707088" sldId="2147483669"/>
              <ac:spMk id="5" creationId="{00000000-0000-0000-0000-000000000000}"/>
            </ac:spMkLst>
          </pc:spChg>
        </pc:sldLayoutChg>
        <pc:sldLayoutChg chg="mo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1257343926" sldId="2147483660"/>
            <pc:sldLayoutMk cId="2813439645" sldId="2147483670"/>
          </pc:sldLayoutMkLst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2813439645" sldId="2147483670"/>
              <ac:spMk id="4" creationId="{00000000-0000-0000-0000-000000000000}"/>
            </ac:spMkLst>
          </pc:spChg>
        </pc:sldLayoutChg>
        <pc:sldLayoutChg chg="mo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1257343926" sldId="2147483660"/>
            <pc:sldLayoutMk cId="3906659757" sldId="2147483671"/>
          </pc:sldLayoutMkLst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906659757" sldId="2147483671"/>
              <ac:spMk id="2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906659757" sldId="2147483671"/>
              <ac:spMk id="3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0:30.651" v="371"/>
            <ac:spMkLst>
              <pc:docMk/>
              <pc:sldMasterMk cId="1257343926" sldId="2147483660"/>
              <pc:sldLayoutMk cId="3906659757" sldId="2147483671"/>
              <ac:spMk id="4" creationId="{00000000-0000-0000-0000-000000000000}"/>
            </ac:spMkLst>
          </pc:spChg>
        </pc:sldLayoutChg>
      </pc:sldMasterChg>
      <pc:sldMasterChg chg="modSldLayout">
        <pc:chgData name="Zhang, Hao [haozhang]" userId="24e64bb6-7a3b-4ace-8960-3339a8934562" providerId="ADAL" clId="{686B607F-261D-4ED3-98C8-0C058B5611A4}" dt="2022-02-25T10:51:36.003" v="389" actId="207"/>
        <pc:sldMasterMkLst>
          <pc:docMk/>
          <pc:sldMasterMk cId="437040752" sldId="2147483672"/>
        </pc:sldMasterMkLst>
        <pc:sldLayoutChg chg="addSp">
          <pc:chgData name="Zhang, Hao [haozhang]" userId="24e64bb6-7a3b-4ace-8960-3339a8934562" providerId="ADAL" clId="{686B607F-261D-4ED3-98C8-0C058B5611A4}" dt="2022-02-25T10:50:30.651" v="371"/>
          <pc:sldLayoutMkLst>
            <pc:docMk/>
            <pc:sldMasterMk cId="437040752" sldId="2147483672"/>
            <pc:sldLayoutMk cId="824960088" sldId="2147483673"/>
          </pc:sldLayoutMkLst>
          <pc:picChg chg="add">
            <ac:chgData name="Zhang, Hao [haozhang]" userId="24e64bb6-7a3b-4ace-8960-3339a8934562" providerId="ADAL" clId="{686B607F-261D-4ED3-98C8-0C058B5611A4}" dt="2022-02-25T10:50:30.651" v="371"/>
            <ac:picMkLst>
              <pc:docMk/>
              <pc:sldMasterMk cId="437040752" sldId="2147483672"/>
              <pc:sldLayoutMk cId="824960088" sldId="2147483673"/>
              <ac:picMk id="7" creationId="{1494A3D8-C6BC-4A8A-810C-865B9722125C}"/>
            </ac:picMkLst>
          </pc:picChg>
        </pc:sldLayoutChg>
        <pc:sldLayoutChg chg="addSp modSp mod">
          <pc:chgData name="Zhang, Hao [haozhang]" userId="24e64bb6-7a3b-4ace-8960-3339a8934562" providerId="ADAL" clId="{686B607F-261D-4ED3-98C8-0C058B5611A4}" dt="2022-02-25T10:51:36.003" v="389" actId="207"/>
          <pc:sldLayoutMkLst>
            <pc:docMk/>
            <pc:sldMasterMk cId="437040752" sldId="2147483672"/>
            <pc:sldLayoutMk cId="4003857544" sldId="2147483674"/>
          </pc:sldLayoutMkLst>
          <pc:spChg chg="mod">
            <ac:chgData name="Zhang, Hao [haozhang]" userId="24e64bb6-7a3b-4ace-8960-3339a8934562" providerId="ADAL" clId="{686B607F-261D-4ED3-98C8-0C058B5611A4}" dt="2022-02-25T10:51:36.003" v="389" actId="207"/>
            <ac:spMkLst>
              <pc:docMk/>
              <pc:sldMasterMk cId="437040752" sldId="2147483672"/>
              <pc:sldLayoutMk cId="4003857544" sldId="2147483674"/>
              <ac:spMk id="2" creationId="{00000000-0000-0000-0000-000000000000}"/>
            </ac:spMkLst>
          </pc:spChg>
          <pc:spChg chg="mod">
            <ac:chgData name="Zhang, Hao [haozhang]" userId="24e64bb6-7a3b-4ace-8960-3339a8934562" providerId="ADAL" clId="{686B607F-261D-4ED3-98C8-0C058B5611A4}" dt="2022-02-25T10:51:10.464" v="385" actId="1076"/>
            <ac:spMkLst>
              <pc:docMk/>
              <pc:sldMasterMk cId="437040752" sldId="2147483672"/>
              <pc:sldLayoutMk cId="4003857544" sldId="2147483674"/>
              <ac:spMk id="3" creationId="{00000000-0000-0000-0000-000000000000}"/>
            </ac:spMkLst>
          </pc:spChg>
          <pc:spChg chg="add mod ord">
            <ac:chgData name="Zhang, Hao [haozhang]" userId="24e64bb6-7a3b-4ace-8960-3339a8934562" providerId="ADAL" clId="{686B607F-261D-4ED3-98C8-0C058B5611A4}" dt="2022-02-25T10:51:30.492" v="388" actId="207"/>
            <ac:spMkLst>
              <pc:docMk/>
              <pc:sldMasterMk cId="437040752" sldId="2147483672"/>
              <pc:sldLayoutMk cId="4003857544" sldId="2147483674"/>
              <ac:spMk id="7" creationId="{F1360370-6BD5-464B-90F1-C11DC672BE8E}"/>
            </ac:spMkLst>
          </pc:spChg>
          <pc:picChg chg="add">
            <ac:chgData name="Zhang, Hao [haozhang]" userId="24e64bb6-7a3b-4ace-8960-3339a8934562" providerId="ADAL" clId="{686B607F-261D-4ED3-98C8-0C058B5611A4}" dt="2022-02-25T10:50:30.651" v="371"/>
            <ac:picMkLst>
              <pc:docMk/>
              <pc:sldMasterMk cId="437040752" sldId="2147483672"/>
              <pc:sldLayoutMk cId="4003857544" sldId="2147483674"/>
              <ac:picMk id="8" creationId="{573A2D53-BB01-4A07-A3FE-24DBE761D753}"/>
            </ac:picMkLst>
          </pc:picChg>
          <pc:picChg chg="add">
            <ac:chgData name="Zhang, Hao [haozhang]" userId="24e64bb6-7a3b-4ace-8960-3339a8934562" providerId="ADAL" clId="{686B607F-261D-4ED3-98C8-0C058B5611A4}" dt="2022-02-25T10:50:30.651" v="371"/>
            <ac:picMkLst>
              <pc:docMk/>
              <pc:sldMasterMk cId="437040752" sldId="2147483672"/>
              <pc:sldLayoutMk cId="4003857544" sldId="2147483674"/>
              <ac:picMk id="9" creationId="{ADB8FE4B-ACA1-4500-A827-3D40226F637B}"/>
            </ac:picMkLst>
          </pc:picChg>
          <pc:picChg chg="add">
            <ac:chgData name="Zhang, Hao [haozhang]" userId="24e64bb6-7a3b-4ace-8960-3339a8934562" providerId="ADAL" clId="{686B607F-261D-4ED3-98C8-0C058B5611A4}" dt="2022-02-25T10:50:30.651" v="371"/>
            <ac:picMkLst>
              <pc:docMk/>
              <pc:sldMasterMk cId="437040752" sldId="2147483672"/>
              <pc:sldLayoutMk cId="4003857544" sldId="2147483674"/>
              <ac:picMk id="10" creationId="{CDA4A079-F138-41A5-A105-5A1C1158CDE0}"/>
            </ac:picMkLst>
          </pc:picChg>
          <pc:cxnChg chg="add">
            <ac:chgData name="Zhang, Hao [haozhang]" userId="24e64bb6-7a3b-4ace-8960-3339a8934562" providerId="ADAL" clId="{686B607F-261D-4ED3-98C8-0C058B5611A4}" dt="2022-02-25T10:50:30.651" v="371"/>
            <ac:cxnSpMkLst>
              <pc:docMk/>
              <pc:sldMasterMk cId="437040752" sldId="2147483672"/>
              <pc:sldLayoutMk cId="4003857544" sldId="2147483674"/>
              <ac:cxnSpMk id="11" creationId="{874F4557-6F12-4648-BA4F-35087FA126E2}"/>
            </ac:cxnSpMkLst>
          </pc:cxn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theuniversityofliverpool-my.sharepoint.com/personal/haozhang_liverpool_ac_uk/Documents/Gasjet/meetings/meeting2022/20220225/Pressur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theuniversityofliverpool-my.sharepoint.com/personal/haozhang_liverpool_ac_uk/Documents/Gasjet/meetings/meeting2022/20220225/Pressur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theuniversityofliverpool-my.sharepoint.com/personal/haozhang_liverpool_ac_uk/Documents/Gasjet/meetings/meeting2022/20220225/Pressur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9816938643539119E-2"/>
          <c:y val="0.13776018727117664"/>
          <c:w val="0.86840769903762027"/>
          <c:h val="0.7566235389260818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Sheet3!$F$1</c:f>
              <c:strCache>
                <c:ptCount val="1"/>
                <c:pt idx="0">
                  <c:v>Dump chamber pressure 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Sheet3!$A$2:$A$7380</c:f>
              <c:numCache>
                <c:formatCode>dd/mm/yyyy\ hh:mm:ss</c:formatCode>
                <c:ptCount val="7379"/>
                <c:pt idx="0">
                  <c:v>44609.499363425923</c:v>
                </c:pt>
                <c:pt idx="1">
                  <c:v>44609.500092592592</c:v>
                </c:pt>
                <c:pt idx="2">
                  <c:v>44609.500821759262</c:v>
                </c:pt>
                <c:pt idx="3">
                  <c:v>44609.501539351855</c:v>
                </c:pt>
                <c:pt idx="4">
                  <c:v>44609.502280092594</c:v>
                </c:pt>
                <c:pt idx="5">
                  <c:v>44609.503009259257</c:v>
                </c:pt>
                <c:pt idx="6">
                  <c:v>44609.50372685185</c:v>
                </c:pt>
                <c:pt idx="7">
                  <c:v>44609.50445601852</c:v>
                </c:pt>
                <c:pt idx="8">
                  <c:v>44609.505185185182</c:v>
                </c:pt>
                <c:pt idx="9">
                  <c:v>44609.505902777775</c:v>
                </c:pt>
                <c:pt idx="10">
                  <c:v>44609.506631944445</c:v>
                </c:pt>
                <c:pt idx="11">
                  <c:v>44609.507361111115</c:v>
                </c:pt>
                <c:pt idx="12">
                  <c:v>44609.5080787037</c:v>
                </c:pt>
                <c:pt idx="13">
                  <c:v>44609.50880787037</c:v>
                </c:pt>
                <c:pt idx="14">
                  <c:v>44609.50953703704</c:v>
                </c:pt>
                <c:pt idx="15">
                  <c:v>44609.510266203702</c:v>
                </c:pt>
                <c:pt idx="16">
                  <c:v>44609.510983796295</c:v>
                </c:pt>
                <c:pt idx="17">
                  <c:v>44609.511712962965</c:v>
                </c:pt>
                <c:pt idx="18">
                  <c:v>44609.512442129628</c:v>
                </c:pt>
                <c:pt idx="19">
                  <c:v>44609.513159722221</c:v>
                </c:pt>
                <c:pt idx="20">
                  <c:v>44609.513888888891</c:v>
                </c:pt>
                <c:pt idx="21">
                  <c:v>44609.514618055553</c:v>
                </c:pt>
                <c:pt idx="22">
                  <c:v>44609.515335648146</c:v>
                </c:pt>
                <c:pt idx="23">
                  <c:v>44609.516064814816</c:v>
                </c:pt>
                <c:pt idx="24">
                  <c:v>44609.516793981478</c:v>
                </c:pt>
                <c:pt idx="25">
                  <c:v>44609.517511574071</c:v>
                </c:pt>
                <c:pt idx="26">
                  <c:v>44609.518240740741</c:v>
                </c:pt>
                <c:pt idx="27">
                  <c:v>44609.518969907411</c:v>
                </c:pt>
                <c:pt idx="28">
                  <c:v>44609.519687499997</c:v>
                </c:pt>
                <c:pt idx="29">
                  <c:v>44609.520428240743</c:v>
                </c:pt>
                <c:pt idx="30">
                  <c:v>44609.521203703705</c:v>
                </c:pt>
                <c:pt idx="31">
                  <c:v>44609.521921296298</c:v>
                </c:pt>
                <c:pt idx="32">
                  <c:v>44609.522650462961</c:v>
                </c:pt>
                <c:pt idx="33">
                  <c:v>44609.523379629631</c:v>
                </c:pt>
                <c:pt idx="34">
                  <c:v>44609.524097222224</c:v>
                </c:pt>
                <c:pt idx="35">
                  <c:v>44609.524826388886</c:v>
                </c:pt>
                <c:pt idx="36">
                  <c:v>44609.525555555556</c:v>
                </c:pt>
                <c:pt idx="37">
                  <c:v>44609.526273148149</c:v>
                </c:pt>
                <c:pt idx="38">
                  <c:v>44609.527002314811</c:v>
                </c:pt>
                <c:pt idx="39">
                  <c:v>44609.527731481481</c:v>
                </c:pt>
                <c:pt idx="40">
                  <c:v>44609.528449074074</c:v>
                </c:pt>
                <c:pt idx="41">
                  <c:v>44609.529178240744</c:v>
                </c:pt>
                <c:pt idx="42">
                  <c:v>44609.529907407406</c:v>
                </c:pt>
                <c:pt idx="43">
                  <c:v>44609.530624999999</c:v>
                </c:pt>
                <c:pt idx="44">
                  <c:v>44609.531354166669</c:v>
                </c:pt>
                <c:pt idx="45">
                  <c:v>44609.532083333332</c:v>
                </c:pt>
                <c:pt idx="46">
                  <c:v>44609.532800925925</c:v>
                </c:pt>
                <c:pt idx="47">
                  <c:v>44609.533530092594</c:v>
                </c:pt>
                <c:pt idx="48">
                  <c:v>44609.534247685187</c:v>
                </c:pt>
                <c:pt idx="49">
                  <c:v>44609.53497685185</c:v>
                </c:pt>
                <c:pt idx="50">
                  <c:v>44609.53570601852</c:v>
                </c:pt>
                <c:pt idx="51">
                  <c:v>44609.536423611113</c:v>
                </c:pt>
                <c:pt idx="52">
                  <c:v>44609.537152777775</c:v>
                </c:pt>
                <c:pt idx="53">
                  <c:v>44609.537881944445</c:v>
                </c:pt>
                <c:pt idx="54">
                  <c:v>44609.538599537038</c:v>
                </c:pt>
                <c:pt idx="55">
                  <c:v>44609.5393287037</c:v>
                </c:pt>
                <c:pt idx="56">
                  <c:v>44609.54005787037</c:v>
                </c:pt>
                <c:pt idx="57">
                  <c:v>44609.54078703704</c:v>
                </c:pt>
                <c:pt idx="58">
                  <c:v>44609.541504629633</c:v>
                </c:pt>
                <c:pt idx="59">
                  <c:v>44609.542233796295</c:v>
                </c:pt>
                <c:pt idx="60">
                  <c:v>44609.542962962965</c:v>
                </c:pt>
                <c:pt idx="61">
                  <c:v>44609.543680555558</c:v>
                </c:pt>
                <c:pt idx="62">
                  <c:v>44609.544409722221</c:v>
                </c:pt>
                <c:pt idx="63">
                  <c:v>44609.545138888891</c:v>
                </c:pt>
                <c:pt idx="64">
                  <c:v>44609.545856481483</c:v>
                </c:pt>
                <c:pt idx="65">
                  <c:v>44609.546585648146</c:v>
                </c:pt>
                <c:pt idx="66">
                  <c:v>44609.547314814816</c:v>
                </c:pt>
                <c:pt idx="67">
                  <c:v>44609.548032407409</c:v>
                </c:pt>
                <c:pt idx="68">
                  <c:v>44609.548761574071</c:v>
                </c:pt>
                <c:pt idx="69">
                  <c:v>44609.549490740741</c:v>
                </c:pt>
                <c:pt idx="70">
                  <c:v>44609.550208333334</c:v>
                </c:pt>
                <c:pt idx="71">
                  <c:v>44609.550937499997</c:v>
                </c:pt>
                <c:pt idx="72">
                  <c:v>44609.551666666666</c:v>
                </c:pt>
                <c:pt idx="73">
                  <c:v>44609.552384259259</c:v>
                </c:pt>
                <c:pt idx="74">
                  <c:v>44609.553113425929</c:v>
                </c:pt>
                <c:pt idx="75">
                  <c:v>44609.553842592592</c:v>
                </c:pt>
                <c:pt idx="76">
                  <c:v>44609.554571759261</c:v>
                </c:pt>
                <c:pt idx="77">
                  <c:v>44609.555289351854</c:v>
                </c:pt>
                <c:pt idx="78">
                  <c:v>44609.556018518517</c:v>
                </c:pt>
                <c:pt idx="79">
                  <c:v>44609.556747685187</c:v>
                </c:pt>
                <c:pt idx="80">
                  <c:v>44609.55746527778</c:v>
                </c:pt>
                <c:pt idx="81">
                  <c:v>44609.558240740742</c:v>
                </c:pt>
                <c:pt idx="82">
                  <c:v>44609.558969907404</c:v>
                </c:pt>
                <c:pt idx="83">
                  <c:v>44609.559699074074</c:v>
                </c:pt>
                <c:pt idx="84">
                  <c:v>44609.560416666667</c:v>
                </c:pt>
                <c:pt idx="85">
                  <c:v>44609.561145833337</c:v>
                </c:pt>
                <c:pt idx="86">
                  <c:v>44609.561874999999</c:v>
                </c:pt>
                <c:pt idx="87">
                  <c:v>44609.562592592592</c:v>
                </c:pt>
                <c:pt idx="88">
                  <c:v>44609.563321759262</c:v>
                </c:pt>
                <c:pt idx="89">
                  <c:v>44609.564050925925</c:v>
                </c:pt>
                <c:pt idx="90">
                  <c:v>44609.564768518518</c:v>
                </c:pt>
                <c:pt idx="91">
                  <c:v>44609.565497685187</c:v>
                </c:pt>
                <c:pt idx="92">
                  <c:v>44609.56622685185</c:v>
                </c:pt>
                <c:pt idx="93">
                  <c:v>44609.566944444443</c:v>
                </c:pt>
                <c:pt idx="94">
                  <c:v>44609.567673611113</c:v>
                </c:pt>
                <c:pt idx="95">
                  <c:v>44609.568402777775</c:v>
                </c:pt>
                <c:pt idx="96">
                  <c:v>44609.569120370368</c:v>
                </c:pt>
                <c:pt idx="97">
                  <c:v>44609.569849537038</c:v>
                </c:pt>
                <c:pt idx="98">
                  <c:v>44609.570567129631</c:v>
                </c:pt>
                <c:pt idx="99">
                  <c:v>44609.571296296293</c:v>
                </c:pt>
                <c:pt idx="100">
                  <c:v>44609.572025462963</c:v>
                </c:pt>
                <c:pt idx="101">
                  <c:v>44609.572743055556</c:v>
                </c:pt>
                <c:pt idx="102">
                  <c:v>44609.573472222219</c:v>
                </c:pt>
                <c:pt idx="103">
                  <c:v>44609.574201388888</c:v>
                </c:pt>
                <c:pt idx="104">
                  <c:v>44609.574918981481</c:v>
                </c:pt>
                <c:pt idx="105">
                  <c:v>44609.575648148151</c:v>
                </c:pt>
                <c:pt idx="106">
                  <c:v>44609.576377314814</c:v>
                </c:pt>
                <c:pt idx="107">
                  <c:v>44609.577094907407</c:v>
                </c:pt>
                <c:pt idx="108">
                  <c:v>44609.577824074076</c:v>
                </c:pt>
                <c:pt idx="109">
                  <c:v>44609.578553240739</c:v>
                </c:pt>
                <c:pt idx="110">
                  <c:v>44609.579270833332</c:v>
                </c:pt>
                <c:pt idx="111">
                  <c:v>44609.58</c:v>
                </c:pt>
                <c:pt idx="112">
                  <c:v>44609.580775462964</c:v>
                </c:pt>
                <c:pt idx="113">
                  <c:v>44609.581504629627</c:v>
                </c:pt>
                <c:pt idx="114">
                  <c:v>44609.582233796296</c:v>
                </c:pt>
                <c:pt idx="115">
                  <c:v>44609.582962962966</c:v>
                </c:pt>
                <c:pt idx="116">
                  <c:v>44609.583680555559</c:v>
                </c:pt>
                <c:pt idx="117">
                  <c:v>44609.584409722222</c:v>
                </c:pt>
                <c:pt idx="118">
                  <c:v>44609.585127314815</c:v>
                </c:pt>
                <c:pt idx="119">
                  <c:v>44609.585856481484</c:v>
                </c:pt>
                <c:pt idx="120">
                  <c:v>44609.586585648147</c:v>
                </c:pt>
                <c:pt idx="121">
                  <c:v>44609.58730324074</c:v>
                </c:pt>
                <c:pt idx="122">
                  <c:v>44609.58803240741</c:v>
                </c:pt>
                <c:pt idx="123">
                  <c:v>44609.588761574072</c:v>
                </c:pt>
                <c:pt idx="124">
                  <c:v>44609.589490740742</c:v>
                </c:pt>
                <c:pt idx="125">
                  <c:v>44609.590208333335</c:v>
                </c:pt>
                <c:pt idx="126">
                  <c:v>44609.590937499997</c:v>
                </c:pt>
                <c:pt idx="127">
                  <c:v>44609.59165509259</c:v>
                </c:pt>
                <c:pt idx="128">
                  <c:v>44609.59238425926</c:v>
                </c:pt>
                <c:pt idx="129">
                  <c:v>44609.593113425923</c:v>
                </c:pt>
                <c:pt idx="130">
                  <c:v>44609.593842592592</c:v>
                </c:pt>
                <c:pt idx="131">
                  <c:v>44609.594560185185</c:v>
                </c:pt>
                <c:pt idx="132">
                  <c:v>44609.595289351855</c:v>
                </c:pt>
                <c:pt idx="133">
                  <c:v>44609.596018518518</c:v>
                </c:pt>
                <c:pt idx="134">
                  <c:v>44609.596736111111</c:v>
                </c:pt>
                <c:pt idx="135">
                  <c:v>44609.59746527778</c:v>
                </c:pt>
                <c:pt idx="136">
                  <c:v>44609.598194444443</c:v>
                </c:pt>
                <c:pt idx="137">
                  <c:v>44609.598912037036</c:v>
                </c:pt>
                <c:pt idx="138">
                  <c:v>44609.599641203706</c:v>
                </c:pt>
                <c:pt idx="139">
                  <c:v>44609.600370370368</c:v>
                </c:pt>
                <c:pt idx="140">
                  <c:v>44609.601099537038</c:v>
                </c:pt>
                <c:pt idx="141">
                  <c:v>44609.601817129631</c:v>
                </c:pt>
                <c:pt idx="142">
                  <c:v>44609.602546296293</c:v>
                </c:pt>
                <c:pt idx="143">
                  <c:v>44609.603275462963</c:v>
                </c:pt>
                <c:pt idx="144">
                  <c:v>44609.603993055556</c:v>
                </c:pt>
                <c:pt idx="145">
                  <c:v>44609.604722222219</c:v>
                </c:pt>
                <c:pt idx="146">
                  <c:v>44609.605451388888</c:v>
                </c:pt>
                <c:pt idx="147">
                  <c:v>44609.606168981481</c:v>
                </c:pt>
                <c:pt idx="148">
                  <c:v>44609.606898148151</c:v>
                </c:pt>
                <c:pt idx="149">
                  <c:v>44609.607615740744</c:v>
                </c:pt>
                <c:pt idx="150">
                  <c:v>44609.608344907407</c:v>
                </c:pt>
                <c:pt idx="151">
                  <c:v>44609.609074074076</c:v>
                </c:pt>
                <c:pt idx="152">
                  <c:v>44609.609803240739</c:v>
                </c:pt>
                <c:pt idx="153">
                  <c:v>44609.610520833332</c:v>
                </c:pt>
                <c:pt idx="154">
                  <c:v>44609.611250000002</c:v>
                </c:pt>
                <c:pt idx="155">
                  <c:v>44609.611979166664</c:v>
                </c:pt>
                <c:pt idx="156">
                  <c:v>44609.612708333334</c:v>
                </c:pt>
                <c:pt idx="157">
                  <c:v>44609.613425925927</c:v>
                </c:pt>
                <c:pt idx="158">
                  <c:v>44609.614201388889</c:v>
                </c:pt>
                <c:pt idx="159">
                  <c:v>44609.614930555559</c:v>
                </c:pt>
                <c:pt idx="160">
                  <c:v>44609.615659722222</c:v>
                </c:pt>
                <c:pt idx="161">
                  <c:v>44609.616388888891</c:v>
                </c:pt>
                <c:pt idx="162">
                  <c:v>44609.617106481484</c:v>
                </c:pt>
                <c:pt idx="163">
                  <c:v>44609.617835648147</c:v>
                </c:pt>
                <c:pt idx="164">
                  <c:v>44609.618564814817</c:v>
                </c:pt>
                <c:pt idx="165">
                  <c:v>44609.61928240741</c:v>
                </c:pt>
                <c:pt idx="166">
                  <c:v>44609.620011574072</c:v>
                </c:pt>
                <c:pt idx="167">
                  <c:v>44609.620740740742</c:v>
                </c:pt>
                <c:pt idx="168">
                  <c:v>44609.621458333335</c:v>
                </c:pt>
                <c:pt idx="169">
                  <c:v>44609.622187499997</c:v>
                </c:pt>
                <c:pt idx="170">
                  <c:v>44609.622916666667</c:v>
                </c:pt>
                <c:pt idx="171">
                  <c:v>44609.623645833337</c:v>
                </c:pt>
                <c:pt idx="172">
                  <c:v>44609.624363425923</c:v>
                </c:pt>
                <c:pt idx="173">
                  <c:v>44609.625092592592</c:v>
                </c:pt>
                <c:pt idx="174">
                  <c:v>44609.625821759262</c:v>
                </c:pt>
                <c:pt idx="175">
                  <c:v>44609.626539351855</c:v>
                </c:pt>
                <c:pt idx="176">
                  <c:v>44609.627268518518</c:v>
                </c:pt>
                <c:pt idx="177">
                  <c:v>44609.627997685187</c:v>
                </c:pt>
                <c:pt idx="178">
                  <c:v>44609.62872685185</c:v>
                </c:pt>
                <c:pt idx="179">
                  <c:v>44609.629444444443</c:v>
                </c:pt>
                <c:pt idx="180">
                  <c:v>44609.630173611113</c:v>
                </c:pt>
                <c:pt idx="181">
                  <c:v>44609.630902777775</c:v>
                </c:pt>
                <c:pt idx="182">
                  <c:v>44609.631620370368</c:v>
                </c:pt>
                <c:pt idx="183">
                  <c:v>44609.632349537038</c:v>
                </c:pt>
                <c:pt idx="184">
                  <c:v>44609.633125</c:v>
                </c:pt>
                <c:pt idx="185">
                  <c:v>44609.63385416667</c:v>
                </c:pt>
                <c:pt idx="186">
                  <c:v>44609.634571759256</c:v>
                </c:pt>
                <c:pt idx="187">
                  <c:v>44609.635300925926</c:v>
                </c:pt>
                <c:pt idx="188">
                  <c:v>44609.636030092595</c:v>
                </c:pt>
                <c:pt idx="189">
                  <c:v>44609.636747685188</c:v>
                </c:pt>
                <c:pt idx="190">
                  <c:v>44609.637476851851</c:v>
                </c:pt>
                <c:pt idx="191">
                  <c:v>44609.638206018521</c:v>
                </c:pt>
                <c:pt idx="192">
                  <c:v>44609.638935185183</c:v>
                </c:pt>
                <c:pt idx="193">
                  <c:v>44609.639652777776</c:v>
                </c:pt>
                <c:pt idx="194">
                  <c:v>44609.640381944446</c:v>
                </c:pt>
                <c:pt idx="195">
                  <c:v>44609.641157407408</c:v>
                </c:pt>
                <c:pt idx="196">
                  <c:v>44609.641886574071</c:v>
                </c:pt>
                <c:pt idx="197">
                  <c:v>44609.642604166664</c:v>
                </c:pt>
                <c:pt idx="198">
                  <c:v>44609.643333333333</c:v>
                </c:pt>
                <c:pt idx="199">
                  <c:v>44609.644062500003</c:v>
                </c:pt>
                <c:pt idx="200">
                  <c:v>44609.644780092596</c:v>
                </c:pt>
                <c:pt idx="201">
                  <c:v>44609.645555555559</c:v>
                </c:pt>
                <c:pt idx="202">
                  <c:v>44609.646284722221</c:v>
                </c:pt>
                <c:pt idx="203">
                  <c:v>44609.647013888891</c:v>
                </c:pt>
                <c:pt idx="204">
                  <c:v>44609.647731481484</c:v>
                </c:pt>
                <c:pt idx="205">
                  <c:v>44609.648460648146</c:v>
                </c:pt>
                <c:pt idx="206">
                  <c:v>44609.649189814816</c:v>
                </c:pt>
                <c:pt idx="207">
                  <c:v>44609.649907407409</c:v>
                </c:pt>
                <c:pt idx="208">
                  <c:v>44609.650636574072</c:v>
                </c:pt>
                <c:pt idx="209">
                  <c:v>44609.651365740741</c:v>
                </c:pt>
                <c:pt idx="210">
                  <c:v>44609.652083333334</c:v>
                </c:pt>
                <c:pt idx="211">
                  <c:v>44609.652812499997</c:v>
                </c:pt>
                <c:pt idx="212">
                  <c:v>44609.653587962966</c:v>
                </c:pt>
                <c:pt idx="213">
                  <c:v>44609.654317129629</c:v>
                </c:pt>
                <c:pt idx="214">
                  <c:v>44609.655046296299</c:v>
                </c:pt>
                <c:pt idx="215">
                  <c:v>44609.655763888892</c:v>
                </c:pt>
                <c:pt idx="216">
                  <c:v>44609.656493055554</c:v>
                </c:pt>
                <c:pt idx="217">
                  <c:v>44609.657222222224</c:v>
                </c:pt>
                <c:pt idx="218">
                  <c:v>44609.657939814817</c:v>
                </c:pt>
                <c:pt idx="219">
                  <c:v>44609.658668981479</c:v>
                </c:pt>
                <c:pt idx="220">
                  <c:v>44609.659398148149</c:v>
                </c:pt>
                <c:pt idx="221">
                  <c:v>44609.660115740742</c:v>
                </c:pt>
                <c:pt idx="222">
                  <c:v>44609.660844907405</c:v>
                </c:pt>
                <c:pt idx="223">
                  <c:v>44609.661574074074</c:v>
                </c:pt>
                <c:pt idx="224">
                  <c:v>44609.662291666667</c:v>
                </c:pt>
                <c:pt idx="225">
                  <c:v>44609.66302083333</c:v>
                </c:pt>
                <c:pt idx="226">
                  <c:v>44609.66375</c:v>
                </c:pt>
                <c:pt idx="227">
                  <c:v>44609.664467592593</c:v>
                </c:pt>
                <c:pt idx="228">
                  <c:v>44609.665196759262</c:v>
                </c:pt>
                <c:pt idx="229">
                  <c:v>44609.665925925925</c:v>
                </c:pt>
                <c:pt idx="230">
                  <c:v>44609.666643518518</c:v>
                </c:pt>
                <c:pt idx="231">
                  <c:v>44609.667372685188</c:v>
                </c:pt>
                <c:pt idx="232">
                  <c:v>44609.66810185185</c:v>
                </c:pt>
                <c:pt idx="233">
                  <c:v>44609.668819444443</c:v>
                </c:pt>
                <c:pt idx="234">
                  <c:v>44609.669548611113</c:v>
                </c:pt>
                <c:pt idx="235">
                  <c:v>44609.670277777775</c:v>
                </c:pt>
                <c:pt idx="236">
                  <c:v>44609.670995370368</c:v>
                </c:pt>
                <c:pt idx="237">
                  <c:v>44609.671724537038</c:v>
                </c:pt>
                <c:pt idx="238">
                  <c:v>44609.672500000001</c:v>
                </c:pt>
                <c:pt idx="239">
                  <c:v>44609.673229166663</c:v>
                </c:pt>
                <c:pt idx="240">
                  <c:v>44609.673946759256</c:v>
                </c:pt>
                <c:pt idx="241">
                  <c:v>44609.674675925926</c:v>
                </c:pt>
                <c:pt idx="242">
                  <c:v>44609.675405092596</c:v>
                </c:pt>
                <c:pt idx="243">
                  <c:v>44609.676122685189</c:v>
                </c:pt>
                <c:pt idx="244">
                  <c:v>44609.676851851851</c:v>
                </c:pt>
                <c:pt idx="245">
                  <c:v>44609.677581018521</c:v>
                </c:pt>
                <c:pt idx="246">
                  <c:v>44609.678298611114</c:v>
                </c:pt>
                <c:pt idx="247">
                  <c:v>44609.679027777776</c:v>
                </c:pt>
                <c:pt idx="248">
                  <c:v>44609.679756944446</c:v>
                </c:pt>
                <c:pt idx="249">
                  <c:v>44609.680474537039</c:v>
                </c:pt>
                <c:pt idx="250">
                  <c:v>44609.681203703702</c:v>
                </c:pt>
                <c:pt idx="251">
                  <c:v>44609.681932870371</c:v>
                </c:pt>
                <c:pt idx="252">
                  <c:v>44609.682650462964</c:v>
                </c:pt>
                <c:pt idx="253">
                  <c:v>44609.683379629627</c:v>
                </c:pt>
                <c:pt idx="254">
                  <c:v>44609.684155092589</c:v>
                </c:pt>
                <c:pt idx="255">
                  <c:v>44609.684884259259</c:v>
                </c:pt>
                <c:pt idx="256">
                  <c:v>44609.685601851852</c:v>
                </c:pt>
                <c:pt idx="257">
                  <c:v>44609.686331018522</c:v>
                </c:pt>
                <c:pt idx="258">
                  <c:v>44609.687060185184</c:v>
                </c:pt>
                <c:pt idx="259">
                  <c:v>44609.687777777777</c:v>
                </c:pt>
                <c:pt idx="260">
                  <c:v>44609.688506944447</c:v>
                </c:pt>
                <c:pt idx="261">
                  <c:v>44609.689236111109</c:v>
                </c:pt>
                <c:pt idx="262">
                  <c:v>44609.689953703702</c:v>
                </c:pt>
                <c:pt idx="263">
                  <c:v>44609.690682870372</c:v>
                </c:pt>
                <c:pt idx="264">
                  <c:v>44609.691412037035</c:v>
                </c:pt>
                <c:pt idx="265">
                  <c:v>44609.692187499997</c:v>
                </c:pt>
                <c:pt idx="266">
                  <c:v>44609.69290509259</c:v>
                </c:pt>
                <c:pt idx="267">
                  <c:v>44609.69363425926</c:v>
                </c:pt>
                <c:pt idx="268">
                  <c:v>44609.694363425922</c:v>
                </c:pt>
                <c:pt idx="269">
                  <c:v>44609.695081018515</c:v>
                </c:pt>
                <c:pt idx="270">
                  <c:v>44609.695810185185</c:v>
                </c:pt>
                <c:pt idx="271">
                  <c:v>44609.696539351855</c:v>
                </c:pt>
                <c:pt idx="272">
                  <c:v>44609.697256944448</c:v>
                </c:pt>
                <c:pt idx="273">
                  <c:v>44609.69798611111</c:v>
                </c:pt>
                <c:pt idx="274">
                  <c:v>44609.69871527778</c:v>
                </c:pt>
                <c:pt idx="275">
                  <c:v>44609.699432870373</c:v>
                </c:pt>
                <c:pt idx="276">
                  <c:v>44609.700162037036</c:v>
                </c:pt>
                <c:pt idx="277">
                  <c:v>44609.700891203705</c:v>
                </c:pt>
                <c:pt idx="278">
                  <c:v>44609.701608796298</c:v>
                </c:pt>
                <c:pt idx="279">
                  <c:v>44609.702337962961</c:v>
                </c:pt>
                <c:pt idx="280">
                  <c:v>44609.703067129631</c:v>
                </c:pt>
                <c:pt idx="281">
                  <c:v>44609.703842592593</c:v>
                </c:pt>
                <c:pt idx="282">
                  <c:v>44609.704560185186</c:v>
                </c:pt>
                <c:pt idx="283">
                  <c:v>44609.705289351848</c:v>
                </c:pt>
                <c:pt idx="284">
                  <c:v>44609.706018518518</c:v>
                </c:pt>
                <c:pt idx="285">
                  <c:v>44609.706736111111</c:v>
                </c:pt>
                <c:pt idx="286">
                  <c:v>44609.707465277781</c:v>
                </c:pt>
                <c:pt idx="287">
                  <c:v>44609.708182870374</c:v>
                </c:pt>
                <c:pt idx="288">
                  <c:v>44609.708912037036</c:v>
                </c:pt>
                <c:pt idx="289">
                  <c:v>44609.709641203706</c:v>
                </c:pt>
                <c:pt idx="290">
                  <c:v>44609.710358796299</c:v>
                </c:pt>
                <c:pt idx="291">
                  <c:v>44609.711087962962</c:v>
                </c:pt>
                <c:pt idx="292">
                  <c:v>44609.711817129632</c:v>
                </c:pt>
                <c:pt idx="293">
                  <c:v>44609.712534722225</c:v>
                </c:pt>
                <c:pt idx="294">
                  <c:v>44609.713263888887</c:v>
                </c:pt>
                <c:pt idx="295">
                  <c:v>44609.713993055557</c:v>
                </c:pt>
                <c:pt idx="296">
                  <c:v>44609.71471064815</c:v>
                </c:pt>
                <c:pt idx="297">
                  <c:v>44609.715439814812</c:v>
                </c:pt>
                <c:pt idx="298">
                  <c:v>44609.716168981482</c:v>
                </c:pt>
                <c:pt idx="299">
                  <c:v>44609.716886574075</c:v>
                </c:pt>
                <c:pt idx="300">
                  <c:v>44609.717615740738</c:v>
                </c:pt>
                <c:pt idx="301">
                  <c:v>44609.718344907407</c:v>
                </c:pt>
                <c:pt idx="302">
                  <c:v>44609.7190625</c:v>
                </c:pt>
                <c:pt idx="303">
                  <c:v>44609.71979166667</c:v>
                </c:pt>
                <c:pt idx="304">
                  <c:v>44609.720520833333</c:v>
                </c:pt>
                <c:pt idx="305">
                  <c:v>44609.721238425926</c:v>
                </c:pt>
                <c:pt idx="306">
                  <c:v>44609.721967592595</c:v>
                </c:pt>
                <c:pt idx="307">
                  <c:v>44609.722743055558</c:v>
                </c:pt>
                <c:pt idx="308">
                  <c:v>44609.72347222222</c:v>
                </c:pt>
                <c:pt idx="309">
                  <c:v>44609.724189814813</c:v>
                </c:pt>
                <c:pt idx="310">
                  <c:v>44609.724918981483</c:v>
                </c:pt>
                <c:pt idx="311">
                  <c:v>44609.725648148145</c:v>
                </c:pt>
                <c:pt idx="312">
                  <c:v>44609.726377314815</c:v>
                </c:pt>
                <c:pt idx="313">
                  <c:v>44609.727152777778</c:v>
                </c:pt>
                <c:pt idx="314">
                  <c:v>44609.727870370371</c:v>
                </c:pt>
                <c:pt idx="315">
                  <c:v>44609.72859953704</c:v>
                </c:pt>
                <c:pt idx="316">
                  <c:v>44609.729328703703</c:v>
                </c:pt>
                <c:pt idx="317">
                  <c:v>44609.730046296296</c:v>
                </c:pt>
                <c:pt idx="318">
                  <c:v>44609.730775462966</c:v>
                </c:pt>
                <c:pt idx="319">
                  <c:v>44609.731504629628</c:v>
                </c:pt>
                <c:pt idx="320">
                  <c:v>44609.732222222221</c:v>
                </c:pt>
                <c:pt idx="321">
                  <c:v>44609.732951388891</c:v>
                </c:pt>
                <c:pt idx="322">
                  <c:v>44609.733680555553</c:v>
                </c:pt>
                <c:pt idx="323">
                  <c:v>44609.734398148146</c:v>
                </c:pt>
                <c:pt idx="324">
                  <c:v>44609.735127314816</c:v>
                </c:pt>
                <c:pt idx="325">
                  <c:v>44609.735856481479</c:v>
                </c:pt>
                <c:pt idx="326">
                  <c:v>44609.736574074072</c:v>
                </c:pt>
                <c:pt idx="327">
                  <c:v>44609.737303240741</c:v>
                </c:pt>
                <c:pt idx="328">
                  <c:v>44609.738032407404</c:v>
                </c:pt>
                <c:pt idx="329">
                  <c:v>44609.738761574074</c:v>
                </c:pt>
                <c:pt idx="330">
                  <c:v>44609.739479166667</c:v>
                </c:pt>
                <c:pt idx="331">
                  <c:v>44609.740208333336</c:v>
                </c:pt>
                <c:pt idx="332">
                  <c:v>44609.740937499999</c:v>
                </c:pt>
                <c:pt idx="333">
                  <c:v>44609.741655092592</c:v>
                </c:pt>
                <c:pt idx="334">
                  <c:v>44609.742384259262</c:v>
                </c:pt>
                <c:pt idx="335">
                  <c:v>44609.743113425924</c:v>
                </c:pt>
                <c:pt idx="336">
                  <c:v>44609.743831018517</c:v>
                </c:pt>
                <c:pt idx="337">
                  <c:v>44609.744560185187</c:v>
                </c:pt>
                <c:pt idx="338">
                  <c:v>44609.745289351849</c:v>
                </c:pt>
                <c:pt idx="339">
                  <c:v>44609.746006944442</c:v>
                </c:pt>
                <c:pt idx="340">
                  <c:v>44609.746736111112</c:v>
                </c:pt>
                <c:pt idx="341">
                  <c:v>44609.747465277775</c:v>
                </c:pt>
                <c:pt idx="342">
                  <c:v>44609.748182870368</c:v>
                </c:pt>
                <c:pt idx="343">
                  <c:v>44609.748912037037</c:v>
                </c:pt>
                <c:pt idx="344">
                  <c:v>44609.7496875</c:v>
                </c:pt>
                <c:pt idx="345">
                  <c:v>44609.750416666669</c:v>
                </c:pt>
                <c:pt idx="346">
                  <c:v>44609.751145833332</c:v>
                </c:pt>
                <c:pt idx="347">
                  <c:v>44609.751863425925</c:v>
                </c:pt>
                <c:pt idx="348">
                  <c:v>44609.752592592595</c:v>
                </c:pt>
                <c:pt idx="349">
                  <c:v>44609.753321759257</c:v>
                </c:pt>
                <c:pt idx="350">
                  <c:v>44609.75403935185</c:v>
                </c:pt>
                <c:pt idx="351">
                  <c:v>44609.75476851852</c:v>
                </c:pt>
                <c:pt idx="352">
                  <c:v>44609.755497685182</c:v>
                </c:pt>
                <c:pt idx="353">
                  <c:v>44609.756226851852</c:v>
                </c:pt>
                <c:pt idx="354">
                  <c:v>44609.756944444445</c:v>
                </c:pt>
                <c:pt idx="355">
                  <c:v>44609.757673611108</c:v>
                </c:pt>
                <c:pt idx="356">
                  <c:v>44609.758402777778</c:v>
                </c:pt>
                <c:pt idx="357">
                  <c:v>44609.759120370371</c:v>
                </c:pt>
                <c:pt idx="358">
                  <c:v>44609.75984953704</c:v>
                </c:pt>
                <c:pt idx="359">
                  <c:v>44609.760578703703</c:v>
                </c:pt>
                <c:pt idx="360">
                  <c:v>44609.761296296296</c:v>
                </c:pt>
                <c:pt idx="361">
                  <c:v>44609.762025462966</c:v>
                </c:pt>
                <c:pt idx="362">
                  <c:v>44609.762754629628</c:v>
                </c:pt>
                <c:pt idx="363">
                  <c:v>44609.763472222221</c:v>
                </c:pt>
                <c:pt idx="364">
                  <c:v>44609.764201388891</c:v>
                </c:pt>
                <c:pt idx="365">
                  <c:v>44609.764930555553</c:v>
                </c:pt>
                <c:pt idx="366">
                  <c:v>44609.765648148146</c:v>
                </c:pt>
                <c:pt idx="367">
                  <c:v>44609.766377314816</c:v>
                </c:pt>
                <c:pt idx="368">
                  <c:v>44609.767106481479</c:v>
                </c:pt>
                <c:pt idx="369">
                  <c:v>44609.767824074072</c:v>
                </c:pt>
                <c:pt idx="370">
                  <c:v>44609.768553240741</c:v>
                </c:pt>
                <c:pt idx="371">
                  <c:v>44609.769282407404</c:v>
                </c:pt>
                <c:pt idx="372">
                  <c:v>44609.77</c:v>
                </c:pt>
                <c:pt idx="373">
                  <c:v>44609.770729166667</c:v>
                </c:pt>
                <c:pt idx="374">
                  <c:v>44609.771458333336</c:v>
                </c:pt>
                <c:pt idx="375">
                  <c:v>44609.772233796299</c:v>
                </c:pt>
                <c:pt idx="376">
                  <c:v>44609.772951388892</c:v>
                </c:pt>
                <c:pt idx="377">
                  <c:v>44609.773680555554</c:v>
                </c:pt>
                <c:pt idx="378">
                  <c:v>44609.774409722224</c:v>
                </c:pt>
                <c:pt idx="379">
                  <c:v>44609.775127314817</c:v>
                </c:pt>
                <c:pt idx="380">
                  <c:v>44609.775856481479</c:v>
                </c:pt>
                <c:pt idx="381">
                  <c:v>44609.776574074072</c:v>
                </c:pt>
                <c:pt idx="382">
                  <c:v>44609.777303240742</c:v>
                </c:pt>
                <c:pt idx="383">
                  <c:v>44609.778032407405</c:v>
                </c:pt>
                <c:pt idx="384">
                  <c:v>44609.778761574074</c:v>
                </c:pt>
                <c:pt idx="385">
                  <c:v>44609.77952546296</c:v>
                </c:pt>
                <c:pt idx="386">
                  <c:v>44609.78025462963</c:v>
                </c:pt>
                <c:pt idx="387">
                  <c:v>44609.780972222223</c:v>
                </c:pt>
                <c:pt idx="388">
                  <c:v>44609.781701388885</c:v>
                </c:pt>
                <c:pt idx="389">
                  <c:v>44609.782430555555</c:v>
                </c:pt>
                <c:pt idx="390">
                  <c:v>44609.783159722225</c:v>
                </c:pt>
                <c:pt idx="391">
                  <c:v>44609.783888888887</c:v>
                </c:pt>
                <c:pt idx="392">
                  <c:v>44609.78460648148</c:v>
                </c:pt>
                <c:pt idx="393">
                  <c:v>44609.78533564815</c:v>
                </c:pt>
                <c:pt idx="394">
                  <c:v>44609.786064814813</c:v>
                </c:pt>
                <c:pt idx="395">
                  <c:v>44609.786782407406</c:v>
                </c:pt>
                <c:pt idx="396">
                  <c:v>44609.787511574075</c:v>
                </c:pt>
                <c:pt idx="397">
                  <c:v>44609.788240740738</c:v>
                </c:pt>
                <c:pt idx="398">
                  <c:v>44609.788969907408</c:v>
                </c:pt>
                <c:pt idx="399">
                  <c:v>44609.789699074077</c:v>
                </c:pt>
                <c:pt idx="400">
                  <c:v>44609.790439814817</c:v>
                </c:pt>
                <c:pt idx="401">
                  <c:v>44609.79115740741</c:v>
                </c:pt>
                <c:pt idx="402">
                  <c:v>44609.791886574072</c:v>
                </c:pt>
                <c:pt idx="403">
                  <c:v>44609.792615740742</c:v>
                </c:pt>
                <c:pt idx="404">
                  <c:v>44609.793333333335</c:v>
                </c:pt>
                <c:pt idx="405">
                  <c:v>44609.794074074074</c:v>
                </c:pt>
                <c:pt idx="406">
                  <c:v>44609.794791666667</c:v>
                </c:pt>
                <c:pt idx="407">
                  <c:v>44609.795520833337</c:v>
                </c:pt>
                <c:pt idx="408">
                  <c:v>44609.796249999999</c:v>
                </c:pt>
                <c:pt idx="409">
                  <c:v>44609.796967592592</c:v>
                </c:pt>
                <c:pt idx="410">
                  <c:v>44609.797708333332</c:v>
                </c:pt>
                <c:pt idx="411">
                  <c:v>44609.798425925925</c:v>
                </c:pt>
                <c:pt idx="412">
                  <c:v>44609.799155092594</c:v>
                </c:pt>
                <c:pt idx="413">
                  <c:v>44609.799884259257</c:v>
                </c:pt>
                <c:pt idx="414">
                  <c:v>44609.80060185185</c:v>
                </c:pt>
                <c:pt idx="415">
                  <c:v>44609.80133101852</c:v>
                </c:pt>
                <c:pt idx="416">
                  <c:v>44609.802060185182</c:v>
                </c:pt>
                <c:pt idx="417">
                  <c:v>44609.802777777775</c:v>
                </c:pt>
                <c:pt idx="418">
                  <c:v>44609.803506944445</c:v>
                </c:pt>
                <c:pt idx="419">
                  <c:v>44609.804236111115</c:v>
                </c:pt>
                <c:pt idx="420">
                  <c:v>44609.8049537037</c:v>
                </c:pt>
                <c:pt idx="421">
                  <c:v>44609.80568287037</c:v>
                </c:pt>
                <c:pt idx="422">
                  <c:v>44609.80641203704</c:v>
                </c:pt>
                <c:pt idx="423">
                  <c:v>44609.807129629633</c:v>
                </c:pt>
                <c:pt idx="424">
                  <c:v>44609.807858796295</c:v>
                </c:pt>
                <c:pt idx="425">
                  <c:v>44609.808587962965</c:v>
                </c:pt>
                <c:pt idx="426">
                  <c:v>44609.809305555558</c:v>
                </c:pt>
                <c:pt idx="427">
                  <c:v>44609.810034722221</c:v>
                </c:pt>
                <c:pt idx="428">
                  <c:v>44609.810763888891</c:v>
                </c:pt>
                <c:pt idx="429">
                  <c:v>44609.811481481483</c:v>
                </c:pt>
                <c:pt idx="430">
                  <c:v>44609.812210648146</c:v>
                </c:pt>
                <c:pt idx="431">
                  <c:v>44609.812939814816</c:v>
                </c:pt>
                <c:pt idx="432">
                  <c:v>44609.813657407409</c:v>
                </c:pt>
                <c:pt idx="433">
                  <c:v>44609.814386574071</c:v>
                </c:pt>
                <c:pt idx="434">
                  <c:v>44609.815115740741</c:v>
                </c:pt>
                <c:pt idx="435">
                  <c:v>44609.815844907411</c:v>
                </c:pt>
                <c:pt idx="436">
                  <c:v>44609.816562499997</c:v>
                </c:pt>
                <c:pt idx="437">
                  <c:v>44609.817291666666</c:v>
                </c:pt>
                <c:pt idx="438">
                  <c:v>44609.818020833336</c:v>
                </c:pt>
                <c:pt idx="439">
                  <c:v>44609.818738425929</c:v>
                </c:pt>
                <c:pt idx="440">
                  <c:v>44609.819467592592</c:v>
                </c:pt>
                <c:pt idx="441">
                  <c:v>44609.820196759261</c:v>
                </c:pt>
                <c:pt idx="442">
                  <c:v>44609.820914351854</c:v>
                </c:pt>
                <c:pt idx="443">
                  <c:v>44609.821643518517</c:v>
                </c:pt>
                <c:pt idx="444">
                  <c:v>44609.822372685187</c:v>
                </c:pt>
                <c:pt idx="445">
                  <c:v>44609.82309027778</c:v>
                </c:pt>
                <c:pt idx="446">
                  <c:v>44609.823819444442</c:v>
                </c:pt>
                <c:pt idx="447">
                  <c:v>44609.824548611112</c:v>
                </c:pt>
                <c:pt idx="448">
                  <c:v>44609.825266203705</c:v>
                </c:pt>
                <c:pt idx="449">
                  <c:v>44609.825995370367</c:v>
                </c:pt>
                <c:pt idx="450">
                  <c:v>44609.826724537037</c:v>
                </c:pt>
                <c:pt idx="451">
                  <c:v>44609.82744212963</c:v>
                </c:pt>
                <c:pt idx="452">
                  <c:v>44609.8281712963</c:v>
                </c:pt>
                <c:pt idx="453">
                  <c:v>44609.828900462962</c:v>
                </c:pt>
                <c:pt idx="454">
                  <c:v>44609.829618055555</c:v>
                </c:pt>
                <c:pt idx="455">
                  <c:v>44609.830347222225</c:v>
                </c:pt>
                <c:pt idx="456">
                  <c:v>44609.831076388888</c:v>
                </c:pt>
                <c:pt idx="457">
                  <c:v>44609.831805555557</c:v>
                </c:pt>
                <c:pt idx="458">
                  <c:v>44609.83252314815</c:v>
                </c:pt>
                <c:pt idx="459">
                  <c:v>44609.833252314813</c:v>
                </c:pt>
                <c:pt idx="460">
                  <c:v>44609.833981481483</c:v>
                </c:pt>
                <c:pt idx="461">
                  <c:v>44609.834699074076</c:v>
                </c:pt>
                <c:pt idx="462">
                  <c:v>44609.835428240738</c:v>
                </c:pt>
                <c:pt idx="463">
                  <c:v>44609.836157407408</c:v>
                </c:pt>
                <c:pt idx="464">
                  <c:v>44609.836875000001</c:v>
                </c:pt>
                <c:pt idx="465">
                  <c:v>44609.837604166663</c:v>
                </c:pt>
                <c:pt idx="466">
                  <c:v>44609.838333333333</c:v>
                </c:pt>
                <c:pt idx="467">
                  <c:v>44609.839050925926</c:v>
                </c:pt>
                <c:pt idx="468">
                  <c:v>44609.839780092596</c:v>
                </c:pt>
                <c:pt idx="469">
                  <c:v>44609.840509259258</c:v>
                </c:pt>
                <c:pt idx="470">
                  <c:v>44609.841226851851</c:v>
                </c:pt>
                <c:pt idx="471">
                  <c:v>44609.842002314814</c:v>
                </c:pt>
                <c:pt idx="472">
                  <c:v>44609.842731481483</c:v>
                </c:pt>
                <c:pt idx="473">
                  <c:v>44609.843460648146</c:v>
                </c:pt>
                <c:pt idx="474">
                  <c:v>44609.844178240739</c:v>
                </c:pt>
                <c:pt idx="475">
                  <c:v>44609.844907407409</c:v>
                </c:pt>
                <c:pt idx="476">
                  <c:v>44609.845636574071</c:v>
                </c:pt>
                <c:pt idx="477">
                  <c:v>44609.846365740741</c:v>
                </c:pt>
                <c:pt idx="478">
                  <c:v>44609.847083333334</c:v>
                </c:pt>
                <c:pt idx="479">
                  <c:v>44609.847812499997</c:v>
                </c:pt>
                <c:pt idx="480">
                  <c:v>44609.848541666666</c:v>
                </c:pt>
                <c:pt idx="481">
                  <c:v>44609.849259259259</c:v>
                </c:pt>
                <c:pt idx="482">
                  <c:v>44609.849988425929</c:v>
                </c:pt>
                <c:pt idx="483">
                  <c:v>44609.850717592592</c:v>
                </c:pt>
                <c:pt idx="484">
                  <c:v>44609.851435185185</c:v>
                </c:pt>
                <c:pt idx="485">
                  <c:v>44609.852164351854</c:v>
                </c:pt>
                <c:pt idx="486">
                  <c:v>44609.852893518517</c:v>
                </c:pt>
                <c:pt idx="487">
                  <c:v>44609.85361111111</c:v>
                </c:pt>
                <c:pt idx="488">
                  <c:v>44609.85434027778</c:v>
                </c:pt>
                <c:pt idx="489">
                  <c:v>44609.855069444442</c:v>
                </c:pt>
                <c:pt idx="490">
                  <c:v>44609.855787037035</c:v>
                </c:pt>
                <c:pt idx="491">
                  <c:v>44609.856516203705</c:v>
                </c:pt>
                <c:pt idx="492">
                  <c:v>44609.857245370367</c:v>
                </c:pt>
                <c:pt idx="493">
                  <c:v>44609.85796296296</c:v>
                </c:pt>
                <c:pt idx="494">
                  <c:v>44609.85869212963</c:v>
                </c:pt>
                <c:pt idx="495">
                  <c:v>44609.8594212963</c:v>
                </c:pt>
                <c:pt idx="496">
                  <c:v>44609.860138888886</c:v>
                </c:pt>
                <c:pt idx="497">
                  <c:v>44609.860868055555</c:v>
                </c:pt>
                <c:pt idx="498">
                  <c:v>44609.861597222225</c:v>
                </c:pt>
                <c:pt idx="499">
                  <c:v>44609.862314814818</c:v>
                </c:pt>
                <c:pt idx="500">
                  <c:v>44609.863043981481</c:v>
                </c:pt>
                <c:pt idx="501">
                  <c:v>44609.86377314815</c:v>
                </c:pt>
                <c:pt idx="502">
                  <c:v>44609.864490740743</c:v>
                </c:pt>
                <c:pt idx="503">
                  <c:v>44609.865219907406</c:v>
                </c:pt>
                <c:pt idx="504">
                  <c:v>44609.865949074076</c:v>
                </c:pt>
                <c:pt idx="505">
                  <c:v>44609.866678240738</c:v>
                </c:pt>
                <c:pt idx="506">
                  <c:v>44609.867395833331</c:v>
                </c:pt>
                <c:pt idx="507">
                  <c:v>44609.868125000001</c:v>
                </c:pt>
                <c:pt idx="508">
                  <c:v>44609.868854166663</c:v>
                </c:pt>
                <c:pt idx="509">
                  <c:v>44609.869571759256</c:v>
                </c:pt>
                <c:pt idx="510">
                  <c:v>44609.870300925926</c:v>
                </c:pt>
                <c:pt idx="511">
                  <c:v>44609.871030092596</c:v>
                </c:pt>
                <c:pt idx="512">
                  <c:v>44609.871747685182</c:v>
                </c:pt>
                <c:pt idx="513">
                  <c:v>44609.872476851851</c:v>
                </c:pt>
                <c:pt idx="514">
                  <c:v>44609.873206018521</c:v>
                </c:pt>
                <c:pt idx="515">
                  <c:v>44609.873923611114</c:v>
                </c:pt>
                <c:pt idx="516">
                  <c:v>44609.874652777777</c:v>
                </c:pt>
                <c:pt idx="517">
                  <c:v>44609.875439814816</c:v>
                </c:pt>
                <c:pt idx="518">
                  <c:v>44609.876157407409</c:v>
                </c:pt>
                <c:pt idx="519">
                  <c:v>44609.876886574071</c:v>
                </c:pt>
                <c:pt idx="520">
                  <c:v>44609.877615740741</c:v>
                </c:pt>
                <c:pt idx="521">
                  <c:v>44609.878344907411</c:v>
                </c:pt>
                <c:pt idx="522">
                  <c:v>44609.879062499997</c:v>
                </c:pt>
                <c:pt idx="523">
                  <c:v>44609.879791666666</c:v>
                </c:pt>
                <c:pt idx="524">
                  <c:v>44609.880520833336</c:v>
                </c:pt>
                <c:pt idx="525">
                  <c:v>44609.881238425929</c:v>
                </c:pt>
                <c:pt idx="526">
                  <c:v>44609.881967592592</c:v>
                </c:pt>
                <c:pt idx="527">
                  <c:v>44609.882696759261</c:v>
                </c:pt>
                <c:pt idx="528">
                  <c:v>44609.883425925924</c:v>
                </c:pt>
                <c:pt idx="529">
                  <c:v>44609.884143518517</c:v>
                </c:pt>
                <c:pt idx="530">
                  <c:v>44609.884872685187</c:v>
                </c:pt>
                <c:pt idx="531">
                  <c:v>44609.885601851849</c:v>
                </c:pt>
                <c:pt idx="532">
                  <c:v>44609.886331018519</c:v>
                </c:pt>
                <c:pt idx="533">
                  <c:v>44609.887048611112</c:v>
                </c:pt>
                <c:pt idx="534">
                  <c:v>44609.887777777774</c:v>
                </c:pt>
                <c:pt idx="535">
                  <c:v>44609.888506944444</c:v>
                </c:pt>
                <c:pt idx="536">
                  <c:v>44609.889224537037</c:v>
                </c:pt>
                <c:pt idx="537">
                  <c:v>44609.889953703707</c:v>
                </c:pt>
                <c:pt idx="538">
                  <c:v>44609.890740740739</c:v>
                </c:pt>
                <c:pt idx="539">
                  <c:v>44609.891458333332</c:v>
                </c:pt>
                <c:pt idx="540">
                  <c:v>44609.892187500001</c:v>
                </c:pt>
                <c:pt idx="541">
                  <c:v>44609.892916666664</c:v>
                </c:pt>
                <c:pt idx="542">
                  <c:v>44609.893645833334</c:v>
                </c:pt>
                <c:pt idx="543">
                  <c:v>44609.894363425927</c:v>
                </c:pt>
                <c:pt idx="544">
                  <c:v>44609.895092592589</c:v>
                </c:pt>
                <c:pt idx="545">
                  <c:v>44609.895821759259</c:v>
                </c:pt>
                <c:pt idx="546">
                  <c:v>44609.896550925929</c:v>
                </c:pt>
                <c:pt idx="547">
                  <c:v>44609.897268518522</c:v>
                </c:pt>
                <c:pt idx="548">
                  <c:v>44609.897997685184</c:v>
                </c:pt>
                <c:pt idx="549">
                  <c:v>44609.898726851854</c:v>
                </c:pt>
                <c:pt idx="550">
                  <c:v>44609.899444444447</c:v>
                </c:pt>
                <c:pt idx="551">
                  <c:v>44609.900173611109</c:v>
                </c:pt>
                <c:pt idx="552">
                  <c:v>44609.900902777779</c:v>
                </c:pt>
                <c:pt idx="553">
                  <c:v>44609.901620370372</c:v>
                </c:pt>
                <c:pt idx="554">
                  <c:v>44609.902349537035</c:v>
                </c:pt>
                <c:pt idx="555">
                  <c:v>44609.903078703705</c:v>
                </c:pt>
                <c:pt idx="556">
                  <c:v>44609.903807870367</c:v>
                </c:pt>
                <c:pt idx="557">
                  <c:v>44609.90452546296</c:v>
                </c:pt>
                <c:pt idx="558">
                  <c:v>44609.90525462963</c:v>
                </c:pt>
                <c:pt idx="559">
                  <c:v>44609.906030092592</c:v>
                </c:pt>
                <c:pt idx="560">
                  <c:v>44609.906759259262</c:v>
                </c:pt>
                <c:pt idx="561">
                  <c:v>44609.907476851855</c:v>
                </c:pt>
                <c:pt idx="562">
                  <c:v>44609.908206018517</c:v>
                </c:pt>
                <c:pt idx="563">
                  <c:v>44609.908935185187</c:v>
                </c:pt>
                <c:pt idx="564">
                  <c:v>44609.90965277778</c:v>
                </c:pt>
                <c:pt idx="565">
                  <c:v>44609.910428240742</c:v>
                </c:pt>
                <c:pt idx="566">
                  <c:v>44609.911157407405</c:v>
                </c:pt>
                <c:pt idx="567">
                  <c:v>44609.911874999998</c:v>
                </c:pt>
                <c:pt idx="568">
                  <c:v>44609.912604166668</c:v>
                </c:pt>
                <c:pt idx="569">
                  <c:v>44609.91333333333</c:v>
                </c:pt>
                <c:pt idx="570">
                  <c:v>44609.914050925923</c:v>
                </c:pt>
                <c:pt idx="571">
                  <c:v>44609.914826388886</c:v>
                </c:pt>
                <c:pt idx="572">
                  <c:v>44609.915555555555</c:v>
                </c:pt>
                <c:pt idx="573">
                  <c:v>44609.916273148148</c:v>
                </c:pt>
                <c:pt idx="574">
                  <c:v>44609.917002314818</c:v>
                </c:pt>
                <c:pt idx="575">
                  <c:v>44609.917731481481</c:v>
                </c:pt>
                <c:pt idx="576">
                  <c:v>44609.918449074074</c:v>
                </c:pt>
                <c:pt idx="577">
                  <c:v>44609.919178240743</c:v>
                </c:pt>
                <c:pt idx="578">
                  <c:v>44609.919907407406</c:v>
                </c:pt>
                <c:pt idx="579">
                  <c:v>44609.920624999999</c:v>
                </c:pt>
                <c:pt idx="580">
                  <c:v>44609.921354166669</c:v>
                </c:pt>
                <c:pt idx="581">
                  <c:v>44609.922083333331</c:v>
                </c:pt>
                <c:pt idx="582">
                  <c:v>44609.922858796293</c:v>
                </c:pt>
                <c:pt idx="583">
                  <c:v>44609.923576388886</c:v>
                </c:pt>
                <c:pt idx="584">
                  <c:v>44609.924305555556</c:v>
                </c:pt>
                <c:pt idx="585">
                  <c:v>44609.925023148149</c:v>
                </c:pt>
                <c:pt idx="586">
                  <c:v>44609.925752314812</c:v>
                </c:pt>
                <c:pt idx="587">
                  <c:v>44609.926481481481</c:v>
                </c:pt>
                <c:pt idx="588">
                  <c:v>44609.927256944444</c:v>
                </c:pt>
                <c:pt idx="589">
                  <c:v>44609.927974537037</c:v>
                </c:pt>
                <c:pt idx="590">
                  <c:v>44609.928703703707</c:v>
                </c:pt>
                <c:pt idx="591">
                  <c:v>44609.929432870369</c:v>
                </c:pt>
                <c:pt idx="592">
                  <c:v>44609.930150462962</c:v>
                </c:pt>
                <c:pt idx="593">
                  <c:v>44609.930879629632</c:v>
                </c:pt>
                <c:pt idx="594">
                  <c:v>44609.931655092594</c:v>
                </c:pt>
                <c:pt idx="595">
                  <c:v>44609.932372685187</c:v>
                </c:pt>
                <c:pt idx="596">
                  <c:v>44609.93310185185</c:v>
                </c:pt>
                <c:pt idx="597">
                  <c:v>44609.933831018519</c:v>
                </c:pt>
                <c:pt idx="598">
                  <c:v>44609.934548611112</c:v>
                </c:pt>
                <c:pt idx="599">
                  <c:v>44609.935277777775</c:v>
                </c:pt>
                <c:pt idx="600">
                  <c:v>44609.936041666668</c:v>
                </c:pt>
                <c:pt idx="601">
                  <c:v>44609.93677083333</c:v>
                </c:pt>
                <c:pt idx="602">
                  <c:v>44609.9375</c:v>
                </c:pt>
                <c:pt idx="603">
                  <c:v>44609.938217592593</c:v>
                </c:pt>
                <c:pt idx="604">
                  <c:v>44609.938946759263</c:v>
                </c:pt>
                <c:pt idx="605">
                  <c:v>44609.939675925925</c:v>
                </c:pt>
                <c:pt idx="606">
                  <c:v>44609.940439814818</c:v>
                </c:pt>
                <c:pt idx="607">
                  <c:v>44609.941168981481</c:v>
                </c:pt>
                <c:pt idx="608">
                  <c:v>44609.941886574074</c:v>
                </c:pt>
                <c:pt idx="609">
                  <c:v>44609.942615740743</c:v>
                </c:pt>
                <c:pt idx="610">
                  <c:v>44609.943344907406</c:v>
                </c:pt>
                <c:pt idx="611">
                  <c:v>44609.944062499999</c:v>
                </c:pt>
                <c:pt idx="612">
                  <c:v>44609.944837962961</c:v>
                </c:pt>
                <c:pt idx="613">
                  <c:v>44609.945567129631</c:v>
                </c:pt>
                <c:pt idx="614">
                  <c:v>44609.946284722224</c:v>
                </c:pt>
                <c:pt idx="615">
                  <c:v>44609.947013888886</c:v>
                </c:pt>
                <c:pt idx="616">
                  <c:v>44609.947731481479</c:v>
                </c:pt>
                <c:pt idx="617">
                  <c:v>44609.948460648149</c:v>
                </c:pt>
                <c:pt idx="618">
                  <c:v>44609.949236111112</c:v>
                </c:pt>
                <c:pt idx="619">
                  <c:v>44609.949953703705</c:v>
                </c:pt>
                <c:pt idx="620">
                  <c:v>44609.950682870367</c:v>
                </c:pt>
                <c:pt idx="621">
                  <c:v>44609.951412037037</c:v>
                </c:pt>
                <c:pt idx="622">
                  <c:v>44609.95212962963</c:v>
                </c:pt>
                <c:pt idx="623">
                  <c:v>44609.9528587963</c:v>
                </c:pt>
                <c:pt idx="624">
                  <c:v>44609.953634259262</c:v>
                </c:pt>
                <c:pt idx="625">
                  <c:v>44609.954351851855</c:v>
                </c:pt>
                <c:pt idx="626">
                  <c:v>44609.955081018517</c:v>
                </c:pt>
                <c:pt idx="627">
                  <c:v>44609.95579861111</c:v>
                </c:pt>
                <c:pt idx="628">
                  <c:v>44609.95652777778</c:v>
                </c:pt>
                <c:pt idx="629">
                  <c:v>44609.957256944443</c:v>
                </c:pt>
                <c:pt idx="630">
                  <c:v>44609.958032407405</c:v>
                </c:pt>
                <c:pt idx="631">
                  <c:v>44609.958761574075</c:v>
                </c:pt>
                <c:pt idx="632">
                  <c:v>44609.959479166668</c:v>
                </c:pt>
                <c:pt idx="633">
                  <c:v>44609.96020833333</c:v>
                </c:pt>
                <c:pt idx="634">
                  <c:v>44609.9609375</c:v>
                </c:pt>
                <c:pt idx="635">
                  <c:v>44609.961655092593</c:v>
                </c:pt>
                <c:pt idx="636">
                  <c:v>44609.962430555555</c:v>
                </c:pt>
                <c:pt idx="637">
                  <c:v>44609.963159722225</c:v>
                </c:pt>
                <c:pt idx="638">
                  <c:v>44609.963888888888</c:v>
                </c:pt>
                <c:pt idx="639">
                  <c:v>44609.964606481481</c:v>
                </c:pt>
                <c:pt idx="640">
                  <c:v>44609.96533564815</c:v>
                </c:pt>
                <c:pt idx="641">
                  <c:v>44609.966064814813</c:v>
                </c:pt>
                <c:pt idx="642">
                  <c:v>44609.966840277775</c:v>
                </c:pt>
                <c:pt idx="643">
                  <c:v>44609.967569444445</c:v>
                </c:pt>
                <c:pt idx="644">
                  <c:v>44609.968287037038</c:v>
                </c:pt>
                <c:pt idx="645">
                  <c:v>44609.9690162037</c:v>
                </c:pt>
                <c:pt idx="646">
                  <c:v>44609.969733796293</c:v>
                </c:pt>
                <c:pt idx="647">
                  <c:v>44609.970462962963</c:v>
                </c:pt>
                <c:pt idx="648">
                  <c:v>44609.971238425926</c:v>
                </c:pt>
                <c:pt idx="649">
                  <c:v>44609.971956018519</c:v>
                </c:pt>
                <c:pt idx="650">
                  <c:v>44609.972685185188</c:v>
                </c:pt>
                <c:pt idx="651">
                  <c:v>44609.973414351851</c:v>
                </c:pt>
                <c:pt idx="652">
                  <c:v>44609.974131944444</c:v>
                </c:pt>
                <c:pt idx="653">
                  <c:v>44609.974861111114</c:v>
                </c:pt>
                <c:pt idx="654">
                  <c:v>44609.975636574076</c:v>
                </c:pt>
                <c:pt idx="655">
                  <c:v>44609.976354166669</c:v>
                </c:pt>
                <c:pt idx="656">
                  <c:v>44609.977083333331</c:v>
                </c:pt>
                <c:pt idx="657">
                  <c:v>44609.977812500001</c:v>
                </c:pt>
                <c:pt idx="658">
                  <c:v>44609.978530092594</c:v>
                </c:pt>
                <c:pt idx="659">
                  <c:v>44609.979259259257</c:v>
                </c:pt>
                <c:pt idx="660">
                  <c:v>44609.979988425926</c:v>
                </c:pt>
                <c:pt idx="661">
                  <c:v>44609.980706018519</c:v>
                </c:pt>
                <c:pt idx="662">
                  <c:v>44609.981435185182</c:v>
                </c:pt>
                <c:pt idx="663">
                  <c:v>44609.982164351852</c:v>
                </c:pt>
                <c:pt idx="664">
                  <c:v>44609.982881944445</c:v>
                </c:pt>
                <c:pt idx="665">
                  <c:v>44609.983611111114</c:v>
                </c:pt>
                <c:pt idx="666">
                  <c:v>44609.984340277777</c:v>
                </c:pt>
                <c:pt idx="667">
                  <c:v>44609.98505787037</c:v>
                </c:pt>
                <c:pt idx="668">
                  <c:v>44609.98578703704</c:v>
                </c:pt>
                <c:pt idx="669">
                  <c:v>44609.986516203702</c:v>
                </c:pt>
                <c:pt idx="670">
                  <c:v>44609.987233796295</c:v>
                </c:pt>
                <c:pt idx="671">
                  <c:v>44609.987962962965</c:v>
                </c:pt>
                <c:pt idx="672">
                  <c:v>44609.988692129627</c:v>
                </c:pt>
                <c:pt idx="673">
                  <c:v>44609.98940972222</c:v>
                </c:pt>
                <c:pt idx="674">
                  <c:v>44609.99013888889</c:v>
                </c:pt>
                <c:pt idx="675">
                  <c:v>44609.990856481483</c:v>
                </c:pt>
                <c:pt idx="676">
                  <c:v>44609.991585648146</c:v>
                </c:pt>
                <c:pt idx="677">
                  <c:v>44609.992314814815</c:v>
                </c:pt>
                <c:pt idx="678">
                  <c:v>44609.993032407408</c:v>
                </c:pt>
                <c:pt idx="679">
                  <c:v>44609.993761574071</c:v>
                </c:pt>
                <c:pt idx="680">
                  <c:v>44609.994490740741</c:v>
                </c:pt>
                <c:pt idx="681">
                  <c:v>44609.995219907411</c:v>
                </c:pt>
                <c:pt idx="682">
                  <c:v>44609.995937500003</c:v>
                </c:pt>
                <c:pt idx="683">
                  <c:v>44609.996666666666</c:v>
                </c:pt>
                <c:pt idx="684">
                  <c:v>44609.997395833336</c:v>
                </c:pt>
                <c:pt idx="685">
                  <c:v>44609.998113425929</c:v>
                </c:pt>
                <c:pt idx="686">
                  <c:v>44609.998842592591</c:v>
                </c:pt>
                <c:pt idx="687">
                  <c:v>44609.999571759261</c:v>
                </c:pt>
                <c:pt idx="688">
                  <c:v>44610.000289351854</c:v>
                </c:pt>
                <c:pt idx="689">
                  <c:v>44610.001018518517</c:v>
                </c:pt>
                <c:pt idx="690">
                  <c:v>44610.001747685186</c:v>
                </c:pt>
                <c:pt idx="691">
                  <c:v>44610.002476851849</c:v>
                </c:pt>
                <c:pt idx="692">
                  <c:v>44610.003194444442</c:v>
                </c:pt>
                <c:pt idx="693">
                  <c:v>44610.003923611112</c:v>
                </c:pt>
                <c:pt idx="694">
                  <c:v>44610.004652777781</c:v>
                </c:pt>
                <c:pt idx="695">
                  <c:v>44610.005370370367</c:v>
                </c:pt>
                <c:pt idx="696">
                  <c:v>44610.006099537037</c:v>
                </c:pt>
                <c:pt idx="697">
                  <c:v>44610.006828703707</c:v>
                </c:pt>
                <c:pt idx="698">
                  <c:v>44610.0075462963</c:v>
                </c:pt>
                <c:pt idx="699">
                  <c:v>44610.008275462962</c:v>
                </c:pt>
                <c:pt idx="700">
                  <c:v>44610.009004629632</c:v>
                </c:pt>
                <c:pt idx="701">
                  <c:v>44610.009722222225</c:v>
                </c:pt>
                <c:pt idx="702">
                  <c:v>44610.010451388887</c:v>
                </c:pt>
                <c:pt idx="703">
                  <c:v>44610.011180555557</c:v>
                </c:pt>
                <c:pt idx="704">
                  <c:v>44610.01190972222</c:v>
                </c:pt>
                <c:pt idx="705">
                  <c:v>44610.012627314813</c:v>
                </c:pt>
                <c:pt idx="706">
                  <c:v>44610.013356481482</c:v>
                </c:pt>
                <c:pt idx="707">
                  <c:v>44610.014085648145</c:v>
                </c:pt>
                <c:pt idx="708">
                  <c:v>44610.014803240738</c:v>
                </c:pt>
                <c:pt idx="709">
                  <c:v>44610.015532407408</c:v>
                </c:pt>
                <c:pt idx="710">
                  <c:v>44610.016261574077</c:v>
                </c:pt>
                <c:pt idx="711">
                  <c:v>44610.016979166663</c:v>
                </c:pt>
                <c:pt idx="712">
                  <c:v>44610.017708333333</c:v>
                </c:pt>
                <c:pt idx="713">
                  <c:v>44610.018437500003</c:v>
                </c:pt>
                <c:pt idx="714">
                  <c:v>44610.019155092596</c:v>
                </c:pt>
                <c:pt idx="715">
                  <c:v>44610.019884259258</c:v>
                </c:pt>
                <c:pt idx="716">
                  <c:v>44610.020613425928</c:v>
                </c:pt>
                <c:pt idx="717">
                  <c:v>44610.021331018521</c:v>
                </c:pt>
                <c:pt idx="718">
                  <c:v>44610.022060185183</c:v>
                </c:pt>
                <c:pt idx="719">
                  <c:v>44610.022789351853</c:v>
                </c:pt>
                <c:pt idx="720">
                  <c:v>44610.023506944446</c:v>
                </c:pt>
                <c:pt idx="721">
                  <c:v>44610.024236111109</c:v>
                </c:pt>
                <c:pt idx="722">
                  <c:v>44610.024965277778</c:v>
                </c:pt>
                <c:pt idx="723">
                  <c:v>44610.025682870371</c:v>
                </c:pt>
                <c:pt idx="724">
                  <c:v>44610.026412037034</c:v>
                </c:pt>
                <c:pt idx="725">
                  <c:v>44610.027141203704</c:v>
                </c:pt>
                <c:pt idx="726">
                  <c:v>44610.027858796297</c:v>
                </c:pt>
                <c:pt idx="727">
                  <c:v>44610.028587962966</c:v>
                </c:pt>
                <c:pt idx="728">
                  <c:v>44610.029317129629</c:v>
                </c:pt>
                <c:pt idx="729">
                  <c:v>44610.030034722222</c:v>
                </c:pt>
                <c:pt idx="730">
                  <c:v>44610.030763888892</c:v>
                </c:pt>
                <c:pt idx="731">
                  <c:v>44610.031493055554</c:v>
                </c:pt>
                <c:pt idx="732">
                  <c:v>44610.032210648147</c:v>
                </c:pt>
                <c:pt idx="733">
                  <c:v>44610.032939814817</c:v>
                </c:pt>
                <c:pt idx="734">
                  <c:v>44610.033668981479</c:v>
                </c:pt>
                <c:pt idx="735">
                  <c:v>44610.034444444442</c:v>
                </c:pt>
                <c:pt idx="736">
                  <c:v>44610.035173611112</c:v>
                </c:pt>
                <c:pt idx="737">
                  <c:v>44610.035891203705</c:v>
                </c:pt>
                <c:pt idx="738">
                  <c:v>44610.036620370367</c:v>
                </c:pt>
                <c:pt idx="739">
                  <c:v>44610.037349537037</c:v>
                </c:pt>
                <c:pt idx="740">
                  <c:v>44610.03806712963</c:v>
                </c:pt>
                <c:pt idx="741">
                  <c:v>44610.038842592592</c:v>
                </c:pt>
                <c:pt idx="742">
                  <c:v>44610.039571759262</c:v>
                </c:pt>
                <c:pt idx="743">
                  <c:v>44610.040300925924</c:v>
                </c:pt>
                <c:pt idx="744">
                  <c:v>44610.041030092594</c:v>
                </c:pt>
                <c:pt idx="745">
                  <c:v>44610.041747685187</c:v>
                </c:pt>
                <c:pt idx="746">
                  <c:v>44610.04247685185</c:v>
                </c:pt>
                <c:pt idx="747">
                  <c:v>44610.043206018519</c:v>
                </c:pt>
                <c:pt idx="748">
                  <c:v>44610.043923611112</c:v>
                </c:pt>
                <c:pt idx="749">
                  <c:v>44610.044652777775</c:v>
                </c:pt>
                <c:pt idx="750">
                  <c:v>44610.045381944445</c:v>
                </c:pt>
                <c:pt idx="751">
                  <c:v>44610.046099537038</c:v>
                </c:pt>
                <c:pt idx="752">
                  <c:v>44610.0468287037</c:v>
                </c:pt>
                <c:pt idx="753">
                  <c:v>44610.04755787037</c:v>
                </c:pt>
                <c:pt idx="754">
                  <c:v>44610.048275462963</c:v>
                </c:pt>
                <c:pt idx="755">
                  <c:v>44610.049004629633</c:v>
                </c:pt>
                <c:pt idx="756">
                  <c:v>44610.049733796295</c:v>
                </c:pt>
                <c:pt idx="757">
                  <c:v>44610.050451388888</c:v>
                </c:pt>
                <c:pt idx="758">
                  <c:v>44610.051180555558</c:v>
                </c:pt>
                <c:pt idx="759">
                  <c:v>44610.05190972222</c:v>
                </c:pt>
                <c:pt idx="760">
                  <c:v>44610.052627314813</c:v>
                </c:pt>
                <c:pt idx="761">
                  <c:v>44610.053356481483</c:v>
                </c:pt>
                <c:pt idx="762">
                  <c:v>44610.054131944446</c:v>
                </c:pt>
                <c:pt idx="763">
                  <c:v>44610.054861111108</c:v>
                </c:pt>
                <c:pt idx="764">
                  <c:v>44610.055578703701</c:v>
                </c:pt>
                <c:pt idx="765">
                  <c:v>44610.056307870371</c:v>
                </c:pt>
                <c:pt idx="766">
                  <c:v>44610.057037037041</c:v>
                </c:pt>
                <c:pt idx="767">
                  <c:v>44610.057754629626</c:v>
                </c:pt>
                <c:pt idx="768">
                  <c:v>44610.058530092596</c:v>
                </c:pt>
                <c:pt idx="769">
                  <c:v>44610.059259259258</c:v>
                </c:pt>
                <c:pt idx="770">
                  <c:v>44610.059988425928</c:v>
                </c:pt>
                <c:pt idx="771">
                  <c:v>44610.060706018521</c:v>
                </c:pt>
                <c:pt idx="772">
                  <c:v>44610.061435185184</c:v>
                </c:pt>
                <c:pt idx="773">
                  <c:v>44610.062164351853</c:v>
                </c:pt>
                <c:pt idx="774">
                  <c:v>44610.062881944446</c:v>
                </c:pt>
                <c:pt idx="775">
                  <c:v>44610.063611111109</c:v>
                </c:pt>
                <c:pt idx="776">
                  <c:v>44610.064340277779</c:v>
                </c:pt>
                <c:pt idx="777">
                  <c:v>44610.065057870372</c:v>
                </c:pt>
                <c:pt idx="778">
                  <c:v>44610.065787037034</c:v>
                </c:pt>
                <c:pt idx="779">
                  <c:v>44610.066516203704</c:v>
                </c:pt>
                <c:pt idx="780">
                  <c:v>44610.067233796297</c:v>
                </c:pt>
                <c:pt idx="781">
                  <c:v>44610.067962962959</c:v>
                </c:pt>
                <c:pt idx="782">
                  <c:v>44610.068692129629</c:v>
                </c:pt>
                <c:pt idx="783">
                  <c:v>44610.069409722222</c:v>
                </c:pt>
                <c:pt idx="784">
                  <c:v>44610.070138888892</c:v>
                </c:pt>
                <c:pt idx="785">
                  <c:v>44610.070868055554</c:v>
                </c:pt>
                <c:pt idx="786">
                  <c:v>44610.071585648147</c:v>
                </c:pt>
                <c:pt idx="787">
                  <c:v>44610.072314814817</c:v>
                </c:pt>
                <c:pt idx="788">
                  <c:v>44610.07304398148</c:v>
                </c:pt>
                <c:pt idx="789">
                  <c:v>44610.073819444442</c:v>
                </c:pt>
                <c:pt idx="790">
                  <c:v>44610.074548611112</c:v>
                </c:pt>
                <c:pt idx="791">
                  <c:v>44610.075266203705</c:v>
                </c:pt>
                <c:pt idx="792">
                  <c:v>44610.075995370367</c:v>
                </c:pt>
                <c:pt idx="793">
                  <c:v>44610.07671296296</c:v>
                </c:pt>
                <c:pt idx="794">
                  <c:v>44610.07744212963</c:v>
                </c:pt>
                <c:pt idx="795">
                  <c:v>44610.0781712963</c:v>
                </c:pt>
                <c:pt idx="796">
                  <c:v>44610.078900462962</c:v>
                </c:pt>
                <c:pt idx="797">
                  <c:v>44610.079618055555</c:v>
                </c:pt>
                <c:pt idx="798">
                  <c:v>44610.080347222225</c:v>
                </c:pt>
                <c:pt idx="799">
                  <c:v>44610.081076388888</c:v>
                </c:pt>
                <c:pt idx="800">
                  <c:v>44610.081793981481</c:v>
                </c:pt>
                <c:pt idx="801">
                  <c:v>44610.08252314815</c:v>
                </c:pt>
                <c:pt idx="802">
                  <c:v>44610.083252314813</c:v>
                </c:pt>
                <c:pt idx="803">
                  <c:v>44610.083969907406</c:v>
                </c:pt>
                <c:pt idx="804">
                  <c:v>44610.084699074076</c:v>
                </c:pt>
                <c:pt idx="805">
                  <c:v>44610.085428240738</c:v>
                </c:pt>
                <c:pt idx="806">
                  <c:v>44610.086145833331</c:v>
                </c:pt>
                <c:pt idx="807">
                  <c:v>44610.086875000001</c:v>
                </c:pt>
                <c:pt idx="808">
                  <c:v>44610.087604166663</c:v>
                </c:pt>
                <c:pt idx="809">
                  <c:v>44610.088321759256</c:v>
                </c:pt>
                <c:pt idx="810">
                  <c:v>44610.089050925926</c:v>
                </c:pt>
                <c:pt idx="811">
                  <c:v>44610.089780092596</c:v>
                </c:pt>
                <c:pt idx="812">
                  <c:v>44610.090497685182</c:v>
                </c:pt>
                <c:pt idx="813">
                  <c:v>44610.091226851851</c:v>
                </c:pt>
                <c:pt idx="814">
                  <c:v>44610.091944444444</c:v>
                </c:pt>
                <c:pt idx="815">
                  <c:v>44610.092673611114</c:v>
                </c:pt>
                <c:pt idx="816">
                  <c:v>44610.093402777777</c:v>
                </c:pt>
                <c:pt idx="817">
                  <c:v>44610.094131944446</c:v>
                </c:pt>
                <c:pt idx="818">
                  <c:v>44610.094849537039</c:v>
                </c:pt>
                <c:pt idx="819">
                  <c:v>44610.095578703702</c:v>
                </c:pt>
                <c:pt idx="820">
                  <c:v>44610.096296296295</c:v>
                </c:pt>
                <c:pt idx="821">
                  <c:v>44610.097025462965</c:v>
                </c:pt>
                <c:pt idx="822">
                  <c:v>44610.097754629627</c:v>
                </c:pt>
                <c:pt idx="823">
                  <c:v>44610.098483796297</c:v>
                </c:pt>
                <c:pt idx="824">
                  <c:v>44610.09920138889</c:v>
                </c:pt>
                <c:pt idx="825">
                  <c:v>44610.099976851852</c:v>
                </c:pt>
                <c:pt idx="826">
                  <c:v>44610.100706018522</c:v>
                </c:pt>
                <c:pt idx="827">
                  <c:v>44610.101435185185</c:v>
                </c:pt>
                <c:pt idx="828">
                  <c:v>44610.102152777778</c:v>
                </c:pt>
                <c:pt idx="829">
                  <c:v>44610.102881944447</c:v>
                </c:pt>
                <c:pt idx="830">
                  <c:v>44610.10361111111</c:v>
                </c:pt>
                <c:pt idx="831">
                  <c:v>44610.104328703703</c:v>
                </c:pt>
                <c:pt idx="832">
                  <c:v>44610.105057870373</c:v>
                </c:pt>
                <c:pt idx="833">
                  <c:v>44610.105787037035</c:v>
                </c:pt>
                <c:pt idx="834">
                  <c:v>44610.106504629628</c:v>
                </c:pt>
                <c:pt idx="835">
                  <c:v>44610.107233796298</c:v>
                </c:pt>
                <c:pt idx="836">
                  <c:v>44610.10796296296</c:v>
                </c:pt>
                <c:pt idx="837">
                  <c:v>44610.108680555553</c:v>
                </c:pt>
                <c:pt idx="838">
                  <c:v>44610.109409722223</c:v>
                </c:pt>
                <c:pt idx="839">
                  <c:v>44610.110138888886</c:v>
                </c:pt>
                <c:pt idx="840">
                  <c:v>44610.110856481479</c:v>
                </c:pt>
                <c:pt idx="841">
                  <c:v>44610.111585648148</c:v>
                </c:pt>
                <c:pt idx="842">
                  <c:v>44610.112314814818</c:v>
                </c:pt>
                <c:pt idx="843">
                  <c:v>44610.113032407404</c:v>
                </c:pt>
                <c:pt idx="844">
                  <c:v>44610.113761574074</c:v>
                </c:pt>
                <c:pt idx="845">
                  <c:v>44610.114490740743</c:v>
                </c:pt>
                <c:pt idx="846">
                  <c:v>44610.115208333336</c:v>
                </c:pt>
                <c:pt idx="847">
                  <c:v>44610.115937499999</c:v>
                </c:pt>
                <c:pt idx="848">
                  <c:v>44610.116666666669</c:v>
                </c:pt>
                <c:pt idx="849">
                  <c:v>44610.117384259262</c:v>
                </c:pt>
                <c:pt idx="850">
                  <c:v>44610.118113425924</c:v>
                </c:pt>
                <c:pt idx="851">
                  <c:v>44610.118842592594</c:v>
                </c:pt>
                <c:pt idx="852">
                  <c:v>44610.119560185187</c:v>
                </c:pt>
                <c:pt idx="853">
                  <c:v>44610.120289351849</c:v>
                </c:pt>
                <c:pt idx="854">
                  <c:v>44610.121018518519</c:v>
                </c:pt>
                <c:pt idx="855">
                  <c:v>44610.121736111112</c:v>
                </c:pt>
                <c:pt idx="856">
                  <c:v>44610.122465277775</c:v>
                </c:pt>
                <c:pt idx="857">
                  <c:v>44610.123194444444</c:v>
                </c:pt>
                <c:pt idx="858">
                  <c:v>44610.123912037037</c:v>
                </c:pt>
                <c:pt idx="859">
                  <c:v>44610.124641203707</c:v>
                </c:pt>
                <c:pt idx="860">
                  <c:v>44610.12537037037</c:v>
                </c:pt>
                <c:pt idx="861">
                  <c:v>44610.126087962963</c:v>
                </c:pt>
                <c:pt idx="862">
                  <c:v>44610.126817129632</c:v>
                </c:pt>
                <c:pt idx="863">
                  <c:v>44610.127546296295</c:v>
                </c:pt>
                <c:pt idx="864">
                  <c:v>44610.128263888888</c:v>
                </c:pt>
                <c:pt idx="865">
                  <c:v>44610.128993055558</c:v>
                </c:pt>
                <c:pt idx="866">
                  <c:v>44610.12972222222</c:v>
                </c:pt>
                <c:pt idx="867">
                  <c:v>44610.130439814813</c:v>
                </c:pt>
                <c:pt idx="868">
                  <c:v>44610.131168981483</c:v>
                </c:pt>
                <c:pt idx="869">
                  <c:v>44610.131898148145</c:v>
                </c:pt>
                <c:pt idx="870">
                  <c:v>44610.132615740738</c:v>
                </c:pt>
                <c:pt idx="871">
                  <c:v>44610.133344907408</c:v>
                </c:pt>
                <c:pt idx="872">
                  <c:v>44610.134074074071</c:v>
                </c:pt>
                <c:pt idx="873">
                  <c:v>44610.134791666664</c:v>
                </c:pt>
                <c:pt idx="874">
                  <c:v>44610.135520833333</c:v>
                </c:pt>
                <c:pt idx="875">
                  <c:v>44610.136250000003</c:v>
                </c:pt>
                <c:pt idx="876">
                  <c:v>44610.136967592596</c:v>
                </c:pt>
                <c:pt idx="877">
                  <c:v>44610.137696759259</c:v>
                </c:pt>
                <c:pt idx="878">
                  <c:v>44610.138425925928</c:v>
                </c:pt>
                <c:pt idx="879">
                  <c:v>44610.139143518521</c:v>
                </c:pt>
                <c:pt idx="880">
                  <c:v>44610.139872685184</c:v>
                </c:pt>
                <c:pt idx="881">
                  <c:v>44610.140601851854</c:v>
                </c:pt>
                <c:pt idx="882">
                  <c:v>44610.141319444447</c:v>
                </c:pt>
                <c:pt idx="883">
                  <c:v>44610.142048611109</c:v>
                </c:pt>
                <c:pt idx="884">
                  <c:v>44610.142777777779</c:v>
                </c:pt>
                <c:pt idx="885">
                  <c:v>44610.143495370372</c:v>
                </c:pt>
                <c:pt idx="886">
                  <c:v>44610.144224537034</c:v>
                </c:pt>
                <c:pt idx="887">
                  <c:v>44610.144953703704</c:v>
                </c:pt>
                <c:pt idx="888">
                  <c:v>44610.145671296297</c:v>
                </c:pt>
                <c:pt idx="889">
                  <c:v>44610.14640046296</c:v>
                </c:pt>
                <c:pt idx="890">
                  <c:v>44610.147129629629</c:v>
                </c:pt>
                <c:pt idx="891">
                  <c:v>44610.147858796299</c:v>
                </c:pt>
                <c:pt idx="892">
                  <c:v>44610.148576388892</c:v>
                </c:pt>
                <c:pt idx="893">
                  <c:v>44610.149305555555</c:v>
                </c:pt>
                <c:pt idx="894">
                  <c:v>44610.150023148148</c:v>
                </c:pt>
                <c:pt idx="895">
                  <c:v>44610.150752314818</c:v>
                </c:pt>
                <c:pt idx="896">
                  <c:v>44610.15148148148</c:v>
                </c:pt>
                <c:pt idx="897">
                  <c:v>44610.152199074073</c:v>
                </c:pt>
                <c:pt idx="898">
                  <c:v>44610.152928240743</c:v>
                </c:pt>
                <c:pt idx="899">
                  <c:v>44610.153657407405</c:v>
                </c:pt>
                <c:pt idx="900">
                  <c:v>44610.154386574075</c:v>
                </c:pt>
                <c:pt idx="901">
                  <c:v>44610.155150462961</c:v>
                </c:pt>
                <c:pt idx="902">
                  <c:v>44610.15587962963</c:v>
                </c:pt>
                <c:pt idx="903">
                  <c:v>44610.156608796293</c:v>
                </c:pt>
                <c:pt idx="904">
                  <c:v>44610.157337962963</c:v>
                </c:pt>
                <c:pt idx="905">
                  <c:v>44610.158055555556</c:v>
                </c:pt>
                <c:pt idx="906">
                  <c:v>44610.158784722225</c:v>
                </c:pt>
                <c:pt idx="907">
                  <c:v>44610.159560185188</c:v>
                </c:pt>
                <c:pt idx="908">
                  <c:v>44610.16028935185</c:v>
                </c:pt>
                <c:pt idx="909">
                  <c:v>44610.161006944443</c:v>
                </c:pt>
                <c:pt idx="910">
                  <c:v>44610.161736111113</c:v>
                </c:pt>
                <c:pt idx="911">
                  <c:v>44610.162465277775</c:v>
                </c:pt>
                <c:pt idx="912">
                  <c:v>44610.163182870368</c:v>
                </c:pt>
                <c:pt idx="913">
                  <c:v>44610.163912037038</c:v>
                </c:pt>
                <c:pt idx="914">
                  <c:v>44610.164641203701</c:v>
                </c:pt>
                <c:pt idx="915">
                  <c:v>44610.165358796294</c:v>
                </c:pt>
                <c:pt idx="916">
                  <c:v>44610.166087962964</c:v>
                </c:pt>
                <c:pt idx="917">
                  <c:v>44610.166817129626</c:v>
                </c:pt>
                <c:pt idx="918">
                  <c:v>44610.167592592596</c:v>
                </c:pt>
                <c:pt idx="919">
                  <c:v>44610.168321759258</c:v>
                </c:pt>
                <c:pt idx="920">
                  <c:v>44610.169039351851</c:v>
                </c:pt>
                <c:pt idx="921">
                  <c:v>44610.169768518521</c:v>
                </c:pt>
                <c:pt idx="922">
                  <c:v>44610.170497685183</c:v>
                </c:pt>
                <c:pt idx="923">
                  <c:v>44610.171215277776</c:v>
                </c:pt>
                <c:pt idx="924">
                  <c:v>44610.171944444446</c:v>
                </c:pt>
                <c:pt idx="925">
                  <c:v>44610.172673611109</c:v>
                </c:pt>
                <c:pt idx="926">
                  <c:v>44610.173391203702</c:v>
                </c:pt>
                <c:pt idx="927">
                  <c:v>44610.174120370371</c:v>
                </c:pt>
                <c:pt idx="928">
                  <c:v>44610.174849537034</c:v>
                </c:pt>
                <c:pt idx="929">
                  <c:v>44610.175567129627</c:v>
                </c:pt>
                <c:pt idx="930">
                  <c:v>44610.176296296297</c:v>
                </c:pt>
                <c:pt idx="931">
                  <c:v>44610.177025462966</c:v>
                </c:pt>
                <c:pt idx="932">
                  <c:v>44610.177743055552</c:v>
                </c:pt>
                <c:pt idx="933">
                  <c:v>44610.178472222222</c:v>
                </c:pt>
                <c:pt idx="934">
                  <c:v>44610.179201388892</c:v>
                </c:pt>
                <c:pt idx="935">
                  <c:v>44610.179918981485</c:v>
                </c:pt>
                <c:pt idx="936">
                  <c:v>44610.180648148147</c:v>
                </c:pt>
                <c:pt idx="937">
                  <c:v>44610.181377314817</c:v>
                </c:pt>
                <c:pt idx="938">
                  <c:v>44610.18209490741</c:v>
                </c:pt>
                <c:pt idx="939">
                  <c:v>44610.182824074072</c:v>
                </c:pt>
                <c:pt idx="940">
                  <c:v>44610.183553240742</c:v>
                </c:pt>
                <c:pt idx="941">
                  <c:v>44610.184270833335</c:v>
                </c:pt>
                <c:pt idx="942">
                  <c:v>44610.184999999998</c:v>
                </c:pt>
                <c:pt idx="943">
                  <c:v>44610.185717592591</c:v>
                </c:pt>
                <c:pt idx="944">
                  <c:v>44610.18644675926</c:v>
                </c:pt>
                <c:pt idx="945">
                  <c:v>44610.187175925923</c:v>
                </c:pt>
                <c:pt idx="946">
                  <c:v>44610.187893518516</c:v>
                </c:pt>
                <c:pt idx="947">
                  <c:v>44610.188622685186</c:v>
                </c:pt>
                <c:pt idx="948">
                  <c:v>44610.189351851855</c:v>
                </c:pt>
                <c:pt idx="949">
                  <c:v>44610.190069444441</c:v>
                </c:pt>
                <c:pt idx="950">
                  <c:v>44610.190798611111</c:v>
                </c:pt>
                <c:pt idx="951">
                  <c:v>44610.191527777781</c:v>
                </c:pt>
                <c:pt idx="952">
                  <c:v>44610.192245370374</c:v>
                </c:pt>
                <c:pt idx="953">
                  <c:v>44610.192974537036</c:v>
                </c:pt>
                <c:pt idx="954">
                  <c:v>44610.193703703706</c:v>
                </c:pt>
                <c:pt idx="955">
                  <c:v>44610.194421296299</c:v>
                </c:pt>
                <c:pt idx="956">
                  <c:v>44610.195150462961</c:v>
                </c:pt>
                <c:pt idx="957">
                  <c:v>44610.195879629631</c:v>
                </c:pt>
                <c:pt idx="958">
                  <c:v>44610.196597222224</c:v>
                </c:pt>
                <c:pt idx="959">
                  <c:v>44610.197326388887</c:v>
                </c:pt>
                <c:pt idx="960">
                  <c:v>44610.198055555556</c:v>
                </c:pt>
                <c:pt idx="961">
                  <c:v>44610.198784722219</c:v>
                </c:pt>
                <c:pt idx="962">
                  <c:v>44610.199502314812</c:v>
                </c:pt>
                <c:pt idx="963">
                  <c:v>44610.200231481482</c:v>
                </c:pt>
                <c:pt idx="964">
                  <c:v>44610.201006944444</c:v>
                </c:pt>
                <c:pt idx="965">
                  <c:v>44610.201736111114</c:v>
                </c:pt>
                <c:pt idx="966">
                  <c:v>44610.202453703707</c:v>
                </c:pt>
                <c:pt idx="967">
                  <c:v>44610.203182870369</c:v>
                </c:pt>
                <c:pt idx="968">
                  <c:v>44610.203912037039</c:v>
                </c:pt>
                <c:pt idx="969">
                  <c:v>44610.204629629632</c:v>
                </c:pt>
                <c:pt idx="970">
                  <c:v>44610.205358796295</c:v>
                </c:pt>
                <c:pt idx="971">
                  <c:v>44610.206087962964</c:v>
                </c:pt>
                <c:pt idx="972">
                  <c:v>44610.206805555557</c:v>
                </c:pt>
                <c:pt idx="973">
                  <c:v>44610.20753472222</c:v>
                </c:pt>
                <c:pt idx="974">
                  <c:v>44610.20826388889</c:v>
                </c:pt>
                <c:pt idx="975">
                  <c:v>44610.208981481483</c:v>
                </c:pt>
                <c:pt idx="976">
                  <c:v>44610.209710648145</c:v>
                </c:pt>
                <c:pt idx="977">
                  <c:v>44610.210439814815</c:v>
                </c:pt>
                <c:pt idx="978">
                  <c:v>44610.211157407408</c:v>
                </c:pt>
                <c:pt idx="979">
                  <c:v>44610.211886574078</c:v>
                </c:pt>
                <c:pt idx="980">
                  <c:v>44610.21261574074</c:v>
                </c:pt>
                <c:pt idx="981">
                  <c:v>44610.213333333333</c:v>
                </c:pt>
                <c:pt idx="982">
                  <c:v>44610.214062500003</c:v>
                </c:pt>
                <c:pt idx="983">
                  <c:v>44610.214791666665</c:v>
                </c:pt>
                <c:pt idx="984">
                  <c:v>44610.215509259258</c:v>
                </c:pt>
                <c:pt idx="985">
                  <c:v>44610.216238425928</c:v>
                </c:pt>
                <c:pt idx="986">
                  <c:v>44610.216967592591</c:v>
                </c:pt>
                <c:pt idx="987">
                  <c:v>44610.217685185184</c:v>
                </c:pt>
                <c:pt idx="988">
                  <c:v>44610.218414351853</c:v>
                </c:pt>
                <c:pt idx="989">
                  <c:v>44610.219143518516</c:v>
                </c:pt>
                <c:pt idx="990">
                  <c:v>44610.219861111109</c:v>
                </c:pt>
                <c:pt idx="991">
                  <c:v>44610.220590277779</c:v>
                </c:pt>
                <c:pt idx="992">
                  <c:v>44610.221319444441</c:v>
                </c:pt>
                <c:pt idx="993">
                  <c:v>44610.222037037034</c:v>
                </c:pt>
                <c:pt idx="994">
                  <c:v>44610.222766203704</c:v>
                </c:pt>
                <c:pt idx="995">
                  <c:v>44610.223541666666</c:v>
                </c:pt>
                <c:pt idx="996">
                  <c:v>44610.224270833336</c:v>
                </c:pt>
                <c:pt idx="997">
                  <c:v>44610.224988425929</c:v>
                </c:pt>
                <c:pt idx="998">
                  <c:v>44610.225717592592</c:v>
                </c:pt>
                <c:pt idx="999">
                  <c:v>44610.226446759261</c:v>
                </c:pt>
                <c:pt idx="1000">
                  <c:v>44610.227164351854</c:v>
                </c:pt>
                <c:pt idx="1001">
                  <c:v>44610.227893518517</c:v>
                </c:pt>
                <c:pt idx="1002">
                  <c:v>44610.228622685187</c:v>
                </c:pt>
                <c:pt idx="1003">
                  <c:v>44610.22934027778</c:v>
                </c:pt>
                <c:pt idx="1004">
                  <c:v>44610.230069444442</c:v>
                </c:pt>
                <c:pt idx="1005">
                  <c:v>44610.230798611112</c:v>
                </c:pt>
                <c:pt idx="1006">
                  <c:v>44610.231516203705</c:v>
                </c:pt>
                <c:pt idx="1007">
                  <c:v>44610.232245370367</c:v>
                </c:pt>
                <c:pt idx="1008">
                  <c:v>44610.232974537037</c:v>
                </c:pt>
                <c:pt idx="1009">
                  <c:v>44610.23369212963</c:v>
                </c:pt>
                <c:pt idx="1010">
                  <c:v>44610.2344212963</c:v>
                </c:pt>
                <c:pt idx="1011">
                  <c:v>44610.235150462962</c:v>
                </c:pt>
                <c:pt idx="1012">
                  <c:v>44610.235868055555</c:v>
                </c:pt>
                <c:pt idx="1013">
                  <c:v>44610.236597222225</c:v>
                </c:pt>
                <c:pt idx="1014">
                  <c:v>44610.237326388888</c:v>
                </c:pt>
                <c:pt idx="1015">
                  <c:v>44610.238043981481</c:v>
                </c:pt>
                <c:pt idx="1016">
                  <c:v>44610.23877314815</c:v>
                </c:pt>
                <c:pt idx="1017">
                  <c:v>44610.239502314813</c:v>
                </c:pt>
                <c:pt idx="1018">
                  <c:v>44610.240219907406</c:v>
                </c:pt>
                <c:pt idx="1019">
                  <c:v>44610.240949074076</c:v>
                </c:pt>
                <c:pt idx="1020">
                  <c:v>44610.241678240738</c:v>
                </c:pt>
                <c:pt idx="1021">
                  <c:v>44610.242395833331</c:v>
                </c:pt>
                <c:pt idx="1022">
                  <c:v>44610.243125000001</c:v>
                </c:pt>
                <c:pt idx="1023">
                  <c:v>44610.243854166663</c:v>
                </c:pt>
                <c:pt idx="1024">
                  <c:v>44610.244571759256</c:v>
                </c:pt>
                <c:pt idx="1025">
                  <c:v>44610.245300925926</c:v>
                </c:pt>
                <c:pt idx="1026">
                  <c:v>44610.246030092596</c:v>
                </c:pt>
                <c:pt idx="1027">
                  <c:v>44610.246747685182</c:v>
                </c:pt>
                <c:pt idx="1028">
                  <c:v>44610.247476851851</c:v>
                </c:pt>
                <c:pt idx="1029">
                  <c:v>44610.248206018521</c:v>
                </c:pt>
                <c:pt idx="1030">
                  <c:v>44610.248923611114</c:v>
                </c:pt>
                <c:pt idx="1031">
                  <c:v>44610.249652777777</c:v>
                </c:pt>
                <c:pt idx="1032">
                  <c:v>44610.250381944446</c:v>
                </c:pt>
                <c:pt idx="1033">
                  <c:v>44610.251111111109</c:v>
                </c:pt>
                <c:pt idx="1034">
                  <c:v>44610.251828703702</c:v>
                </c:pt>
                <c:pt idx="1035">
                  <c:v>44610.252557870372</c:v>
                </c:pt>
                <c:pt idx="1036">
                  <c:v>44610.253287037034</c:v>
                </c:pt>
                <c:pt idx="1037">
                  <c:v>44610.254004629627</c:v>
                </c:pt>
                <c:pt idx="1038">
                  <c:v>44610.254733796297</c:v>
                </c:pt>
                <c:pt idx="1039">
                  <c:v>44610.255462962959</c:v>
                </c:pt>
                <c:pt idx="1040">
                  <c:v>44610.256180555552</c:v>
                </c:pt>
                <c:pt idx="1041">
                  <c:v>44610.256909722222</c:v>
                </c:pt>
                <c:pt idx="1042">
                  <c:v>44610.257638888892</c:v>
                </c:pt>
                <c:pt idx="1043">
                  <c:v>44610.258356481485</c:v>
                </c:pt>
                <c:pt idx="1044">
                  <c:v>44610.259085648147</c:v>
                </c:pt>
                <c:pt idx="1045">
                  <c:v>44610.259814814817</c:v>
                </c:pt>
                <c:pt idx="1046">
                  <c:v>44610.26053240741</c:v>
                </c:pt>
                <c:pt idx="1047">
                  <c:v>44610.261261574073</c:v>
                </c:pt>
                <c:pt idx="1048">
                  <c:v>44610.261990740742</c:v>
                </c:pt>
                <c:pt idx="1049">
                  <c:v>44610.262708333335</c:v>
                </c:pt>
                <c:pt idx="1050">
                  <c:v>44610.263437499998</c:v>
                </c:pt>
                <c:pt idx="1051">
                  <c:v>44610.264166666668</c:v>
                </c:pt>
                <c:pt idx="1052">
                  <c:v>44610.264884259261</c:v>
                </c:pt>
                <c:pt idx="1053">
                  <c:v>44610.265613425923</c:v>
                </c:pt>
                <c:pt idx="1054">
                  <c:v>44610.266342592593</c:v>
                </c:pt>
                <c:pt idx="1055">
                  <c:v>44610.267060185186</c:v>
                </c:pt>
                <c:pt idx="1056">
                  <c:v>44610.267789351848</c:v>
                </c:pt>
                <c:pt idx="1057">
                  <c:v>44610.268518518518</c:v>
                </c:pt>
                <c:pt idx="1058">
                  <c:v>44610.269236111111</c:v>
                </c:pt>
                <c:pt idx="1059">
                  <c:v>44610.269965277781</c:v>
                </c:pt>
                <c:pt idx="1060">
                  <c:v>44610.270694444444</c:v>
                </c:pt>
                <c:pt idx="1061">
                  <c:v>44610.271412037036</c:v>
                </c:pt>
                <c:pt idx="1062">
                  <c:v>44610.272141203706</c:v>
                </c:pt>
                <c:pt idx="1063">
                  <c:v>44610.272870370369</c:v>
                </c:pt>
                <c:pt idx="1064">
                  <c:v>44610.273587962962</c:v>
                </c:pt>
                <c:pt idx="1065">
                  <c:v>44610.274317129632</c:v>
                </c:pt>
                <c:pt idx="1066">
                  <c:v>44610.275046296294</c:v>
                </c:pt>
                <c:pt idx="1067">
                  <c:v>44610.275775462964</c:v>
                </c:pt>
                <c:pt idx="1068">
                  <c:v>44610.276493055557</c:v>
                </c:pt>
                <c:pt idx="1069">
                  <c:v>44610.277222222219</c:v>
                </c:pt>
                <c:pt idx="1070">
                  <c:v>44610.277951388889</c:v>
                </c:pt>
                <c:pt idx="1071">
                  <c:v>44610.278668981482</c:v>
                </c:pt>
                <c:pt idx="1072">
                  <c:v>44610.279398148145</c:v>
                </c:pt>
                <c:pt idx="1073">
                  <c:v>44610.280127314814</c:v>
                </c:pt>
                <c:pt idx="1074">
                  <c:v>44610.280844907407</c:v>
                </c:pt>
                <c:pt idx="1075">
                  <c:v>44610.281574074077</c:v>
                </c:pt>
                <c:pt idx="1076">
                  <c:v>44610.28230324074</c:v>
                </c:pt>
                <c:pt idx="1077">
                  <c:v>44610.283020833333</c:v>
                </c:pt>
                <c:pt idx="1078">
                  <c:v>44610.283750000002</c:v>
                </c:pt>
                <c:pt idx="1079">
                  <c:v>44610.284479166665</c:v>
                </c:pt>
                <c:pt idx="1080">
                  <c:v>44610.285196759258</c:v>
                </c:pt>
                <c:pt idx="1081">
                  <c:v>44610.285925925928</c:v>
                </c:pt>
                <c:pt idx="1082">
                  <c:v>44610.28665509259</c:v>
                </c:pt>
                <c:pt idx="1083">
                  <c:v>44610.287372685183</c:v>
                </c:pt>
                <c:pt idx="1084">
                  <c:v>44610.288101851853</c:v>
                </c:pt>
                <c:pt idx="1085">
                  <c:v>44610.288831018515</c:v>
                </c:pt>
                <c:pt idx="1086">
                  <c:v>44610.289548611108</c:v>
                </c:pt>
                <c:pt idx="1087">
                  <c:v>44610.290277777778</c:v>
                </c:pt>
                <c:pt idx="1088">
                  <c:v>44610.291006944448</c:v>
                </c:pt>
                <c:pt idx="1089">
                  <c:v>44610.291724537034</c:v>
                </c:pt>
                <c:pt idx="1090">
                  <c:v>44610.292453703703</c:v>
                </c:pt>
                <c:pt idx="1091">
                  <c:v>44610.293182870373</c:v>
                </c:pt>
                <c:pt idx="1092">
                  <c:v>44610.293900462966</c:v>
                </c:pt>
                <c:pt idx="1093">
                  <c:v>44610.294629629629</c:v>
                </c:pt>
                <c:pt idx="1094">
                  <c:v>44610.295358796298</c:v>
                </c:pt>
                <c:pt idx="1095">
                  <c:v>44610.296076388891</c:v>
                </c:pt>
                <c:pt idx="1096">
                  <c:v>44610.296805555554</c:v>
                </c:pt>
                <c:pt idx="1097">
                  <c:v>44610.297534722224</c:v>
                </c:pt>
                <c:pt idx="1098">
                  <c:v>44610.298252314817</c:v>
                </c:pt>
                <c:pt idx="1099">
                  <c:v>44610.298981481479</c:v>
                </c:pt>
                <c:pt idx="1100">
                  <c:v>44610.299710648149</c:v>
                </c:pt>
                <c:pt idx="1101">
                  <c:v>44610.300428240742</c:v>
                </c:pt>
                <c:pt idx="1102">
                  <c:v>44610.301157407404</c:v>
                </c:pt>
                <c:pt idx="1103">
                  <c:v>44610.301886574074</c:v>
                </c:pt>
                <c:pt idx="1104">
                  <c:v>44610.302604166667</c:v>
                </c:pt>
                <c:pt idx="1105">
                  <c:v>44610.303333333337</c:v>
                </c:pt>
                <c:pt idx="1106">
                  <c:v>44610.304062499999</c:v>
                </c:pt>
                <c:pt idx="1107">
                  <c:v>44610.304780092592</c:v>
                </c:pt>
                <c:pt idx="1108">
                  <c:v>44610.305509259262</c:v>
                </c:pt>
                <c:pt idx="1109">
                  <c:v>44610.306238425925</c:v>
                </c:pt>
                <c:pt idx="1110">
                  <c:v>44610.306956018518</c:v>
                </c:pt>
                <c:pt idx="1111">
                  <c:v>44610.307685185187</c:v>
                </c:pt>
                <c:pt idx="1112">
                  <c:v>44610.30841435185</c:v>
                </c:pt>
                <c:pt idx="1113">
                  <c:v>44610.309131944443</c:v>
                </c:pt>
                <c:pt idx="1114">
                  <c:v>44610.309861111113</c:v>
                </c:pt>
                <c:pt idx="1115">
                  <c:v>44610.310590277775</c:v>
                </c:pt>
                <c:pt idx="1116">
                  <c:v>44610.311307870368</c:v>
                </c:pt>
                <c:pt idx="1117">
                  <c:v>44610.312037037038</c:v>
                </c:pt>
                <c:pt idx="1118">
                  <c:v>44610.3127662037</c:v>
                </c:pt>
                <c:pt idx="1119">
                  <c:v>44610.313483796293</c:v>
                </c:pt>
                <c:pt idx="1120">
                  <c:v>44610.314212962963</c:v>
                </c:pt>
                <c:pt idx="1121">
                  <c:v>44610.314942129633</c:v>
                </c:pt>
                <c:pt idx="1122">
                  <c:v>44610.315671296295</c:v>
                </c:pt>
                <c:pt idx="1123">
                  <c:v>44610.316388888888</c:v>
                </c:pt>
                <c:pt idx="1124">
                  <c:v>44610.317118055558</c:v>
                </c:pt>
                <c:pt idx="1125">
                  <c:v>44610.317835648151</c:v>
                </c:pt>
                <c:pt idx="1126">
                  <c:v>44610.318564814814</c:v>
                </c:pt>
                <c:pt idx="1127">
                  <c:v>44610.319293981483</c:v>
                </c:pt>
                <c:pt idx="1128">
                  <c:v>44610.320011574076</c:v>
                </c:pt>
                <c:pt idx="1129">
                  <c:v>44610.320740740739</c:v>
                </c:pt>
                <c:pt idx="1130">
                  <c:v>44610.321469907409</c:v>
                </c:pt>
                <c:pt idx="1131">
                  <c:v>44610.322199074071</c:v>
                </c:pt>
                <c:pt idx="1132">
                  <c:v>44610.322916666664</c:v>
                </c:pt>
                <c:pt idx="1133">
                  <c:v>44610.323645833334</c:v>
                </c:pt>
                <c:pt idx="1134">
                  <c:v>44610.324374999997</c:v>
                </c:pt>
                <c:pt idx="1135">
                  <c:v>44610.325092592589</c:v>
                </c:pt>
                <c:pt idx="1136">
                  <c:v>44610.325821759259</c:v>
                </c:pt>
                <c:pt idx="1137">
                  <c:v>44610.326550925929</c:v>
                </c:pt>
                <c:pt idx="1138">
                  <c:v>44610.327268518522</c:v>
                </c:pt>
                <c:pt idx="1139">
                  <c:v>44610.327997685185</c:v>
                </c:pt>
                <c:pt idx="1140">
                  <c:v>44610.328726851854</c:v>
                </c:pt>
                <c:pt idx="1141">
                  <c:v>44610.329444444447</c:v>
                </c:pt>
                <c:pt idx="1142">
                  <c:v>44610.33017361111</c:v>
                </c:pt>
                <c:pt idx="1143">
                  <c:v>44610.33090277778</c:v>
                </c:pt>
                <c:pt idx="1144">
                  <c:v>44610.331620370373</c:v>
                </c:pt>
                <c:pt idx="1145">
                  <c:v>44610.332349537035</c:v>
                </c:pt>
                <c:pt idx="1146">
                  <c:v>44610.333078703705</c:v>
                </c:pt>
                <c:pt idx="1147">
                  <c:v>44610.333796296298</c:v>
                </c:pt>
                <c:pt idx="1148">
                  <c:v>44610.33452546296</c:v>
                </c:pt>
                <c:pt idx="1149">
                  <c:v>44610.33525462963</c:v>
                </c:pt>
                <c:pt idx="1150">
                  <c:v>44610.335972222223</c:v>
                </c:pt>
                <c:pt idx="1151">
                  <c:v>44610.336701388886</c:v>
                </c:pt>
                <c:pt idx="1152">
                  <c:v>44610.337430555555</c:v>
                </c:pt>
                <c:pt idx="1153">
                  <c:v>44610.338148148148</c:v>
                </c:pt>
                <c:pt idx="1154">
                  <c:v>44610.338877314818</c:v>
                </c:pt>
                <c:pt idx="1155">
                  <c:v>44610.339606481481</c:v>
                </c:pt>
                <c:pt idx="1156">
                  <c:v>44610.340324074074</c:v>
                </c:pt>
                <c:pt idx="1157">
                  <c:v>44610.341053240743</c:v>
                </c:pt>
                <c:pt idx="1158">
                  <c:v>44610.341782407406</c:v>
                </c:pt>
                <c:pt idx="1159">
                  <c:v>44610.342499999999</c:v>
                </c:pt>
                <c:pt idx="1160">
                  <c:v>44610.343229166669</c:v>
                </c:pt>
                <c:pt idx="1161">
                  <c:v>44610.343958333331</c:v>
                </c:pt>
                <c:pt idx="1162">
                  <c:v>44610.344675925924</c:v>
                </c:pt>
                <c:pt idx="1163">
                  <c:v>44610.345405092594</c:v>
                </c:pt>
                <c:pt idx="1164">
                  <c:v>44610.346134259256</c:v>
                </c:pt>
                <c:pt idx="1165">
                  <c:v>44610.346851851849</c:v>
                </c:pt>
                <c:pt idx="1166">
                  <c:v>44610.347581018519</c:v>
                </c:pt>
                <c:pt idx="1167">
                  <c:v>44610.348310185182</c:v>
                </c:pt>
                <c:pt idx="1168">
                  <c:v>44610.349027777775</c:v>
                </c:pt>
                <c:pt idx="1169">
                  <c:v>44610.349756944444</c:v>
                </c:pt>
                <c:pt idx="1170">
                  <c:v>44610.350486111114</c:v>
                </c:pt>
                <c:pt idx="1171">
                  <c:v>44610.351203703707</c:v>
                </c:pt>
                <c:pt idx="1172">
                  <c:v>44610.35193287037</c:v>
                </c:pt>
                <c:pt idx="1173">
                  <c:v>44610.352662037039</c:v>
                </c:pt>
                <c:pt idx="1174">
                  <c:v>44610.353379629632</c:v>
                </c:pt>
                <c:pt idx="1175">
                  <c:v>44610.354108796295</c:v>
                </c:pt>
                <c:pt idx="1176">
                  <c:v>44610.354884259257</c:v>
                </c:pt>
                <c:pt idx="1177">
                  <c:v>44610.355613425927</c:v>
                </c:pt>
                <c:pt idx="1178">
                  <c:v>44610.35633101852</c:v>
                </c:pt>
                <c:pt idx="1179">
                  <c:v>44610.357060185182</c:v>
                </c:pt>
                <c:pt idx="1180">
                  <c:v>44610.357789351852</c:v>
                </c:pt>
                <c:pt idx="1181">
                  <c:v>44610.358506944445</c:v>
                </c:pt>
                <c:pt idx="1182">
                  <c:v>44610.359236111108</c:v>
                </c:pt>
                <c:pt idx="1183">
                  <c:v>44610.359965277778</c:v>
                </c:pt>
                <c:pt idx="1184">
                  <c:v>44610.360682870371</c:v>
                </c:pt>
                <c:pt idx="1185">
                  <c:v>44610.36141203704</c:v>
                </c:pt>
                <c:pt idx="1186">
                  <c:v>44610.362141203703</c:v>
                </c:pt>
                <c:pt idx="1187">
                  <c:v>44610.362858796296</c:v>
                </c:pt>
                <c:pt idx="1188">
                  <c:v>44610.363587962966</c:v>
                </c:pt>
                <c:pt idx="1189">
                  <c:v>44610.364317129628</c:v>
                </c:pt>
                <c:pt idx="1190">
                  <c:v>44610.365034722221</c:v>
                </c:pt>
                <c:pt idx="1191">
                  <c:v>44610.365763888891</c:v>
                </c:pt>
                <c:pt idx="1192">
                  <c:v>44610.366493055553</c:v>
                </c:pt>
                <c:pt idx="1193">
                  <c:v>44610.367210648146</c:v>
                </c:pt>
                <c:pt idx="1194">
                  <c:v>44610.367939814816</c:v>
                </c:pt>
                <c:pt idx="1195">
                  <c:v>44610.368668981479</c:v>
                </c:pt>
                <c:pt idx="1196">
                  <c:v>44610.369386574072</c:v>
                </c:pt>
                <c:pt idx="1197">
                  <c:v>44610.370115740741</c:v>
                </c:pt>
                <c:pt idx="1198">
                  <c:v>44610.370844907404</c:v>
                </c:pt>
                <c:pt idx="1199">
                  <c:v>44610.371562499997</c:v>
                </c:pt>
                <c:pt idx="1200">
                  <c:v>44610.372291666667</c:v>
                </c:pt>
                <c:pt idx="1201">
                  <c:v>44610.373020833336</c:v>
                </c:pt>
                <c:pt idx="1202">
                  <c:v>44610.373738425929</c:v>
                </c:pt>
                <c:pt idx="1203">
                  <c:v>44610.374467592592</c:v>
                </c:pt>
                <c:pt idx="1204">
                  <c:v>44610.375196759262</c:v>
                </c:pt>
                <c:pt idx="1205">
                  <c:v>44610.375914351855</c:v>
                </c:pt>
                <c:pt idx="1206">
                  <c:v>44610.376643518517</c:v>
                </c:pt>
                <c:pt idx="1207">
                  <c:v>44610.377372685187</c:v>
                </c:pt>
                <c:pt idx="1208">
                  <c:v>44610.37809027778</c:v>
                </c:pt>
                <c:pt idx="1209">
                  <c:v>44610.378819444442</c:v>
                </c:pt>
                <c:pt idx="1210">
                  <c:v>44610.379548611112</c:v>
                </c:pt>
                <c:pt idx="1211">
                  <c:v>44610.380266203705</c:v>
                </c:pt>
                <c:pt idx="1212">
                  <c:v>44610.381053240744</c:v>
                </c:pt>
                <c:pt idx="1213">
                  <c:v>44610.38177083333</c:v>
                </c:pt>
                <c:pt idx="1214">
                  <c:v>44610.3825</c:v>
                </c:pt>
                <c:pt idx="1215">
                  <c:v>44610.383229166669</c:v>
                </c:pt>
                <c:pt idx="1216">
                  <c:v>44610.383946759262</c:v>
                </c:pt>
                <c:pt idx="1217">
                  <c:v>44610.384675925925</c:v>
                </c:pt>
                <c:pt idx="1218">
                  <c:v>44610.385405092595</c:v>
                </c:pt>
                <c:pt idx="1219">
                  <c:v>44610.386134259257</c:v>
                </c:pt>
                <c:pt idx="1220">
                  <c:v>44610.38685185185</c:v>
                </c:pt>
                <c:pt idx="1221">
                  <c:v>44610.38758101852</c:v>
                </c:pt>
                <c:pt idx="1222">
                  <c:v>44610.388310185182</c:v>
                </c:pt>
                <c:pt idx="1223">
                  <c:v>44610.389027777775</c:v>
                </c:pt>
                <c:pt idx="1224">
                  <c:v>44610.389756944445</c:v>
                </c:pt>
                <c:pt idx="1225">
                  <c:v>44610.390486111108</c:v>
                </c:pt>
                <c:pt idx="1226">
                  <c:v>44610.391203703701</c:v>
                </c:pt>
                <c:pt idx="1227">
                  <c:v>44610.391932870371</c:v>
                </c:pt>
                <c:pt idx="1228">
                  <c:v>44610.39266203704</c:v>
                </c:pt>
                <c:pt idx="1229">
                  <c:v>44610.393379629626</c:v>
                </c:pt>
                <c:pt idx="1230">
                  <c:v>44610.394108796296</c:v>
                </c:pt>
                <c:pt idx="1231">
                  <c:v>44610.394826388889</c:v>
                </c:pt>
                <c:pt idx="1232">
                  <c:v>44610.395555555559</c:v>
                </c:pt>
                <c:pt idx="1233">
                  <c:v>44610.396284722221</c:v>
                </c:pt>
                <c:pt idx="1234">
                  <c:v>44610.397002314814</c:v>
                </c:pt>
                <c:pt idx="1235">
                  <c:v>44610.397731481484</c:v>
                </c:pt>
                <c:pt idx="1236">
                  <c:v>44610.398460648146</c:v>
                </c:pt>
                <c:pt idx="1237">
                  <c:v>44610.399178240739</c:v>
                </c:pt>
                <c:pt idx="1238">
                  <c:v>44610.399965277778</c:v>
                </c:pt>
                <c:pt idx="1239">
                  <c:v>44610.400682870371</c:v>
                </c:pt>
                <c:pt idx="1240">
                  <c:v>44610.401412037034</c:v>
                </c:pt>
                <c:pt idx="1241">
                  <c:v>44610.402141203704</c:v>
                </c:pt>
                <c:pt idx="1242">
                  <c:v>44610.402858796297</c:v>
                </c:pt>
                <c:pt idx="1243">
                  <c:v>44610.403587962966</c:v>
                </c:pt>
                <c:pt idx="1244">
                  <c:v>44610.404317129629</c:v>
                </c:pt>
                <c:pt idx="1245">
                  <c:v>44610.405034722222</c:v>
                </c:pt>
                <c:pt idx="1246">
                  <c:v>44610.405763888892</c:v>
                </c:pt>
                <c:pt idx="1247">
                  <c:v>44610.406493055554</c:v>
                </c:pt>
                <c:pt idx="1248">
                  <c:v>44610.407210648147</c:v>
                </c:pt>
                <c:pt idx="1249">
                  <c:v>44610.407939814817</c:v>
                </c:pt>
                <c:pt idx="1250">
                  <c:v>44610.408668981479</c:v>
                </c:pt>
                <c:pt idx="1251">
                  <c:v>44610.409386574072</c:v>
                </c:pt>
                <c:pt idx="1252">
                  <c:v>44610.410115740742</c:v>
                </c:pt>
                <c:pt idx="1253">
                  <c:v>44610.410844907405</c:v>
                </c:pt>
                <c:pt idx="1254">
                  <c:v>44610.411562499998</c:v>
                </c:pt>
                <c:pt idx="1255">
                  <c:v>44610.412291666667</c:v>
                </c:pt>
                <c:pt idx="1256">
                  <c:v>44610.41302083333</c:v>
                </c:pt>
                <c:pt idx="1257">
                  <c:v>44610.413738425923</c:v>
                </c:pt>
                <c:pt idx="1258">
                  <c:v>44610.414467592593</c:v>
                </c:pt>
                <c:pt idx="1259">
                  <c:v>44610.415196759262</c:v>
                </c:pt>
                <c:pt idx="1260">
                  <c:v>44610.415914351855</c:v>
                </c:pt>
                <c:pt idx="1261">
                  <c:v>44610.416643518518</c:v>
                </c:pt>
                <c:pt idx="1262">
                  <c:v>44610.417372685188</c:v>
                </c:pt>
                <c:pt idx="1263">
                  <c:v>44610.418090277781</c:v>
                </c:pt>
                <c:pt idx="1264">
                  <c:v>44610.418819444443</c:v>
                </c:pt>
                <c:pt idx="1265">
                  <c:v>44610.419548611113</c:v>
                </c:pt>
                <c:pt idx="1266">
                  <c:v>44610.420266203706</c:v>
                </c:pt>
                <c:pt idx="1267">
                  <c:v>44610.420995370368</c:v>
                </c:pt>
                <c:pt idx="1268">
                  <c:v>44610.421724537038</c:v>
                </c:pt>
                <c:pt idx="1269">
                  <c:v>44610.422453703701</c:v>
                </c:pt>
                <c:pt idx="1270">
                  <c:v>44610.423171296294</c:v>
                </c:pt>
                <c:pt idx="1271">
                  <c:v>44610.423900462964</c:v>
                </c:pt>
                <c:pt idx="1272">
                  <c:v>44610.424618055556</c:v>
                </c:pt>
                <c:pt idx="1273">
                  <c:v>44610.425347222219</c:v>
                </c:pt>
                <c:pt idx="1274">
                  <c:v>44610.426076388889</c:v>
                </c:pt>
                <c:pt idx="1275">
                  <c:v>44610.426805555559</c:v>
                </c:pt>
                <c:pt idx="1276">
                  <c:v>44610.427523148152</c:v>
                </c:pt>
                <c:pt idx="1277">
                  <c:v>44610.428252314814</c:v>
                </c:pt>
                <c:pt idx="1278">
                  <c:v>44610.428981481484</c:v>
                </c:pt>
                <c:pt idx="1279">
                  <c:v>44610.429699074077</c:v>
                </c:pt>
                <c:pt idx="1280">
                  <c:v>44610.430428240739</c:v>
                </c:pt>
                <c:pt idx="1281">
                  <c:v>44610.431157407409</c:v>
                </c:pt>
                <c:pt idx="1282">
                  <c:v>44610.431875000002</c:v>
                </c:pt>
                <c:pt idx="1283">
                  <c:v>44610.432604166665</c:v>
                </c:pt>
                <c:pt idx="1284">
                  <c:v>44610.433333333334</c:v>
                </c:pt>
                <c:pt idx="1285">
                  <c:v>44610.434050925927</c:v>
                </c:pt>
                <c:pt idx="1286">
                  <c:v>44610.43478009259</c:v>
                </c:pt>
                <c:pt idx="1287">
                  <c:v>44610.43550925926</c:v>
                </c:pt>
                <c:pt idx="1288">
                  <c:v>44610.436226851853</c:v>
                </c:pt>
                <c:pt idx="1289">
                  <c:v>44610.436956018515</c:v>
                </c:pt>
                <c:pt idx="1290">
                  <c:v>44610.437685185185</c:v>
                </c:pt>
                <c:pt idx="1291">
                  <c:v>44610.438402777778</c:v>
                </c:pt>
                <c:pt idx="1292">
                  <c:v>44610.439131944448</c:v>
                </c:pt>
                <c:pt idx="1293">
                  <c:v>44610.43986111111</c:v>
                </c:pt>
                <c:pt idx="1294">
                  <c:v>44610.440578703703</c:v>
                </c:pt>
                <c:pt idx="1295">
                  <c:v>44610.441307870373</c:v>
                </c:pt>
                <c:pt idx="1296">
                  <c:v>44610.442037037035</c:v>
                </c:pt>
                <c:pt idx="1297">
                  <c:v>44610.442754629628</c:v>
                </c:pt>
                <c:pt idx="1298">
                  <c:v>44610.443483796298</c:v>
                </c:pt>
                <c:pt idx="1299">
                  <c:v>44610.444212962961</c:v>
                </c:pt>
                <c:pt idx="1300">
                  <c:v>44610.44494212963</c:v>
                </c:pt>
                <c:pt idx="1301">
                  <c:v>44610.445659722223</c:v>
                </c:pt>
                <c:pt idx="1302">
                  <c:v>44610.446388888886</c:v>
                </c:pt>
                <c:pt idx="1303">
                  <c:v>44610.447118055556</c:v>
                </c:pt>
                <c:pt idx="1304">
                  <c:v>44610.447835648149</c:v>
                </c:pt>
                <c:pt idx="1305">
                  <c:v>44610.448564814818</c:v>
                </c:pt>
                <c:pt idx="1306">
                  <c:v>44610.449293981481</c:v>
                </c:pt>
                <c:pt idx="1307">
                  <c:v>44610.450011574074</c:v>
                </c:pt>
                <c:pt idx="1308">
                  <c:v>44610.450740740744</c:v>
                </c:pt>
                <c:pt idx="1309">
                  <c:v>44610.451469907406</c:v>
                </c:pt>
                <c:pt idx="1310">
                  <c:v>44610.452187499999</c:v>
                </c:pt>
                <c:pt idx="1311">
                  <c:v>44610.452916666669</c:v>
                </c:pt>
                <c:pt idx="1312">
                  <c:v>44610.453645833331</c:v>
                </c:pt>
                <c:pt idx="1313">
                  <c:v>44610.454363425924</c:v>
                </c:pt>
                <c:pt idx="1314">
                  <c:v>44610.455092592594</c:v>
                </c:pt>
                <c:pt idx="1315">
                  <c:v>44610.455821759257</c:v>
                </c:pt>
                <c:pt idx="1316">
                  <c:v>44610.45653935185</c:v>
                </c:pt>
                <c:pt idx="1317">
                  <c:v>44610.457268518519</c:v>
                </c:pt>
                <c:pt idx="1318">
                  <c:v>44610.457997685182</c:v>
                </c:pt>
                <c:pt idx="1319">
                  <c:v>44610.458715277775</c:v>
                </c:pt>
                <c:pt idx="1320">
                  <c:v>44610.459444444445</c:v>
                </c:pt>
                <c:pt idx="1321">
                  <c:v>44610.460173611114</c:v>
                </c:pt>
                <c:pt idx="1322">
                  <c:v>44610.4608912037</c:v>
                </c:pt>
                <c:pt idx="1323">
                  <c:v>44610.46162037037</c:v>
                </c:pt>
                <c:pt idx="1324">
                  <c:v>44610.46234953704</c:v>
                </c:pt>
                <c:pt idx="1325">
                  <c:v>44610.463067129633</c:v>
                </c:pt>
                <c:pt idx="1326">
                  <c:v>44610.463796296295</c:v>
                </c:pt>
                <c:pt idx="1327">
                  <c:v>44610.464525462965</c:v>
                </c:pt>
                <c:pt idx="1328">
                  <c:v>44610.465243055558</c:v>
                </c:pt>
                <c:pt idx="1329">
                  <c:v>44610.46603009259</c:v>
                </c:pt>
                <c:pt idx="1330">
                  <c:v>44610.46675925926</c:v>
                </c:pt>
                <c:pt idx="1331">
                  <c:v>44610.467476851853</c:v>
                </c:pt>
                <c:pt idx="1332">
                  <c:v>44610.468206018515</c:v>
                </c:pt>
                <c:pt idx="1333">
                  <c:v>44610.468923611108</c:v>
                </c:pt>
                <c:pt idx="1334">
                  <c:v>44610.469652777778</c:v>
                </c:pt>
                <c:pt idx="1335">
                  <c:v>44610.47042824074</c:v>
                </c:pt>
                <c:pt idx="1336">
                  <c:v>44610.47115740741</c:v>
                </c:pt>
                <c:pt idx="1337">
                  <c:v>44610.471886574072</c:v>
                </c:pt>
                <c:pt idx="1338">
                  <c:v>44610.472604166665</c:v>
                </c:pt>
                <c:pt idx="1339">
                  <c:v>44610.473333333335</c:v>
                </c:pt>
                <c:pt idx="1340">
                  <c:v>44610.474062499998</c:v>
                </c:pt>
                <c:pt idx="1341">
                  <c:v>44610.474780092591</c:v>
                </c:pt>
                <c:pt idx="1342">
                  <c:v>44610.47550925926</c:v>
                </c:pt>
                <c:pt idx="1343">
                  <c:v>44610.476238425923</c:v>
                </c:pt>
                <c:pt idx="1344">
                  <c:v>44610.476956018516</c:v>
                </c:pt>
                <c:pt idx="1345">
                  <c:v>44610.477685185186</c:v>
                </c:pt>
                <c:pt idx="1346">
                  <c:v>44610.478414351855</c:v>
                </c:pt>
                <c:pt idx="1347">
                  <c:v>44610.479143518518</c:v>
                </c:pt>
                <c:pt idx="1348">
                  <c:v>44610.479861111111</c:v>
                </c:pt>
                <c:pt idx="1349">
                  <c:v>44610.480590277781</c:v>
                </c:pt>
                <c:pt idx="1350">
                  <c:v>44610.481319444443</c:v>
                </c:pt>
                <c:pt idx="1351">
                  <c:v>44610.482037037036</c:v>
                </c:pt>
                <c:pt idx="1352">
                  <c:v>44610.482766203706</c:v>
                </c:pt>
                <c:pt idx="1353">
                  <c:v>44610.483495370368</c:v>
                </c:pt>
                <c:pt idx="1354">
                  <c:v>44610.484212962961</c:v>
                </c:pt>
                <c:pt idx="1355">
                  <c:v>44610.484942129631</c:v>
                </c:pt>
                <c:pt idx="1356">
                  <c:v>44610.485671296294</c:v>
                </c:pt>
                <c:pt idx="1357">
                  <c:v>44610.486388888887</c:v>
                </c:pt>
                <c:pt idx="1358">
                  <c:v>44610.487118055556</c:v>
                </c:pt>
                <c:pt idx="1359">
                  <c:v>44610.487847222219</c:v>
                </c:pt>
                <c:pt idx="1360">
                  <c:v>44610.488564814812</c:v>
                </c:pt>
                <c:pt idx="1361">
                  <c:v>44610.489340277774</c:v>
                </c:pt>
                <c:pt idx="1362">
                  <c:v>44610.490069444444</c:v>
                </c:pt>
                <c:pt idx="1363">
                  <c:v>44610.490798611114</c:v>
                </c:pt>
                <c:pt idx="1364">
                  <c:v>44610.491516203707</c:v>
                </c:pt>
                <c:pt idx="1365">
                  <c:v>44610.492245370369</c:v>
                </c:pt>
                <c:pt idx="1366">
                  <c:v>44610.492974537039</c:v>
                </c:pt>
                <c:pt idx="1367">
                  <c:v>44610.493692129632</c:v>
                </c:pt>
                <c:pt idx="1368">
                  <c:v>44610.494421296295</c:v>
                </c:pt>
                <c:pt idx="1369">
                  <c:v>44610.495138888888</c:v>
                </c:pt>
                <c:pt idx="1370">
                  <c:v>44610.495868055557</c:v>
                </c:pt>
                <c:pt idx="1371">
                  <c:v>44610.49659722222</c:v>
                </c:pt>
                <c:pt idx="1372">
                  <c:v>44610.497314814813</c:v>
                </c:pt>
                <c:pt idx="1373">
                  <c:v>44610.498043981483</c:v>
                </c:pt>
                <c:pt idx="1374">
                  <c:v>44610.498773148145</c:v>
                </c:pt>
                <c:pt idx="1375">
                  <c:v>44610.499490740738</c:v>
                </c:pt>
                <c:pt idx="1376">
                  <c:v>44610.500219907408</c:v>
                </c:pt>
                <c:pt idx="1377">
                  <c:v>44610.500949074078</c:v>
                </c:pt>
                <c:pt idx="1378">
                  <c:v>44610.501666666663</c:v>
                </c:pt>
                <c:pt idx="1379">
                  <c:v>44610.502395833333</c:v>
                </c:pt>
                <c:pt idx="1380">
                  <c:v>44610.503125000003</c:v>
                </c:pt>
                <c:pt idx="1381">
                  <c:v>44610.503854166665</c:v>
                </c:pt>
                <c:pt idx="1382">
                  <c:v>44610.504571759258</c:v>
                </c:pt>
                <c:pt idx="1383">
                  <c:v>44610.505300925928</c:v>
                </c:pt>
                <c:pt idx="1384">
                  <c:v>44610.506030092591</c:v>
                </c:pt>
                <c:pt idx="1385">
                  <c:v>44610.506747685184</c:v>
                </c:pt>
                <c:pt idx="1386">
                  <c:v>44610.507476851853</c:v>
                </c:pt>
                <c:pt idx="1387">
                  <c:v>44610.508206018516</c:v>
                </c:pt>
                <c:pt idx="1388">
                  <c:v>44610.508923611109</c:v>
                </c:pt>
                <c:pt idx="1389">
                  <c:v>44610.509652777779</c:v>
                </c:pt>
                <c:pt idx="1390">
                  <c:v>44610.510381944441</c:v>
                </c:pt>
                <c:pt idx="1391">
                  <c:v>44610.511099537034</c:v>
                </c:pt>
                <c:pt idx="1392">
                  <c:v>44610.511828703704</c:v>
                </c:pt>
                <c:pt idx="1393">
                  <c:v>44610.512557870374</c:v>
                </c:pt>
                <c:pt idx="1394">
                  <c:v>44610.513275462959</c:v>
                </c:pt>
                <c:pt idx="1395">
                  <c:v>44610.514004629629</c:v>
                </c:pt>
                <c:pt idx="1396">
                  <c:v>44610.514722222222</c:v>
                </c:pt>
                <c:pt idx="1397">
                  <c:v>44610.515451388892</c:v>
                </c:pt>
                <c:pt idx="1398">
                  <c:v>44610.516180555554</c:v>
                </c:pt>
                <c:pt idx="1399">
                  <c:v>44610.516909722224</c:v>
                </c:pt>
                <c:pt idx="1400">
                  <c:v>44610.517627314817</c:v>
                </c:pt>
                <c:pt idx="1401">
                  <c:v>44610.51835648148</c:v>
                </c:pt>
                <c:pt idx="1402">
                  <c:v>44610.519085648149</c:v>
                </c:pt>
                <c:pt idx="1403">
                  <c:v>44610.519803240742</c:v>
                </c:pt>
                <c:pt idx="1404">
                  <c:v>44610.520532407405</c:v>
                </c:pt>
                <c:pt idx="1405">
                  <c:v>44610.521249999998</c:v>
                </c:pt>
                <c:pt idx="1406">
                  <c:v>44610.521979166668</c:v>
                </c:pt>
                <c:pt idx="1407">
                  <c:v>44610.52270833333</c:v>
                </c:pt>
                <c:pt idx="1408">
                  <c:v>44610.5234375</c:v>
                </c:pt>
                <c:pt idx="1409">
                  <c:v>44610.524155092593</c:v>
                </c:pt>
                <c:pt idx="1410">
                  <c:v>44610.524884259263</c:v>
                </c:pt>
                <c:pt idx="1411">
                  <c:v>44610.525613425925</c:v>
                </c:pt>
                <c:pt idx="1412">
                  <c:v>44610.526331018518</c:v>
                </c:pt>
                <c:pt idx="1413">
                  <c:v>44610.527060185188</c:v>
                </c:pt>
                <c:pt idx="1414">
                  <c:v>44610.527789351851</c:v>
                </c:pt>
                <c:pt idx="1415">
                  <c:v>44610.528506944444</c:v>
                </c:pt>
                <c:pt idx="1416">
                  <c:v>44610.529236111113</c:v>
                </c:pt>
                <c:pt idx="1417">
                  <c:v>44610.529965277776</c:v>
                </c:pt>
                <c:pt idx="1418">
                  <c:v>44610.530682870369</c:v>
                </c:pt>
                <c:pt idx="1419">
                  <c:v>44610.531412037039</c:v>
                </c:pt>
                <c:pt idx="1420">
                  <c:v>44610.532141203701</c:v>
                </c:pt>
                <c:pt idx="1421">
                  <c:v>44610.532858796294</c:v>
                </c:pt>
                <c:pt idx="1422">
                  <c:v>44610.533587962964</c:v>
                </c:pt>
                <c:pt idx="1423">
                  <c:v>44610.534317129626</c:v>
                </c:pt>
                <c:pt idx="1424">
                  <c:v>44610.535034722219</c:v>
                </c:pt>
                <c:pt idx="1425">
                  <c:v>44610.535763888889</c:v>
                </c:pt>
                <c:pt idx="1426">
                  <c:v>44610.536493055559</c:v>
                </c:pt>
                <c:pt idx="1427">
                  <c:v>44610.537210648145</c:v>
                </c:pt>
                <c:pt idx="1428">
                  <c:v>44610.537939814814</c:v>
                </c:pt>
                <c:pt idx="1429">
                  <c:v>44610.538668981484</c:v>
                </c:pt>
                <c:pt idx="1430">
                  <c:v>44610.539386574077</c:v>
                </c:pt>
                <c:pt idx="1431">
                  <c:v>44610.54011574074</c:v>
                </c:pt>
                <c:pt idx="1432">
                  <c:v>44610.540844907409</c:v>
                </c:pt>
                <c:pt idx="1433">
                  <c:v>44610.541562500002</c:v>
                </c:pt>
                <c:pt idx="1434">
                  <c:v>44610.542291666665</c:v>
                </c:pt>
                <c:pt idx="1435">
                  <c:v>44610.543020833335</c:v>
                </c:pt>
                <c:pt idx="1436">
                  <c:v>44610.543738425928</c:v>
                </c:pt>
                <c:pt idx="1437">
                  <c:v>44610.54446759259</c:v>
                </c:pt>
                <c:pt idx="1438">
                  <c:v>44610.54519675926</c:v>
                </c:pt>
                <c:pt idx="1439">
                  <c:v>44610.545914351853</c:v>
                </c:pt>
                <c:pt idx="1440">
                  <c:v>44610.546643518515</c:v>
                </c:pt>
                <c:pt idx="1441">
                  <c:v>44610.547372685185</c:v>
                </c:pt>
                <c:pt idx="1442">
                  <c:v>44610.548090277778</c:v>
                </c:pt>
                <c:pt idx="1443">
                  <c:v>44610.548819444448</c:v>
                </c:pt>
                <c:pt idx="1444">
                  <c:v>44610.54954861111</c:v>
                </c:pt>
                <c:pt idx="1445">
                  <c:v>44610.550266203703</c:v>
                </c:pt>
                <c:pt idx="1446">
                  <c:v>44610.550995370373</c:v>
                </c:pt>
                <c:pt idx="1447">
                  <c:v>44610.551724537036</c:v>
                </c:pt>
                <c:pt idx="1448">
                  <c:v>44610.552442129629</c:v>
                </c:pt>
                <c:pt idx="1449">
                  <c:v>44610.553171296298</c:v>
                </c:pt>
                <c:pt idx="1450">
                  <c:v>44610.553900462961</c:v>
                </c:pt>
                <c:pt idx="1451">
                  <c:v>44610.554618055554</c:v>
                </c:pt>
                <c:pt idx="1452">
                  <c:v>44610.555347222224</c:v>
                </c:pt>
                <c:pt idx="1453">
                  <c:v>44610.556076388886</c:v>
                </c:pt>
                <c:pt idx="1454">
                  <c:v>44610.556793981479</c:v>
                </c:pt>
                <c:pt idx="1455">
                  <c:v>44610.557523148149</c:v>
                </c:pt>
                <c:pt idx="1456">
                  <c:v>44610.558252314811</c:v>
                </c:pt>
                <c:pt idx="1457">
                  <c:v>44610.558969907404</c:v>
                </c:pt>
                <c:pt idx="1458">
                  <c:v>44610.559699074074</c:v>
                </c:pt>
                <c:pt idx="1459">
                  <c:v>44610.560428240744</c:v>
                </c:pt>
                <c:pt idx="1460">
                  <c:v>44610.561145833337</c:v>
                </c:pt>
                <c:pt idx="1461">
                  <c:v>44610.561874999999</c:v>
                </c:pt>
                <c:pt idx="1462">
                  <c:v>44610.562604166669</c:v>
                </c:pt>
                <c:pt idx="1463">
                  <c:v>44610.563321759262</c:v>
                </c:pt>
                <c:pt idx="1464">
                  <c:v>44610.564050925925</c:v>
                </c:pt>
                <c:pt idx="1465">
                  <c:v>44610.564780092594</c:v>
                </c:pt>
                <c:pt idx="1466">
                  <c:v>44610.565497685187</c:v>
                </c:pt>
                <c:pt idx="1467">
                  <c:v>44610.56622685185</c:v>
                </c:pt>
                <c:pt idx="1468">
                  <c:v>44610.56695601852</c:v>
                </c:pt>
                <c:pt idx="1469">
                  <c:v>44610.567673611113</c:v>
                </c:pt>
                <c:pt idx="1470">
                  <c:v>44610.568402777775</c:v>
                </c:pt>
                <c:pt idx="1471">
                  <c:v>44610.569131944445</c:v>
                </c:pt>
                <c:pt idx="1472">
                  <c:v>44610.569849537038</c:v>
                </c:pt>
                <c:pt idx="1473">
                  <c:v>44610.5705787037</c:v>
                </c:pt>
                <c:pt idx="1474">
                  <c:v>44610.57130787037</c:v>
                </c:pt>
                <c:pt idx="1475">
                  <c:v>44610.572025462963</c:v>
                </c:pt>
                <c:pt idx="1476">
                  <c:v>44610.572754629633</c:v>
                </c:pt>
                <c:pt idx="1477">
                  <c:v>44610.573530092595</c:v>
                </c:pt>
                <c:pt idx="1478">
                  <c:v>44610.574259259258</c:v>
                </c:pt>
                <c:pt idx="1479">
                  <c:v>44610.574988425928</c:v>
                </c:pt>
                <c:pt idx="1480">
                  <c:v>44610.575706018521</c:v>
                </c:pt>
                <c:pt idx="1481">
                  <c:v>44610.576435185183</c:v>
                </c:pt>
                <c:pt idx="1482">
                  <c:v>44610.577164351853</c:v>
                </c:pt>
                <c:pt idx="1483">
                  <c:v>44610.577881944446</c:v>
                </c:pt>
                <c:pt idx="1484">
                  <c:v>44610.578611111108</c:v>
                </c:pt>
                <c:pt idx="1485">
                  <c:v>44610.579340277778</c:v>
                </c:pt>
                <c:pt idx="1486">
                  <c:v>44610.580069444448</c:v>
                </c:pt>
                <c:pt idx="1487">
                  <c:v>44610.580787037034</c:v>
                </c:pt>
                <c:pt idx="1488">
                  <c:v>44610.581516203703</c:v>
                </c:pt>
                <c:pt idx="1489">
                  <c:v>44610.582245370373</c:v>
                </c:pt>
                <c:pt idx="1490">
                  <c:v>44610.582962962966</c:v>
                </c:pt>
                <c:pt idx="1491">
                  <c:v>44610.583692129629</c:v>
                </c:pt>
                <c:pt idx="1492">
                  <c:v>44610.584421296298</c:v>
                </c:pt>
                <c:pt idx="1493">
                  <c:v>44610.585138888891</c:v>
                </c:pt>
                <c:pt idx="1494">
                  <c:v>44610.585868055554</c:v>
                </c:pt>
                <c:pt idx="1495">
                  <c:v>44610.586597222224</c:v>
                </c:pt>
                <c:pt idx="1496">
                  <c:v>44610.587314814817</c:v>
                </c:pt>
                <c:pt idx="1497">
                  <c:v>44610.588043981479</c:v>
                </c:pt>
                <c:pt idx="1498">
                  <c:v>44610.588773148149</c:v>
                </c:pt>
                <c:pt idx="1499">
                  <c:v>44610.589490740742</c:v>
                </c:pt>
                <c:pt idx="1500">
                  <c:v>44610.590219907404</c:v>
                </c:pt>
                <c:pt idx="1501">
                  <c:v>44610.590949074074</c:v>
                </c:pt>
                <c:pt idx="1502">
                  <c:v>44610.591666666667</c:v>
                </c:pt>
                <c:pt idx="1503">
                  <c:v>44610.592395833337</c:v>
                </c:pt>
                <c:pt idx="1504">
                  <c:v>44610.593124999999</c:v>
                </c:pt>
                <c:pt idx="1505">
                  <c:v>44610.593842592592</c:v>
                </c:pt>
                <c:pt idx="1506">
                  <c:v>44610.594571759262</c:v>
                </c:pt>
                <c:pt idx="1507">
                  <c:v>44610.595300925925</c:v>
                </c:pt>
                <c:pt idx="1508">
                  <c:v>44610.596018518518</c:v>
                </c:pt>
                <c:pt idx="1509">
                  <c:v>44610.596747685187</c:v>
                </c:pt>
                <c:pt idx="1510">
                  <c:v>44610.59747685185</c:v>
                </c:pt>
                <c:pt idx="1511">
                  <c:v>44610.598194444443</c:v>
                </c:pt>
                <c:pt idx="1512">
                  <c:v>44610.598923611113</c:v>
                </c:pt>
                <c:pt idx="1513">
                  <c:v>44610.599652777775</c:v>
                </c:pt>
                <c:pt idx="1514">
                  <c:v>44610.600381944445</c:v>
                </c:pt>
                <c:pt idx="1515">
                  <c:v>44610.601099537038</c:v>
                </c:pt>
                <c:pt idx="1516">
                  <c:v>44610.6018287037</c:v>
                </c:pt>
                <c:pt idx="1517">
                  <c:v>44610.60255787037</c:v>
                </c:pt>
                <c:pt idx="1518">
                  <c:v>44610.603275462963</c:v>
                </c:pt>
                <c:pt idx="1519">
                  <c:v>44610.604004629633</c:v>
                </c:pt>
                <c:pt idx="1520">
                  <c:v>44610.604733796295</c:v>
                </c:pt>
                <c:pt idx="1521">
                  <c:v>44610.605451388888</c:v>
                </c:pt>
                <c:pt idx="1522">
                  <c:v>44610.606180555558</c:v>
                </c:pt>
                <c:pt idx="1523">
                  <c:v>44610.606909722221</c:v>
                </c:pt>
                <c:pt idx="1524">
                  <c:v>44610.607627314814</c:v>
                </c:pt>
                <c:pt idx="1525">
                  <c:v>44610.608356481483</c:v>
                </c:pt>
                <c:pt idx="1526">
                  <c:v>44610.609085648146</c:v>
                </c:pt>
                <c:pt idx="1527">
                  <c:v>44610.609803240739</c:v>
                </c:pt>
                <c:pt idx="1528">
                  <c:v>44610.610532407409</c:v>
                </c:pt>
                <c:pt idx="1529">
                  <c:v>44610.611261574071</c:v>
                </c:pt>
                <c:pt idx="1530">
                  <c:v>44610.611979166664</c:v>
                </c:pt>
                <c:pt idx="1531">
                  <c:v>44610.612708333334</c:v>
                </c:pt>
                <c:pt idx="1532">
                  <c:v>44610.613437499997</c:v>
                </c:pt>
                <c:pt idx="1533">
                  <c:v>44610.614155092589</c:v>
                </c:pt>
                <c:pt idx="1534">
                  <c:v>44610.614884259259</c:v>
                </c:pt>
                <c:pt idx="1535">
                  <c:v>44610.615613425929</c:v>
                </c:pt>
                <c:pt idx="1536">
                  <c:v>44610.616331018522</c:v>
                </c:pt>
                <c:pt idx="1537">
                  <c:v>44610.617060185185</c:v>
                </c:pt>
                <c:pt idx="1538">
                  <c:v>44610.617789351854</c:v>
                </c:pt>
                <c:pt idx="1539">
                  <c:v>44610.618506944447</c:v>
                </c:pt>
                <c:pt idx="1540">
                  <c:v>44610.61923611111</c:v>
                </c:pt>
                <c:pt idx="1541">
                  <c:v>44610.61996527778</c:v>
                </c:pt>
                <c:pt idx="1542">
                  <c:v>44610.620694444442</c:v>
                </c:pt>
                <c:pt idx="1543">
                  <c:v>44610.621412037035</c:v>
                </c:pt>
                <c:pt idx="1544">
                  <c:v>44610.622141203705</c:v>
                </c:pt>
                <c:pt idx="1545">
                  <c:v>44610.622858796298</c:v>
                </c:pt>
                <c:pt idx="1546">
                  <c:v>44610.62358796296</c:v>
                </c:pt>
                <c:pt idx="1547">
                  <c:v>44610.62431712963</c:v>
                </c:pt>
                <c:pt idx="1548">
                  <c:v>44610.625034722223</c:v>
                </c:pt>
                <c:pt idx="1549">
                  <c:v>44610.625763888886</c:v>
                </c:pt>
                <c:pt idx="1550">
                  <c:v>44610.626493055555</c:v>
                </c:pt>
                <c:pt idx="1551">
                  <c:v>44610.627210648148</c:v>
                </c:pt>
                <c:pt idx="1552">
                  <c:v>44610.627939814818</c:v>
                </c:pt>
                <c:pt idx="1553">
                  <c:v>44610.628668981481</c:v>
                </c:pt>
                <c:pt idx="1554">
                  <c:v>44610.629386574074</c:v>
                </c:pt>
                <c:pt idx="1555">
                  <c:v>44610.630115740743</c:v>
                </c:pt>
                <c:pt idx="1556">
                  <c:v>44610.630844907406</c:v>
                </c:pt>
                <c:pt idx="1557">
                  <c:v>44610.631562499999</c:v>
                </c:pt>
                <c:pt idx="1558">
                  <c:v>44610.632291666669</c:v>
                </c:pt>
                <c:pt idx="1559">
                  <c:v>44610.633020833331</c:v>
                </c:pt>
                <c:pt idx="1560">
                  <c:v>44610.633738425924</c:v>
                </c:pt>
                <c:pt idx="1561">
                  <c:v>44610.634467592594</c:v>
                </c:pt>
                <c:pt idx="1562">
                  <c:v>44610.635196759256</c:v>
                </c:pt>
                <c:pt idx="1563">
                  <c:v>44610.635914351849</c:v>
                </c:pt>
                <c:pt idx="1564">
                  <c:v>44610.636643518519</c:v>
                </c:pt>
                <c:pt idx="1565">
                  <c:v>44610.637372685182</c:v>
                </c:pt>
                <c:pt idx="1566">
                  <c:v>44610.638090277775</c:v>
                </c:pt>
                <c:pt idx="1567">
                  <c:v>44610.638819444444</c:v>
                </c:pt>
                <c:pt idx="1568">
                  <c:v>44610.639548611114</c:v>
                </c:pt>
                <c:pt idx="1569">
                  <c:v>44610.640266203707</c:v>
                </c:pt>
                <c:pt idx="1570">
                  <c:v>44610.64099537037</c:v>
                </c:pt>
                <c:pt idx="1571">
                  <c:v>44610.641712962963</c:v>
                </c:pt>
                <c:pt idx="1572">
                  <c:v>44610.642442129632</c:v>
                </c:pt>
                <c:pt idx="1573">
                  <c:v>44610.643171296295</c:v>
                </c:pt>
                <c:pt idx="1574">
                  <c:v>44610.643888888888</c:v>
                </c:pt>
                <c:pt idx="1575">
                  <c:v>44610.644618055558</c:v>
                </c:pt>
                <c:pt idx="1576">
                  <c:v>44610.64534722222</c:v>
                </c:pt>
                <c:pt idx="1577">
                  <c:v>44610.646064814813</c:v>
                </c:pt>
                <c:pt idx="1578">
                  <c:v>44610.646793981483</c:v>
                </c:pt>
                <c:pt idx="1579">
                  <c:v>44610.647523148145</c:v>
                </c:pt>
                <c:pt idx="1580">
                  <c:v>44610.648240740738</c:v>
                </c:pt>
                <c:pt idx="1581">
                  <c:v>44610.648969907408</c:v>
                </c:pt>
                <c:pt idx="1582">
                  <c:v>44610.649699074071</c:v>
                </c:pt>
                <c:pt idx="1583">
                  <c:v>44610.65042824074</c:v>
                </c:pt>
                <c:pt idx="1584">
                  <c:v>44610.651145833333</c:v>
                </c:pt>
                <c:pt idx="1585">
                  <c:v>44610.651875000003</c:v>
                </c:pt>
                <c:pt idx="1586">
                  <c:v>44610.652604166666</c:v>
                </c:pt>
                <c:pt idx="1587">
                  <c:v>44610.653321759259</c:v>
                </c:pt>
                <c:pt idx="1588">
                  <c:v>44610.654050925928</c:v>
                </c:pt>
                <c:pt idx="1589">
                  <c:v>44610.654780092591</c:v>
                </c:pt>
                <c:pt idx="1590">
                  <c:v>44610.655497685184</c:v>
                </c:pt>
                <c:pt idx="1591">
                  <c:v>44610.656226851854</c:v>
                </c:pt>
                <c:pt idx="1592">
                  <c:v>44610.656956018516</c:v>
                </c:pt>
                <c:pt idx="1593">
                  <c:v>44610.657673611109</c:v>
                </c:pt>
                <c:pt idx="1594">
                  <c:v>44610.658402777779</c:v>
                </c:pt>
                <c:pt idx="1595">
                  <c:v>44610.659131944441</c:v>
                </c:pt>
                <c:pt idx="1596">
                  <c:v>44610.659849537034</c:v>
                </c:pt>
                <c:pt idx="1597">
                  <c:v>44610.660578703704</c:v>
                </c:pt>
                <c:pt idx="1598">
                  <c:v>44610.661296296297</c:v>
                </c:pt>
                <c:pt idx="1599">
                  <c:v>44610.66202546296</c:v>
                </c:pt>
                <c:pt idx="1600">
                  <c:v>44610.662754629629</c:v>
                </c:pt>
                <c:pt idx="1601">
                  <c:v>44610.663483796299</c:v>
                </c:pt>
                <c:pt idx="1602">
                  <c:v>44610.664201388892</c:v>
                </c:pt>
                <c:pt idx="1603">
                  <c:v>44610.664930555555</c:v>
                </c:pt>
                <c:pt idx="1604">
                  <c:v>44610.665659722225</c:v>
                </c:pt>
                <c:pt idx="1605">
                  <c:v>44610.666377314818</c:v>
                </c:pt>
                <c:pt idx="1606">
                  <c:v>44610.66710648148</c:v>
                </c:pt>
                <c:pt idx="1607">
                  <c:v>44610.66783564815</c:v>
                </c:pt>
                <c:pt idx="1608">
                  <c:v>44610.668553240743</c:v>
                </c:pt>
                <c:pt idx="1609">
                  <c:v>44610.669282407405</c:v>
                </c:pt>
                <c:pt idx="1610">
                  <c:v>44610.670011574075</c:v>
                </c:pt>
                <c:pt idx="1611">
                  <c:v>44610.670729166668</c:v>
                </c:pt>
                <c:pt idx="1612">
                  <c:v>44610.671458333331</c:v>
                </c:pt>
                <c:pt idx="1613">
                  <c:v>44610.6721875</c:v>
                </c:pt>
                <c:pt idx="1614">
                  <c:v>44610.672905092593</c:v>
                </c:pt>
                <c:pt idx="1615">
                  <c:v>44610.673634259256</c:v>
                </c:pt>
                <c:pt idx="1616">
                  <c:v>44610.674363425926</c:v>
                </c:pt>
                <c:pt idx="1617">
                  <c:v>44610.675081018519</c:v>
                </c:pt>
                <c:pt idx="1618">
                  <c:v>44610.675810185188</c:v>
                </c:pt>
                <c:pt idx="1619">
                  <c:v>44610.676539351851</c:v>
                </c:pt>
                <c:pt idx="1620">
                  <c:v>44610.677256944444</c:v>
                </c:pt>
                <c:pt idx="1621">
                  <c:v>44610.677986111114</c:v>
                </c:pt>
                <c:pt idx="1622">
                  <c:v>44610.678715277776</c:v>
                </c:pt>
                <c:pt idx="1623">
                  <c:v>44610.679432870369</c:v>
                </c:pt>
                <c:pt idx="1624">
                  <c:v>44610.680162037039</c:v>
                </c:pt>
                <c:pt idx="1625">
                  <c:v>44610.680891203701</c:v>
                </c:pt>
                <c:pt idx="1626">
                  <c:v>44610.681608796294</c:v>
                </c:pt>
                <c:pt idx="1627">
                  <c:v>44610.682337962964</c:v>
                </c:pt>
                <c:pt idx="1628">
                  <c:v>44610.683067129627</c:v>
                </c:pt>
                <c:pt idx="1629">
                  <c:v>44610.68378472222</c:v>
                </c:pt>
                <c:pt idx="1630">
                  <c:v>44610.684513888889</c:v>
                </c:pt>
                <c:pt idx="1631">
                  <c:v>44610.685243055559</c:v>
                </c:pt>
                <c:pt idx="1632">
                  <c:v>44610.685960648145</c:v>
                </c:pt>
                <c:pt idx="1633">
                  <c:v>44610.686736111114</c:v>
                </c:pt>
                <c:pt idx="1634">
                  <c:v>44610.687465277777</c:v>
                </c:pt>
                <c:pt idx="1635">
                  <c:v>44610.688194444447</c:v>
                </c:pt>
                <c:pt idx="1636">
                  <c:v>44610.688923611109</c:v>
                </c:pt>
                <c:pt idx="1637">
                  <c:v>44610.689641203702</c:v>
                </c:pt>
                <c:pt idx="1638">
                  <c:v>44610.690370370372</c:v>
                </c:pt>
                <c:pt idx="1639">
                  <c:v>44610.691099537034</c:v>
                </c:pt>
                <c:pt idx="1640">
                  <c:v>44610.691817129627</c:v>
                </c:pt>
                <c:pt idx="1641">
                  <c:v>44610.692546296297</c:v>
                </c:pt>
                <c:pt idx="1642">
                  <c:v>44610.69327546296</c:v>
                </c:pt>
                <c:pt idx="1643">
                  <c:v>44610.693993055553</c:v>
                </c:pt>
                <c:pt idx="1644">
                  <c:v>44610.694722222222</c:v>
                </c:pt>
                <c:pt idx="1645">
                  <c:v>44610.695451388892</c:v>
                </c:pt>
                <c:pt idx="1646">
                  <c:v>44610.696168981478</c:v>
                </c:pt>
                <c:pt idx="1647">
                  <c:v>44610.696898148148</c:v>
                </c:pt>
                <c:pt idx="1648">
                  <c:v>44610.697627314818</c:v>
                </c:pt>
                <c:pt idx="1649">
                  <c:v>44610.698344907411</c:v>
                </c:pt>
                <c:pt idx="1650">
                  <c:v>44610.699074074073</c:v>
                </c:pt>
                <c:pt idx="1651">
                  <c:v>44610.699803240743</c:v>
                </c:pt>
                <c:pt idx="1652">
                  <c:v>44610.700520833336</c:v>
                </c:pt>
                <c:pt idx="1653">
                  <c:v>44610.701249999998</c:v>
                </c:pt>
                <c:pt idx="1654">
                  <c:v>44610.701979166668</c:v>
                </c:pt>
                <c:pt idx="1655">
                  <c:v>44610.702696759261</c:v>
                </c:pt>
                <c:pt idx="1656">
                  <c:v>44610.703425925924</c:v>
                </c:pt>
                <c:pt idx="1657">
                  <c:v>44610.704155092593</c:v>
                </c:pt>
                <c:pt idx="1658">
                  <c:v>44610.704872685186</c:v>
                </c:pt>
                <c:pt idx="1659">
                  <c:v>44610.705601851849</c:v>
                </c:pt>
                <c:pt idx="1660">
                  <c:v>44610.706331018519</c:v>
                </c:pt>
                <c:pt idx="1661">
                  <c:v>44610.707048611112</c:v>
                </c:pt>
                <c:pt idx="1662">
                  <c:v>44610.707777777781</c:v>
                </c:pt>
                <c:pt idx="1663">
                  <c:v>44610.708506944444</c:v>
                </c:pt>
                <c:pt idx="1664">
                  <c:v>44610.709236111114</c:v>
                </c:pt>
                <c:pt idx="1665">
                  <c:v>44610.709953703707</c:v>
                </c:pt>
                <c:pt idx="1666">
                  <c:v>44610.710682870369</c:v>
                </c:pt>
                <c:pt idx="1667">
                  <c:v>44610.711412037039</c:v>
                </c:pt>
                <c:pt idx="1668">
                  <c:v>44610.712129629632</c:v>
                </c:pt>
                <c:pt idx="1669">
                  <c:v>44610.712858796294</c:v>
                </c:pt>
                <c:pt idx="1670">
                  <c:v>44610.713587962964</c:v>
                </c:pt>
                <c:pt idx="1671">
                  <c:v>44610.714305555557</c:v>
                </c:pt>
                <c:pt idx="1672">
                  <c:v>44610.71503472222</c:v>
                </c:pt>
                <c:pt idx="1673">
                  <c:v>44610.715763888889</c:v>
                </c:pt>
                <c:pt idx="1674">
                  <c:v>44610.716481481482</c:v>
                </c:pt>
                <c:pt idx="1675">
                  <c:v>44610.717210648145</c:v>
                </c:pt>
                <c:pt idx="1676">
                  <c:v>44610.717939814815</c:v>
                </c:pt>
                <c:pt idx="1677">
                  <c:v>44610.718657407408</c:v>
                </c:pt>
                <c:pt idx="1678">
                  <c:v>44610.719386574077</c:v>
                </c:pt>
                <c:pt idx="1679">
                  <c:v>44610.72011574074</c:v>
                </c:pt>
                <c:pt idx="1680">
                  <c:v>44610.720833333333</c:v>
                </c:pt>
                <c:pt idx="1681">
                  <c:v>44610.721562500003</c:v>
                </c:pt>
                <c:pt idx="1682">
                  <c:v>44610.722291666665</c:v>
                </c:pt>
                <c:pt idx="1683">
                  <c:v>44610.723009259258</c:v>
                </c:pt>
                <c:pt idx="1684">
                  <c:v>44610.723738425928</c:v>
                </c:pt>
                <c:pt idx="1685">
                  <c:v>44610.72446759259</c:v>
                </c:pt>
                <c:pt idx="1686">
                  <c:v>44610.725185185183</c:v>
                </c:pt>
                <c:pt idx="1687">
                  <c:v>44610.725914351853</c:v>
                </c:pt>
                <c:pt idx="1688">
                  <c:v>44610.726643518516</c:v>
                </c:pt>
                <c:pt idx="1689">
                  <c:v>44610.727361111109</c:v>
                </c:pt>
                <c:pt idx="1690">
                  <c:v>44610.728090277778</c:v>
                </c:pt>
                <c:pt idx="1691">
                  <c:v>44610.728819444441</c:v>
                </c:pt>
                <c:pt idx="1692">
                  <c:v>44610.729537037034</c:v>
                </c:pt>
                <c:pt idx="1693">
                  <c:v>44610.730266203704</c:v>
                </c:pt>
                <c:pt idx="1694">
                  <c:v>44610.730995370373</c:v>
                </c:pt>
                <c:pt idx="1695">
                  <c:v>44610.731712962966</c:v>
                </c:pt>
                <c:pt idx="1696">
                  <c:v>44610.732442129629</c:v>
                </c:pt>
                <c:pt idx="1697">
                  <c:v>44610.733171296299</c:v>
                </c:pt>
                <c:pt idx="1698">
                  <c:v>44610.733888888892</c:v>
                </c:pt>
                <c:pt idx="1699">
                  <c:v>44610.734618055554</c:v>
                </c:pt>
                <c:pt idx="1700">
                  <c:v>44610.735347222224</c:v>
                </c:pt>
                <c:pt idx="1701">
                  <c:v>44610.736064814817</c:v>
                </c:pt>
                <c:pt idx="1702">
                  <c:v>44610.736793981479</c:v>
                </c:pt>
                <c:pt idx="1703">
                  <c:v>44610.737523148149</c:v>
                </c:pt>
                <c:pt idx="1704">
                  <c:v>44610.738252314812</c:v>
                </c:pt>
                <c:pt idx="1705">
                  <c:v>44610.738969907405</c:v>
                </c:pt>
                <c:pt idx="1706">
                  <c:v>44610.739699074074</c:v>
                </c:pt>
                <c:pt idx="1707">
                  <c:v>44610.740428240744</c:v>
                </c:pt>
                <c:pt idx="1708">
                  <c:v>44610.74114583333</c:v>
                </c:pt>
                <c:pt idx="1709">
                  <c:v>44610.741875</c:v>
                </c:pt>
                <c:pt idx="1710">
                  <c:v>44610.742604166669</c:v>
                </c:pt>
                <c:pt idx="1711">
                  <c:v>44610.743321759262</c:v>
                </c:pt>
                <c:pt idx="1712">
                  <c:v>44610.744050925925</c:v>
                </c:pt>
                <c:pt idx="1713">
                  <c:v>44610.744780092595</c:v>
                </c:pt>
                <c:pt idx="1714">
                  <c:v>44610.745497685188</c:v>
                </c:pt>
                <c:pt idx="1715">
                  <c:v>44610.74622685185</c:v>
                </c:pt>
                <c:pt idx="1716">
                  <c:v>44610.74695601852</c:v>
                </c:pt>
                <c:pt idx="1717">
                  <c:v>44610.747673611113</c:v>
                </c:pt>
                <c:pt idx="1718">
                  <c:v>44610.748402777775</c:v>
                </c:pt>
                <c:pt idx="1719">
                  <c:v>44610.749131944445</c:v>
                </c:pt>
                <c:pt idx="1720">
                  <c:v>44610.749849537038</c:v>
                </c:pt>
                <c:pt idx="1721">
                  <c:v>44610.750578703701</c:v>
                </c:pt>
                <c:pt idx="1722">
                  <c:v>44610.751307870371</c:v>
                </c:pt>
                <c:pt idx="1723">
                  <c:v>44610.752025462964</c:v>
                </c:pt>
                <c:pt idx="1724">
                  <c:v>44610.752812500003</c:v>
                </c:pt>
                <c:pt idx="1725">
                  <c:v>44610.753530092596</c:v>
                </c:pt>
                <c:pt idx="1726">
                  <c:v>44610.754259259258</c:v>
                </c:pt>
                <c:pt idx="1727">
                  <c:v>44610.754988425928</c:v>
                </c:pt>
                <c:pt idx="1728">
                  <c:v>44610.755706018521</c:v>
                </c:pt>
                <c:pt idx="1729">
                  <c:v>44610.756435185183</c:v>
                </c:pt>
                <c:pt idx="1730">
                  <c:v>44610.757164351853</c:v>
                </c:pt>
                <c:pt idx="1731">
                  <c:v>44610.757881944446</c:v>
                </c:pt>
                <c:pt idx="1732">
                  <c:v>44610.758611111109</c:v>
                </c:pt>
                <c:pt idx="1733">
                  <c:v>44610.759328703702</c:v>
                </c:pt>
                <c:pt idx="1734">
                  <c:v>44610.760057870371</c:v>
                </c:pt>
                <c:pt idx="1735">
                  <c:v>44610.760787037034</c:v>
                </c:pt>
                <c:pt idx="1736">
                  <c:v>44610.761504629627</c:v>
                </c:pt>
                <c:pt idx="1737">
                  <c:v>44610.762233796297</c:v>
                </c:pt>
                <c:pt idx="1738">
                  <c:v>44610.762962962966</c:v>
                </c:pt>
                <c:pt idx="1739">
                  <c:v>44610.763692129629</c:v>
                </c:pt>
                <c:pt idx="1740">
                  <c:v>44610.764409722222</c:v>
                </c:pt>
                <c:pt idx="1741">
                  <c:v>44610.765138888892</c:v>
                </c:pt>
                <c:pt idx="1742">
                  <c:v>44610.765856481485</c:v>
                </c:pt>
                <c:pt idx="1743">
                  <c:v>44610.766585648147</c:v>
                </c:pt>
                <c:pt idx="1744">
                  <c:v>44610.767314814817</c:v>
                </c:pt>
                <c:pt idx="1745">
                  <c:v>44610.76803240741</c:v>
                </c:pt>
                <c:pt idx="1746">
                  <c:v>44610.768761574072</c:v>
                </c:pt>
                <c:pt idx="1747">
                  <c:v>44610.769490740742</c:v>
                </c:pt>
                <c:pt idx="1748">
                  <c:v>44610.770219907405</c:v>
                </c:pt>
                <c:pt idx="1749">
                  <c:v>44610.770937499998</c:v>
                </c:pt>
                <c:pt idx="1750">
                  <c:v>44610.771666666667</c:v>
                </c:pt>
                <c:pt idx="1751">
                  <c:v>44610.77239583333</c:v>
                </c:pt>
                <c:pt idx="1752">
                  <c:v>44610.773113425923</c:v>
                </c:pt>
                <c:pt idx="1753">
                  <c:v>44610.773842592593</c:v>
                </c:pt>
                <c:pt idx="1754">
                  <c:v>44610.774571759262</c:v>
                </c:pt>
                <c:pt idx="1755">
                  <c:v>44610.775289351855</c:v>
                </c:pt>
                <c:pt idx="1756">
                  <c:v>44610.776018518518</c:v>
                </c:pt>
                <c:pt idx="1757">
                  <c:v>44610.776747685188</c:v>
                </c:pt>
                <c:pt idx="1758">
                  <c:v>44610.777465277781</c:v>
                </c:pt>
                <c:pt idx="1759">
                  <c:v>44610.778194444443</c:v>
                </c:pt>
                <c:pt idx="1760">
                  <c:v>44610.778923611113</c:v>
                </c:pt>
                <c:pt idx="1761">
                  <c:v>44610.779641203706</c:v>
                </c:pt>
                <c:pt idx="1762">
                  <c:v>44610.780370370368</c:v>
                </c:pt>
                <c:pt idx="1763">
                  <c:v>44610.781099537038</c:v>
                </c:pt>
                <c:pt idx="1764">
                  <c:v>44610.781817129631</c:v>
                </c:pt>
                <c:pt idx="1765">
                  <c:v>44610.782604166663</c:v>
                </c:pt>
                <c:pt idx="1766">
                  <c:v>44610.783321759256</c:v>
                </c:pt>
                <c:pt idx="1767">
                  <c:v>44610.784050925926</c:v>
                </c:pt>
                <c:pt idx="1768">
                  <c:v>44610.784780092596</c:v>
                </c:pt>
                <c:pt idx="1769">
                  <c:v>44610.785497685189</c:v>
                </c:pt>
                <c:pt idx="1770">
                  <c:v>44610.786226851851</c:v>
                </c:pt>
                <c:pt idx="1771">
                  <c:v>44610.786956018521</c:v>
                </c:pt>
                <c:pt idx="1772">
                  <c:v>44610.787673611114</c:v>
                </c:pt>
                <c:pt idx="1773">
                  <c:v>44610.788402777776</c:v>
                </c:pt>
                <c:pt idx="1774">
                  <c:v>44610.789131944446</c:v>
                </c:pt>
                <c:pt idx="1775">
                  <c:v>44610.789861111109</c:v>
                </c:pt>
                <c:pt idx="1776">
                  <c:v>44610.790578703702</c:v>
                </c:pt>
                <c:pt idx="1777">
                  <c:v>44610.791307870371</c:v>
                </c:pt>
                <c:pt idx="1778">
                  <c:v>44610.792037037034</c:v>
                </c:pt>
                <c:pt idx="1779">
                  <c:v>44610.792754629627</c:v>
                </c:pt>
                <c:pt idx="1780">
                  <c:v>44610.793483796297</c:v>
                </c:pt>
                <c:pt idx="1781">
                  <c:v>44610.794212962966</c:v>
                </c:pt>
                <c:pt idx="1782">
                  <c:v>44610.794930555552</c:v>
                </c:pt>
                <c:pt idx="1783">
                  <c:v>44610.795659722222</c:v>
                </c:pt>
                <c:pt idx="1784">
                  <c:v>44610.796388888892</c:v>
                </c:pt>
                <c:pt idx="1785">
                  <c:v>44610.797106481485</c:v>
                </c:pt>
                <c:pt idx="1786">
                  <c:v>44610.797835648147</c:v>
                </c:pt>
                <c:pt idx="1787">
                  <c:v>44610.798564814817</c:v>
                </c:pt>
                <c:pt idx="1788">
                  <c:v>44610.79928240741</c:v>
                </c:pt>
                <c:pt idx="1789">
                  <c:v>44610.800011574072</c:v>
                </c:pt>
                <c:pt idx="1790">
                  <c:v>44610.800740740742</c:v>
                </c:pt>
                <c:pt idx="1791">
                  <c:v>44610.801458333335</c:v>
                </c:pt>
                <c:pt idx="1792">
                  <c:v>44610.802187499998</c:v>
                </c:pt>
                <c:pt idx="1793">
                  <c:v>44610.802916666667</c:v>
                </c:pt>
                <c:pt idx="1794">
                  <c:v>44610.80363425926</c:v>
                </c:pt>
                <c:pt idx="1795">
                  <c:v>44610.804363425923</c:v>
                </c:pt>
                <c:pt idx="1796">
                  <c:v>44610.805092592593</c:v>
                </c:pt>
                <c:pt idx="1797">
                  <c:v>44610.805810185186</c:v>
                </c:pt>
                <c:pt idx="1798">
                  <c:v>44610.806539351855</c:v>
                </c:pt>
                <c:pt idx="1799">
                  <c:v>44610.807268518518</c:v>
                </c:pt>
                <c:pt idx="1800">
                  <c:v>44610.807986111111</c:v>
                </c:pt>
                <c:pt idx="1801">
                  <c:v>44610.808715277781</c:v>
                </c:pt>
                <c:pt idx="1802">
                  <c:v>44610.809444444443</c:v>
                </c:pt>
                <c:pt idx="1803">
                  <c:v>44610.810162037036</c:v>
                </c:pt>
                <c:pt idx="1804">
                  <c:v>44610.810891203706</c:v>
                </c:pt>
                <c:pt idx="1805">
                  <c:v>44610.811620370368</c:v>
                </c:pt>
                <c:pt idx="1806">
                  <c:v>44610.812337962961</c:v>
                </c:pt>
                <c:pt idx="1807">
                  <c:v>44610.813067129631</c:v>
                </c:pt>
                <c:pt idx="1808">
                  <c:v>44610.813796296294</c:v>
                </c:pt>
                <c:pt idx="1809">
                  <c:v>44610.814513888887</c:v>
                </c:pt>
                <c:pt idx="1810">
                  <c:v>44610.815243055556</c:v>
                </c:pt>
                <c:pt idx="1811">
                  <c:v>44610.815972222219</c:v>
                </c:pt>
                <c:pt idx="1812">
                  <c:v>44610.816689814812</c:v>
                </c:pt>
                <c:pt idx="1813">
                  <c:v>44610.817418981482</c:v>
                </c:pt>
                <c:pt idx="1814">
                  <c:v>44610.818148148152</c:v>
                </c:pt>
                <c:pt idx="1815">
                  <c:v>44610.818865740737</c:v>
                </c:pt>
                <c:pt idx="1816">
                  <c:v>44610.819594907407</c:v>
                </c:pt>
                <c:pt idx="1817">
                  <c:v>44610.820324074077</c:v>
                </c:pt>
                <c:pt idx="1818">
                  <c:v>44610.82104166667</c:v>
                </c:pt>
                <c:pt idx="1819">
                  <c:v>44610.821770833332</c:v>
                </c:pt>
                <c:pt idx="1820">
                  <c:v>44610.822500000002</c:v>
                </c:pt>
                <c:pt idx="1821">
                  <c:v>44610.823217592595</c:v>
                </c:pt>
                <c:pt idx="1822">
                  <c:v>44610.823946759258</c:v>
                </c:pt>
                <c:pt idx="1823">
                  <c:v>44610.824675925927</c:v>
                </c:pt>
                <c:pt idx="1824">
                  <c:v>44610.82539351852</c:v>
                </c:pt>
                <c:pt idx="1825">
                  <c:v>44610.826122685183</c:v>
                </c:pt>
                <c:pt idx="1826">
                  <c:v>44610.826851851853</c:v>
                </c:pt>
                <c:pt idx="1827">
                  <c:v>44610.827569444446</c:v>
                </c:pt>
                <c:pt idx="1828">
                  <c:v>44610.828298611108</c:v>
                </c:pt>
                <c:pt idx="1829">
                  <c:v>44610.829027777778</c:v>
                </c:pt>
                <c:pt idx="1830">
                  <c:v>44610.829745370371</c:v>
                </c:pt>
                <c:pt idx="1831">
                  <c:v>44610.830474537041</c:v>
                </c:pt>
                <c:pt idx="1832">
                  <c:v>44610.831203703703</c:v>
                </c:pt>
                <c:pt idx="1833">
                  <c:v>44610.831921296296</c:v>
                </c:pt>
                <c:pt idx="1834">
                  <c:v>44610.832650462966</c:v>
                </c:pt>
                <c:pt idx="1835">
                  <c:v>44610.833379629628</c:v>
                </c:pt>
                <c:pt idx="1836">
                  <c:v>44610.834097222221</c:v>
                </c:pt>
                <c:pt idx="1837">
                  <c:v>44610.834826388891</c:v>
                </c:pt>
                <c:pt idx="1838">
                  <c:v>44610.835555555554</c:v>
                </c:pt>
                <c:pt idx="1839">
                  <c:v>44610.836273148147</c:v>
                </c:pt>
                <c:pt idx="1840">
                  <c:v>44610.837002314816</c:v>
                </c:pt>
                <c:pt idx="1841">
                  <c:v>44610.837731481479</c:v>
                </c:pt>
                <c:pt idx="1842">
                  <c:v>44610.838460648149</c:v>
                </c:pt>
                <c:pt idx="1843">
                  <c:v>44610.839178240742</c:v>
                </c:pt>
                <c:pt idx="1844">
                  <c:v>44610.839907407404</c:v>
                </c:pt>
                <c:pt idx="1845">
                  <c:v>44610.840636574074</c:v>
                </c:pt>
                <c:pt idx="1846">
                  <c:v>44610.841354166667</c:v>
                </c:pt>
                <c:pt idx="1847">
                  <c:v>44610.842083333337</c:v>
                </c:pt>
                <c:pt idx="1848">
                  <c:v>44610.842812499999</c:v>
                </c:pt>
                <c:pt idx="1849">
                  <c:v>44610.843530092592</c:v>
                </c:pt>
                <c:pt idx="1850">
                  <c:v>44610.844259259262</c:v>
                </c:pt>
                <c:pt idx="1851">
                  <c:v>44610.844988425924</c:v>
                </c:pt>
                <c:pt idx="1852">
                  <c:v>44610.845706018517</c:v>
                </c:pt>
                <c:pt idx="1853">
                  <c:v>44610.846435185187</c:v>
                </c:pt>
                <c:pt idx="1854">
                  <c:v>44610.84716435185</c:v>
                </c:pt>
                <c:pt idx="1855">
                  <c:v>44610.847881944443</c:v>
                </c:pt>
                <c:pt idx="1856">
                  <c:v>44610.848611111112</c:v>
                </c:pt>
                <c:pt idx="1857">
                  <c:v>44610.849340277775</c:v>
                </c:pt>
                <c:pt idx="1858">
                  <c:v>44610.850069444445</c:v>
                </c:pt>
                <c:pt idx="1859">
                  <c:v>44610.850787037038</c:v>
                </c:pt>
                <c:pt idx="1860">
                  <c:v>44610.8515162037</c:v>
                </c:pt>
                <c:pt idx="1861">
                  <c:v>44610.85224537037</c:v>
                </c:pt>
                <c:pt idx="1862">
                  <c:v>44610.852962962963</c:v>
                </c:pt>
                <c:pt idx="1863">
                  <c:v>44610.853692129633</c:v>
                </c:pt>
                <c:pt idx="1864">
                  <c:v>44610.854421296295</c:v>
                </c:pt>
                <c:pt idx="1865">
                  <c:v>44610.855138888888</c:v>
                </c:pt>
                <c:pt idx="1866">
                  <c:v>44610.855868055558</c:v>
                </c:pt>
                <c:pt idx="1867">
                  <c:v>44610.85659722222</c:v>
                </c:pt>
                <c:pt idx="1868">
                  <c:v>44610.85732638889</c:v>
                </c:pt>
                <c:pt idx="1869">
                  <c:v>44610.858043981483</c:v>
                </c:pt>
                <c:pt idx="1870">
                  <c:v>44610.858773148146</c:v>
                </c:pt>
                <c:pt idx="1871">
                  <c:v>44610.859548611108</c:v>
                </c:pt>
                <c:pt idx="1872">
                  <c:v>44610.860277777778</c:v>
                </c:pt>
                <c:pt idx="1873">
                  <c:v>44610.860995370371</c:v>
                </c:pt>
                <c:pt idx="1874">
                  <c:v>44610.861724537041</c:v>
                </c:pt>
                <c:pt idx="1875">
                  <c:v>44610.862453703703</c:v>
                </c:pt>
                <c:pt idx="1876">
                  <c:v>44610.863171296296</c:v>
                </c:pt>
                <c:pt idx="1877">
                  <c:v>44610.863900462966</c:v>
                </c:pt>
                <c:pt idx="1878">
                  <c:v>44610.864629629628</c:v>
                </c:pt>
                <c:pt idx="1879">
                  <c:v>44610.865347222221</c:v>
                </c:pt>
                <c:pt idx="1880">
                  <c:v>44610.866076388891</c:v>
                </c:pt>
                <c:pt idx="1881">
                  <c:v>44610.866805555554</c:v>
                </c:pt>
                <c:pt idx="1882">
                  <c:v>44610.867523148147</c:v>
                </c:pt>
                <c:pt idx="1883">
                  <c:v>44610.868252314816</c:v>
                </c:pt>
                <c:pt idx="1884">
                  <c:v>44610.868981481479</c:v>
                </c:pt>
                <c:pt idx="1885">
                  <c:v>44610.869710648149</c:v>
                </c:pt>
                <c:pt idx="1886">
                  <c:v>44610.870428240742</c:v>
                </c:pt>
                <c:pt idx="1887">
                  <c:v>44610.871157407404</c:v>
                </c:pt>
                <c:pt idx="1888">
                  <c:v>44610.871886574074</c:v>
                </c:pt>
                <c:pt idx="1889">
                  <c:v>44610.872604166667</c:v>
                </c:pt>
                <c:pt idx="1890">
                  <c:v>44610.873333333337</c:v>
                </c:pt>
                <c:pt idx="1891">
                  <c:v>44610.874062499999</c:v>
                </c:pt>
                <c:pt idx="1892">
                  <c:v>44610.874780092592</c:v>
                </c:pt>
                <c:pt idx="1893">
                  <c:v>44610.875509259262</c:v>
                </c:pt>
                <c:pt idx="1894">
                  <c:v>44610.876238425924</c:v>
                </c:pt>
                <c:pt idx="1895">
                  <c:v>44610.876956018517</c:v>
                </c:pt>
                <c:pt idx="1896">
                  <c:v>44610.877685185187</c:v>
                </c:pt>
                <c:pt idx="1897">
                  <c:v>44610.87841435185</c:v>
                </c:pt>
                <c:pt idx="1898">
                  <c:v>44610.879143518519</c:v>
                </c:pt>
                <c:pt idx="1899">
                  <c:v>44610.879861111112</c:v>
                </c:pt>
                <c:pt idx="1900">
                  <c:v>44610.880590277775</c:v>
                </c:pt>
                <c:pt idx="1901">
                  <c:v>44610.881319444445</c:v>
                </c:pt>
                <c:pt idx="1902">
                  <c:v>44610.882048611114</c:v>
                </c:pt>
                <c:pt idx="1903">
                  <c:v>44610.8827662037</c:v>
                </c:pt>
                <c:pt idx="1904">
                  <c:v>44610.88349537037</c:v>
                </c:pt>
                <c:pt idx="1905">
                  <c:v>44610.88422453704</c:v>
                </c:pt>
                <c:pt idx="1906">
                  <c:v>44610.884953703702</c:v>
                </c:pt>
                <c:pt idx="1907">
                  <c:v>44610.885671296295</c:v>
                </c:pt>
                <c:pt idx="1908">
                  <c:v>44610.886400462965</c:v>
                </c:pt>
                <c:pt idx="1909">
                  <c:v>44610.887129629627</c:v>
                </c:pt>
                <c:pt idx="1910">
                  <c:v>44610.887858796297</c:v>
                </c:pt>
                <c:pt idx="1911">
                  <c:v>44610.88857638889</c:v>
                </c:pt>
                <c:pt idx="1912">
                  <c:v>44610.889305555553</c:v>
                </c:pt>
                <c:pt idx="1913">
                  <c:v>44610.890034722222</c:v>
                </c:pt>
                <c:pt idx="1914">
                  <c:v>44610.890752314815</c:v>
                </c:pt>
                <c:pt idx="1915">
                  <c:v>44610.891481481478</c:v>
                </c:pt>
                <c:pt idx="1916">
                  <c:v>44610.892210648148</c:v>
                </c:pt>
                <c:pt idx="1917">
                  <c:v>44610.892939814818</c:v>
                </c:pt>
                <c:pt idx="1918">
                  <c:v>44610.893657407411</c:v>
                </c:pt>
                <c:pt idx="1919">
                  <c:v>44610.894386574073</c:v>
                </c:pt>
                <c:pt idx="1920">
                  <c:v>44610.895115740743</c:v>
                </c:pt>
                <c:pt idx="1921">
                  <c:v>44610.895833333336</c:v>
                </c:pt>
                <c:pt idx="1922">
                  <c:v>44610.896562499998</c:v>
                </c:pt>
                <c:pt idx="1923">
                  <c:v>44610.897291666668</c:v>
                </c:pt>
                <c:pt idx="1924">
                  <c:v>44610.898020833331</c:v>
                </c:pt>
                <c:pt idx="1925">
                  <c:v>44610.898738425924</c:v>
                </c:pt>
                <c:pt idx="1926">
                  <c:v>44610.899467592593</c:v>
                </c:pt>
                <c:pt idx="1927">
                  <c:v>44610.900196759256</c:v>
                </c:pt>
                <c:pt idx="1928">
                  <c:v>44610.900914351849</c:v>
                </c:pt>
                <c:pt idx="1929">
                  <c:v>44610.901643518519</c:v>
                </c:pt>
                <c:pt idx="1930">
                  <c:v>44610.902372685188</c:v>
                </c:pt>
                <c:pt idx="1931">
                  <c:v>44610.903090277781</c:v>
                </c:pt>
                <c:pt idx="1932">
                  <c:v>44610.903819444444</c:v>
                </c:pt>
                <c:pt idx="1933">
                  <c:v>44610.904548611114</c:v>
                </c:pt>
                <c:pt idx="1934">
                  <c:v>44610.905266203707</c:v>
                </c:pt>
                <c:pt idx="1935">
                  <c:v>44610.905995370369</c:v>
                </c:pt>
                <c:pt idx="1936">
                  <c:v>44610.906724537039</c:v>
                </c:pt>
                <c:pt idx="1937">
                  <c:v>44610.907442129632</c:v>
                </c:pt>
                <c:pt idx="1938">
                  <c:v>44610.908171296294</c:v>
                </c:pt>
                <c:pt idx="1939">
                  <c:v>44610.908900462964</c:v>
                </c:pt>
                <c:pt idx="1940">
                  <c:v>44610.909618055557</c:v>
                </c:pt>
                <c:pt idx="1941">
                  <c:v>44610.91034722222</c:v>
                </c:pt>
                <c:pt idx="1942">
                  <c:v>44610.911122685182</c:v>
                </c:pt>
                <c:pt idx="1943">
                  <c:v>44610.911851851852</c:v>
                </c:pt>
                <c:pt idx="1944">
                  <c:v>44610.912569444445</c:v>
                </c:pt>
                <c:pt idx="1945">
                  <c:v>44610.913298611114</c:v>
                </c:pt>
                <c:pt idx="1946">
                  <c:v>44610.914027777777</c:v>
                </c:pt>
                <c:pt idx="1947">
                  <c:v>44610.91474537037</c:v>
                </c:pt>
                <c:pt idx="1948">
                  <c:v>44610.915532407409</c:v>
                </c:pt>
                <c:pt idx="1949">
                  <c:v>44610.916250000002</c:v>
                </c:pt>
                <c:pt idx="1950">
                  <c:v>44610.916979166665</c:v>
                </c:pt>
                <c:pt idx="1951">
                  <c:v>44610.917708333334</c:v>
                </c:pt>
                <c:pt idx="1952">
                  <c:v>44610.918425925927</c:v>
                </c:pt>
                <c:pt idx="1953">
                  <c:v>44610.91915509259</c:v>
                </c:pt>
                <c:pt idx="1954">
                  <c:v>44610.919872685183</c:v>
                </c:pt>
                <c:pt idx="1955">
                  <c:v>44610.920601851853</c:v>
                </c:pt>
                <c:pt idx="1956">
                  <c:v>44610.921331018515</c:v>
                </c:pt>
                <c:pt idx="1957">
                  <c:v>44610.922048611108</c:v>
                </c:pt>
                <c:pt idx="1958">
                  <c:v>44610.922777777778</c:v>
                </c:pt>
                <c:pt idx="1959">
                  <c:v>44610.92355324074</c:v>
                </c:pt>
                <c:pt idx="1960">
                  <c:v>44610.92428240741</c:v>
                </c:pt>
                <c:pt idx="1961">
                  <c:v>44610.925000000003</c:v>
                </c:pt>
                <c:pt idx="1962">
                  <c:v>44610.925729166665</c:v>
                </c:pt>
                <c:pt idx="1963">
                  <c:v>44610.926458333335</c:v>
                </c:pt>
                <c:pt idx="1964">
                  <c:v>44610.927175925928</c:v>
                </c:pt>
                <c:pt idx="1965">
                  <c:v>44610.927951388891</c:v>
                </c:pt>
                <c:pt idx="1966">
                  <c:v>44610.928680555553</c:v>
                </c:pt>
                <c:pt idx="1967">
                  <c:v>44610.929409722223</c:v>
                </c:pt>
                <c:pt idx="1968">
                  <c:v>44610.930127314816</c:v>
                </c:pt>
                <c:pt idx="1969">
                  <c:v>44610.930856481478</c:v>
                </c:pt>
                <c:pt idx="1970">
                  <c:v>44610.931585648148</c:v>
                </c:pt>
                <c:pt idx="1971">
                  <c:v>44610.932303240741</c:v>
                </c:pt>
                <c:pt idx="1972">
                  <c:v>44610.933032407411</c:v>
                </c:pt>
                <c:pt idx="1973">
                  <c:v>44610.933761574073</c:v>
                </c:pt>
                <c:pt idx="1974">
                  <c:v>44610.934479166666</c:v>
                </c:pt>
                <c:pt idx="1975">
                  <c:v>44610.935208333336</c:v>
                </c:pt>
                <c:pt idx="1976">
                  <c:v>44610.935925925929</c:v>
                </c:pt>
                <c:pt idx="1977">
                  <c:v>44610.936655092592</c:v>
                </c:pt>
                <c:pt idx="1978">
                  <c:v>44610.937384259261</c:v>
                </c:pt>
                <c:pt idx="1979">
                  <c:v>44610.938113425924</c:v>
                </c:pt>
                <c:pt idx="1980">
                  <c:v>44610.938831018517</c:v>
                </c:pt>
                <c:pt idx="1981">
                  <c:v>44610.939606481479</c:v>
                </c:pt>
                <c:pt idx="1982">
                  <c:v>44610.940335648149</c:v>
                </c:pt>
                <c:pt idx="1983">
                  <c:v>44610.941064814811</c:v>
                </c:pt>
                <c:pt idx="1984">
                  <c:v>44610.941782407404</c:v>
                </c:pt>
                <c:pt idx="1985">
                  <c:v>44610.942511574074</c:v>
                </c:pt>
                <c:pt idx="1986">
                  <c:v>44610.943240740744</c:v>
                </c:pt>
                <c:pt idx="1987">
                  <c:v>44610.944016203706</c:v>
                </c:pt>
                <c:pt idx="1988">
                  <c:v>44610.944733796299</c:v>
                </c:pt>
                <c:pt idx="1989">
                  <c:v>44610.945462962962</c:v>
                </c:pt>
                <c:pt idx="1990">
                  <c:v>44610.946192129632</c:v>
                </c:pt>
                <c:pt idx="1991">
                  <c:v>44610.946909722225</c:v>
                </c:pt>
                <c:pt idx="1992">
                  <c:v>44610.947638888887</c:v>
                </c:pt>
                <c:pt idx="1993">
                  <c:v>44610.948414351849</c:v>
                </c:pt>
                <c:pt idx="1994">
                  <c:v>44610.949143518519</c:v>
                </c:pt>
                <c:pt idx="1995">
                  <c:v>44610.949861111112</c:v>
                </c:pt>
                <c:pt idx="1996">
                  <c:v>44610.950590277775</c:v>
                </c:pt>
                <c:pt idx="1997">
                  <c:v>44610.951319444444</c:v>
                </c:pt>
                <c:pt idx="1998">
                  <c:v>44610.952037037037</c:v>
                </c:pt>
                <c:pt idx="1999">
                  <c:v>44613.469456018516</c:v>
                </c:pt>
                <c:pt idx="2000">
                  <c:v>44613.470185185186</c:v>
                </c:pt>
                <c:pt idx="2001">
                  <c:v>44613.470914351848</c:v>
                </c:pt>
                <c:pt idx="2002">
                  <c:v>44613.471643518518</c:v>
                </c:pt>
                <c:pt idx="2003">
                  <c:v>44613.472372685188</c:v>
                </c:pt>
                <c:pt idx="2004">
                  <c:v>44613.473101851851</c:v>
                </c:pt>
                <c:pt idx="2005">
                  <c:v>44613.473854166667</c:v>
                </c:pt>
                <c:pt idx="2006">
                  <c:v>44613.474583333336</c:v>
                </c:pt>
                <c:pt idx="2007">
                  <c:v>44613.475312499999</c:v>
                </c:pt>
                <c:pt idx="2008">
                  <c:v>44613.476030092592</c:v>
                </c:pt>
                <c:pt idx="2009">
                  <c:v>44613.476759259262</c:v>
                </c:pt>
                <c:pt idx="2010">
                  <c:v>44613.477488425924</c:v>
                </c:pt>
                <c:pt idx="2011">
                  <c:v>44613.478206018517</c:v>
                </c:pt>
                <c:pt idx="2012">
                  <c:v>44613.478935185187</c:v>
                </c:pt>
                <c:pt idx="2013">
                  <c:v>44613.479664351849</c:v>
                </c:pt>
                <c:pt idx="2014">
                  <c:v>44613.480381944442</c:v>
                </c:pt>
                <c:pt idx="2015">
                  <c:v>44613.481111111112</c:v>
                </c:pt>
                <c:pt idx="2016">
                  <c:v>44613.481840277775</c:v>
                </c:pt>
                <c:pt idx="2017">
                  <c:v>44613.482557870368</c:v>
                </c:pt>
                <c:pt idx="2018">
                  <c:v>44613.483287037037</c:v>
                </c:pt>
                <c:pt idx="2019">
                  <c:v>44613.484016203707</c:v>
                </c:pt>
                <c:pt idx="2020">
                  <c:v>44613.484733796293</c:v>
                </c:pt>
                <c:pt idx="2021">
                  <c:v>44613.485462962963</c:v>
                </c:pt>
                <c:pt idx="2022">
                  <c:v>44613.486192129632</c:v>
                </c:pt>
                <c:pt idx="2023">
                  <c:v>44613.486909722225</c:v>
                </c:pt>
                <c:pt idx="2024">
                  <c:v>44613.487638888888</c:v>
                </c:pt>
                <c:pt idx="2025">
                  <c:v>44613.488368055558</c:v>
                </c:pt>
                <c:pt idx="2026">
                  <c:v>44613.48909722222</c:v>
                </c:pt>
                <c:pt idx="2027">
                  <c:v>44613.489814814813</c:v>
                </c:pt>
                <c:pt idx="2028">
                  <c:v>44613.490543981483</c:v>
                </c:pt>
                <c:pt idx="2029">
                  <c:v>44613.491261574076</c:v>
                </c:pt>
                <c:pt idx="2030">
                  <c:v>44613.491990740738</c:v>
                </c:pt>
                <c:pt idx="2031">
                  <c:v>44613.492766203701</c:v>
                </c:pt>
                <c:pt idx="2032">
                  <c:v>44613.493495370371</c:v>
                </c:pt>
                <c:pt idx="2033">
                  <c:v>44613.49422453704</c:v>
                </c:pt>
                <c:pt idx="2034">
                  <c:v>44613.494942129626</c:v>
                </c:pt>
                <c:pt idx="2035">
                  <c:v>44613.495671296296</c:v>
                </c:pt>
                <c:pt idx="2036">
                  <c:v>44613.496400462966</c:v>
                </c:pt>
                <c:pt idx="2037">
                  <c:v>44613.497175925928</c:v>
                </c:pt>
                <c:pt idx="2038">
                  <c:v>44613.49790509259</c:v>
                </c:pt>
                <c:pt idx="2039">
                  <c:v>44613.498622685183</c:v>
                </c:pt>
                <c:pt idx="2040">
                  <c:v>44613.499351851853</c:v>
                </c:pt>
                <c:pt idx="2041">
                  <c:v>44613.500081018516</c:v>
                </c:pt>
                <c:pt idx="2042">
                  <c:v>44613.500798611109</c:v>
                </c:pt>
                <c:pt idx="2043">
                  <c:v>44613.501527777778</c:v>
                </c:pt>
                <c:pt idx="2044">
                  <c:v>44613.502256944441</c:v>
                </c:pt>
                <c:pt idx="2045">
                  <c:v>44613.502974537034</c:v>
                </c:pt>
                <c:pt idx="2046">
                  <c:v>44613.503703703704</c:v>
                </c:pt>
                <c:pt idx="2047">
                  <c:v>44613.504432870373</c:v>
                </c:pt>
                <c:pt idx="2048">
                  <c:v>44613.505208333336</c:v>
                </c:pt>
                <c:pt idx="2049">
                  <c:v>44613.505937499998</c:v>
                </c:pt>
                <c:pt idx="2050">
                  <c:v>44613.506655092591</c:v>
                </c:pt>
                <c:pt idx="2051">
                  <c:v>44613.507384259261</c:v>
                </c:pt>
                <c:pt idx="2052">
                  <c:v>44613.508113425924</c:v>
                </c:pt>
                <c:pt idx="2053">
                  <c:v>44613.508831018517</c:v>
                </c:pt>
                <c:pt idx="2054">
                  <c:v>44613.509560185186</c:v>
                </c:pt>
                <c:pt idx="2055">
                  <c:v>44613.510289351849</c:v>
                </c:pt>
                <c:pt idx="2056">
                  <c:v>44613.511006944442</c:v>
                </c:pt>
                <c:pt idx="2057">
                  <c:v>44613.511736111112</c:v>
                </c:pt>
                <c:pt idx="2058">
                  <c:v>44613.512465277781</c:v>
                </c:pt>
                <c:pt idx="2059">
                  <c:v>44613.513182870367</c:v>
                </c:pt>
                <c:pt idx="2060">
                  <c:v>44613.513912037037</c:v>
                </c:pt>
                <c:pt idx="2061">
                  <c:v>44613.514641203707</c:v>
                </c:pt>
                <c:pt idx="2062">
                  <c:v>44613.5153587963</c:v>
                </c:pt>
                <c:pt idx="2063">
                  <c:v>44613.516087962962</c:v>
                </c:pt>
                <c:pt idx="2064">
                  <c:v>44613.516817129632</c:v>
                </c:pt>
                <c:pt idx="2065">
                  <c:v>44613.517534722225</c:v>
                </c:pt>
                <c:pt idx="2066">
                  <c:v>44613.518263888887</c:v>
                </c:pt>
                <c:pt idx="2067">
                  <c:v>44613.518993055557</c:v>
                </c:pt>
                <c:pt idx="2068">
                  <c:v>44613.51972222222</c:v>
                </c:pt>
                <c:pt idx="2069">
                  <c:v>44613.520439814813</c:v>
                </c:pt>
                <c:pt idx="2070">
                  <c:v>44613.521168981482</c:v>
                </c:pt>
                <c:pt idx="2071">
                  <c:v>44613.521886574075</c:v>
                </c:pt>
                <c:pt idx="2072">
                  <c:v>44613.522615740738</c:v>
                </c:pt>
                <c:pt idx="2073">
                  <c:v>44613.523344907408</c:v>
                </c:pt>
                <c:pt idx="2074">
                  <c:v>44613.524074074077</c:v>
                </c:pt>
                <c:pt idx="2075">
                  <c:v>44613.524791666663</c:v>
                </c:pt>
                <c:pt idx="2076">
                  <c:v>44613.525520833333</c:v>
                </c:pt>
                <c:pt idx="2077">
                  <c:v>44613.526250000003</c:v>
                </c:pt>
                <c:pt idx="2078">
                  <c:v>44613.526967592596</c:v>
                </c:pt>
                <c:pt idx="2079">
                  <c:v>44613.527743055558</c:v>
                </c:pt>
                <c:pt idx="2080">
                  <c:v>44613.52847222222</c:v>
                </c:pt>
                <c:pt idx="2081">
                  <c:v>44613.52920138889</c:v>
                </c:pt>
                <c:pt idx="2082">
                  <c:v>44613.529918981483</c:v>
                </c:pt>
                <c:pt idx="2083">
                  <c:v>44613.530648148146</c:v>
                </c:pt>
                <c:pt idx="2084">
                  <c:v>44613.531377314815</c:v>
                </c:pt>
                <c:pt idx="2085">
                  <c:v>44613.532094907408</c:v>
                </c:pt>
                <c:pt idx="2086">
                  <c:v>44613.532824074071</c:v>
                </c:pt>
                <c:pt idx="2087">
                  <c:v>44613.533553240741</c:v>
                </c:pt>
                <c:pt idx="2088">
                  <c:v>44613.534270833334</c:v>
                </c:pt>
                <c:pt idx="2089">
                  <c:v>44613.535000000003</c:v>
                </c:pt>
                <c:pt idx="2090">
                  <c:v>44613.535729166666</c:v>
                </c:pt>
                <c:pt idx="2091">
                  <c:v>44613.536446759259</c:v>
                </c:pt>
                <c:pt idx="2092">
                  <c:v>44613.537175925929</c:v>
                </c:pt>
                <c:pt idx="2093">
                  <c:v>44613.537905092591</c:v>
                </c:pt>
                <c:pt idx="2094">
                  <c:v>44613.538622685184</c:v>
                </c:pt>
                <c:pt idx="2095">
                  <c:v>44613.539351851854</c:v>
                </c:pt>
                <c:pt idx="2096">
                  <c:v>44613.540081018517</c:v>
                </c:pt>
                <c:pt idx="2097">
                  <c:v>44613.540798611109</c:v>
                </c:pt>
                <c:pt idx="2098">
                  <c:v>44613.541527777779</c:v>
                </c:pt>
                <c:pt idx="2099">
                  <c:v>44613.542256944442</c:v>
                </c:pt>
                <c:pt idx="2100">
                  <c:v>44613.542986111112</c:v>
                </c:pt>
                <c:pt idx="2101">
                  <c:v>44613.543703703705</c:v>
                </c:pt>
                <c:pt idx="2102">
                  <c:v>44613.544432870367</c:v>
                </c:pt>
                <c:pt idx="2103">
                  <c:v>44613.545162037037</c:v>
                </c:pt>
                <c:pt idx="2104">
                  <c:v>44613.54587962963</c:v>
                </c:pt>
                <c:pt idx="2105">
                  <c:v>44613.5466087963</c:v>
                </c:pt>
                <c:pt idx="2106">
                  <c:v>44613.547337962962</c:v>
                </c:pt>
                <c:pt idx="2107">
                  <c:v>44613.548055555555</c:v>
                </c:pt>
                <c:pt idx="2108">
                  <c:v>44613.548784722225</c:v>
                </c:pt>
                <c:pt idx="2109">
                  <c:v>44613.549513888887</c:v>
                </c:pt>
                <c:pt idx="2110">
                  <c:v>44613.55023148148</c:v>
                </c:pt>
                <c:pt idx="2111">
                  <c:v>44613.55096064815</c:v>
                </c:pt>
                <c:pt idx="2112">
                  <c:v>44613.551689814813</c:v>
                </c:pt>
                <c:pt idx="2113">
                  <c:v>44613.552407407406</c:v>
                </c:pt>
                <c:pt idx="2114">
                  <c:v>44613.553136574075</c:v>
                </c:pt>
                <c:pt idx="2115">
                  <c:v>44613.553865740738</c:v>
                </c:pt>
                <c:pt idx="2116">
                  <c:v>44613.554583333331</c:v>
                </c:pt>
                <c:pt idx="2117">
                  <c:v>44613.555312500001</c:v>
                </c:pt>
                <c:pt idx="2118">
                  <c:v>44613.556041666663</c:v>
                </c:pt>
                <c:pt idx="2119">
                  <c:v>44613.556759259256</c:v>
                </c:pt>
                <c:pt idx="2120">
                  <c:v>44613.557488425926</c:v>
                </c:pt>
                <c:pt idx="2121">
                  <c:v>44613.558217592596</c:v>
                </c:pt>
                <c:pt idx="2122">
                  <c:v>44613.558946759258</c:v>
                </c:pt>
                <c:pt idx="2123">
                  <c:v>44613.559664351851</c:v>
                </c:pt>
                <c:pt idx="2124">
                  <c:v>44613.560393518521</c:v>
                </c:pt>
                <c:pt idx="2125">
                  <c:v>44613.561111111114</c:v>
                </c:pt>
                <c:pt idx="2126">
                  <c:v>44613.561840277776</c:v>
                </c:pt>
                <c:pt idx="2127">
                  <c:v>44613.562569444446</c:v>
                </c:pt>
                <c:pt idx="2128">
                  <c:v>44613.563287037039</c:v>
                </c:pt>
                <c:pt idx="2129">
                  <c:v>44613.564016203702</c:v>
                </c:pt>
                <c:pt idx="2130">
                  <c:v>44613.564745370371</c:v>
                </c:pt>
                <c:pt idx="2131">
                  <c:v>44613.565462962964</c:v>
                </c:pt>
                <c:pt idx="2132">
                  <c:v>44613.566192129627</c:v>
                </c:pt>
                <c:pt idx="2133">
                  <c:v>44613.566921296297</c:v>
                </c:pt>
                <c:pt idx="2134">
                  <c:v>44613.56763888889</c:v>
                </c:pt>
                <c:pt idx="2135">
                  <c:v>44613.568368055552</c:v>
                </c:pt>
                <c:pt idx="2136">
                  <c:v>44613.569097222222</c:v>
                </c:pt>
                <c:pt idx="2137">
                  <c:v>44613.569826388892</c:v>
                </c:pt>
                <c:pt idx="2138">
                  <c:v>44613.570543981485</c:v>
                </c:pt>
                <c:pt idx="2139">
                  <c:v>44613.571273148147</c:v>
                </c:pt>
                <c:pt idx="2140">
                  <c:v>44613.57199074074</c:v>
                </c:pt>
                <c:pt idx="2141">
                  <c:v>44613.57271990741</c:v>
                </c:pt>
                <c:pt idx="2142">
                  <c:v>44613.573449074072</c:v>
                </c:pt>
                <c:pt idx="2143">
                  <c:v>44613.574178240742</c:v>
                </c:pt>
                <c:pt idx="2144">
                  <c:v>44613.574895833335</c:v>
                </c:pt>
                <c:pt idx="2145">
                  <c:v>44613.575624999998</c:v>
                </c:pt>
                <c:pt idx="2146">
                  <c:v>44613.576354166667</c:v>
                </c:pt>
                <c:pt idx="2147">
                  <c:v>44613.57707175926</c:v>
                </c:pt>
                <c:pt idx="2148">
                  <c:v>44613.577800925923</c:v>
                </c:pt>
                <c:pt idx="2149">
                  <c:v>44613.578530092593</c:v>
                </c:pt>
                <c:pt idx="2150">
                  <c:v>44613.579305555555</c:v>
                </c:pt>
                <c:pt idx="2151">
                  <c:v>44613.580023148148</c:v>
                </c:pt>
                <c:pt idx="2152">
                  <c:v>44613.580752314818</c:v>
                </c:pt>
                <c:pt idx="2153">
                  <c:v>44613.58148148148</c:v>
                </c:pt>
                <c:pt idx="2154">
                  <c:v>44613.582199074073</c:v>
                </c:pt>
                <c:pt idx="2155">
                  <c:v>44613.582928240743</c:v>
                </c:pt>
                <c:pt idx="2156">
                  <c:v>44613.583657407406</c:v>
                </c:pt>
                <c:pt idx="2157">
                  <c:v>44613.584374999999</c:v>
                </c:pt>
                <c:pt idx="2158">
                  <c:v>44613.585104166668</c:v>
                </c:pt>
                <c:pt idx="2159">
                  <c:v>44613.585833333331</c:v>
                </c:pt>
                <c:pt idx="2160">
                  <c:v>44613.586562500001</c:v>
                </c:pt>
                <c:pt idx="2161">
                  <c:v>44613.587337962963</c:v>
                </c:pt>
                <c:pt idx="2162">
                  <c:v>44613.588055555556</c:v>
                </c:pt>
                <c:pt idx="2163">
                  <c:v>44613.588784722226</c:v>
                </c:pt>
                <c:pt idx="2164">
                  <c:v>44613.589513888888</c:v>
                </c:pt>
                <c:pt idx="2165">
                  <c:v>44613.590231481481</c:v>
                </c:pt>
                <c:pt idx="2166">
                  <c:v>44613.590960648151</c:v>
                </c:pt>
                <c:pt idx="2167">
                  <c:v>44613.591689814813</c:v>
                </c:pt>
                <c:pt idx="2168">
                  <c:v>44613.592407407406</c:v>
                </c:pt>
                <c:pt idx="2169">
                  <c:v>44613.593136574076</c:v>
                </c:pt>
                <c:pt idx="2170">
                  <c:v>44613.593865740739</c:v>
                </c:pt>
                <c:pt idx="2171">
                  <c:v>44613.594583333332</c:v>
                </c:pt>
                <c:pt idx="2172">
                  <c:v>44613.595312500001</c:v>
                </c:pt>
                <c:pt idx="2173">
                  <c:v>44613.596041666664</c:v>
                </c:pt>
                <c:pt idx="2174">
                  <c:v>44613.596759259257</c:v>
                </c:pt>
                <c:pt idx="2175">
                  <c:v>44613.597488425927</c:v>
                </c:pt>
                <c:pt idx="2176">
                  <c:v>44613.598217592589</c:v>
                </c:pt>
                <c:pt idx="2177">
                  <c:v>44613.598993055559</c:v>
                </c:pt>
                <c:pt idx="2178">
                  <c:v>44613.599722222221</c:v>
                </c:pt>
                <c:pt idx="2179">
                  <c:v>44613.600439814814</c:v>
                </c:pt>
                <c:pt idx="2180">
                  <c:v>44613.601168981484</c:v>
                </c:pt>
                <c:pt idx="2181">
                  <c:v>44613.601898148147</c:v>
                </c:pt>
                <c:pt idx="2182">
                  <c:v>44613.60261574074</c:v>
                </c:pt>
                <c:pt idx="2183">
                  <c:v>44613.603344907409</c:v>
                </c:pt>
                <c:pt idx="2184">
                  <c:v>44613.604074074072</c:v>
                </c:pt>
                <c:pt idx="2185">
                  <c:v>44613.604791666665</c:v>
                </c:pt>
                <c:pt idx="2186">
                  <c:v>44613.605520833335</c:v>
                </c:pt>
                <c:pt idx="2187">
                  <c:v>44613.606249999997</c:v>
                </c:pt>
                <c:pt idx="2188">
                  <c:v>44613.60696759259</c:v>
                </c:pt>
                <c:pt idx="2189">
                  <c:v>44613.60769675926</c:v>
                </c:pt>
                <c:pt idx="2190">
                  <c:v>44613.608425925922</c:v>
                </c:pt>
                <c:pt idx="2191">
                  <c:v>44613.609143518515</c:v>
                </c:pt>
                <c:pt idx="2192">
                  <c:v>44613.609872685185</c:v>
                </c:pt>
                <c:pt idx="2193">
                  <c:v>44613.610648148147</c:v>
                </c:pt>
                <c:pt idx="2194">
                  <c:v>44613.611377314817</c:v>
                </c:pt>
                <c:pt idx="2195">
                  <c:v>44613.61210648148</c:v>
                </c:pt>
                <c:pt idx="2196">
                  <c:v>44613.612824074073</c:v>
                </c:pt>
                <c:pt idx="2197">
                  <c:v>44613.613553240742</c:v>
                </c:pt>
                <c:pt idx="2198">
                  <c:v>44613.614270833335</c:v>
                </c:pt>
                <c:pt idx="2199">
                  <c:v>44613.614999999998</c:v>
                </c:pt>
                <c:pt idx="2200">
                  <c:v>44613.615729166668</c:v>
                </c:pt>
                <c:pt idx="2201">
                  <c:v>44613.61645833333</c:v>
                </c:pt>
                <c:pt idx="2202">
                  <c:v>44613.617175925923</c:v>
                </c:pt>
                <c:pt idx="2203">
                  <c:v>44613.617905092593</c:v>
                </c:pt>
                <c:pt idx="2204">
                  <c:v>44613.618634259263</c:v>
                </c:pt>
                <c:pt idx="2205">
                  <c:v>44613.619351851848</c:v>
                </c:pt>
                <c:pt idx="2206">
                  <c:v>44613.620081018518</c:v>
                </c:pt>
                <c:pt idx="2207">
                  <c:v>44613.620810185188</c:v>
                </c:pt>
                <c:pt idx="2208">
                  <c:v>44613.621527777781</c:v>
                </c:pt>
                <c:pt idx="2209">
                  <c:v>44613.622303240743</c:v>
                </c:pt>
                <c:pt idx="2210">
                  <c:v>44613.623032407406</c:v>
                </c:pt>
                <c:pt idx="2211">
                  <c:v>44613.623761574076</c:v>
                </c:pt>
                <c:pt idx="2212">
                  <c:v>44613.624479166669</c:v>
                </c:pt>
                <c:pt idx="2213">
                  <c:v>44613.625208333331</c:v>
                </c:pt>
                <c:pt idx="2214">
                  <c:v>44613.625937500001</c:v>
                </c:pt>
                <c:pt idx="2215">
                  <c:v>44613.626712962963</c:v>
                </c:pt>
                <c:pt idx="2216">
                  <c:v>44613.627442129633</c:v>
                </c:pt>
                <c:pt idx="2217">
                  <c:v>44613.628159722219</c:v>
                </c:pt>
                <c:pt idx="2218">
                  <c:v>44613.628888888888</c:v>
                </c:pt>
                <c:pt idx="2219">
                  <c:v>44613.629618055558</c:v>
                </c:pt>
                <c:pt idx="2220">
                  <c:v>44613.630335648151</c:v>
                </c:pt>
                <c:pt idx="2221">
                  <c:v>44613.631064814814</c:v>
                </c:pt>
                <c:pt idx="2222">
                  <c:v>44613.631793981483</c:v>
                </c:pt>
                <c:pt idx="2223">
                  <c:v>44613.632511574076</c:v>
                </c:pt>
                <c:pt idx="2224">
                  <c:v>44613.633240740739</c:v>
                </c:pt>
                <c:pt idx="2225">
                  <c:v>44613.633969907409</c:v>
                </c:pt>
                <c:pt idx="2226">
                  <c:v>44613.634687500002</c:v>
                </c:pt>
                <c:pt idx="2227">
                  <c:v>44613.635416666664</c:v>
                </c:pt>
                <c:pt idx="2228">
                  <c:v>44613.636145833334</c:v>
                </c:pt>
                <c:pt idx="2229">
                  <c:v>44613.636863425927</c:v>
                </c:pt>
                <c:pt idx="2230">
                  <c:v>44613.637592592589</c:v>
                </c:pt>
                <c:pt idx="2231">
                  <c:v>44613.638321759259</c:v>
                </c:pt>
                <c:pt idx="2232">
                  <c:v>44613.639039351852</c:v>
                </c:pt>
                <c:pt idx="2233">
                  <c:v>44613.639768518522</c:v>
                </c:pt>
                <c:pt idx="2234">
                  <c:v>44613.640497685185</c:v>
                </c:pt>
                <c:pt idx="2235">
                  <c:v>44613.641215277778</c:v>
                </c:pt>
                <c:pt idx="2236">
                  <c:v>44613.64199074074</c:v>
                </c:pt>
                <c:pt idx="2237">
                  <c:v>44613.64271990741</c:v>
                </c:pt>
                <c:pt idx="2238">
                  <c:v>44613.643449074072</c:v>
                </c:pt>
                <c:pt idx="2239">
                  <c:v>44613.644166666665</c:v>
                </c:pt>
                <c:pt idx="2240">
                  <c:v>44613.644895833335</c:v>
                </c:pt>
                <c:pt idx="2241">
                  <c:v>44613.645624999997</c:v>
                </c:pt>
                <c:pt idx="2242">
                  <c:v>44613.64640046296</c:v>
                </c:pt>
                <c:pt idx="2243">
                  <c:v>44613.647118055553</c:v>
                </c:pt>
                <c:pt idx="2244">
                  <c:v>44613.647847222222</c:v>
                </c:pt>
                <c:pt idx="2245">
                  <c:v>44613.648576388892</c:v>
                </c:pt>
                <c:pt idx="2246">
                  <c:v>44613.649293981478</c:v>
                </c:pt>
                <c:pt idx="2247">
                  <c:v>44613.650023148148</c:v>
                </c:pt>
                <c:pt idx="2248">
                  <c:v>44613.65079861111</c:v>
                </c:pt>
                <c:pt idx="2249">
                  <c:v>44613.651516203703</c:v>
                </c:pt>
                <c:pt idx="2250">
                  <c:v>44613.652245370373</c:v>
                </c:pt>
                <c:pt idx="2251">
                  <c:v>44613.652974537035</c:v>
                </c:pt>
                <c:pt idx="2252">
                  <c:v>44613.653692129628</c:v>
                </c:pt>
                <c:pt idx="2253">
                  <c:v>44613.654421296298</c:v>
                </c:pt>
                <c:pt idx="2254">
                  <c:v>44613.655150462961</c:v>
                </c:pt>
                <c:pt idx="2255">
                  <c:v>44613.655868055554</c:v>
                </c:pt>
                <c:pt idx="2256">
                  <c:v>44613.656597222223</c:v>
                </c:pt>
                <c:pt idx="2257">
                  <c:v>44613.657326388886</c:v>
                </c:pt>
                <c:pt idx="2258">
                  <c:v>44613.658043981479</c:v>
                </c:pt>
                <c:pt idx="2259">
                  <c:v>44613.658773148149</c:v>
                </c:pt>
                <c:pt idx="2260">
                  <c:v>44613.659502314818</c:v>
                </c:pt>
                <c:pt idx="2261">
                  <c:v>44613.660231481481</c:v>
                </c:pt>
                <c:pt idx="2262">
                  <c:v>44613.660949074074</c:v>
                </c:pt>
                <c:pt idx="2263">
                  <c:v>44613.661678240744</c:v>
                </c:pt>
                <c:pt idx="2264">
                  <c:v>44613.662407407406</c:v>
                </c:pt>
                <c:pt idx="2265">
                  <c:v>44613.663124999999</c:v>
                </c:pt>
                <c:pt idx="2266">
                  <c:v>44613.663854166669</c:v>
                </c:pt>
                <c:pt idx="2267">
                  <c:v>44613.664571759262</c:v>
                </c:pt>
                <c:pt idx="2268">
                  <c:v>44613.665300925924</c:v>
                </c:pt>
                <c:pt idx="2269">
                  <c:v>44613.666076388887</c:v>
                </c:pt>
                <c:pt idx="2270">
                  <c:v>44613.666805555556</c:v>
                </c:pt>
                <c:pt idx="2271">
                  <c:v>44613.667534722219</c:v>
                </c:pt>
                <c:pt idx="2272">
                  <c:v>44613.668252314812</c:v>
                </c:pt>
                <c:pt idx="2273">
                  <c:v>44613.668981481482</c:v>
                </c:pt>
                <c:pt idx="2274">
                  <c:v>44613.669710648152</c:v>
                </c:pt>
                <c:pt idx="2275">
                  <c:v>44613.670486111114</c:v>
                </c:pt>
                <c:pt idx="2276">
                  <c:v>44613.671203703707</c:v>
                </c:pt>
                <c:pt idx="2277">
                  <c:v>44613.671932870369</c:v>
                </c:pt>
                <c:pt idx="2278">
                  <c:v>44613.672662037039</c:v>
                </c:pt>
                <c:pt idx="2279">
                  <c:v>44613.673379629632</c:v>
                </c:pt>
                <c:pt idx="2280">
                  <c:v>44613.674108796295</c:v>
                </c:pt>
                <c:pt idx="2281">
                  <c:v>44613.674884259257</c:v>
                </c:pt>
                <c:pt idx="2282">
                  <c:v>44613.675613425927</c:v>
                </c:pt>
                <c:pt idx="2283">
                  <c:v>44613.676342592589</c:v>
                </c:pt>
                <c:pt idx="2284">
                  <c:v>44613.677060185182</c:v>
                </c:pt>
                <c:pt idx="2285">
                  <c:v>44613.677789351852</c:v>
                </c:pt>
                <c:pt idx="2286">
                  <c:v>44613.678518518522</c:v>
                </c:pt>
                <c:pt idx="2287">
                  <c:v>44613.679282407407</c:v>
                </c:pt>
                <c:pt idx="2288">
                  <c:v>44613.680011574077</c:v>
                </c:pt>
                <c:pt idx="2289">
                  <c:v>44613.68074074074</c:v>
                </c:pt>
                <c:pt idx="2290">
                  <c:v>44613.681458333333</c:v>
                </c:pt>
                <c:pt idx="2291">
                  <c:v>44613.682187500002</c:v>
                </c:pt>
                <c:pt idx="2292">
                  <c:v>44613.682916666665</c:v>
                </c:pt>
                <c:pt idx="2293">
                  <c:v>44613.683692129627</c:v>
                </c:pt>
                <c:pt idx="2294">
                  <c:v>44613.684421296297</c:v>
                </c:pt>
                <c:pt idx="2295">
                  <c:v>44613.68513888889</c:v>
                </c:pt>
                <c:pt idx="2296">
                  <c:v>44613.685868055552</c:v>
                </c:pt>
                <c:pt idx="2297">
                  <c:v>44613.686597222222</c:v>
                </c:pt>
                <c:pt idx="2298">
                  <c:v>44613.687314814815</c:v>
                </c:pt>
                <c:pt idx="2299">
                  <c:v>44613.688090277778</c:v>
                </c:pt>
                <c:pt idx="2300">
                  <c:v>44613.688819444447</c:v>
                </c:pt>
                <c:pt idx="2301">
                  <c:v>44613.68954861111</c:v>
                </c:pt>
                <c:pt idx="2302">
                  <c:v>44613.690266203703</c:v>
                </c:pt>
                <c:pt idx="2303">
                  <c:v>44613.690995370373</c:v>
                </c:pt>
                <c:pt idx="2304">
                  <c:v>44613.691724537035</c:v>
                </c:pt>
                <c:pt idx="2305">
                  <c:v>44613.692499999997</c:v>
                </c:pt>
                <c:pt idx="2306">
                  <c:v>44613.69321759259</c:v>
                </c:pt>
                <c:pt idx="2307">
                  <c:v>44613.69394675926</c:v>
                </c:pt>
                <c:pt idx="2308">
                  <c:v>44613.694675925923</c:v>
                </c:pt>
                <c:pt idx="2309">
                  <c:v>44613.695393518516</c:v>
                </c:pt>
                <c:pt idx="2310">
                  <c:v>44613.696122685185</c:v>
                </c:pt>
                <c:pt idx="2311">
                  <c:v>44613.696863425925</c:v>
                </c:pt>
                <c:pt idx="2312">
                  <c:v>44613.697581018518</c:v>
                </c:pt>
                <c:pt idx="2313">
                  <c:v>44613.698310185187</c:v>
                </c:pt>
                <c:pt idx="2314">
                  <c:v>44613.69903935185</c:v>
                </c:pt>
                <c:pt idx="2315">
                  <c:v>44613.699756944443</c:v>
                </c:pt>
                <c:pt idx="2316">
                  <c:v>44613.700486111113</c:v>
                </c:pt>
                <c:pt idx="2317">
                  <c:v>44613.701215277775</c:v>
                </c:pt>
                <c:pt idx="2318">
                  <c:v>44613.701944444445</c:v>
                </c:pt>
                <c:pt idx="2319">
                  <c:v>44613.702662037038</c:v>
                </c:pt>
                <c:pt idx="2320">
                  <c:v>44613.7033912037</c:v>
                </c:pt>
                <c:pt idx="2321">
                  <c:v>44613.70412037037</c:v>
                </c:pt>
                <c:pt idx="2322">
                  <c:v>44613.704837962963</c:v>
                </c:pt>
                <c:pt idx="2323">
                  <c:v>44613.705567129633</c:v>
                </c:pt>
                <c:pt idx="2324">
                  <c:v>44613.706296296295</c:v>
                </c:pt>
                <c:pt idx="2325">
                  <c:v>44613.707013888888</c:v>
                </c:pt>
                <c:pt idx="2326">
                  <c:v>44613.707789351851</c:v>
                </c:pt>
                <c:pt idx="2327">
                  <c:v>44613.708518518521</c:v>
                </c:pt>
                <c:pt idx="2328">
                  <c:v>44613.709247685183</c:v>
                </c:pt>
                <c:pt idx="2329">
                  <c:v>44613.709965277776</c:v>
                </c:pt>
                <c:pt idx="2330">
                  <c:v>44613.710694444446</c:v>
                </c:pt>
                <c:pt idx="2331">
                  <c:v>44613.711423611108</c:v>
                </c:pt>
                <c:pt idx="2332">
                  <c:v>44613.712141203701</c:v>
                </c:pt>
                <c:pt idx="2333">
                  <c:v>44613.712870370371</c:v>
                </c:pt>
                <c:pt idx="2334">
                  <c:v>44613.713599537034</c:v>
                </c:pt>
                <c:pt idx="2335">
                  <c:v>44613.714317129627</c:v>
                </c:pt>
                <c:pt idx="2336">
                  <c:v>44613.715046296296</c:v>
                </c:pt>
                <c:pt idx="2337">
                  <c:v>44613.715775462966</c:v>
                </c:pt>
                <c:pt idx="2338">
                  <c:v>44613.716504629629</c:v>
                </c:pt>
                <c:pt idx="2339">
                  <c:v>44613.717222222222</c:v>
                </c:pt>
                <c:pt idx="2340">
                  <c:v>44613.717951388891</c:v>
                </c:pt>
                <c:pt idx="2341">
                  <c:v>44613.718680555554</c:v>
                </c:pt>
                <c:pt idx="2342">
                  <c:v>44613.719398148147</c:v>
                </c:pt>
                <c:pt idx="2343">
                  <c:v>44613.720127314817</c:v>
                </c:pt>
                <c:pt idx="2344">
                  <c:v>44613.720856481479</c:v>
                </c:pt>
                <c:pt idx="2345">
                  <c:v>44613.721574074072</c:v>
                </c:pt>
                <c:pt idx="2346">
                  <c:v>44613.722303240742</c:v>
                </c:pt>
                <c:pt idx="2347">
                  <c:v>44613.723032407404</c:v>
                </c:pt>
                <c:pt idx="2348">
                  <c:v>44613.723749999997</c:v>
                </c:pt>
                <c:pt idx="2349">
                  <c:v>44613.724479166667</c:v>
                </c:pt>
                <c:pt idx="2350">
                  <c:v>44613.725208333337</c:v>
                </c:pt>
                <c:pt idx="2351">
                  <c:v>44613.725925925923</c:v>
                </c:pt>
                <c:pt idx="2352">
                  <c:v>44613.726655092592</c:v>
                </c:pt>
                <c:pt idx="2353">
                  <c:v>44613.727384259262</c:v>
                </c:pt>
                <c:pt idx="2354">
                  <c:v>44613.728101851855</c:v>
                </c:pt>
                <c:pt idx="2355">
                  <c:v>44613.728831018518</c:v>
                </c:pt>
                <c:pt idx="2356">
                  <c:v>44613.729560185187</c:v>
                </c:pt>
                <c:pt idx="2357">
                  <c:v>44613.73027777778</c:v>
                </c:pt>
                <c:pt idx="2358">
                  <c:v>44613.731006944443</c:v>
                </c:pt>
                <c:pt idx="2359">
                  <c:v>44613.731724537036</c:v>
                </c:pt>
                <c:pt idx="2360">
                  <c:v>44613.732453703706</c:v>
                </c:pt>
                <c:pt idx="2361">
                  <c:v>44613.733182870368</c:v>
                </c:pt>
                <c:pt idx="2362">
                  <c:v>44613.733912037038</c:v>
                </c:pt>
                <c:pt idx="2363">
                  <c:v>44613.734629629631</c:v>
                </c:pt>
                <c:pt idx="2364">
                  <c:v>44613.735358796293</c:v>
                </c:pt>
                <c:pt idx="2365">
                  <c:v>44613.736087962963</c:v>
                </c:pt>
                <c:pt idx="2366">
                  <c:v>44613.736805555556</c:v>
                </c:pt>
                <c:pt idx="2367">
                  <c:v>44613.737581018519</c:v>
                </c:pt>
                <c:pt idx="2368">
                  <c:v>44613.738310185188</c:v>
                </c:pt>
                <c:pt idx="2369">
                  <c:v>44613.739039351851</c:v>
                </c:pt>
                <c:pt idx="2370">
                  <c:v>44613.739756944444</c:v>
                </c:pt>
                <c:pt idx="2371">
                  <c:v>44613.740486111114</c:v>
                </c:pt>
                <c:pt idx="2372">
                  <c:v>44613.741215277776</c:v>
                </c:pt>
                <c:pt idx="2373">
                  <c:v>44613.741932870369</c:v>
                </c:pt>
                <c:pt idx="2374">
                  <c:v>44613.742662037039</c:v>
                </c:pt>
                <c:pt idx="2375">
                  <c:v>44613.743391203701</c:v>
                </c:pt>
                <c:pt idx="2376">
                  <c:v>44613.744108796294</c:v>
                </c:pt>
                <c:pt idx="2377">
                  <c:v>44613.744837962964</c:v>
                </c:pt>
                <c:pt idx="2378">
                  <c:v>44613.745567129627</c:v>
                </c:pt>
                <c:pt idx="2379">
                  <c:v>44613.746296296296</c:v>
                </c:pt>
                <c:pt idx="2380">
                  <c:v>44613.747013888889</c:v>
                </c:pt>
                <c:pt idx="2381">
                  <c:v>44613.747743055559</c:v>
                </c:pt>
                <c:pt idx="2382">
                  <c:v>44613.748472222222</c:v>
                </c:pt>
                <c:pt idx="2383">
                  <c:v>44613.749189814815</c:v>
                </c:pt>
                <c:pt idx="2384">
                  <c:v>44613.749918981484</c:v>
                </c:pt>
                <c:pt idx="2385">
                  <c:v>44613.750648148147</c:v>
                </c:pt>
                <c:pt idx="2386">
                  <c:v>44613.75136574074</c:v>
                </c:pt>
                <c:pt idx="2387">
                  <c:v>44613.75209490741</c:v>
                </c:pt>
                <c:pt idx="2388">
                  <c:v>44613.752824074072</c:v>
                </c:pt>
                <c:pt idx="2389">
                  <c:v>44613.753541666665</c:v>
                </c:pt>
                <c:pt idx="2390">
                  <c:v>44613.754270833335</c:v>
                </c:pt>
                <c:pt idx="2391">
                  <c:v>44613.754999999997</c:v>
                </c:pt>
                <c:pt idx="2392">
                  <c:v>44613.75571759259</c:v>
                </c:pt>
                <c:pt idx="2393">
                  <c:v>44613.75644675926</c:v>
                </c:pt>
                <c:pt idx="2394">
                  <c:v>44613.757175925923</c:v>
                </c:pt>
                <c:pt idx="2395">
                  <c:v>44613.757893518516</c:v>
                </c:pt>
                <c:pt idx="2396">
                  <c:v>44613.758622685185</c:v>
                </c:pt>
                <c:pt idx="2397">
                  <c:v>44613.759351851855</c:v>
                </c:pt>
                <c:pt idx="2398">
                  <c:v>44613.760069444441</c:v>
                </c:pt>
                <c:pt idx="2399">
                  <c:v>44613.760798611111</c:v>
                </c:pt>
                <c:pt idx="2400">
                  <c:v>44613.76152777778</c:v>
                </c:pt>
                <c:pt idx="2401">
                  <c:v>44613.762245370373</c:v>
                </c:pt>
                <c:pt idx="2402">
                  <c:v>44613.762974537036</c:v>
                </c:pt>
                <c:pt idx="2403">
                  <c:v>44613.763703703706</c:v>
                </c:pt>
                <c:pt idx="2404">
                  <c:v>44613.764432870368</c:v>
                </c:pt>
                <c:pt idx="2405">
                  <c:v>44613.765150462961</c:v>
                </c:pt>
                <c:pt idx="2406">
                  <c:v>44613.765879629631</c:v>
                </c:pt>
                <c:pt idx="2407">
                  <c:v>44613.766597222224</c:v>
                </c:pt>
                <c:pt idx="2408">
                  <c:v>44613.767326388886</c:v>
                </c:pt>
                <c:pt idx="2409">
                  <c:v>44613.768055555556</c:v>
                </c:pt>
                <c:pt idx="2410">
                  <c:v>44613.768784722219</c:v>
                </c:pt>
                <c:pt idx="2411">
                  <c:v>44613.769502314812</c:v>
                </c:pt>
                <c:pt idx="2412">
                  <c:v>44613.770231481481</c:v>
                </c:pt>
                <c:pt idx="2413">
                  <c:v>44613.770960648151</c:v>
                </c:pt>
                <c:pt idx="2414">
                  <c:v>44613.771678240744</c:v>
                </c:pt>
                <c:pt idx="2415">
                  <c:v>44613.772407407407</c:v>
                </c:pt>
                <c:pt idx="2416">
                  <c:v>44613.773136574076</c:v>
                </c:pt>
                <c:pt idx="2417">
                  <c:v>44613.773854166669</c:v>
                </c:pt>
                <c:pt idx="2418">
                  <c:v>44613.774583333332</c:v>
                </c:pt>
                <c:pt idx="2419">
                  <c:v>44613.775312500002</c:v>
                </c:pt>
                <c:pt idx="2420">
                  <c:v>44613.776030092595</c:v>
                </c:pt>
                <c:pt idx="2421">
                  <c:v>44613.776759259257</c:v>
                </c:pt>
                <c:pt idx="2422">
                  <c:v>44613.777488425927</c:v>
                </c:pt>
                <c:pt idx="2423">
                  <c:v>44613.77820601852</c:v>
                </c:pt>
                <c:pt idx="2424">
                  <c:v>44613.778935185182</c:v>
                </c:pt>
                <c:pt idx="2425">
                  <c:v>44613.779664351852</c:v>
                </c:pt>
                <c:pt idx="2426">
                  <c:v>44613.780393518522</c:v>
                </c:pt>
                <c:pt idx="2427">
                  <c:v>44613.781111111108</c:v>
                </c:pt>
                <c:pt idx="2428">
                  <c:v>44613.781840277778</c:v>
                </c:pt>
                <c:pt idx="2429">
                  <c:v>44613.782569444447</c:v>
                </c:pt>
                <c:pt idx="2430">
                  <c:v>44613.78328703704</c:v>
                </c:pt>
                <c:pt idx="2431">
                  <c:v>44613.784016203703</c:v>
                </c:pt>
                <c:pt idx="2432">
                  <c:v>44613.784745370373</c:v>
                </c:pt>
                <c:pt idx="2433">
                  <c:v>44613.785462962966</c:v>
                </c:pt>
                <c:pt idx="2434">
                  <c:v>44613.786192129628</c:v>
                </c:pt>
                <c:pt idx="2435">
                  <c:v>44613.786921296298</c:v>
                </c:pt>
                <c:pt idx="2436">
                  <c:v>44613.78765046296</c:v>
                </c:pt>
                <c:pt idx="2437">
                  <c:v>44613.788368055553</c:v>
                </c:pt>
                <c:pt idx="2438">
                  <c:v>44613.789143518516</c:v>
                </c:pt>
                <c:pt idx="2439">
                  <c:v>44613.789872685185</c:v>
                </c:pt>
                <c:pt idx="2440">
                  <c:v>44613.790601851855</c:v>
                </c:pt>
                <c:pt idx="2441">
                  <c:v>44613.791331018518</c:v>
                </c:pt>
                <c:pt idx="2442">
                  <c:v>44613.792048611111</c:v>
                </c:pt>
                <c:pt idx="2443">
                  <c:v>44613.79277777778</c:v>
                </c:pt>
                <c:pt idx="2444">
                  <c:v>44613.793506944443</c:v>
                </c:pt>
                <c:pt idx="2445">
                  <c:v>44613.794224537036</c:v>
                </c:pt>
                <c:pt idx="2446">
                  <c:v>44613.794953703706</c:v>
                </c:pt>
                <c:pt idx="2447">
                  <c:v>44613.795682870368</c:v>
                </c:pt>
                <c:pt idx="2448">
                  <c:v>44613.796400462961</c:v>
                </c:pt>
                <c:pt idx="2449">
                  <c:v>44613.797175925924</c:v>
                </c:pt>
                <c:pt idx="2450">
                  <c:v>44613.797905092593</c:v>
                </c:pt>
                <c:pt idx="2451">
                  <c:v>44613.798634259256</c:v>
                </c:pt>
                <c:pt idx="2452">
                  <c:v>44613.799363425926</c:v>
                </c:pt>
                <c:pt idx="2453">
                  <c:v>44613.800081018519</c:v>
                </c:pt>
                <c:pt idx="2454">
                  <c:v>44613.800810185188</c:v>
                </c:pt>
                <c:pt idx="2455">
                  <c:v>44613.801539351851</c:v>
                </c:pt>
                <c:pt idx="2456">
                  <c:v>44613.802256944444</c:v>
                </c:pt>
                <c:pt idx="2457">
                  <c:v>44613.802986111114</c:v>
                </c:pt>
                <c:pt idx="2458">
                  <c:v>44613.803715277776</c:v>
                </c:pt>
                <c:pt idx="2459">
                  <c:v>44613.804432870369</c:v>
                </c:pt>
                <c:pt idx="2460">
                  <c:v>44613.805162037039</c:v>
                </c:pt>
                <c:pt idx="2461">
                  <c:v>44613.805891203701</c:v>
                </c:pt>
                <c:pt idx="2462">
                  <c:v>44613.806608796294</c:v>
                </c:pt>
                <c:pt idx="2463">
                  <c:v>44613.807337962964</c:v>
                </c:pt>
                <c:pt idx="2464">
                  <c:v>44613.808067129627</c:v>
                </c:pt>
                <c:pt idx="2465">
                  <c:v>44613.80878472222</c:v>
                </c:pt>
                <c:pt idx="2466">
                  <c:v>44613.809513888889</c:v>
                </c:pt>
                <c:pt idx="2467">
                  <c:v>44613.810243055559</c:v>
                </c:pt>
                <c:pt idx="2468">
                  <c:v>44613.810960648145</c:v>
                </c:pt>
                <c:pt idx="2469">
                  <c:v>44613.811689814815</c:v>
                </c:pt>
                <c:pt idx="2470">
                  <c:v>44613.812418981484</c:v>
                </c:pt>
                <c:pt idx="2471">
                  <c:v>44613.813136574077</c:v>
                </c:pt>
                <c:pt idx="2472">
                  <c:v>44613.81386574074</c:v>
                </c:pt>
                <c:pt idx="2473">
                  <c:v>44613.81459490741</c:v>
                </c:pt>
                <c:pt idx="2474">
                  <c:v>44613.815312500003</c:v>
                </c:pt>
                <c:pt idx="2475">
                  <c:v>44613.816041666665</c:v>
                </c:pt>
                <c:pt idx="2476">
                  <c:v>44613.816770833335</c:v>
                </c:pt>
                <c:pt idx="2477">
                  <c:v>44613.817488425928</c:v>
                </c:pt>
                <c:pt idx="2478">
                  <c:v>44613.81821759259</c:v>
                </c:pt>
                <c:pt idx="2479">
                  <c:v>44613.81894675926</c:v>
                </c:pt>
                <c:pt idx="2480">
                  <c:v>44613.819664351853</c:v>
                </c:pt>
                <c:pt idx="2481">
                  <c:v>44613.820393518516</c:v>
                </c:pt>
                <c:pt idx="2482">
                  <c:v>44613.821122685185</c:v>
                </c:pt>
                <c:pt idx="2483">
                  <c:v>44613.821840277778</c:v>
                </c:pt>
                <c:pt idx="2484">
                  <c:v>44613.822569444441</c:v>
                </c:pt>
                <c:pt idx="2485">
                  <c:v>44613.823298611111</c:v>
                </c:pt>
                <c:pt idx="2486">
                  <c:v>44613.824016203704</c:v>
                </c:pt>
                <c:pt idx="2487">
                  <c:v>44613.824745370373</c:v>
                </c:pt>
                <c:pt idx="2488">
                  <c:v>44613.825474537036</c:v>
                </c:pt>
                <c:pt idx="2489">
                  <c:v>44613.826192129629</c:v>
                </c:pt>
                <c:pt idx="2490">
                  <c:v>44613.826921296299</c:v>
                </c:pt>
                <c:pt idx="2491">
                  <c:v>44613.827650462961</c:v>
                </c:pt>
                <c:pt idx="2492">
                  <c:v>44613.828368055554</c:v>
                </c:pt>
                <c:pt idx="2493">
                  <c:v>44613.829097222224</c:v>
                </c:pt>
                <c:pt idx="2494">
                  <c:v>44613.829826388886</c:v>
                </c:pt>
                <c:pt idx="2495">
                  <c:v>44613.830543981479</c:v>
                </c:pt>
                <c:pt idx="2496">
                  <c:v>44613.831273148149</c:v>
                </c:pt>
                <c:pt idx="2497">
                  <c:v>44613.832002314812</c:v>
                </c:pt>
                <c:pt idx="2498">
                  <c:v>44613.832719907405</c:v>
                </c:pt>
                <c:pt idx="2499">
                  <c:v>44613.833449074074</c:v>
                </c:pt>
                <c:pt idx="2500">
                  <c:v>44613.834224537037</c:v>
                </c:pt>
                <c:pt idx="2501">
                  <c:v>44613.834953703707</c:v>
                </c:pt>
                <c:pt idx="2502">
                  <c:v>44613.835682870369</c:v>
                </c:pt>
                <c:pt idx="2503">
                  <c:v>44613.836412037039</c:v>
                </c:pt>
                <c:pt idx="2504">
                  <c:v>44613.837129629632</c:v>
                </c:pt>
                <c:pt idx="2505">
                  <c:v>44613.837858796294</c:v>
                </c:pt>
                <c:pt idx="2506">
                  <c:v>44613.838634259257</c:v>
                </c:pt>
                <c:pt idx="2507">
                  <c:v>44613.839363425926</c:v>
                </c:pt>
                <c:pt idx="2508">
                  <c:v>44613.840081018519</c:v>
                </c:pt>
                <c:pt idx="2509">
                  <c:v>44613.840810185182</c:v>
                </c:pt>
                <c:pt idx="2510">
                  <c:v>44613.841539351852</c:v>
                </c:pt>
                <c:pt idx="2511">
                  <c:v>44613.842256944445</c:v>
                </c:pt>
                <c:pt idx="2512">
                  <c:v>44613.842986111114</c:v>
                </c:pt>
                <c:pt idx="2513">
                  <c:v>44613.843715277777</c:v>
                </c:pt>
                <c:pt idx="2514">
                  <c:v>44613.84443287037</c:v>
                </c:pt>
                <c:pt idx="2515">
                  <c:v>44613.84516203704</c:v>
                </c:pt>
                <c:pt idx="2516">
                  <c:v>44613.845891203702</c:v>
                </c:pt>
                <c:pt idx="2517">
                  <c:v>44613.846608796295</c:v>
                </c:pt>
                <c:pt idx="2518">
                  <c:v>44613.847337962965</c:v>
                </c:pt>
                <c:pt idx="2519">
                  <c:v>44613.848067129627</c:v>
                </c:pt>
                <c:pt idx="2520">
                  <c:v>44613.84878472222</c:v>
                </c:pt>
                <c:pt idx="2521">
                  <c:v>44613.84951388889</c:v>
                </c:pt>
                <c:pt idx="2522">
                  <c:v>44613.850289351853</c:v>
                </c:pt>
                <c:pt idx="2523">
                  <c:v>44613.851018518515</c:v>
                </c:pt>
                <c:pt idx="2524">
                  <c:v>44613.851736111108</c:v>
                </c:pt>
                <c:pt idx="2525">
                  <c:v>44613.852465277778</c:v>
                </c:pt>
                <c:pt idx="2526">
                  <c:v>44613.853194444448</c:v>
                </c:pt>
                <c:pt idx="2527">
                  <c:v>44613.853912037041</c:v>
                </c:pt>
                <c:pt idx="2528">
                  <c:v>44613.854687500003</c:v>
                </c:pt>
                <c:pt idx="2529">
                  <c:v>44613.855416666665</c:v>
                </c:pt>
                <c:pt idx="2530">
                  <c:v>44613.856134259258</c:v>
                </c:pt>
                <c:pt idx="2531">
                  <c:v>44613.856863425928</c:v>
                </c:pt>
                <c:pt idx="2532">
                  <c:v>44613.857592592591</c:v>
                </c:pt>
                <c:pt idx="2533">
                  <c:v>44613.858310185184</c:v>
                </c:pt>
                <c:pt idx="2534">
                  <c:v>44613.859085648146</c:v>
                </c:pt>
                <c:pt idx="2535">
                  <c:v>44613.859814814816</c:v>
                </c:pt>
                <c:pt idx="2536">
                  <c:v>44613.860532407409</c:v>
                </c:pt>
                <c:pt idx="2537">
                  <c:v>44613.861261574071</c:v>
                </c:pt>
                <c:pt idx="2538">
                  <c:v>44613.861990740741</c:v>
                </c:pt>
                <c:pt idx="2539">
                  <c:v>44613.862708333334</c:v>
                </c:pt>
                <c:pt idx="2540">
                  <c:v>44613.863483796296</c:v>
                </c:pt>
                <c:pt idx="2541">
                  <c:v>44613.864212962966</c:v>
                </c:pt>
                <c:pt idx="2542">
                  <c:v>44613.864930555559</c:v>
                </c:pt>
                <c:pt idx="2543">
                  <c:v>44613.865659722222</c:v>
                </c:pt>
                <c:pt idx="2544">
                  <c:v>44613.866388888891</c:v>
                </c:pt>
                <c:pt idx="2545">
                  <c:v>44613.867106481484</c:v>
                </c:pt>
                <c:pt idx="2546">
                  <c:v>44613.867835648147</c:v>
                </c:pt>
                <c:pt idx="2547">
                  <c:v>44613.86855324074</c:v>
                </c:pt>
                <c:pt idx="2548">
                  <c:v>44613.86928240741</c:v>
                </c:pt>
                <c:pt idx="2549">
                  <c:v>44613.870011574072</c:v>
                </c:pt>
                <c:pt idx="2550">
                  <c:v>44613.870729166665</c:v>
                </c:pt>
                <c:pt idx="2551">
                  <c:v>44613.871516203704</c:v>
                </c:pt>
                <c:pt idx="2552">
                  <c:v>44613.872233796297</c:v>
                </c:pt>
                <c:pt idx="2553">
                  <c:v>44613.87296296296</c:v>
                </c:pt>
                <c:pt idx="2554">
                  <c:v>44613.873692129629</c:v>
                </c:pt>
                <c:pt idx="2555">
                  <c:v>44613.874409722222</c:v>
                </c:pt>
                <c:pt idx="2556">
                  <c:v>44613.875138888892</c:v>
                </c:pt>
                <c:pt idx="2557">
                  <c:v>44613.875868055555</c:v>
                </c:pt>
                <c:pt idx="2558">
                  <c:v>44613.876585648148</c:v>
                </c:pt>
                <c:pt idx="2559">
                  <c:v>44613.877314814818</c:v>
                </c:pt>
                <c:pt idx="2560">
                  <c:v>44613.87804398148</c:v>
                </c:pt>
                <c:pt idx="2561">
                  <c:v>44613.878761574073</c:v>
                </c:pt>
                <c:pt idx="2562">
                  <c:v>44613.879490740743</c:v>
                </c:pt>
                <c:pt idx="2563">
                  <c:v>44613.880219907405</c:v>
                </c:pt>
                <c:pt idx="2564">
                  <c:v>44613.880949074075</c:v>
                </c:pt>
                <c:pt idx="2565">
                  <c:v>44613.881666666668</c:v>
                </c:pt>
                <c:pt idx="2566">
                  <c:v>44613.882395833331</c:v>
                </c:pt>
                <c:pt idx="2567">
                  <c:v>44613.883125</c:v>
                </c:pt>
                <c:pt idx="2568">
                  <c:v>44613.883842592593</c:v>
                </c:pt>
                <c:pt idx="2569">
                  <c:v>44613.884571759256</c:v>
                </c:pt>
                <c:pt idx="2570">
                  <c:v>44613.885300925926</c:v>
                </c:pt>
                <c:pt idx="2571">
                  <c:v>44613.886018518519</c:v>
                </c:pt>
                <c:pt idx="2572">
                  <c:v>44613.886805555558</c:v>
                </c:pt>
                <c:pt idx="2573">
                  <c:v>44613.887523148151</c:v>
                </c:pt>
                <c:pt idx="2574">
                  <c:v>44613.888252314813</c:v>
                </c:pt>
                <c:pt idx="2575">
                  <c:v>44613.888981481483</c:v>
                </c:pt>
                <c:pt idx="2576">
                  <c:v>44613.889699074076</c:v>
                </c:pt>
                <c:pt idx="2577">
                  <c:v>44613.890428240738</c:v>
                </c:pt>
                <c:pt idx="2578">
                  <c:v>44613.891157407408</c:v>
                </c:pt>
                <c:pt idx="2579">
                  <c:v>44613.891886574071</c:v>
                </c:pt>
                <c:pt idx="2580">
                  <c:v>44613.892604166664</c:v>
                </c:pt>
                <c:pt idx="2581">
                  <c:v>44613.893333333333</c:v>
                </c:pt>
                <c:pt idx="2582">
                  <c:v>44613.894062500003</c:v>
                </c:pt>
                <c:pt idx="2583">
                  <c:v>44613.894780092596</c:v>
                </c:pt>
                <c:pt idx="2584">
                  <c:v>44613.895509259259</c:v>
                </c:pt>
                <c:pt idx="2585">
                  <c:v>44613.896238425928</c:v>
                </c:pt>
                <c:pt idx="2586">
                  <c:v>44613.896967592591</c:v>
                </c:pt>
                <c:pt idx="2587">
                  <c:v>44613.897685185184</c:v>
                </c:pt>
                <c:pt idx="2588">
                  <c:v>44613.898414351854</c:v>
                </c:pt>
                <c:pt idx="2589">
                  <c:v>44613.899143518516</c:v>
                </c:pt>
                <c:pt idx="2590">
                  <c:v>44613.899861111109</c:v>
                </c:pt>
                <c:pt idx="2591">
                  <c:v>44613.900590277779</c:v>
                </c:pt>
                <c:pt idx="2592">
                  <c:v>44613.901319444441</c:v>
                </c:pt>
                <c:pt idx="2593">
                  <c:v>44613.902094907404</c:v>
                </c:pt>
                <c:pt idx="2594">
                  <c:v>44613.902812499997</c:v>
                </c:pt>
                <c:pt idx="2595">
                  <c:v>44613.903541666667</c:v>
                </c:pt>
                <c:pt idx="2596">
                  <c:v>44613.904270833336</c:v>
                </c:pt>
                <c:pt idx="2597">
                  <c:v>44613.904999999999</c:v>
                </c:pt>
                <c:pt idx="2598">
                  <c:v>44613.905729166669</c:v>
                </c:pt>
                <c:pt idx="2599">
                  <c:v>44613.906493055554</c:v>
                </c:pt>
                <c:pt idx="2600">
                  <c:v>44613.907222222224</c:v>
                </c:pt>
                <c:pt idx="2601">
                  <c:v>44613.907939814817</c:v>
                </c:pt>
                <c:pt idx="2602">
                  <c:v>44613.908668981479</c:v>
                </c:pt>
                <c:pt idx="2603">
                  <c:v>44613.909398148149</c:v>
                </c:pt>
                <c:pt idx="2604">
                  <c:v>44613.910115740742</c:v>
                </c:pt>
                <c:pt idx="2605">
                  <c:v>44613.910891203705</c:v>
                </c:pt>
                <c:pt idx="2606">
                  <c:v>44613.911620370367</c:v>
                </c:pt>
                <c:pt idx="2607">
                  <c:v>44613.91233796296</c:v>
                </c:pt>
                <c:pt idx="2608">
                  <c:v>44613.91306712963</c:v>
                </c:pt>
                <c:pt idx="2609">
                  <c:v>44613.9137962963</c:v>
                </c:pt>
                <c:pt idx="2610">
                  <c:v>44613.914513888885</c:v>
                </c:pt>
                <c:pt idx="2611">
                  <c:v>44613.915300925924</c:v>
                </c:pt>
                <c:pt idx="2612">
                  <c:v>44613.916018518517</c:v>
                </c:pt>
                <c:pt idx="2613">
                  <c:v>44613.916747685187</c:v>
                </c:pt>
                <c:pt idx="2614">
                  <c:v>44613.91747685185</c:v>
                </c:pt>
                <c:pt idx="2615">
                  <c:v>44613.918194444443</c:v>
                </c:pt>
                <c:pt idx="2616">
                  <c:v>44613.918923611112</c:v>
                </c:pt>
                <c:pt idx="2617">
                  <c:v>44613.919699074075</c:v>
                </c:pt>
                <c:pt idx="2618">
                  <c:v>44613.920416666668</c:v>
                </c:pt>
                <c:pt idx="2619">
                  <c:v>44613.92114583333</c:v>
                </c:pt>
                <c:pt idx="2620">
                  <c:v>44613.921875</c:v>
                </c:pt>
                <c:pt idx="2621">
                  <c:v>44613.922592592593</c:v>
                </c:pt>
                <c:pt idx="2622">
                  <c:v>44613.923321759263</c:v>
                </c:pt>
                <c:pt idx="2623">
                  <c:v>44613.924097222225</c:v>
                </c:pt>
                <c:pt idx="2624">
                  <c:v>44613.924814814818</c:v>
                </c:pt>
                <c:pt idx="2625">
                  <c:v>44613.925543981481</c:v>
                </c:pt>
                <c:pt idx="2626">
                  <c:v>44613.92627314815</c:v>
                </c:pt>
                <c:pt idx="2627">
                  <c:v>44613.926990740743</c:v>
                </c:pt>
                <c:pt idx="2628">
                  <c:v>44613.927719907406</c:v>
                </c:pt>
                <c:pt idx="2629">
                  <c:v>44613.928495370368</c:v>
                </c:pt>
                <c:pt idx="2630">
                  <c:v>44613.929212962961</c:v>
                </c:pt>
                <c:pt idx="2631">
                  <c:v>44613.929942129631</c:v>
                </c:pt>
                <c:pt idx="2632">
                  <c:v>44613.930671296293</c:v>
                </c:pt>
                <c:pt idx="2633">
                  <c:v>44613.931388888886</c:v>
                </c:pt>
                <c:pt idx="2634">
                  <c:v>44613.932118055556</c:v>
                </c:pt>
                <c:pt idx="2635">
                  <c:v>44613.932893518519</c:v>
                </c:pt>
                <c:pt idx="2636">
                  <c:v>44613.933611111112</c:v>
                </c:pt>
                <c:pt idx="2637">
                  <c:v>44613.934340277781</c:v>
                </c:pt>
                <c:pt idx="2638">
                  <c:v>44613.935069444444</c:v>
                </c:pt>
                <c:pt idx="2639">
                  <c:v>44613.935787037037</c:v>
                </c:pt>
                <c:pt idx="2640">
                  <c:v>44613.936516203707</c:v>
                </c:pt>
                <c:pt idx="2641">
                  <c:v>44613.937291666669</c:v>
                </c:pt>
                <c:pt idx="2642">
                  <c:v>44613.938009259262</c:v>
                </c:pt>
                <c:pt idx="2643">
                  <c:v>44613.938738425924</c:v>
                </c:pt>
                <c:pt idx="2644">
                  <c:v>44613.939467592594</c:v>
                </c:pt>
                <c:pt idx="2645">
                  <c:v>44613.940185185187</c:v>
                </c:pt>
                <c:pt idx="2646">
                  <c:v>44613.94091435185</c:v>
                </c:pt>
                <c:pt idx="2647">
                  <c:v>44613.941689814812</c:v>
                </c:pt>
                <c:pt idx="2648">
                  <c:v>44613.942407407405</c:v>
                </c:pt>
                <c:pt idx="2649">
                  <c:v>44613.943136574075</c:v>
                </c:pt>
                <c:pt idx="2650">
                  <c:v>44613.943865740737</c:v>
                </c:pt>
                <c:pt idx="2651">
                  <c:v>44613.94458333333</c:v>
                </c:pt>
                <c:pt idx="2652">
                  <c:v>44613.9453125</c:v>
                </c:pt>
                <c:pt idx="2653">
                  <c:v>44613.946087962962</c:v>
                </c:pt>
                <c:pt idx="2654">
                  <c:v>44613.946817129632</c:v>
                </c:pt>
                <c:pt idx="2655">
                  <c:v>44613.947534722225</c:v>
                </c:pt>
                <c:pt idx="2656">
                  <c:v>44613.948263888888</c:v>
                </c:pt>
                <c:pt idx="2657">
                  <c:v>44613.948993055557</c:v>
                </c:pt>
                <c:pt idx="2658">
                  <c:v>44613.94971064815</c:v>
                </c:pt>
                <c:pt idx="2659">
                  <c:v>44613.950486111113</c:v>
                </c:pt>
                <c:pt idx="2660">
                  <c:v>44613.951215277775</c:v>
                </c:pt>
                <c:pt idx="2661">
                  <c:v>44613.951944444445</c:v>
                </c:pt>
                <c:pt idx="2662">
                  <c:v>44613.952662037038</c:v>
                </c:pt>
                <c:pt idx="2663">
                  <c:v>44613.9533912037</c:v>
                </c:pt>
                <c:pt idx="2664">
                  <c:v>44613.95412037037</c:v>
                </c:pt>
                <c:pt idx="2665">
                  <c:v>44613.954895833333</c:v>
                </c:pt>
                <c:pt idx="2666">
                  <c:v>44613.955613425926</c:v>
                </c:pt>
                <c:pt idx="2667">
                  <c:v>44613.956342592595</c:v>
                </c:pt>
                <c:pt idx="2668">
                  <c:v>44613.957071759258</c:v>
                </c:pt>
                <c:pt idx="2669">
                  <c:v>44613.957789351851</c:v>
                </c:pt>
                <c:pt idx="2670">
                  <c:v>44613.958518518521</c:v>
                </c:pt>
                <c:pt idx="2671">
                  <c:v>44613.959282407406</c:v>
                </c:pt>
                <c:pt idx="2672">
                  <c:v>44613.960011574076</c:v>
                </c:pt>
                <c:pt idx="2673">
                  <c:v>44613.960740740738</c:v>
                </c:pt>
                <c:pt idx="2674">
                  <c:v>44613.961458333331</c:v>
                </c:pt>
                <c:pt idx="2675">
                  <c:v>44613.962187500001</c:v>
                </c:pt>
                <c:pt idx="2676">
                  <c:v>44613.962916666664</c:v>
                </c:pt>
                <c:pt idx="2677">
                  <c:v>44613.963680555556</c:v>
                </c:pt>
                <c:pt idx="2678">
                  <c:v>44613.964409722219</c:v>
                </c:pt>
                <c:pt idx="2679">
                  <c:v>44613.965138888889</c:v>
                </c:pt>
                <c:pt idx="2680">
                  <c:v>44613.965856481482</c:v>
                </c:pt>
                <c:pt idx="2681">
                  <c:v>44613.966585648152</c:v>
                </c:pt>
                <c:pt idx="2682">
                  <c:v>44613.967303240737</c:v>
                </c:pt>
                <c:pt idx="2683">
                  <c:v>44613.968078703707</c:v>
                </c:pt>
                <c:pt idx="2684">
                  <c:v>44613.968807870369</c:v>
                </c:pt>
                <c:pt idx="2685">
                  <c:v>44613.969537037039</c:v>
                </c:pt>
                <c:pt idx="2686">
                  <c:v>44613.970254629632</c:v>
                </c:pt>
                <c:pt idx="2687">
                  <c:v>44613.970983796295</c:v>
                </c:pt>
                <c:pt idx="2688">
                  <c:v>44613.971712962964</c:v>
                </c:pt>
                <c:pt idx="2689">
                  <c:v>44613.972488425927</c:v>
                </c:pt>
                <c:pt idx="2690">
                  <c:v>44613.97320601852</c:v>
                </c:pt>
                <c:pt idx="2691">
                  <c:v>44613.973935185182</c:v>
                </c:pt>
                <c:pt idx="2692">
                  <c:v>44613.974664351852</c:v>
                </c:pt>
                <c:pt idx="2693">
                  <c:v>44613.975381944445</c:v>
                </c:pt>
                <c:pt idx="2694">
                  <c:v>44613.976111111115</c:v>
                </c:pt>
                <c:pt idx="2695">
                  <c:v>44613.976886574077</c:v>
                </c:pt>
                <c:pt idx="2696">
                  <c:v>44613.97760416667</c:v>
                </c:pt>
                <c:pt idx="2697">
                  <c:v>44613.978333333333</c:v>
                </c:pt>
                <c:pt idx="2698">
                  <c:v>44613.979062500002</c:v>
                </c:pt>
                <c:pt idx="2699">
                  <c:v>44613.979780092595</c:v>
                </c:pt>
                <c:pt idx="2700">
                  <c:v>44613.980509259258</c:v>
                </c:pt>
                <c:pt idx="2701">
                  <c:v>44613.98128472222</c:v>
                </c:pt>
                <c:pt idx="2702">
                  <c:v>44613.98201388889</c:v>
                </c:pt>
                <c:pt idx="2703">
                  <c:v>44613.982731481483</c:v>
                </c:pt>
                <c:pt idx="2704">
                  <c:v>44613.983460648145</c:v>
                </c:pt>
                <c:pt idx="2705">
                  <c:v>44613.984189814815</c:v>
                </c:pt>
                <c:pt idx="2706">
                  <c:v>44613.984918981485</c:v>
                </c:pt>
                <c:pt idx="2707">
                  <c:v>44613.985636574071</c:v>
                </c:pt>
                <c:pt idx="2708">
                  <c:v>44613.98636574074</c:v>
                </c:pt>
                <c:pt idx="2709">
                  <c:v>44613.98709490741</c:v>
                </c:pt>
                <c:pt idx="2710">
                  <c:v>44613.987812500003</c:v>
                </c:pt>
                <c:pt idx="2711">
                  <c:v>44613.988541666666</c:v>
                </c:pt>
                <c:pt idx="2712">
                  <c:v>44613.989259259259</c:v>
                </c:pt>
                <c:pt idx="2713">
                  <c:v>44613.989988425928</c:v>
                </c:pt>
                <c:pt idx="2714">
                  <c:v>44613.990717592591</c:v>
                </c:pt>
                <c:pt idx="2715">
                  <c:v>44613.991435185184</c:v>
                </c:pt>
                <c:pt idx="2716">
                  <c:v>44613.992164351854</c:v>
                </c:pt>
                <c:pt idx="2717">
                  <c:v>44613.992893518516</c:v>
                </c:pt>
                <c:pt idx="2718">
                  <c:v>44613.993611111109</c:v>
                </c:pt>
                <c:pt idx="2719">
                  <c:v>44613.994340277779</c:v>
                </c:pt>
                <c:pt idx="2720">
                  <c:v>44613.995069444441</c:v>
                </c:pt>
                <c:pt idx="2721">
                  <c:v>44613.995798611111</c:v>
                </c:pt>
                <c:pt idx="2722">
                  <c:v>44613.996516203704</c:v>
                </c:pt>
                <c:pt idx="2723">
                  <c:v>44613.997245370374</c:v>
                </c:pt>
                <c:pt idx="2724">
                  <c:v>44613.99796296296</c:v>
                </c:pt>
                <c:pt idx="2725">
                  <c:v>44613.998692129629</c:v>
                </c:pt>
                <c:pt idx="2726">
                  <c:v>44613.999421296299</c:v>
                </c:pt>
                <c:pt idx="2727">
                  <c:v>44614.000138888892</c:v>
                </c:pt>
                <c:pt idx="2728">
                  <c:v>44614.000868055555</c:v>
                </c:pt>
                <c:pt idx="2729">
                  <c:v>44614.001597222225</c:v>
                </c:pt>
                <c:pt idx="2730">
                  <c:v>44614.002326388887</c:v>
                </c:pt>
                <c:pt idx="2731">
                  <c:v>44614.00304398148</c:v>
                </c:pt>
                <c:pt idx="2732">
                  <c:v>44614.00377314815</c:v>
                </c:pt>
                <c:pt idx="2733">
                  <c:v>44614.004502314812</c:v>
                </c:pt>
                <c:pt idx="2734">
                  <c:v>44614.005219907405</c:v>
                </c:pt>
                <c:pt idx="2735">
                  <c:v>44614.005949074075</c:v>
                </c:pt>
                <c:pt idx="2736">
                  <c:v>44614.006678240738</c:v>
                </c:pt>
                <c:pt idx="2737">
                  <c:v>44614.007395833331</c:v>
                </c:pt>
                <c:pt idx="2738">
                  <c:v>44614.008125</c:v>
                </c:pt>
                <c:pt idx="2739">
                  <c:v>44614.00885416667</c:v>
                </c:pt>
                <c:pt idx="2740">
                  <c:v>44614.009571759256</c:v>
                </c:pt>
                <c:pt idx="2741">
                  <c:v>44614.010300925926</c:v>
                </c:pt>
                <c:pt idx="2742">
                  <c:v>44614.011030092595</c:v>
                </c:pt>
                <c:pt idx="2743">
                  <c:v>44614.011747685188</c:v>
                </c:pt>
                <c:pt idx="2744">
                  <c:v>44614.012476851851</c:v>
                </c:pt>
                <c:pt idx="2745">
                  <c:v>44614.013206018521</c:v>
                </c:pt>
                <c:pt idx="2746">
                  <c:v>44614.013923611114</c:v>
                </c:pt>
                <c:pt idx="2747">
                  <c:v>44614.014699074076</c:v>
                </c:pt>
                <c:pt idx="2748">
                  <c:v>44614.015428240738</c:v>
                </c:pt>
                <c:pt idx="2749">
                  <c:v>44614.016157407408</c:v>
                </c:pt>
                <c:pt idx="2750">
                  <c:v>44614.016875000001</c:v>
                </c:pt>
                <c:pt idx="2751">
                  <c:v>44614.017604166664</c:v>
                </c:pt>
                <c:pt idx="2752">
                  <c:v>44614.018333333333</c:v>
                </c:pt>
                <c:pt idx="2753">
                  <c:v>44614.019050925926</c:v>
                </c:pt>
                <c:pt idx="2754">
                  <c:v>44614.019780092596</c:v>
                </c:pt>
                <c:pt idx="2755">
                  <c:v>44614.020509259259</c:v>
                </c:pt>
                <c:pt idx="2756">
                  <c:v>44614.021226851852</c:v>
                </c:pt>
                <c:pt idx="2757">
                  <c:v>44614.021956018521</c:v>
                </c:pt>
                <c:pt idx="2758">
                  <c:v>44614.022673611114</c:v>
                </c:pt>
                <c:pt idx="2759">
                  <c:v>44614.023402777777</c:v>
                </c:pt>
                <c:pt idx="2760">
                  <c:v>44614.024131944447</c:v>
                </c:pt>
                <c:pt idx="2761">
                  <c:v>44614.02484953704</c:v>
                </c:pt>
                <c:pt idx="2762">
                  <c:v>44614.025578703702</c:v>
                </c:pt>
                <c:pt idx="2763">
                  <c:v>44614.026354166665</c:v>
                </c:pt>
                <c:pt idx="2764">
                  <c:v>44614.027071759258</c:v>
                </c:pt>
                <c:pt idx="2765">
                  <c:v>44614.027800925927</c:v>
                </c:pt>
                <c:pt idx="2766">
                  <c:v>44614.02853009259</c:v>
                </c:pt>
                <c:pt idx="2767">
                  <c:v>44614.029247685183</c:v>
                </c:pt>
                <c:pt idx="2768">
                  <c:v>44614.029976851853</c:v>
                </c:pt>
                <c:pt idx="2769">
                  <c:v>44614.030752314815</c:v>
                </c:pt>
                <c:pt idx="2770">
                  <c:v>44614.031481481485</c:v>
                </c:pt>
                <c:pt idx="2771">
                  <c:v>44614.032199074078</c:v>
                </c:pt>
                <c:pt idx="2772">
                  <c:v>44614.03292824074</c:v>
                </c:pt>
                <c:pt idx="2773">
                  <c:v>44614.03365740741</c:v>
                </c:pt>
                <c:pt idx="2774">
                  <c:v>44614.034375000003</c:v>
                </c:pt>
                <c:pt idx="2775">
                  <c:v>44614.035150462965</c:v>
                </c:pt>
                <c:pt idx="2776">
                  <c:v>44614.035879629628</c:v>
                </c:pt>
                <c:pt idx="2777">
                  <c:v>44614.036597222221</c:v>
                </c:pt>
                <c:pt idx="2778">
                  <c:v>44614.037326388891</c:v>
                </c:pt>
                <c:pt idx="2779">
                  <c:v>44614.038055555553</c:v>
                </c:pt>
                <c:pt idx="2780">
                  <c:v>44614.038773148146</c:v>
                </c:pt>
                <c:pt idx="2781">
                  <c:v>44614.039548611108</c:v>
                </c:pt>
                <c:pt idx="2782">
                  <c:v>44614.040277777778</c:v>
                </c:pt>
                <c:pt idx="2783">
                  <c:v>44614.041006944448</c:v>
                </c:pt>
                <c:pt idx="2784">
                  <c:v>44614.041724537034</c:v>
                </c:pt>
                <c:pt idx="2785">
                  <c:v>44614.042453703703</c:v>
                </c:pt>
                <c:pt idx="2786">
                  <c:v>44614.043182870373</c:v>
                </c:pt>
                <c:pt idx="2787">
                  <c:v>44614.043958333335</c:v>
                </c:pt>
                <c:pt idx="2788">
                  <c:v>44614.044675925928</c:v>
                </c:pt>
                <c:pt idx="2789">
                  <c:v>44614.045405092591</c:v>
                </c:pt>
                <c:pt idx="2790">
                  <c:v>44614.046134259261</c:v>
                </c:pt>
                <c:pt idx="2791">
                  <c:v>44614.046863425923</c:v>
                </c:pt>
                <c:pt idx="2792">
                  <c:v>44614.047581018516</c:v>
                </c:pt>
                <c:pt idx="2793">
                  <c:v>44614.048310185186</c:v>
                </c:pt>
                <c:pt idx="2794">
                  <c:v>44614.049027777779</c:v>
                </c:pt>
                <c:pt idx="2795">
                  <c:v>44614.049756944441</c:v>
                </c:pt>
                <c:pt idx="2796">
                  <c:v>44614.050486111111</c:v>
                </c:pt>
                <c:pt idx="2797">
                  <c:v>44614.051203703704</c:v>
                </c:pt>
                <c:pt idx="2798">
                  <c:v>44614.051979166667</c:v>
                </c:pt>
                <c:pt idx="2799">
                  <c:v>44614.052708333336</c:v>
                </c:pt>
                <c:pt idx="2800">
                  <c:v>44614.053437499999</c:v>
                </c:pt>
                <c:pt idx="2801">
                  <c:v>44614.054155092592</c:v>
                </c:pt>
                <c:pt idx="2802">
                  <c:v>44614.054884259262</c:v>
                </c:pt>
                <c:pt idx="2803">
                  <c:v>44614.055613425924</c:v>
                </c:pt>
                <c:pt idx="2804">
                  <c:v>44614.056388888886</c:v>
                </c:pt>
                <c:pt idx="2805">
                  <c:v>44614.057106481479</c:v>
                </c:pt>
                <c:pt idx="2806">
                  <c:v>44614.057835648149</c:v>
                </c:pt>
                <c:pt idx="2807">
                  <c:v>44614.058564814812</c:v>
                </c:pt>
                <c:pt idx="2808">
                  <c:v>44614.059293981481</c:v>
                </c:pt>
                <c:pt idx="2809">
                  <c:v>44614.060011574074</c:v>
                </c:pt>
                <c:pt idx="2810">
                  <c:v>44614.060740740744</c:v>
                </c:pt>
                <c:pt idx="2811">
                  <c:v>44614.061469907407</c:v>
                </c:pt>
                <c:pt idx="2812">
                  <c:v>44614.0621875</c:v>
                </c:pt>
                <c:pt idx="2813">
                  <c:v>44614.062916666669</c:v>
                </c:pt>
                <c:pt idx="2814">
                  <c:v>44614.063645833332</c:v>
                </c:pt>
                <c:pt idx="2815">
                  <c:v>44614.064409722225</c:v>
                </c:pt>
                <c:pt idx="2816">
                  <c:v>44614.065138888887</c:v>
                </c:pt>
                <c:pt idx="2817">
                  <c:v>44614.065868055557</c:v>
                </c:pt>
                <c:pt idx="2818">
                  <c:v>44614.06658564815</c:v>
                </c:pt>
                <c:pt idx="2819">
                  <c:v>44614.067314814813</c:v>
                </c:pt>
                <c:pt idx="2820">
                  <c:v>44614.068043981482</c:v>
                </c:pt>
                <c:pt idx="2821">
                  <c:v>44614.068819444445</c:v>
                </c:pt>
                <c:pt idx="2822">
                  <c:v>44614.069537037038</c:v>
                </c:pt>
                <c:pt idx="2823">
                  <c:v>44614.0702662037</c:v>
                </c:pt>
                <c:pt idx="2824">
                  <c:v>44614.07099537037</c:v>
                </c:pt>
                <c:pt idx="2825">
                  <c:v>44614.071712962963</c:v>
                </c:pt>
                <c:pt idx="2826">
                  <c:v>44614.072442129633</c:v>
                </c:pt>
                <c:pt idx="2827">
                  <c:v>44614.073217592595</c:v>
                </c:pt>
                <c:pt idx="2828">
                  <c:v>44614.073946759258</c:v>
                </c:pt>
                <c:pt idx="2829">
                  <c:v>44614.074664351851</c:v>
                </c:pt>
                <c:pt idx="2830">
                  <c:v>44614.07539351852</c:v>
                </c:pt>
                <c:pt idx="2831">
                  <c:v>44614.076122685183</c:v>
                </c:pt>
                <c:pt idx="2832">
                  <c:v>44614.076840277776</c:v>
                </c:pt>
                <c:pt idx="2833">
                  <c:v>44614.077569444446</c:v>
                </c:pt>
                <c:pt idx="2834">
                  <c:v>44614.078298611108</c:v>
                </c:pt>
                <c:pt idx="2835">
                  <c:v>44614.079016203701</c:v>
                </c:pt>
                <c:pt idx="2836">
                  <c:v>44614.079745370371</c:v>
                </c:pt>
                <c:pt idx="2837">
                  <c:v>44614.080462962964</c:v>
                </c:pt>
                <c:pt idx="2838">
                  <c:v>44614.081192129626</c:v>
                </c:pt>
                <c:pt idx="2839">
                  <c:v>44614.081921296296</c:v>
                </c:pt>
                <c:pt idx="2840">
                  <c:v>44614.082650462966</c:v>
                </c:pt>
                <c:pt idx="2841">
                  <c:v>44614.083368055559</c:v>
                </c:pt>
                <c:pt idx="2842">
                  <c:v>44614.084097222221</c:v>
                </c:pt>
                <c:pt idx="2843">
                  <c:v>44614.084814814814</c:v>
                </c:pt>
                <c:pt idx="2844">
                  <c:v>44614.085543981484</c:v>
                </c:pt>
                <c:pt idx="2845">
                  <c:v>44614.086273148147</c:v>
                </c:pt>
                <c:pt idx="2846">
                  <c:v>44614.08699074074</c:v>
                </c:pt>
                <c:pt idx="2847">
                  <c:v>44614.087719907409</c:v>
                </c:pt>
                <c:pt idx="2848">
                  <c:v>44614.088449074072</c:v>
                </c:pt>
                <c:pt idx="2849">
                  <c:v>44614.089166666665</c:v>
                </c:pt>
                <c:pt idx="2850">
                  <c:v>44614.089895833335</c:v>
                </c:pt>
                <c:pt idx="2851">
                  <c:v>44614.090624999997</c:v>
                </c:pt>
                <c:pt idx="2852">
                  <c:v>44614.09134259259</c:v>
                </c:pt>
                <c:pt idx="2853">
                  <c:v>44614.092118055552</c:v>
                </c:pt>
                <c:pt idx="2854">
                  <c:v>44614.092847222222</c:v>
                </c:pt>
                <c:pt idx="2855">
                  <c:v>44614.093576388892</c:v>
                </c:pt>
                <c:pt idx="2856">
                  <c:v>44614.094293981485</c:v>
                </c:pt>
                <c:pt idx="2857">
                  <c:v>44614.095023148147</c:v>
                </c:pt>
                <c:pt idx="2858">
                  <c:v>44614.095752314817</c:v>
                </c:pt>
                <c:pt idx="2859">
                  <c:v>44614.096516203703</c:v>
                </c:pt>
                <c:pt idx="2860">
                  <c:v>44614.097245370373</c:v>
                </c:pt>
                <c:pt idx="2861">
                  <c:v>44614.097974537035</c:v>
                </c:pt>
                <c:pt idx="2862">
                  <c:v>44614.098692129628</c:v>
                </c:pt>
                <c:pt idx="2863">
                  <c:v>44614.099421296298</c:v>
                </c:pt>
                <c:pt idx="2864">
                  <c:v>44614.10015046296</c:v>
                </c:pt>
                <c:pt idx="2865">
                  <c:v>44614.100925925923</c:v>
                </c:pt>
                <c:pt idx="2866">
                  <c:v>44614.101643518516</c:v>
                </c:pt>
                <c:pt idx="2867">
                  <c:v>44614.102372685185</c:v>
                </c:pt>
                <c:pt idx="2868">
                  <c:v>44614.103101851855</c:v>
                </c:pt>
                <c:pt idx="2869">
                  <c:v>44614.103819444441</c:v>
                </c:pt>
                <c:pt idx="2870">
                  <c:v>44614.104548611111</c:v>
                </c:pt>
                <c:pt idx="2871">
                  <c:v>44614.105324074073</c:v>
                </c:pt>
                <c:pt idx="2872">
                  <c:v>44614.106053240743</c:v>
                </c:pt>
                <c:pt idx="2873">
                  <c:v>44614.106770833336</c:v>
                </c:pt>
                <c:pt idx="2874">
                  <c:v>44614.107499999998</c:v>
                </c:pt>
                <c:pt idx="2875">
                  <c:v>44614.108229166668</c:v>
                </c:pt>
                <c:pt idx="2876">
                  <c:v>44614.108946759261</c:v>
                </c:pt>
                <c:pt idx="2877">
                  <c:v>44614.109675925924</c:v>
                </c:pt>
                <c:pt idx="2878">
                  <c:v>44614.110405092593</c:v>
                </c:pt>
                <c:pt idx="2879">
                  <c:v>44614.111122685186</c:v>
                </c:pt>
                <c:pt idx="2880">
                  <c:v>44614.111851851849</c:v>
                </c:pt>
                <c:pt idx="2881">
                  <c:v>44614.112581018519</c:v>
                </c:pt>
                <c:pt idx="2882">
                  <c:v>44614.113344907404</c:v>
                </c:pt>
                <c:pt idx="2883">
                  <c:v>44614.114074074074</c:v>
                </c:pt>
                <c:pt idx="2884">
                  <c:v>44614.114803240744</c:v>
                </c:pt>
                <c:pt idx="2885">
                  <c:v>44614.115520833337</c:v>
                </c:pt>
                <c:pt idx="2886">
                  <c:v>44614.116249999999</c:v>
                </c:pt>
                <c:pt idx="2887">
                  <c:v>44614.116979166669</c:v>
                </c:pt>
                <c:pt idx="2888">
                  <c:v>44614.117754629631</c:v>
                </c:pt>
                <c:pt idx="2889">
                  <c:v>44614.118472222224</c:v>
                </c:pt>
                <c:pt idx="2890">
                  <c:v>44614.119201388887</c:v>
                </c:pt>
                <c:pt idx="2891">
                  <c:v>44614.119930555556</c:v>
                </c:pt>
                <c:pt idx="2892">
                  <c:v>44614.120648148149</c:v>
                </c:pt>
                <c:pt idx="2893">
                  <c:v>44614.121377314812</c:v>
                </c:pt>
                <c:pt idx="2894">
                  <c:v>44614.122152777774</c:v>
                </c:pt>
                <c:pt idx="2895">
                  <c:v>44614.122881944444</c:v>
                </c:pt>
                <c:pt idx="2896">
                  <c:v>44614.123599537037</c:v>
                </c:pt>
                <c:pt idx="2897">
                  <c:v>44614.124328703707</c:v>
                </c:pt>
                <c:pt idx="2898">
                  <c:v>44614.125057870369</c:v>
                </c:pt>
                <c:pt idx="2899">
                  <c:v>44614.125775462962</c:v>
                </c:pt>
                <c:pt idx="2900">
                  <c:v>44614.126550925925</c:v>
                </c:pt>
                <c:pt idx="2901">
                  <c:v>44614.127280092594</c:v>
                </c:pt>
                <c:pt idx="2902">
                  <c:v>44614.128009259257</c:v>
                </c:pt>
                <c:pt idx="2903">
                  <c:v>44614.12872685185</c:v>
                </c:pt>
                <c:pt idx="2904">
                  <c:v>44614.12945601852</c:v>
                </c:pt>
                <c:pt idx="2905">
                  <c:v>44614.130185185182</c:v>
                </c:pt>
                <c:pt idx="2906">
                  <c:v>44614.130902777775</c:v>
                </c:pt>
                <c:pt idx="2907">
                  <c:v>44614.131631944445</c:v>
                </c:pt>
                <c:pt idx="2908">
                  <c:v>44614.132361111115</c:v>
                </c:pt>
                <c:pt idx="2909">
                  <c:v>44614.1330787037</c:v>
                </c:pt>
                <c:pt idx="2910">
                  <c:v>44614.13380787037</c:v>
                </c:pt>
                <c:pt idx="2911">
                  <c:v>44614.134583333333</c:v>
                </c:pt>
                <c:pt idx="2912">
                  <c:v>44614.135312500002</c:v>
                </c:pt>
                <c:pt idx="2913">
                  <c:v>44614.136030092595</c:v>
                </c:pt>
                <c:pt idx="2914">
                  <c:v>44614.136759259258</c:v>
                </c:pt>
                <c:pt idx="2915">
                  <c:v>44614.137488425928</c:v>
                </c:pt>
                <c:pt idx="2916">
                  <c:v>44614.138206018521</c:v>
                </c:pt>
                <c:pt idx="2917">
                  <c:v>44614.138981481483</c:v>
                </c:pt>
                <c:pt idx="2918">
                  <c:v>44614.139710648145</c:v>
                </c:pt>
                <c:pt idx="2919">
                  <c:v>44614.140439814815</c:v>
                </c:pt>
                <c:pt idx="2920">
                  <c:v>44614.141157407408</c:v>
                </c:pt>
                <c:pt idx="2921">
                  <c:v>44614.141886574071</c:v>
                </c:pt>
                <c:pt idx="2922">
                  <c:v>44614.14261574074</c:v>
                </c:pt>
                <c:pt idx="2923">
                  <c:v>44614.143391203703</c:v>
                </c:pt>
                <c:pt idx="2924">
                  <c:v>44614.144108796296</c:v>
                </c:pt>
                <c:pt idx="2925">
                  <c:v>44614.144837962966</c:v>
                </c:pt>
                <c:pt idx="2926">
                  <c:v>44614.145555555559</c:v>
                </c:pt>
                <c:pt idx="2927">
                  <c:v>44614.146284722221</c:v>
                </c:pt>
                <c:pt idx="2928">
                  <c:v>44614.147013888891</c:v>
                </c:pt>
                <c:pt idx="2929">
                  <c:v>44614.147777777776</c:v>
                </c:pt>
                <c:pt idx="2930">
                  <c:v>44614.148506944446</c:v>
                </c:pt>
                <c:pt idx="2931">
                  <c:v>44614.149236111109</c:v>
                </c:pt>
                <c:pt idx="2932">
                  <c:v>44614.149953703702</c:v>
                </c:pt>
                <c:pt idx="2933">
                  <c:v>44614.150682870371</c:v>
                </c:pt>
                <c:pt idx="2934">
                  <c:v>44614.151412037034</c:v>
                </c:pt>
                <c:pt idx="2935">
                  <c:v>44614.152129629627</c:v>
                </c:pt>
                <c:pt idx="2936">
                  <c:v>44614.152858796297</c:v>
                </c:pt>
                <c:pt idx="2937">
                  <c:v>44614.153587962966</c:v>
                </c:pt>
                <c:pt idx="2938">
                  <c:v>44614.154305555552</c:v>
                </c:pt>
                <c:pt idx="2939">
                  <c:v>44614.155034722222</c:v>
                </c:pt>
                <c:pt idx="2940">
                  <c:v>44614.155810185184</c:v>
                </c:pt>
                <c:pt idx="2941">
                  <c:v>44614.156539351854</c:v>
                </c:pt>
                <c:pt idx="2942">
                  <c:v>44614.157256944447</c:v>
                </c:pt>
                <c:pt idx="2943">
                  <c:v>44614.157986111109</c:v>
                </c:pt>
                <c:pt idx="2944">
                  <c:v>44614.158715277779</c:v>
                </c:pt>
                <c:pt idx="2945">
                  <c:v>44614.159432870372</c:v>
                </c:pt>
                <c:pt idx="2946">
                  <c:v>44614.160162037035</c:v>
                </c:pt>
                <c:pt idx="2947">
                  <c:v>44614.160879629628</c:v>
                </c:pt>
                <c:pt idx="2948">
                  <c:v>44614.161608796298</c:v>
                </c:pt>
                <c:pt idx="2949">
                  <c:v>44614.16233796296</c:v>
                </c:pt>
                <c:pt idx="2950">
                  <c:v>44614.16306712963</c:v>
                </c:pt>
                <c:pt idx="2951">
                  <c:v>44614.163831018515</c:v>
                </c:pt>
                <c:pt idx="2952">
                  <c:v>44614.164560185185</c:v>
                </c:pt>
                <c:pt idx="2953">
                  <c:v>44614.165289351855</c:v>
                </c:pt>
                <c:pt idx="2954">
                  <c:v>44614.166006944448</c:v>
                </c:pt>
                <c:pt idx="2955">
                  <c:v>44614.16673611111</c:v>
                </c:pt>
                <c:pt idx="2956">
                  <c:v>44614.16746527778</c:v>
                </c:pt>
                <c:pt idx="2957">
                  <c:v>44614.168182870373</c:v>
                </c:pt>
                <c:pt idx="2958">
                  <c:v>44614.168912037036</c:v>
                </c:pt>
                <c:pt idx="2959">
                  <c:v>44614.169641203705</c:v>
                </c:pt>
                <c:pt idx="2960">
                  <c:v>44614.170358796298</c:v>
                </c:pt>
                <c:pt idx="2961">
                  <c:v>44614.171087962961</c:v>
                </c:pt>
                <c:pt idx="2962">
                  <c:v>44614.171817129631</c:v>
                </c:pt>
                <c:pt idx="2963">
                  <c:v>44614.172534722224</c:v>
                </c:pt>
                <c:pt idx="2964">
                  <c:v>44614.173263888886</c:v>
                </c:pt>
                <c:pt idx="2965">
                  <c:v>44614.173993055556</c:v>
                </c:pt>
                <c:pt idx="2966">
                  <c:v>44614.174710648149</c:v>
                </c:pt>
                <c:pt idx="2967">
                  <c:v>44614.175486111111</c:v>
                </c:pt>
                <c:pt idx="2968">
                  <c:v>44614.176215277781</c:v>
                </c:pt>
                <c:pt idx="2969">
                  <c:v>44614.176944444444</c:v>
                </c:pt>
                <c:pt idx="2970">
                  <c:v>44614.177673611113</c:v>
                </c:pt>
                <c:pt idx="2971">
                  <c:v>44614.178391203706</c:v>
                </c:pt>
                <c:pt idx="2972">
                  <c:v>44614.179120370369</c:v>
                </c:pt>
                <c:pt idx="2973">
                  <c:v>44614.179895833331</c:v>
                </c:pt>
                <c:pt idx="2974">
                  <c:v>44614.180613425924</c:v>
                </c:pt>
                <c:pt idx="2975">
                  <c:v>44614.181342592594</c:v>
                </c:pt>
                <c:pt idx="2976">
                  <c:v>44614.182071759256</c:v>
                </c:pt>
                <c:pt idx="2977">
                  <c:v>44614.182789351849</c:v>
                </c:pt>
                <c:pt idx="2978">
                  <c:v>44614.183518518519</c:v>
                </c:pt>
                <c:pt idx="2979">
                  <c:v>44614.184293981481</c:v>
                </c:pt>
                <c:pt idx="2980">
                  <c:v>44614.185023148151</c:v>
                </c:pt>
                <c:pt idx="2981">
                  <c:v>44614.185740740744</c:v>
                </c:pt>
                <c:pt idx="2982">
                  <c:v>44614.186469907407</c:v>
                </c:pt>
                <c:pt idx="2983">
                  <c:v>44614.187199074076</c:v>
                </c:pt>
                <c:pt idx="2984">
                  <c:v>44614.187916666669</c:v>
                </c:pt>
                <c:pt idx="2985">
                  <c:v>44614.188645833332</c:v>
                </c:pt>
                <c:pt idx="2986">
                  <c:v>44614.189375000002</c:v>
                </c:pt>
                <c:pt idx="2987">
                  <c:v>44614.190092592595</c:v>
                </c:pt>
                <c:pt idx="2988">
                  <c:v>44614.190821759257</c:v>
                </c:pt>
                <c:pt idx="2989">
                  <c:v>44614.191550925927</c:v>
                </c:pt>
                <c:pt idx="2990">
                  <c:v>44614.19226851852</c:v>
                </c:pt>
                <c:pt idx="2991">
                  <c:v>44614.192997685182</c:v>
                </c:pt>
                <c:pt idx="2992">
                  <c:v>44614.193726851852</c:v>
                </c:pt>
                <c:pt idx="2993">
                  <c:v>44614.194444444445</c:v>
                </c:pt>
                <c:pt idx="2994">
                  <c:v>44614.195173611108</c:v>
                </c:pt>
                <c:pt idx="2995">
                  <c:v>44614.195949074077</c:v>
                </c:pt>
                <c:pt idx="2996">
                  <c:v>44614.19667824074</c:v>
                </c:pt>
                <c:pt idx="2997">
                  <c:v>44614.197395833333</c:v>
                </c:pt>
                <c:pt idx="2998">
                  <c:v>44614.198125000003</c:v>
                </c:pt>
                <c:pt idx="2999">
                  <c:v>44614.198854166665</c:v>
                </c:pt>
                <c:pt idx="3000">
                  <c:v>44614.199583333335</c:v>
                </c:pt>
                <c:pt idx="3001">
                  <c:v>44614.20034722222</c:v>
                </c:pt>
                <c:pt idx="3002">
                  <c:v>44614.20107638889</c:v>
                </c:pt>
                <c:pt idx="3003">
                  <c:v>44614.201805555553</c:v>
                </c:pt>
                <c:pt idx="3004">
                  <c:v>44614.202523148146</c:v>
                </c:pt>
                <c:pt idx="3005">
                  <c:v>44614.203252314815</c:v>
                </c:pt>
                <c:pt idx="3006">
                  <c:v>44614.203981481478</c:v>
                </c:pt>
                <c:pt idx="3007">
                  <c:v>44614.204756944448</c:v>
                </c:pt>
                <c:pt idx="3008">
                  <c:v>44614.205474537041</c:v>
                </c:pt>
                <c:pt idx="3009">
                  <c:v>44614.206203703703</c:v>
                </c:pt>
                <c:pt idx="3010">
                  <c:v>44614.206921296296</c:v>
                </c:pt>
                <c:pt idx="3011">
                  <c:v>44614.207650462966</c:v>
                </c:pt>
                <c:pt idx="3012">
                  <c:v>44614.208379629628</c:v>
                </c:pt>
                <c:pt idx="3013">
                  <c:v>44614.209097222221</c:v>
                </c:pt>
                <c:pt idx="3014">
                  <c:v>44614.209826388891</c:v>
                </c:pt>
                <c:pt idx="3015">
                  <c:v>44614.210555555554</c:v>
                </c:pt>
                <c:pt idx="3016">
                  <c:v>44614.211284722223</c:v>
                </c:pt>
                <c:pt idx="3017">
                  <c:v>44614.212002314816</c:v>
                </c:pt>
                <c:pt idx="3018">
                  <c:v>44614.212777777779</c:v>
                </c:pt>
                <c:pt idx="3019">
                  <c:v>44614.213506944441</c:v>
                </c:pt>
                <c:pt idx="3020">
                  <c:v>44614.214236111111</c:v>
                </c:pt>
                <c:pt idx="3021">
                  <c:v>44614.214953703704</c:v>
                </c:pt>
                <c:pt idx="3022">
                  <c:v>44614.215682870374</c:v>
                </c:pt>
                <c:pt idx="3023">
                  <c:v>44614.216412037036</c:v>
                </c:pt>
                <c:pt idx="3024">
                  <c:v>44614.217187499999</c:v>
                </c:pt>
                <c:pt idx="3025">
                  <c:v>44614.217905092592</c:v>
                </c:pt>
                <c:pt idx="3026">
                  <c:v>44614.218634259261</c:v>
                </c:pt>
                <c:pt idx="3027">
                  <c:v>44614.219363425924</c:v>
                </c:pt>
                <c:pt idx="3028">
                  <c:v>44614.220081018517</c:v>
                </c:pt>
                <c:pt idx="3029">
                  <c:v>44614.220810185187</c:v>
                </c:pt>
                <c:pt idx="3030">
                  <c:v>44614.221585648149</c:v>
                </c:pt>
                <c:pt idx="3031">
                  <c:v>44614.222314814811</c:v>
                </c:pt>
                <c:pt idx="3032">
                  <c:v>44614.223043981481</c:v>
                </c:pt>
                <c:pt idx="3033">
                  <c:v>44614.223761574074</c:v>
                </c:pt>
                <c:pt idx="3034">
                  <c:v>44614.224490740744</c:v>
                </c:pt>
                <c:pt idx="3035">
                  <c:v>44614.225219907406</c:v>
                </c:pt>
                <c:pt idx="3036">
                  <c:v>44614.225995370369</c:v>
                </c:pt>
                <c:pt idx="3037">
                  <c:v>44614.226712962962</c:v>
                </c:pt>
                <c:pt idx="3038">
                  <c:v>44614.227442129632</c:v>
                </c:pt>
                <c:pt idx="3039">
                  <c:v>44614.228171296294</c:v>
                </c:pt>
                <c:pt idx="3040">
                  <c:v>44614.228888888887</c:v>
                </c:pt>
                <c:pt idx="3041">
                  <c:v>44614.229618055557</c:v>
                </c:pt>
                <c:pt idx="3042">
                  <c:v>44614.230393518519</c:v>
                </c:pt>
                <c:pt idx="3043">
                  <c:v>44614.231122685182</c:v>
                </c:pt>
                <c:pt idx="3044">
                  <c:v>44614.231840277775</c:v>
                </c:pt>
                <c:pt idx="3045">
                  <c:v>44614.232569444444</c:v>
                </c:pt>
                <c:pt idx="3046">
                  <c:v>44614.233298611114</c:v>
                </c:pt>
                <c:pt idx="3047">
                  <c:v>44614.234016203707</c:v>
                </c:pt>
                <c:pt idx="3048">
                  <c:v>44614.23474537037</c:v>
                </c:pt>
                <c:pt idx="3049">
                  <c:v>44614.235474537039</c:v>
                </c:pt>
                <c:pt idx="3050">
                  <c:v>44614.236192129632</c:v>
                </c:pt>
                <c:pt idx="3051">
                  <c:v>44614.236921296295</c:v>
                </c:pt>
                <c:pt idx="3052">
                  <c:v>44614.237650462965</c:v>
                </c:pt>
                <c:pt idx="3053">
                  <c:v>44614.238368055558</c:v>
                </c:pt>
                <c:pt idx="3054">
                  <c:v>44614.23909722222</c:v>
                </c:pt>
                <c:pt idx="3055">
                  <c:v>44614.23982638889</c:v>
                </c:pt>
                <c:pt idx="3056">
                  <c:v>44614.240543981483</c:v>
                </c:pt>
                <c:pt idx="3057">
                  <c:v>44614.241273148145</c:v>
                </c:pt>
                <c:pt idx="3058">
                  <c:v>44614.242002314815</c:v>
                </c:pt>
                <c:pt idx="3059">
                  <c:v>44614.242719907408</c:v>
                </c:pt>
                <c:pt idx="3060">
                  <c:v>44614.243449074071</c:v>
                </c:pt>
                <c:pt idx="3061">
                  <c:v>44614.24417824074</c:v>
                </c:pt>
                <c:pt idx="3062">
                  <c:v>44614.244895833333</c:v>
                </c:pt>
                <c:pt idx="3063">
                  <c:v>44614.245671296296</c:v>
                </c:pt>
                <c:pt idx="3064">
                  <c:v>44614.246400462966</c:v>
                </c:pt>
                <c:pt idx="3065">
                  <c:v>44614.247118055559</c:v>
                </c:pt>
                <c:pt idx="3066">
                  <c:v>44614.247847222221</c:v>
                </c:pt>
                <c:pt idx="3067">
                  <c:v>44614.248576388891</c:v>
                </c:pt>
                <c:pt idx="3068">
                  <c:v>44614.249293981484</c:v>
                </c:pt>
                <c:pt idx="3069">
                  <c:v>44614.250023148146</c:v>
                </c:pt>
                <c:pt idx="3070">
                  <c:v>44614.250752314816</c:v>
                </c:pt>
                <c:pt idx="3071">
                  <c:v>44614.251469907409</c:v>
                </c:pt>
                <c:pt idx="3072">
                  <c:v>44614.252199074072</c:v>
                </c:pt>
                <c:pt idx="3073">
                  <c:v>44614.252928240741</c:v>
                </c:pt>
                <c:pt idx="3074">
                  <c:v>44614.253645833334</c:v>
                </c:pt>
                <c:pt idx="3075">
                  <c:v>44614.254374999997</c:v>
                </c:pt>
                <c:pt idx="3076">
                  <c:v>44614.255104166667</c:v>
                </c:pt>
                <c:pt idx="3077">
                  <c:v>44614.255833333336</c:v>
                </c:pt>
                <c:pt idx="3078">
                  <c:v>44614.256550925929</c:v>
                </c:pt>
                <c:pt idx="3079">
                  <c:v>44614.257280092592</c:v>
                </c:pt>
                <c:pt idx="3080">
                  <c:v>44614.257997685185</c:v>
                </c:pt>
                <c:pt idx="3081">
                  <c:v>44614.258726851855</c:v>
                </c:pt>
                <c:pt idx="3082">
                  <c:v>44614.259456018517</c:v>
                </c:pt>
                <c:pt idx="3083">
                  <c:v>44614.26017361111</c:v>
                </c:pt>
                <c:pt idx="3084">
                  <c:v>44614.260949074072</c:v>
                </c:pt>
                <c:pt idx="3085">
                  <c:v>44614.261678240742</c:v>
                </c:pt>
                <c:pt idx="3086">
                  <c:v>44614.262407407405</c:v>
                </c:pt>
                <c:pt idx="3087">
                  <c:v>44614.263124999998</c:v>
                </c:pt>
                <c:pt idx="3088">
                  <c:v>44614.263854166667</c:v>
                </c:pt>
                <c:pt idx="3089">
                  <c:v>44614.26458333333</c:v>
                </c:pt>
                <c:pt idx="3090">
                  <c:v>44614.265300925923</c:v>
                </c:pt>
                <c:pt idx="3091">
                  <c:v>44614.266030092593</c:v>
                </c:pt>
                <c:pt idx="3092">
                  <c:v>44614.266759259262</c:v>
                </c:pt>
                <c:pt idx="3093">
                  <c:v>44614.267476851855</c:v>
                </c:pt>
                <c:pt idx="3094">
                  <c:v>44614.268206018518</c:v>
                </c:pt>
                <c:pt idx="3095">
                  <c:v>44614.26898148148</c:v>
                </c:pt>
                <c:pt idx="3096">
                  <c:v>44614.26971064815</c:v>
                </c:pt>
                <c:pt idx="3097">
                  <c:v>44614.270428240743</c:v>
                </c:pt>
                <c:pt idx="3098">
                  <c:v>44614.271157407406</c:v>
                </c:pt>
                <c:pt idx="3099">
                  <c:v>44614.271886574075</c:v>
                </c:pt>
                <c:pt idx="3100">
                  <c:v>44614.272604166668</c:v>
                </c:pt>
                <c:pt idx="3101">
                  <c:v>44614.273379629631</c:v>
                </c:pt>
                <c:pt idx="3102">
                  <c:v>44614.274108796293</c:v>
                </c:pt>
                <c:pt idx="3103">
                  <c:v>44614.274826388886</c:v>
                </c:pt>
                <c:pt idx="3104">
                  <c:v>44614.275555555556</c:v>
                </c:pt>
                <c:pt idx="3105">
                  <c:v>44614.276284722226</c:v>
                </c:pt>
                <c:pt idx="3106">
                  <c:v>44614.277002314811</c:v>
                </c:pt>
                <c:pt idx="3107">
                  <c:v>44614.277777777781</c:v>
                </c:pt>
                <c:pt idx="3108">
                  <c:v>44614.278506944444</c:v>
                </c:pt>
                <c:pt idx="3109">
                  <c:v>44614.279224537036</c:v>
                </c:pt>
                <c:pt idx="3110">
                  <c:v>44614.279953703706</c:v>
                </c:pt>
                <c:pt idx="3111">
                  <c:v>44614.280682870369</c:v>
                </c:pt>
                <c:pt idx="3112">
                  <c:v>44614.281400462962</c:v>
                </c:pt>
                <c:pt idx="3113">
                  <c:v>44614.282129629632</c:v>
                </c:pt>
                <c:pt idx="3114">
                  <c:v>44614.282858796294</c:v>
                </c:pt>
                <c:pt idx="3115">
                  <c:v>44614.283576388887</c:v>
                </c:pt>
                <c:pt idx="3116">
                  <c:v>44614.284305555557</c:v>
                </c:pt>
                <c:pt idx="3117">
                  <c:v>44614.285034722219</c:v>
                </c:pt>
                <c:pt idx="3118">
                  <c:v>44614.285810185182</c:v>
                </c:pt>
                <c:pt idx="3119">
                  <c:v>44614.286527777775</c:v>
                </c:pt>
                <c:pt idx="3120">
                  <c:v>44614.287256944444</c:v>
                </c:pt>
                <c:pt idx="3121">
                  <c:v>44614.287986111114</c:v>
                </c:pt>
                <c:pt idx="3122">
                  <c:v>44614.288703703707</c:v>
                </c:pt>
                <c:pt idx="3123">
                  <c:v>44614.28943287037</c:v>
                </c:pt>
                <c:pt idx="3124">
                  <c:v>44614.290208333332</c:v>
                </c:pt>
                <c:pt idx="3125">
                  <c:v>44614.290937500002</c:v>
                </c:pt>
                <c:pt idx="3126">
                  <c:v>44614.291655092595</c:v>
                </c:pt>
                <c:pt idx="3127">
                  <c:v>44614.292384259257</c:v>
                </c:pt>
                <c:pt idx="3128">
                  <c:v>44614.293113425927</c:v>
                </c:pt>
                <c:pt idx="3129">
                  <c:v>44614.29383101852</c:v>
                </c:pt>
                <c:pt idx="3130">
                  <c:v>44614.294560185182</c:v>
                </c:pt>
                <c:pt idx="3131">
                  <c:v>44614.295289351852</c:v>
                </c:pt>
                <c:pt idx="3132">
                  <c:v>44614.296006944445</c:v>
                </c:pt>
                <c:pt idx="3133">
                  <c:v>44614.296736111108</c:v>
                </c:pt>
                <c:pt idx="3134">
                  <c:v>44614.297465277778</c:v>
                </c:pt>
                <c:pt idx="3135">
                  <c:v>44614.298182870371</c:v>
                </c:pt>
                <c:pt idx="3136">
                  <c:v>44614.29891203704</c:v>
                </c:pt>
                <c:pt idx="3137">
                  <c:v>44614.299641203703</c:v>
                </c:pt>
                <c:pt idx="3138">
                  <c:v>44614.300358796296</c:v>
                </c:pt>
                <c:pt idx="3139">
                  <c:v>44614.301087962966</c:v>
                </c:pt>
                <c:pt idx="3140">
                  <c:v>44614.301817129628</c:v>
                </c:pt>
                <c:pt idx="3141">
                  <c:v>44614.302534722221</c:v>
                </c:pt>
                <c:pt idx="3142">
                  <c:v>44614.303263888891</c:v>
                </c:pt>
                <c:pt idx="3143">
                  <c:v>44614.303993055553</c:v>
                </c:pt>
                <c:pt idx="3144">
                  <c:v>44614.304710648146</c:v>
                </c:pt>
                <c:pt idx="3145">
                  <c:v>44614.305439814816</c:v>
                </c:pt>
                <c:pt idx="3146">
                  <c:v>44614.306168981479</c:v>
                </c:pt>
                <c:pt idx="3147">
                  <c:v>44614.306886574072</c:v>
                </c:pt>
                <c:pt idx="3148">
                  <c:v>44614.307615740741</c:v>
                </c:pt>
                <c:pt idx="3149">
                  <c:v>44614.308344907404</c:v>
                </c:pt>
                <c:pt idx="3150">
                  <c:v>44614.309108796297</c:v>
                </c:pt>
                <c:pt idx="3151">
                  <c:v>44614.309837962966</c:v>
                </c:pt>
                <c:pt idx="3152">
                  <c:v>44614.310567129629</c:v>
                </c:pt>
                <c:pt idx="3153">
                  <c:v>44614.311296296299</c:v>
                </c:pt>
                <c:pt idx="3154">
                  <c:v>44614.312013888892</c:v>
                </c:pt>
                <c:pt idx="3155">
                  <c:v>44614.312743055554</c:v>
                </c:pt>
                <c:pt idx="3156">
                  <c:v>44614.313506944447</c:v>
                </c:pt>
                <c:pt idx="3157">
                  <c:v>44614.314236111109</c:v>
                </c:pt>
                <c:pt idx="3158">
                  <c:v>44614.314965277779</c:v>
                </c:pt>
                <c:pt idx="3159">
                  <c:v>44614.315682870372</c:v>
                </c:pt>
                <c:pt idx="3160">
                  <c:v>44614.316412037035</c:v>
                </c:pt>
                <c:pt idx="3161">
                  <c:v>44614.317141203705</c:v>
                </c:pt>
                <c:pt idx="3162">
                  <c:v>44614.317916666667</c:v>
                </c:pt>
                <c:pt idx="3163">
                  <c:v>44614.31863425926</c:v>
                </c:pt>
                <c:pt idx="3164">
                  <c:v>44614.319363425922</c:v>
                </c:pt>
                <c:pt idx="3165">
                  <c:v>44614.320092592592</c:v>
                </c:pt>
                <c:pt idx="3166">
                  <c:v>44614.320810185185</c:v>
                </c:pt>
                <c:pt idx="3167">
                  <c:v>44614.321539351855</c:v>
                </c:pt>
                <c:pt idx="3168">
                  <c:v>44614.322314814817</c:v>
                </c:pt>
                <c:pt idx="3169">
                  <c:v>44614.32304398148</c:v>
                </c:pt>
                <c:pt idx="3170">
                  <c:v>44614.323761574073</c:v>
                </c:pt>
                <c:pt idx="3171">
                  <c:v>44614.324490740742</c:v>
                </c:pt>
                <c:pt idx="3172">
                  <c:v>44614.325219907405</c:v>
                </c:pt>
                <c:pt idx="3173">
                  <c:v>44614.325949074075</c:v>
                </c:pt>
                <c:pt idx="3174">
                  <c:v>44614.326724537037</c:v>
                </c:pt>
                <c:pt idx="3175">
                  <c:v>44614.32744212963</c:v>
                </c:pt>
                <c:pt idx="3176">
                  <c:v>44614.3281712963</c:v>
                </c:pt>
                <c:pt idx="3177">
                  <c:v>44614.328900462962</c:v>
                </c:pt>
                <c:pt idx="3178">
                  <c:v>44614.329618055555</c:v>
                </c:pt>
                <c:pt idx="3179">
                  <c:v>44614.330347222225</c:v>
                </c:pt>
                <c:pt idx="3180">
                  <c:v>44614.331076388888</c:v>
                </c:pt>
                <c:pt idx="3181">
                  <c:v>44614.331793981481</c:v>
                </c:pt>
                <c:pt idx="3182">
                  <c:v>44614.33252314815</c:v>
                </c:pt>
                <c:pt idx="3183">
                  <c:v>44614.333252314813</c:v>
                </c:pt>
                <c:pt idx="3184">
                  <c:v>44614.333969907406</c:v>
                </c:pt>
                <c:pt idx="3185">
                  <c:v>44614.334745370368</c:v>
                </c:pt>
                <c:pt idx="3186">
                  <c:v>44614.335474537038</c:v>
                </c:pt>
                <c:pt idx="3187">
                  <c:v>44614.3362037037</c:v>
                </c:pt>
                <c:pt idx="3188">
                  <c:v>44614.336921296293</c:v>
                </c:pt>
                <c:pt idx="3189">
                  <c:v>44614.337650462963</c:v>
                </c:pt>
                <c:pt idx="3190">
                  <c:v>44614.338379629633</c:v>
                </c:pt>
                <c:pt idx="3191">
                  <c:v>44614.339097222219</c:v>
                </c:pt>
                <c:pt idx="3192">
                  <c:v>44614.339826388888</c:v>
                </c:pt>
                <c:pt idx="3193">
                  <c:v>44614.340555555558</c:v>
                </c:pt>
                <c:pt idx="3194">
                  <c:v>44614.341284722221</c:v>
                </c:pt>
                <c:pt idx="3195">
                  <c:v>44614.342002314814</c:v>
                </c:pt>
                <c:pt idx="3196">
                  <c:v>44614.342731481483</c:v>
                </c:pt>
                <c:pt idx="3197">
                  <c:v>44614.343460648146</c:v>
                </c:pt>
                <c:pt idx="3198">
                  <c:v>44614.344178240739</c:v>
                </c:pt>
                <c:pt idx="3199">
                  <c:v>44614.344907407409</c:v>
                </c:pt>
                <c:pt idx="3200">
                  <c:v>44614.345636574071</c:v>
                </c:pt>
                <c:pt idx="3201">
                  <c:v>44614.346354166664</c:v>
                </c:pt>
                <c:pt idx="3202">
                  <c:v>44614.347083333334</c:v>
                </c:pt>
                <c:pt idx="3203">
                  <c:v>44614.347812499997</c:v>
                </c:pt>
                <c:pt idx="3204">
                  <c:v>44614.348530092589</c:v>
                </c:pt>
                <c:pt idx="3205">
                  <c:v>44614.349259259259</c:v>
                </c:pt>
                <c:pt idx="3206">
                  <c:v>44614.350034722222</c:v>
                </c:pt>
                <c:pt idx="3207">
                  <c:v>44614.350763888891</c:v>
                </c:pt>
                <c:pt idx="3208">
                  <c:v>44614.351481481484</c:v>
                </c:pt>
                <c:pt idx="3209">
                  <c:v>44614.352210648147</c:v>
                </c:pt>
                <c:pt idx="3210">
                  <c:v>44614.352939814817</c:v>
                </c:pt>
                <c:pt idx="3211">
                  <c:v>44614.353668981479</c:v>
                </c:pt>
                <c:pt idx="3212">
                  <c:v>44614.354432870372</c:v>
                </c:pt>
                <c:pt idx="3213">
                  <c:v>44614.355162037034</c:v>
                </c:pt>
                <c:pt idx="3214">
                  <c:v>44614.355891203704</c:v>
                </c:pt>
                <c:pt idx="3215">
                  <c:v>44614.356608796297</c:v>
                </c:pt>
                <c:pt idx="3216">
                  <c:v>44614.35733796296</c:v>
                </c:pt>
                <c:pt idx="3217">
                  <c:v>44614.358067129629</c:v>
                </c:pt>
                <c:pt idx="3218">
                  <c:v>44614.358842592592</c:v>
                </c:pt>
                <c:pt idx="3219">
                  <c:v>44614.359560185185</c:v>
                </c:pt>
                <c:pt idx="3220">
                  <c:v>44614.360289351855</c:v>
                </c:pt>
                <c:pt idx="3221">
                  <c:v>44614.361018518517</c:v>
                </c:pt>
                <c:pt idx="3222">
                  <c:v>44614.36173611111</c:v>
                </c:pt>
                <c:pt idx="3223">
                  <c:v>44614.36246527778</c:v>
                </c:pt>
                <c:pt idx="3224">
                  <c:v>44614.363240740742</c:v>
                </c:pt>
                <c:pt idx="3225">
                  <c:v>44614.363958333335</c:v>
                </c:pt>
                <c:pt idx="3226">
                  <c:v>44614.364687499998</c:v>
                </c:pt>
                <c:pt idx="3227">
                  <c:v>44614.365416666667</c:v>
                </c:pt>
                <c:pt idx="3228">
                  <c:v>44614.36613425926</c:v>
                </c:pt>
                <c:pt idx="3229">
                  <c:v>44614.366863425923</c:v>
                </c:pt>
                <c:pt idx="3230">
                  <c:v>44614.367638888885</c:v>
                </c:pt>
                <c:pt idx="3231">
                  <c:v>44614.368368055555</c:v>
                </c:pt>
                <c:pt idx="3232">
                  <c:v>44614.369085648148</c:v>
                </c:pt>
                <c:pt idx="3233">
                  <c:v>44614.369814814818</c:v>
                </c:pt>
                <c:pt idx="3234">
                  <c:v>44614.37054398148</c:v>
                </c:pt>
                <c:pt idx="3235">
                  <c:v>44614.371261574073</c:v>
                </c:pt>
                <c:pt idx="3236">
                  <c:v>44614.371990740743</c:v>
                </c:pt>
                <c:pt idx="3237">
                  <c:v>44614.372719907406</c:v>
                </c:pt>
                <c:pt idx="3238">
                  <c:v>44614.373437499999</c:v>
                </c:pt>
                <c:pt idx="3239">
                  <c:v>44614.374166666668</c:v>
                </c:pt>
                <c:pt idx="3240">
                  <c:v>44614.374895833331</c:v>
                </c:pt>
                <c:pt idx="3241">
                  <c:v>44614.375671296293</c:v>
                </c:pt>
                <c:pt idx="3242">
                  <c:v>44614.376388888886</c:v>
                </c:pt>
                <c:pt idx="3243">
                  <c:v>44614.377118055556</c:v>
                </c:pt>
                <c:pt idx="3244">
                  <c:v>44614.377847222226</c:v>
                </c:pt>
                <c:pt idx="3245">
                  <c:v>44614.378564814811</c:v>
                </c:pt>
                <c:pt idx="3246">
                  <c:v>44614.379293981481</c:v>
                </c:pt>
                <c:pt idx="3247">
                  <c:v>44614.380023148151</c:v>
                </c:pt>
                <c:pt idx="3248">
                  <c:v>44614.380740740744</c:v>
                </c:pt>
                <c:pt idx="3249">
                  <c:v>44614.381469907406</c:v>
                </c:pt>
                <c:pt idx="3250">
                  <c:v>44614.382199074076</c:v>
                </c:pt>
                <c:pt idx="3251">
                  <c:v>44614.382928240739</c:v>
                </c:pt>
                <c:pt idx="3252">
                  <c:v>44614.383703703701</c:v>
                </c:pt>
                <c:pt idx="3253">
                  <c:v>44614.384421296294</c:v>
                </c:pt>
                <c:pt idx="3254">
                  <c:v>44614.385150462964</c:v>
                </c:pt>
                <c:pt idx="3255">
                  <c:v>44614.385879629626</c:v>
                </c:pt>
                <c:pt idx="3256">
                  <c:v>44614.386597222219</c:v>
                </c:pt>
                <c:pt idx="3257">
                  <c:v>44614.387326388889</c:v>
                </c:pt>
                <c:pt idx="3258">
                  <c:v>44614.388101851851</c:v>
                </c:pt>
                <c:pt idx="3259">
                  <c:v>44614.388831018521</c:v>
                </c:pt>
                <c:pt idx="3260">
                  <c:v>44614.389560185184</c:v>
                </c:pt>
                <c:pt idx="3261">
                  <c:v>44614.390277777777</c:v>
                </c:pt>
                <c:pt idx="3262">
                  <c:v>44614.391006944446</c:v>
                </c:pt>
                <c:pt idx="3263">
                  <c:v>44614.391736111109</c:v>
                </c:pt>
                <c:pt idx="3264">
                  <c:v>44614.392453703702</c:v>
                </c:pt>
                <c:pt idx="3265">
                  <c:v>44614.393182870372</c:v>
                </c:pt>
                <c:pt idx="3266">
                  <c:v>44614.393900462965</c:v>
                </c:pt>
                <c:pt idx="3267">
                  <c:v>44614.394629629627</c:v>
                </c:pt>
                <c:pt idx="3268">
                  <c:v>44614.395358796297</c:v>
                </c:pt>
                <c:pt idx="3269">
                  <c:v>44614.39607638889</c:v>
                </c:pt>
                <c:pt idx="3270">
                  <c:v>44614.396805555552</c:v>
                </c:pt>
                <c:pt idx="3271">
                  <c:v>44614.397534722222</c:v>
                </c:pt>
                <c:pt idx="3272">
                  <c:v>44614.398252314815</c:v>
                </c:pt>
                <c:pt idx="3273">
                  <c:v>44614.398981481485</c:v>
                </c:pt>
                <c:pt idx="3274">
                  <c:v>44614.399756944447</c:v>
                </c:pt>
                <c:pt idx="3275">
                  <c:v>44614.40048611111</c:v>
                </c:pt>
                <c:pt idx="3276">
                  <c:v>44614.40121527778</c:v>
                </c:pt>
                <c:pt idx="3277">
                  <c:v>44614.401932870373</c:v>
                </c:pt>
                <c:pt idx="3278">
                  <c:v>44614.402662037035</c:v>
                </c:pt>
                <c:pt idx="3279">
                  <c:v>44614.403391203705</c:v>
                </c:pt>
                <c:pt idx="3280">
                  <c:v>44614.404166666667</c:v>
                </c:pt>
                <c:pt idx="3281">
                  <c:v>44614.40488425926</c:v>
                </c:pt>
                <c:pt idx="3282">
                  <c:v>44614.405613425923</c:v>
                </c:pt>
                <c:pt idx="3283">
                  <c:v>44614.406342592592</c:v>
                </c:pt>
                <c:pt idx="3284">
                  <c:v>44614.407060185185</c:v>
                </c:pt>
                <c:pt idx="3285">
                  <c:v>44614.407789351855</c:v>
                </c:pt>
                <c:pt idx="3286">
                  <c:v>44614.408564814818</c:v>
                </c:pt>
                <c:pt idx="3287">
                  <c:v>44614.40929398148</c:v>
                </c:pt>
                <c:pt idx="3288">
                  <c:v>44614.410011574073</c:v>
                </c:pt>
                <c:pt idx="3289">
                  <c:v>44614.410740740743</c:v>
                </c:pt>
                <c:pt idx="3290">
                  <c:v>44614.411469907405</c:v>
                </c:pt>
                <c:pt idx="3291">
                  <c:v>44614.412187499998</c:v>
                </c:pt>
                <c:pt idx="3292">
                  <c:v>44614.412916666668</c:v>
                </c:pt>
                <c:pt idx="3293">
                  <c:v>44614.413645833331</c:v>
                </c:pt>
                <c:pt idx="3294">
                  <c:v>44614.414363425924</c:v>
                </c:pt>
                <c:pt idx="3295">
                  <c:v>44614.415092592593</c:v>
                </c:pt>
                <c:pt idx="3296">
                  <c:v>44614.415821759256</c:v>
                </c:pt>
                <c:pt idx="3297">
                  <c:v>44614.416539351849</c:v>
                </c:pt>
                <c:pt idx="3298">
                  <c:v>44614.417268518519</c:v>
                </c:pt>
                <c:pt idx="3299">
                  <c:v>44614.417997685188</c:v>
                </c:pt>
                <c:pt idx="3300">
                  <c:v>44614.418715277781</c:v>
                </c:pt>
                <c:pt idx="3301">
                  <c:v>44614.419444444444</c:v>
                </c:pt>
                <c:pt idx="3302">
                  <c:v>44614.420173611114</c:v>
                </c:pt>
                <c:pt idx="3303">
                  <c:v>44614.420891203707</c:v>
                </c:pt>
                <c:pt idx="3304">
                  <c:v>44614.421620370369</c:v>
                </c:pt>
                <c:pt idx="3305">
                  <c:v>44614.422349537039</c:v>
                </c:pt>
                <c:pt idx="3306">
                  <c:v>44614.423067129632</c:v>
                </c:pt>
                <c:pt idx="3307">
                  <c:v>44614.423854166664</c:v>
                </c:pt>
                <c:pt idx="3308">
                  <c:v>44614.424571759257</c:v>
                </c:pt>
                <c:pt idx="3309">
                  <c:v>44614.425300925926</c:v>
                </c:pt>
                <c:pt idx="3310">
                  <c:v>44614.426018518519</c:v>
                </c:pt>
                <c:pt idx="3311">
                  <c:v>44614.426747685182</c:v>
                </c:pt>
                <c:pt idx="3312">
                  <c:v>44614.427476851852</c:v>
                </c:pt>
                <c:pt idx="3313">
                  <c:v>44614.428206018521</c:v>
                </c:pt>
                <c:pt idx="3314">
                  <c:v>44614.428923611114</c:v>
                </c:pt>
                <c:pt idx="3315">
                  <c:v>44614.429652777777</c:v>
                </c:pt>
                <c:pt idx="3316">
                  <c:v>44614.430381944447</c:v>
                </c:pt>
                <c:pt idx="3317">
                  <c:v>44614.43109953704</c:v>
                </c:pt>
                <c:pt idx="3318">
                  <c:v>44614.431828703702</c:v>
                </c:pt>
                <c:pt idx="3319">
                  <c:v>44614.432557870372</c:v>
                </c:pt>
                <c:pt idx="3320">
                  <c:v>44614.433275462965</c:v>
                </c:pt>
                <c:pt idx="3321">
                  <c:v>44614.434004629627</c:v>
                </c:pt>
                <c:pt idx="3322">
                  <c:v>44614.434733796297</c:v>
                </c:pt>
                <c:pt idx="3323">
                  <c:v>44614.43545138889</c:v>
                </c:pt>
                <c:pt idx="3324">
                  <c:v>44614.436180555553</c:v>
                </c:pt>
                <c:pt idx="3325">
                  <c:v>44614.436909722222</c:v>
                </c:pt>
                <c:pt idx="3326">
                  <c:v>44614.437627314815</c:v>
                </c:pt>
                <c:pt idx="3327">
                  <c:v>44614.438356481478</c:v>
                </c:pt>
                <c:pt idx="3328">
                  <c:v>44614.439085648148</c:v>
                </c:pt>
                <c:pt idx="3329">
                  <c:v>44614.439803240741</c:v>
                </c:pt>
                <c:pt idx="3330">
                  <c:v>44614.440532407411</c:v>
                </c:pt>
                <c:pt idx="3331">
                  <c:v>44614.441261574073</c:v>
                </c:pt>
                <c:pt idx="3332">
                  <c:v>44614.441979166666</c:v>
                </c:pt>
                <c:pt idx="3333">
                  <c:v>44614.442754629628</c:v>
                </c:pt>
                <c:pt idx="3334">
                  <c:v>44614.443483796298</c:v>
                </c:pt>
                <c:pt idx="3335">
                  <c:v>44614.444212962961</c:v>
                </c:pt>
                <c:pt idx="3336">
                  <c:v>44614.444930555554</c:v>
                </c:pt>
                <c:pt idx="3337">
                  <c:v>44614.445659722223</c:v>
                </c:pt>
                <c:pt idx="3338">
                  <c:v>44614.446388888886</c:v>
                </c:pt>
                <c:pt idx="3339">
                  <c:v>44614.447164351855</c:v>
                </c:pt>
                <c:pt idx="3340">
                  <c:v>44614.447881944441</c:v>
                </c:pt>
                <c:pt idx="3341">
                  <c:v>44614.448611111111</c:v>
                </c:pt>
                <c:pt idx="3342">
                  <c:v>44614.449340277781</c:v>
                </c:pt>
                <c:pt idx="3343">
                  <c:v>44614.450057870374</c:v>
                </c:pt>
                <c:pt idx="3344">
                  <c:v>44614.450787037036</c:v>
                </c:pt>
                <c:pt idx="3345">
                  <c:v>44614.451562499999</c:v>
                </c:pt>
                <c:pt idx="3346">
                  <c:v>44614.452291666668</c:v>
                </c:pt>
                <c:pt idx="3347">
                  <c:v>44614.453020833331</c:v>
                </c:pt>
                <c:pt idx="3348">
                  <c:v>44614.453738425924</c:v>
                </c:pt>
                <c:pt idx="3349">
                  <c:v>44614.454467592594</c:v>
                </c:pt>
                <c:pt idx="3350">
                  <c:v>44614.455196759256</c:v>
                </c:pt>
                <c:pt idx="3351">
                  <c:v>44614.455972222226</c:v>
                </c:pt>
                <c:pt idx="3352">
                  <c:v>44614.456689814811</c:v>
                </c:pt>
                <c:pt idx="3353">
                  <c:v>44614.457418981481</c:v>
                </c:pt>
                <c:pt idx="3354">
                  <c:v>44614.458148148151</c:v>
                </c:pt>
                <c:pt idx="3355">
                  <c:v>44614.458865740744</c:v>
                </c:pt>
                <c:pt idx="3356">
                  <c:v>44614.459594907406</c:v>
                </c:pt>
                <c:pt idx="3357">
                  <c:v>44614.460324074076</c:v>
                </c:pt>
                <c:pt idx="3358">
                  <c:v>44614.461041666669</c:v>
                </c:pt>
                <c:pt idx="3359">
                  <c:v>44614.461770833332</c:v>
                </c:pt>
                <c:pt idx="3360">
                  <c:v>44614.462500000001</c:v>
                </c:pt>
                <c:pt idx="3361">
                  <c:v>44614.463217592594</c:v>
                </c:pt>
                <c:pt idx="3362">
                  <c:v>44614.463946759257</c:v>
                </c:pt>
                <c:pt idx="3363">
                  <c:v>44614.464675925927</c:v>
                </c:pt>
                <c:pt idx="3364">
                  <c:v>44614.46539351852</c:v>
                </c:pt>
                <c:pt idx="3365">
                  <c:v>44614.466122685182</c:v>
                </c:pt>
                <c:pt idx="3366">
                  <c:v>44614.466851851852</c:v>
                </c:pt>
                <c:pt idx="3367">
                  <c:v>44614.467569444445</c:v>
                </c:pt>
                <c:pt idx="3368">
                  <c:v>44614.468298611115</c:v>
                </c:pt>
                <c:pt idx="3369">
                  <c:v>44614.469027777777</c:v>
                </c:pt>
                <c:pt idx="3370">
                  <c:v>44614.469756944447</c:v>
                </c:pt>
                <c:pt idx="3371">
                  <c:v>44614.47047453704</c:v>
                </c:pt>
                <c:pt idx="3372">
                  <c:v>44614.471203703702</c:v>
                </c:pt>
                <c:pt idx="3373">
                  <c:v>44614.471932870372</c:v>
                </c:pt>
                <c:pt idx="3374">
                  <c:v>44614.472650462965</c:v>
                </c:pt>
                <c:pt idx="3375">
                  <c:v>44614.473379629628</c:v>
                </c:pt>
                <c:pt idx="3376">
                  <c:v>44614.474097222221</c:v>
                </c:pt>
                <c:pt idx="3377">
                  <c:v>44614.474826388891</c:v>
                </c:pt>
                <c:pt idx="3378">
                  <c:v>44614.475555555553</c:v>
                </c:pt>
                <c:pt idx="3379">
                  <c:v>44614.476284722223</c:v>
                </c:pt>
                <c:pt idx="3380">
                  <c:v>44614.477002314816</c:v>
                </c:pt>
                <c:pt idx="3381">
                  <c:v>44614.477731481478</c:v>
                </c:pt>
                <c:pt idx="3382">
                  <c:v>44614.478460648148</c:v>
                </c:pt>
                <c:pt idx="3383">
                  <c:v>44614.479178240741</c:v>
                </c:pt>
                <c:pt idx="3384">
                  <c:v>44614.479907407411</c:v>
                </c:pt>
                <c:pt idx="3385">
                  <c:v>44614.480624999997</c:v>
                </c:pt>
                <c:pt idx="3386">
                  <c:v>44614.481354166666</c:v>
                </c:pt>
                <c:pt idx="3387">
                  <c:v>44614.482129629629</c:v>
                </c:pt>
                <c:pt idx="3388">
                  <c:v>44614.482858796298</c:v>
                </c:pt>
                <c:pt idx="3389">
                  <c:v>44614.483587962961</c:v>
                </c:pt>
                <c:pt idx="3390">
                  <c:v>44614.484305555554</c:v>
                </c:pt>
                <c:pt idx="3391">
                  <c:v>44614.485034722224</c:v>
                </c:pt>
                <c:pt idx="3392">
                  <c:v>44614.485763888886</c:v>
                </c:pt>
                <c:pt idx="3393">
                  <c:v>44614.486481481479</c:v>
                </c:pt>
                <c:pt idx="3394">
                  <c:v>44614.487210648149</c:v>
                </c:pt>
                <c:pt idx="3395">
                  <c:v>44614.487939814811</c:v>
                </c:pt>
                <c:pt idx="3396">
                  <c:v>44614.488668981481</c:v>
                </c:pt>
                <c:pt idx="3397">
                  <c:v>44614.489386574074</c:v>
                </c:pt>
                <c:pt idx="3398">
                  <c:v>44614.490115740744</c:v>
                </c:pt>
                <c:pt idx="3399">
                  <c:v>44614.490833333337</c:v>
                </c:pt>
                <c:pt idx="3400">
                  <c:v>44614.491562499999</c:v>
                </c:pt>
                <c:pt idx="3401">
                  <c:v>44614.492291666669</c:v>
                </c:pt>
                <c:pt idx="3402">
                  <c:v>44614.493009259262</c:v>
                </c:pt>
                <c:pt idx="3403">
                  <c:v>44614.493796296294</c:v>
                </c:pt>
                <c:pt idx="3404">
                  <c:v>44614.494513888887</c:v>
                </c:pt>
                <c:pt idx="3405">
                  <c:v>44614.495243055557</c:v>
                </c:pt>
                <c:pt idx="3406">
                  <c:v>44614.495972222219</c:v>
                </c:pt>
                <c:pt idx="3407">
                  <c:v>44614.496689814812</c:v>
                </c:pt>
                <c:pt idx="3408">
                  <c:v>44614.497418981482</c:v>
                </c:pt>
                <c:pt idx="3409">
                  <c:v>44614.498148148145</c:v>
                </c:pt>
                <c:pt idx="3410">
                  <c:v>44614.498865740738</c:v>
                </c:pt>
                <c:pt idx="3411">
                  <c:v>44614.499594907407</c:v>
                </c:pt>
                <c:pt idx="3412">
                  <c:v>44614.500324074077</c:v>
                </c:pt>
                <c:pt idx="3413">
                  <c:v>44614.50104166667</c:v>
                </c:pt>
                <c:pt idx="3414">
                  <c:v>44614.501770833333</c:v>
                </c:pt>
                <c:pt idx="3415">
                  <c:v>44614.502500000002</c:v>
                </c:pt>
                <c:pt idx="3416">
                  <c:v>44614.503217592595</c:v>
                </c:pt>
                <c:pt idx="3417">
                  <c:v>44614.503946759258</c:v>
                </c:pt>
                <c:pt idx="3418">
                  <c:v>44614.504664351851</c:v>
                </c:pt>
                <c:pt idx="3419">
                  <c:v>44614.505393518521</c:v>
                </c:pt>
                <c:pt idx="3420">
                  <c:v>44614.506122685183</c:v>
                </c:pt>
                <c:pt idx="3421">
                  <c:v>44614.506851851853</c:v>
                </c:pt>
                <c:pt idx="3422">
                  <c:v>44614.507569444446</c:v>
                </c:pt>
                <c:pt idx="3423">
                  <c:v>44614.508298611108</c:v>
                </c:pt>
                <c:pt idx="3424">
                  <c:v>44614.509016203701</c:v>
                </c:pt>
                <c:pt idx="3425">
                  <c:v>44614.509745370371</c:v>
                </c:pt>
                <c:pt idx="3426">
                  <c:v>44614.510474537034</c:v>
                </c:pt>
                <c:pt idx="3427">
                  <c:v>44614.511203703703</c:v>
                </c:pt>
                <c:pt idx="3428">
                  <c:v>44614.511921296296</c:v>
                </c:pt>
                <c:pt idx="3429">
                  <c:v>44614.512650462966</c:v>
                </c:pt>
                <c:pt idx="3430">
                  <c:v>44614.513379629629</c:v>
                </c:pt>
                <c:pt idx="3431">
                  <c:v>44614.514097222222</c:v>
                </c:pt>
                <c:pt idx="3432">
                  <c:v>44614.514826388891</c:v>
                </c:pt>
                <c:pt idx="3433">
                  <c:v>44614.515555555554</c:v>
                </c:pt>
                <c:pt idx="3434">
                  <c:v>44614.516273148147</c:v>
                </c:pt>
                <c:pt idx="3435">
                  <c:v>44614.517002314817</c:v>
                </c:pt>
                <c:pt idx="3436">
                  <c:v>44614.517731481479</c:v>
                </c:pt>
                <c:pt idx="3437">
                  <c:v>44614.518449074072</c:v>
                </c:pt>
                <c:pt idx="3438">
                  <c:v>44614.519178240742</c:v>
                </c:pt>
                <c:pt idx="3439">
                  <c:v>44614.519907407404</c:v>
                </c:pt>
                <c:pt idx="3440">
                  <c:v>44614.520624999997</c:v>
                </c:pt>
                <c:pt idx="3441">
                  <c:v>44614.521354166667</c:v>
                </c:pt>
                <c:pt idx="3442">
                  <c:v>44614.522083333337</c:v>
                </c:pt>
                <c:pt idx="3443">
                  <c:v>44614.522800925923</c:v>
                </c:pt>
                <c:pt idx="3444">
                  <c:v>44614.523576388892</c:v>
                </c:pt>
                <c:pt idx="3445">
                  <c:v>44614.524305555555</c:v>
                </c:pt>
                <c:pt idx="3446">
                  <c:v>44614.525034722225</c:v>
                </c:pt>
                <c:pt idx="3447">
                  <c:v>44614.525752314818</c:v>
                </c:pt>
                <c:pt idx="3448">
                  <c:v>44614.52648148148</c:v>
                </c:pt>
                <c:pt idx="3449">
                  <c:v>44614.52721064815</c:v>
                </c:pt>
                <c:pt idx="3450">
                  <c:v>44614.527928240743</c:v>
                </c:pt>
                <c:pt idx="3451">
                  <c:v>44614.528657407405</c:v>
                </c:pt>
                <c:pt idx="3452">
                  <c:v>44614.529386574075</c:v>
                </c:pt>
                <c:pt idx="3453">
                  <c:v>44614.530115740738</c:v>
                </c:pt>
                <c:pt idx="3454">
                  <c:v>44614.530833333331</c:v>
                </c:pt>
                <c:pt idx="3455">
                  <c:v>44614.5315625</c:v>
                </c:pt>
                <c:pt idx="3456">
                  <c:v>44614.53229166667</c:v>
                </c:pt>
                <c:pt idx="3457">
                  <c:v>44614.533009259256</c:v>
                </c:pt>
                <c:pt idx="3458">
                  <c:v>44614.533738425926</c:v>
                </c:pt>
                <c:pt idx="3459">
                  <c:v>44614.534467592595</c:v>
                </c:pt>
                <c:pt idx="3460">
                  <c:v>44614.535185185188</c:v>
                </c:pt>
                <c:pt idx="3461">
                  <c:v>44614.535914351851</c:v>
                </c:pt>
                <c:pt idx="3462">
                  <c:v>44614.536643518521</c:v>
                </c:pt>
                <c:pt idx="3463">
                  <c:v>44614.537361111114</c:v>
                </c:pt>
                <c:pt idx="3464">
                  <c:v>44614.538090277776</c:v>
                </c:pt>
                <c:pt idx="3465">
                  <c:v>44614.538819444446</c:v>
                </c:pt>
                <c:pt idx="3466">
                  <c:v>44614.539537037039</c:v>
                </c:pt>
                <c:pt idx="3467">
                  <c:v>44614.540266203701</c:v>
                </c:pt>
                <c:pt idx="3468">
                  <c:v>44614.540995370371</c:v>
                </c:pt>
                <c:pt idx="3469">
                  <c:v>44614.541712962964</c:v>
                </c:pt>
                <c:pt idx="3470">
                  <c:v>44614.542442129627</c:v>
                </c:pt>
                <c:pt idx="3471">
                  <c:v>44614.543171296296</c:v>
                </c:pt>
                <c:pt idx="3472">
                  <c:v>44614.543888888889</c:v>
                </c:pt>
                <c:pt idx="3473">
                  <c:v>44614.544618055559</c:v>
                </c:pt>
                <c:pt idx="3474">
                  <c:v>44614.545347222222</c:v>
                </c:pt>
                <c:pt idx="3475">
                  <c:v>44614.546064814815</c:v>
                </c:pt>
                <c:pt idx="3476">
                  <c:v>44614.546793981484</c:v>
                </c:pt>
                <c:pt idx="3477">
                  <c:v>44614.547523148147</c:v>
                </c:pt>
                <c:pt idx="3478">
                  <c:v>44614.54824074074</c:v>
                </c:pt>
                <c:pt idx="3479">
                  <c:v>44614.54896990741</c:v>
                </c:pt>
                <c:pt idx="3480">
                  <c:v>44614.549699074072</c:v>
                </c:pt>
                <c:pt idx="3481">
                  <c:v>44614.550416666665</c:v>
                </c:pt>
                <c:pt idx="3482">
                  <c:v>44614.551145833335</c:v>
                </c:pt>
                <c:pt idx="3483">
                  <c:v>44614.551874999997</c:v>
                </c:pt>
                <c:pt idx="3484">
                  <c:v>44614.55259259259</c:v>
                </c:pt>
                <c:pt idx="3485">
                  <c:v>44614.55332175926</c:v>
                </c:pt>
                <c:pt idx="3486">
                  <c:v>44614.554050925923</c:v>
                </c:pt>
                <c:pt idx="3487">
                  <c:v>44614.554768518516</c:v>
                </c:pt>
                <c:pt idx="3488">
                  <c:v>44614.555497685185</c:v>
                </c:pt>
                <c:pt idx="3489">
                  <c:v>44614.556226851855</c:v>
                </c:pt>
                <c:pt idx="3490">
                  <c:v>44614.556944444441</c:v>
                </c:pt>
                <c:pt idx="3491">
                  <c:v>44614.557673611111</c:v>
                </c:pt>
                <c:pt idx="3492">
                  <c:v>44614.55840277778</c:v>
                </c:pt>
                <c:pt idx="3493">
                  <c:v>44614.559120370373</c:v>
                </c:pt>
                <c:pt idx="3494">
                  <c:v>44614.559849537036</c:v>
                </c:pt>
                <c:pt idx="3495">
                  <c:v>44614.560578703706</c:v>
                </c:pt>
                <c:pt idx="3496">
                  <c:v>44614.561296296299</c:v>
                </c:pt>
                <c:pt idx="3497">
                  <c:v>44614.562025462961</c:v>
                </c:pt>
                <c:pt idx="3498">
                  <c:v>44614.562754629631</c:v>
                </c:pt>
                <c:pt idx="3499">
                  <c:v>44614.563472222224</c:v>
                </c:pt>
                <c:pt idx="3500">
                  <c:v>44614.564201388886</c:v>
                </c:pt>
                <c:pt idx="3501">
                  <c:v>44614.564918981479</c:v>
                </c:pt>
                <c:pt idx="3502">
                  <c:v>44614.565648148149</c:v>
                </c:pt>
                <c:pt idx="3503">
                  <c:v>44614.566377314812</c:v>
                </c:pt>
                <c:pt idx="3504">
                  <c:v>44614.567106481481</c:v>
                </c:pt>
                <c:pt idx="3505">
                  <c:v>44614.567824074074</c:v>
                </c:pt>
                <c:pt idx="3506">
                  <c:v>44614.568553240744</c:v>
                </c:pt>
                <c:pt idx="3507">
                  <c:v>44614.569282407407</c:v>
                </c:pt>
                <c:pt idx="3508">
                  <c:v>44614.57</c:v>
                </c:pt>
                <c:pt idx="3509">
                  <c:v>44614.570729166669</c:v>
                </c:pt>
                <c:pt idx="3510">
                  <c:v>44614.571458333332</c:v>
                </c:pt>
                <c:pt idx="3511">
                  <c:v>44614.572175925925</c:v>
                </c:pt>
                <c:pt idx="3512">
                  <c:v>44614.572905092595</c:v>
                </c:pt>
                <c:pt idx="3513">
                  <c:v>44614.573634259257</c:v>
                </c:pt>
                <c:pt idx="3514">
                  <c:v>44614.57435185185</c:v>
                </c:pt>
                <c:pt idx="3515">
                  <c:v>44614.575127314813</c:v>
                </c:pt>
                <c:pt idx="3516">
                  <c:v>44614.575856481482</c:v>
                </c:pt>
                <c:pt idx="3517">
                  <c:v>44614.576585648145</c:v>
                </c:pt>
                <c:pt idx="3518">
                  <c:v>44614.577303240738</c:v>
                </c:pt>
                <c:pt idx="3519">
                  <c:v>44614.578032407408</c:v>
                </c:pt>
                <c:pt idx="3520">
                  <c:v>44614.578761574077</c:v>
                </c:pt>
                <c:pt idx="3521">
                  <c:v>44614.57953703704</c:v>
                </c:pt>
                <c:pt idx="3522">
                  <c:v>44614.580254629633</c:v>
                </c:pt>
                <c:pt idx="3523">
                  <c:v>44614.580983796295</c:v>
                </c:pt>
                <c:pt idx="3524">
                  <c:v>44614.581712962965</c:v>
                </c:pt>
                <c:pt idx="3525">
                  <c:v>44614.582430555558</c:v>
                </c:pt>
                <c:pt idx="3526">
                  <c:v>44614.58315972222</c:v>
                </c:pt>
                <c:pt idx="3527">
                  <c:v>44614.58388888889</c:v>
                </c:pt>
                <c:pt idx="3528">
                  <c:v>44614.584606481483</c:v>
                </c:pt>
                <c:pt idx="3529">
                  <c:v>44614.585335648146</c:v>
                </c:pt>
                <c:pt idx="3530">
                  <c:v>44614.586064814815</c:v>
                </c:pt>
                <c:pt idx="3531">
                  <c:v>44614.586782407408</c:v>
                </c:pt>
                <c:pt idx="3532">
                  <c:v>44614.587557870371</c:v>
                </c:pt>
                <c:pt idx="3533">
                  <c:v>44614.588287037041</c:v>
                </c:pt>
                <c:pt idx="3534">
                  <c:v>44614.589016203703</c:v>
                </c:pt>
                <c:pt idx="3535">
                  <c:v>44614.589733796296</c:v>
                </c:pt>
                <c:pt idx="3536">
                  <c:v>44614.590462962966</c:v>
                </c:pt>
                <c:pt idx="3537">
                  <c:v>44614.591192129628</c:v>
                </c:pt>
                <c:pt idx="3538">
                  <c:v>44614.591967592591</c:v>
                </c:pt>
                <c:pt idx="3539">
                  <c:v>44614.59269675926</c:v>
                </c:pt>
                <c:pt idx="3540">
                  <c:v>44614.593414351853</c:v>
                </c:pt>
                <c:pt idx="3541">
                  <c:v>44614.594143518516</c:v>
                </c:pt>
                <c:pt idx="3542">
                  <c:v>44614.594872685186</c:v>
                </c:pt>
                <c:pt idx="3543">
                  <c:v>44614.595590277779</c:v>
                </c:pt>
                <c:pt idx="3544">
                  <c:v>44614.596319444441</c:v>
                </c:pt>
                <c:pt idx="3545">
                  <c:v>44614.597048611111</c:v>
                </c:pt>
                <c:pt idx="3546">
                  <c:v>44614.597766203704</c:v>
                </c:pt>
                <c:pt idx="3547">
                  <c:v>44614.598495370374</c:v>
                </c:pt>
                <c:pt idx="3548">
                  <c:v>44614.599224537036</c:v>
                </c:pt>
                <c:pt idx="3549">
                  <c:v>44614.599942129629</c:v>
                </c:pt>
                <c:pt idx="3550">
                  <c:v>44614.600671296299</c:v>
                </c:pt>
                <c:pt idx="3551">
                  <c:v>44614.601400462961</c:v>
                </c:pt>
                <c:pt idx="3552">
                  <c:v>44614.602118055554</c:v>
                </c:pt>
                <c:pt idx="3553">
                  <c:v>44614.602847222224</c:v>
                </c:pt>
                <c:pt idx="3554">
                  <c:v>44614.603622685187</c:v>
                </c:pt>
                <c:pt idx="3555">
                  <c:v>44614.604351851849</c:v>
                </c:pt>
                <c:pt idx="3556">
                  <c:v>44614.605069444442</c:v>
                </c:pt>
                <c:pt idx="3557">
                  <c:v>44614.605798611112</c:v>
                </c:pt>
                <c:pt idx="3558">
                  <c:v>44614.606527777774</c:v>
                </c:pt>
                <c:pt idx="3559">
                  <c:v>44614.607245370367</c:v>
                </c:pt>
                <c:pt idx="3560">
                  <c:v>44614.607974537037</c:v>
                </c:pt>
                <c:pt idx="3561">
                  <c:v>44614.60869212963</c:v>
                </c:pt>
                <c:pt idx="3562">
                  <c:v>44614.6094212963</c:v>
                </c:pt>
                <c:pt idx="3563">
                  <c:v>44614.610150462962</c:v>
                </c:pt>
                <c:pt idx="3564">
                  <c:v>44614.610868055555</c:v>
                </c:pt>
                <c:pt idx="3565">
                  <c:v>44614.611597222225</c:v>
                </c:pt>
                <c:pt idx="3566">
                  <c:v>44614.612326388888</c:v>
                </c:pt>
                <c:pt idx="3567">
                  <c:v>44614.613043981481</c:v>
                </c:pt>
                <c:pt idx="3568">
                  <c:v>44614.61377314815</c:v>
                </c:pt>
                <c:pt idx="3569">
                  <c:v>44614.614502314813</c:v>
                </c:pt>
                <c:pt idx="3570">
                  <c:v>44614.615219907406</c:v>
                </c:pt>
                <c:pt idx="3571">
                  <c:v>44614.615949074076</c:v>
                </c:pt>
                <c:pt idx="3572">
                  <c:v>44614.616678240738</c:v>
                </c:pt>
                <c:pt idx="3573">
                  <c:v>44614.617395833331</c:v>
                </c:pt>
                <c:pt idx="3574">
                  <c:v>44614.618125000001</c:v>
                </c:pt>
                <c:pt idx="3575">
                  <c:v>44614.618854166663</c:v>
                </c:pt>
                <c:pt idx="3576">
                  <c:v>44614.619571759256</c:v>
                </c:pt>
                <c:pt idx="3577">
                  <c:v>44614.620300925926</c:v>
                </c:pt>
                <c:pt idx="3578">
                  <c:v>44614.621030092596</c:v>
                </c:pt>
                <c:pt idx="3579">
                  <c:v>44614.621747685182</c:v>
                </c:pt>
                <c:pt idx="3580">
                  <c:v>44614.622476851851</c:v>
                </c:pt>
                <c:pt idx="3581">
                  <c:v>44614.623206018521</c:v>
                </c:pt>
                <c:pt idx="3582">
                  <c:v>44614.623923611114</c:v>
                </c:pt>
                <c:pt idx="3583">
                  <c:v>44614.624652777777</c:v>
                </c:pt>
                <c:pt idx="3584">
                  <c:v>44614.625381944446</c:v>
                </c:pt>
                <c:pt idx="3585">
                  <c:v>44614.626157407409</c:v>
                </c:pt>
                <c:pt idx="3586">
                  <c:v>44614.626886574071</c:v>
                </c:pt>
                <c:pt idx="3587">
                  <c:v>44614.627604166664</c:v>
                </c:pt>
                <c:pt idx="3588">
                  <c:v>44614.628333333334</c:v>
                </c:pt>
                <c:pt idx="3589">
                  <c:v>44614.629062499997</c:v>
                </c:pt>
                <c:pt idx="3590">
                  <c:v>44614.629780092589</c:v>
                </c:pt>
                <c:pt idx="3591">
                  <c:v>44614.630555555559</c:v>
                </c:pt>
                <c:pt idx="3592">
                  <c:v>44614.631284722222</c:v>
                </c:pt>
                <c:pt idx="3593">
                  <c:v>44614.632013888891</c:v>
                </c:pt>
                <c:pt idx="3594">
                  <c:v>44614.632731481484</c:v>
                </c:pt>
                <c:pt idx="3595">
                  <c:v>44614.633460648147</c:v>
                </c:pt>
                <c:pt idx="3596">
                  <c:v>44614.634189814817</c:v>
                </c:pt>
                <c:pt idx="3597">
                  <c:v>44614.63490740741</c:v>
                </c:pt>
                <c:pt idx="3598">
                  <c:v>44614.635636574072</c:v>
                </c:pt>
                <c:pt idx="3599">
                  <c:v>44614.636365740742</c:v>
                </c:pt>
                <c:pt idx="3600">
                  <c:v>44614.637083333335</c:v>
                </c:pt>
                <c:pt idx="3601">
                  <c:v>44614.637812499997</c:v>
                </c:pt>
                <c:pt idx="3602">
                  <c:v>44614.638541666667</c:v>
                </c:pt>
                <c:pt idx="3603">
                  <c:v>44614.63925925926</c:v>
                </c:pt>
                <c:pt idx="3604">
                  <c:v>44614.639988425923</c:v>
                </c:pt>
                <c:pt idx="3605">
                  <c:v>44614.640717592592</c:v>
                </c:pt>
                <c:pt idx="3606">
                  <c:v>44614.641435185185</c:v>
                </c:pt>
                <c:pt idx="3607">
                  <c:v>44614.642164351855</c:v>
                </c:pt>
                <c:pt idx="3608">
                  <c:v>44614.642893518518</c:v>
                </c:pt>
                <c:pt idx="3609">
                  <c:v>44614.643611111111</c:v>
                </c:pt>
                <c:pt idx="3610">
                  <c:v>44614.64434027778</c:v>
                </c:pt>
                <c:pt idx="3611">
                  <c:v>44614.645069444443</c:v>
                </c:pt>
                <c:pt idx="3612">
                  <c:v>44614.645787037036</c:v>
                </c:pt>
                <c:pt idx="3613">
                  <c:v>44614.646516203706</c:v>
                </c:pt>
                <c:pt idx="3614">
                  <c:v>44614.647245370368</c:v>
                </c:pt>
                <c:pt idx="3615">
                  <c:v>44614.647962962961</c:v>
                </c:pt>
                <c:pt idx="3616">
                  <c:v>44614.648692129631</c:v>
                </c:pt>
                <c:pt idx="3617">
                  <c:v>44614.649421296293</c:v>
                </c:pt>
                <c:pt idx="3618">
                  <c:v>44614.650138888886</c:v>
                </c:pt>
                <c:pt idx="3619">
                  <c:v>44614.650868055556</c:v>
                </c:pt>
                <c:pt idx="3620">
                  <c:v>44614.651597222219</c:v>
                </c:pt>
                <c:pt idx="3621">
                  <c:v>44614.652314814812</c:v>
                </c:pt>
                <c:pt idx="3622">
                  <c:v>44614.653043981481</c:v>
                </c:pt>
                <c:pt idx="3623">
                  <c:v>44614.653773148151</c:v>
                </c:pt>
                <c:pt idx="3624">
                  <c:v>44614.654490740744</c:v>
                </c:pt>
                <c:pt idx="3625">
                  <c:v>44614.655219907407</c:v>
                </c:pt>
                <c:pt idx="3626">
                  <c:v>44614.655949074076</c:v>
                </c:pt>
                <c:pt idx="3627">
                  <c:v>44614.656666666669</c:v>
                </c:pt>
                <c:pt idx="3628">
                  <c:v>44614.657395833332</c:v>
                </c:pt>
                <c:pt idx="3629">
                  <c:v>44614.658125000002</c:v>
                </c:pt>
                <c:pt idx="3630">
                  <c:v>44614.658842592595</c:v>
                </c:pt>
                <c:pt idx="3631">
                  <c:v>44614.659571759257</c:v>
                </c:pt>
                <c:pt idx="3632">
                  <c:v>44614.660300925927</c:v>
                </c:pt>
                <c:pt idx="3633">
                  <c:v>44614.66101851852</c:v>
                </c:pt>
                <c:pt idx="3634">
                  <c:v>44614.661747685182</c:v>
                </c:pt>
                <c:pt idx="3635">
                  <c:v>44614.662476851852</c:v>
                </c:pt>
                <c:pt idx="3636">
                  <c:v>44614.663194444445</c:v>
                </c:pt>
                <c:pt idx="3637">
                  <c:v>44614.663923611108</c:v>
                </c:pt>
                <c:pt idx="3638">
                  <c:v>44614.664652777778</c:v>
                </c:pt>
                <c:pt idx="3639">
                  <c:v>44614.665370370371</c:v>
                </c:pt>
                <c:pt idx="3640">
                  <c:v>44614.66609953704</c:v>
                </c:pt>
                <c:pt idx="3641">
                  <c:v>44614.666817129626</c:v>
                </c:pt>
                <c:pt idx="3642">
                  <c:v>44614.667546296296</c:v>
                </c:pt>
                <c:pt idx="3643">
                  <c:v>44614.668275462966</c:v>
                </c:pt>
                <c:pt idx="3644">
                  <c:v>44614.668993055559</c:v>
                </c:pt>
                <c:pt idx="3645">
                  <c:v>44614.669722222221</c:v>
                </c:pt>
                <c:pt idx="3646">
                  <c:v>44614.670451388891</c:v>
                </c:pt>
                <c:pt idx="3647">
                  <c:v>44614.671226851853</c:v>
                </c:pt>
                <c:pt idx="3648">
                  <c:v>44614.671956018516</c:v>
                </c:pt>
                <c:pt idx="3649">
                  <c:v>44614.672673611109</c:v>
                </c:pt>
                <c:pt idx="3650">
                  <c:v>44614.673402777778</c:v>
                </c:pt>
                <c:pt idx="3651">
                  <c:v>44614.674131944441</c:v>
                </c:pt>
                <c:pt idx="3652">
                  <c:v>44614.674849537034</c:v>
                </c:pt>
                <c:pt idx="3653">
                  <c:v>44614.675578703704</c:v>
                </c:pt>
                <c:pt idx="3654">
                  <c:v>44614.676296296297</c:v>
                </c:pt>
                <c:pt idx="3655">
                  <c:v>44614.677025462966</c:v>
                </c:pt>
                <c:pt idx="3656">
                  <c:v>44614.677754629629</c:v>
                </c:pt>
                <c:pt idx="3657">
                  <c:v>44614.678472222222</c:v>
                </c:pt>
                <c:pt idx="3658">
                  <c:v>44614.679201388892</c:v>
                </c:pt>
                <c:pt idx="3659">
                  <c:v>44614.679930555554</c:v>
                </c:pt>
                <c:pt idx="3660">
                  <c:v>44614.680648148147</c:v>
                </c:pt>
                <c:pt idx="3661">
                  <c:v>44614.681377314817</c:v>
                </c:pt>
                <c:pt idx="3662">
                  <c:v>44614.682106481479</c:v>
                </c:pt>
                <c:pt idx="3663">
                  <c:v>44614.682835648149</c:v>
                </c:pt>
                <c:pt idx="3664">
                  <c:v>44614.683553240742</c:v>
                </c:pt>
                <c:pt idx="3665">
                  <c:v>44614.684282407405</c:v>
                </c:pt>
                <c:pt idx="3666">
                  <c:v>44614.684999999998</c:v>
                </c:pt>
                <c:pt idx="3667">
                  <c:v>44614.685729166667</c:v>
                </c:pt>
                <c:pt idx="3668">
                  <c:v>44614.68645833333</c:v>
                </c:pt>
                <c:pt idx="3669">
                  <c:v>44614.687175925923</c:v>
                </c:pt>
                <c:pt idx="3670">
                  <c:v>44614.687905092593</c:v>
                </c:pt>
                <c:pt idx="3671">
                  <c:v>44614.688634259262</c:v>
                </c:pt>
                <c:pt idx="3672">
                  <c:v>44614.689351851855</c:v>
                </c:pt>
                <c:pt idx="3673">
                  <c:v>44614.690081018518</c:v>
                </c:pt>
                <c:pt idx="3674">
                  <c:v>44614.690810185188</c:v>
                </c:pt>
                <c:pt idx="3675">
                  <c:v>44614.691527777781</c:v>
                </c:pt>
                <c:pt idx="3676">
                  <c:v>44614.692256944443</c:v>
                </c:pt>
                <c:pt idx="3677">
                  <c:v>44614.692986111113</c:v>
                </c:pt>
                <c:pt idx="3678">
                  <c:v>44614.693703703706</c:v>
                </c:pt>
                <c:pt idx="3679">
                  <c:v>44614.694432870368</c:v>
                </c:pt>
                <c:pt idx="3680">
                  <c:v>44614.695162037038</c:v>
                </c:pt>
                <c:pt idx="3681">
                  <c:v>44614.695879629631</c:v>
                </c:pt>
                <c:pt idx="3682">
                  <c:v>44614.696608796294</c:v>
                </c:pt>
                <c:pt idx="3683">
                  <c:v>44614.697337962964</c:v>
                </c:pt>
                <c:pt idx="3684">
                  <c:v>44614.698055555556</c:v>
                </c:pt>
                <c:pt idx="3685">
                  <c:v>44614.698784722219</c:v>
                </c:pt>
                <c:pt idx="3686">
                  <c:v>44614.699513888889</c:v>
                </c:pt>
                <c:pt idx="3687">
                  <c:v>44614.700231481482</c:v>
                </c:pt>
                <c:pt idx="3688">
                  <c:v>44614.700960648152</c:v>
                </c:pt>
                <c:pt idx="3689">
                  <c:v>44614.701678240737</c:v>
                </c:pt>
                <c:pt idx="3690">
                  <c:v>44614.702407407407</c:v>
                </c:pt>
                <c:pt idx="3691">
                  <c:v>44614.703136574077</c:v>
                </c:pt>
                <c:pt idx="3692">
                  <c:v>44614.703865740739</c:v>
                </c:pt>
                <c:pt idx="3693">
                  <c:v>44614.704583333332</c:v>
                </c:pt>
                <c:pt idx="3694">
                  <c:v>44614.705312500002</c:v>
                </c:pt>
                <c:pt idx="3695">
                  <c:v>44614.706041666665</c:v>
                </c:pt>
                <c:pt idx="3696">
                  <c:v>44614.706759259258</c:v>
                </c:pt>
                <c:pt idx="3697">
                  <c:v>44614.707488425927</c:v>
                </c:pt>
                <c:pt idx="3698">
                  <c:v>44614.70821759259</c:v>
                </c:pt>
                <c:pt idx="3699">
                  <c:v>44614.708935185183</c:v>
                </c:pt>
                <c:pt idx="3700">
                  <c:v>44614.709664351853</c:v>
                </c:pt>
                <c:pt idx="3701">
                  <c:v>44614.710393518515</c:v>
                </c:pt>
                <c:pt idx="3702">
                  <c:v>44614.711122685185</c:v>
                </c:pt>
                <c:pt idx="3703">
                  <c:v>44614.711898148147</c:v>
                </c:pt>
                <c:pt idx="3704">
                  <c:v>44614.71261574074</c:v>
                </c:pt>
                <c:pt idx="3705">
                  <c:v>44614.71334490741</c:v>
                </c:pt>
                <c:pt idx="3706">
                  <c:v>44614.714074074072</c:v>
                </c:pt>
                <c:pt idx="3707">
                  <c:v>44614.714791666665</c:v>
                </c:pt>
                <c:pt idx="3708">
                  <c:v>44614.715520833335</c:v>
                </c:pt>
                <c:pt idx="3709">
                  <c:v>44614.716249999998</c:v>
                </c:pt>
                <c:pt idx="3710">
                  <c:v>44614.716967592591</c:v>
                </c:pt>
                <c:pt idx="3711">
                  <c:v>44614.71769675926</c:v>
                </c:pt>
                <c:pt idx="3712">
                  <c:v>44614.718425925923</c:v>
                </c:pt>
                <c:pt idx="3713">
                  <c:v>44614.719155092593</c:v>
                </c:pt>
                <c:pt idx="3714">
                  <c:v>44614.719872685186</c:v>
                </c:pt>
                <c:pt idx="3715">
                  <c:v>44614.720601851855</c:v>
                </c:pt>
                <c:pt idx="3716">
                  <c:v>44614.721331018518</c:v>
                </c:pt>
                <c:pt idx="3717">
                  <c:v>44614.722048611111</c:v>
                </c:pt>
                <c:pt idx="3718">
                  <c:v>44614.722777777781</c:v>
                </c:pt>
                <c:pt idx="3719">
                  <c:v>44614.723553240743</c:v>
                </c:pt>
                <c:pt idx="3720">
                  <c:v>44614.724270833336</c:v>
                </c:pt>
                <c:pt idx="3721">
                  <c:v>44614.724999999999</c:v>
                </c:pt>
                <c:pt idx="3722">
                  <c:v>44614.725729166668</c:v>
                </c:pt>
                <c:pt idx="3723">
                  <c:v>44614.726458333331</c:v>
                </c:pt>
                <c:pt idx="3724">
                  <c:v>44614.727175925924</c:v>
                </c:pt>
                <c:pt idx="3725">
                  <c:v>44614.727951388886</c:v>
                </c:pt>
                <c:pt idx="3726">
                  <c:v>44614.728680555556</c:v>
                </c:pt>
                <c:pt idx="3727">
                  <c:v>44614.729409722226</c:v>
                </c:pt>
                <c:pt idx="3728">
                  <c:v>44614.730127314811</c:v>
                </c:pt>
                <c:pt idx="3729">
                  <c:v>44614.730856481481</c:v>
                </c:pt>
                <c:pt idx="3730">
                  <c:v>44614.731585648151</c:v>
                </c:pt>
                <c:pt idx="3731">
                  <c:v>44614.732303240744</c:v>
                </c:pt>
                <c:pt idx="3732">
                  <c:v>44614.733032407406</c:v>
                </c:pt>
                <c:pt idx="3733">
                  <c:v>44614.733761574076</c:v>
                </c:pt>
                <c:pt idx="3734">
                  <c:v>44614.734479166669</c:v>
                </c:pt>
                <c:pt idx="3735">
                  <c:v>44614.735208333332</c:v>
                </c:pt>
                <c:pt idx="3736">
                  <c:v>44614.735937500001</c:v>
                </c:pt>
                <c:pt idx="3737">
                  <c:v>44614.736655092594</c:v>
                </c:pt>
                <c:pt idx="3738">
                  <c:v>44614.737384259257</c:v>
                </c:pt>
                <c:pt idx="3739">
                  <c:v>44614.738113425927</c:v>
                </c:pt>
                <c:pt idx="3740">
                  <c:v>44614.73883101852</c:v>
                </c:pt>
                <c:pt idx="3741">
                  <c:v>44614.739560185182</c:v>
                </c:pt>
                <c:pt idx="3742">
                  <c:v>44614.740289351852</c:v>
                </c:pt>
                <c:pt idx="3743">
                  <c:v>44614.741006944445</c:v>
                </c:pt>
                <c:pt idx="3744">
                  <c:v>44614.741736111115</c:v>
                </c:pt>
                <c:pt idx="3745">
                  <c:v>44614.742465277777</c:v>
                </c:pt>
                <c:pt idx="3746">
                  <c:v>44614.74318287037</c:v>
                </c:pt>
                <c:pt idx="3747">
                  <c:v>44614.74391203704</c:v>
                </c:pt>
                <c:pt idx="3748">
                  <c:v>44614.744641203702</c:v>
                </c:pt>
                <c:pt idx="3749">
                  <c:v>44614.745358796295</c:v>
                </c:pt>
                <c:pt idx="3750">
                  <c:v>44614.746087962965</c:v>
                </c:pt>
                <c:pt idx="3751">
                  <c:v>44614.746863425928</c:v>
                </c:pt>
                <c:pt idx="3752">
                  <c:v>44614.74759259259</c:v>
                </c:pt>
                <c:pt idx="3753">
                  <c:v>44614.748310185183</c:v>
                </c:pt>
                <c:pt idx="3754">
                  <c:v>44614.749039351853</c:v>
                </c:pt>
                <c:pt idx="3755">
                  <c:v>44614.749768518515</c:v>
                </c:pt>
                <c:pt idx="3756">
                  <c:v>44614.750486111108</c:v>
                </c:pt>
                <c:pt idx="3757">
                  <c:v>44614.751215277778</c:v>
                </c:pt>
                <c:pt idx="3758">
                  <c:v>44614.751944444448</c:v>
                </c:pt>
                <c:pt idx="3759">
                  <c:v>44614.752662037034</c:v>
                </c:pt>
                <c:pt idx="3760">
                  <c:v>44614.753391203703</c:v>
                </c:pt>
                <c:pt idx="3761">
                  <c:v>44614.754120370373</c:v>
                </c:pt>
                <c:pt idx="3762">
                  <c:v>44614.754837962966</c:v>
                </c:pt>
                <c:pt idx="3763">
                  <c:v>44614.755567129629</c:v>
                </c:pt>
                <c:pt idx="3764">
                  <c:v>44614.756296296298</c:v>
                </c:pt>
                <c:pt idx="3765">
                  <c:v>44614.757013888891</c:v>
                </c:pt>
                <c:pt idx="3766">
                  <c:v>44614.757743055554</c:v>
                </c:pt>
                <c:pt idx="3767">
                  <c:v>44614.758472222224</c:v>
                </c:pt>
                <c:pt idx="3768">
                  <c:v>44614.759189814817</c:v>
                </c:pt>
                <c:pt idx="3769">
                  <c:v>44614.759918981479</c:v>
                </c:pt>
                <c:pt idx="3770">
                  <c:v>44614.760648148149</c:v>
                </c:pt>
                <c:pt idx="3771">
                  <c:v>44614.761377314811</c:v>
                </c:pt>
                <c:pt idx="3772">
                  <c:v>44614.762094907404</c:v>
                </c:pt>
                <c:pt idx="3773">
                  <c:v>44614.762824074074</c:v>
                </c:pt>
                <c:pt idx="3774">
                  <c:v>44614.763541666667</c:v>
                </c:pt>
                <c:pt idx="3775">
                  <c:v>44614.764270833337</c:v>
                </c:pt>
                <c:pt idx="3776">
                  <c:v>44614.764999999999</c:v>
                </c:pt>
                <c:pt idx="3777">
                  <c:v>44614.765717592592</c:v>
                </c:pt>
                <c:pt idx="3778">
                  <c:v>44614.766446759262</c:v>
                </c:pt>
                <c:pt idx="3779">
                  <c:v>44614.767175925925</c:v>
                </c:pt>
                <c:pt idx="3780">
                  <c:v>44614.767893518518</c:v>
                </c:pt>
                <c:pt idx="3781">
                  <c:v>44614.768622685187</c:v>
                </c:pt>
                <c:pt idx="3782">
                  <c:v>44614.76935185185</c:v>
                </c:pt>
                <c:pt idx="3783">
                  <c:v>44614.770069444443</c:v>
                </c:pt>
                <c:pt idx="3784">
                  <c:v>44614.770798611113</c:v>
                </c:pt>
                <c:pt idx="3785">
                  <c:v>44614.771527777775</c:v>
                </c:pt>
                <c:pt idx="3786">
                  <c:v>44614.772245370368</c:v>
                </c:pt>
                <c:pt idx="3787">
                  <c:v>44614.773020833331</c:v>
                </c:pt>
                <c:pt idx="3788">
                  <c:v>44614.77375</c:v>
                </c:pt>
                <c:pt idx="3789">
                  <c:v>44614.77447916667</c:v>
                </c:pt>
                <c:pt idx="3790">
                  <c:v>44614.775196759256</c:v>
                </c:pt>
                <c:pt idx="3791">
                  <c:v>44614.775925925926</c:v>
                </c:pt>
                <c:pt idx="3792">
                  <c:v>44614.776655092595</c:v>
                </c:pt>
                <c:pt idx="3793">
                  <c:v>44614.777372685188</c:v>
                </c:pt>
                <c:pt idx="3794">
                  <c:v>44614.778101851851</c:v>
                </c:pt>
                <c:pt idx="3795">
                  <c:v>44614.778831018521</c:v>
                </c:pt>
                <c:pt idx="3796">
                  <c:v>44614.779548611114</c:v>
                </c:pt>
                <c:pt idx="3797">
                  <c:v>44614.780277777776</c:v>
                </c:pt>
                <c:pt idx="3798">
                  <c:v>44614.781006944446</c:v>
                </c:pt>
                <c:pt idx="3799">
                  <c:v>44614.781724537039</c:v>
                </c:pt>
                <c:pt idx="3800">
                  <c:v>44614.782453703701</c:v>
                </c:pt>
                <c:pt idx="3801">
                  <c:v>44614.783171296294</c:v>
                </c:pt>
                <c:pt idx="3802">
                  <c:v>44614.783900462964</c:v>
                </c:pt>
                <c:pt idx="3803">
                  <c:v>44614.784629629627</c:v>
                </c:pt>
                <c:pt idx="3804">
                  <c:v>44614.78534722222</c:v>
                </c:pt>
                <c:pt idx="3805">
                  <c:v>44614.786076388889</c:v>
                </c:pt>
                <c:pt idx="3806">
                  <c:v>44614.786805555559</c:v>
                </c:pt>
                <c:pt idx="3807">
                  <c:v>44614.787523148145</c:v>
                </c:pt>
                <c:pt idx="3808">
                  <c:v>44614.788252314815</c:v>
                </c:pt>
                <c:pt idx="3809">
                  <c:v>44614.788981481484</c:v>
                </c:pt>
                <c:pt idx="3810">
                  <c:v>44614.789699074077</c:v>
                </c:pt>
                <c:pt idx="3811">
                  <c:v>44614.79042824074</c:v>
                </c:pt>
                <c:pt idx="3812">
                  <c:v>44614.79115740741</c:v>
                </c:pt>
                <c:pt idx="3813">
                  <c:v>44614.791932870372</c:v>
                </c:pt>
                <c:pt idx="3814">
                  <c:v>44614.792662037034</c:v>
                </c:pt>
                <c:pt idx="3815">
                  <c:v>44614.793379629627</c:v>
                </c:pt>
                <c:pt idx="3816">
                  <c:v>44614.794108796297</c:v>
                </c:pt>
                <c:pt idx="3817">
                  <c:v>44614.79483796296</c:v>
                </c:pt>
                <c:pt idx="3818">
                  <c:v>44614.795555555553</c:v>
                </c:pt>
                <c:pt idx="3819">
                  <c:v>44614.796331018515</c:v>
                </c:pt>
                <c:pt idx="3820">
                  <c:v>44614.797060185185</c:v>
                </c:pt>
                <c:pt idx="3821">
                  <c:v>44614.797789351855</c:v>
                </c:pt>
                <c:pt idx="3822">
                  <c:v>44614.798506944448</c:v>
                </c:pt>
                <c:pt idx="3823">
                  <c:v>44614.79923611111</c:v>
                </c:pt>
                <c:pt idx="3824">
                  <c:v>44614.79996527778</c:v>
                </c:pt>
                <c:pt idx="3825">
                  <c:v>44614.800682870373</c:v>
                </c:pt>
                <c:pt idx="3826">
                  <c:v>44614.801412037035</c:v>
                </c:pt>
                <c:pt idx="3827">
                  <c:v>44614.802141203705</c:v>
                </c:pt>
                <c:pt idx="3828">
                  <c:v>44614.802858796298</c:v>
                </c:pt>
                <c:pt idx="3829">
                  <c:v>44614.803587962961</c:v>
                </c:pt>
                <c:pt idx="3830">
                  <c:v>44614.804363425923</c:v>
                </c:pt>
                <c:pt idx="3831">
                  <c:v>44614.805092592593</c:v>
                </c:pt>
                <c:pt idx="3832">
                  <c:v>44614.805821759262</c:v>
                </c:pt>
                <c:pt idx="3833">
                  <c:v>44614.806539351855</c:v>
                </c:pt>
                <c:pt idx="3834">
                  <c:v>44614.807268518518</c:v>
                </c:pt>
                <c:pt idx="3835">
                  <c:v>44614.807997685188</c:v>
                </c:pt>
                <c:pt idx="3836">
                  <c:v>44614.808761574073</c:v>
                </c:pt>
                <c:pt idx="3837">
                  <c:v>44614.809490740743</c:v>
                </c:pt>
                <c:pt idx="3838">
                  <c:v>44614.810219907406</c:v>
                </c:pt>
                <c:pt idx="3839">
                  <c:v>44614.810949074075</c:v>
                </c:pt>
                <c:pt idx="3840">
                  <c:v>44614.811666666668</c:v>
                </c:pt>
                <c:pt idx="3841">
                  <c:v>44614.812395833331</c:v>
                </c:pt>
                <c:pt idx="3842">
                  <c:v>44614.813171296293</c:v>
                </c:pt>
                <c:pt idx="3843">
                  <c:v>44614.813900462963</c:v>
                </c:pt>
                <c:pt idx="3844">
                  <c:v>44614.814618055556</c:v>
                </c:pt>
                <c:pt idx="3845">
                  <c:v>44614.815347222226</c:v>
                </c:pt>
                <c:pt idx="3846">
                  <c:v>44614.816076388888</c:v>
                </c:pt>
                <c:pt idx="3847">
                  <c:v>44614.816793981481</c:v>
                </c:pt>
                <c:pt idx="3848">
                  <c:v>44614.817523148151</c:v>
                </c:pt>
                <c:pt idx="3849">
                  <c:v>44614.818252314813</c:v>
                </c:pt>
                <c:pt idx="3850">
                  <c:v>44614.818969907406</c:v>
                </c:pt>
                <c:pt idx="3851">
                  <c:v>44614.819699074076</c:v>
                </c:pt>
                <c:pt idx="3852">
                  <c:v>44614.820428240739</c:v>
                </c:pt>
                <c:pt idx="3853">
                  <c:v>44614.821145833332</c:v>
                </c:pt>
                <c:pt idx="3854">
                  <c:v>44614.821875000001</c:v>
                </c:pt>
                <c:pt idx="3855">
                  <c:v>44614.822604166664</c:v>
                </c:pt>
                <c:pt idx="3856">
                  <c:v>44614.823321759257</c:v>
                </c:pt>
                <c:pt idx="3857">
                  <c:v>44614.824050925927</c:v>
                </c:pt>
                <c:pt idx="3858">
                  <c:v>44614.824826388889</c:v>
                </c:pt>
                <c:pt idx="3859">
                  <c:v>44614.825555555559</c:v>
                </c:pt>
                <c:pt idx="3860">
                  <c:v>44614.826284722221</c:v>
                </c:pt>
                <c:pt idx="3861">
                  <c:v>44614.827002314814</c:v>
                </c:pt>
                <c:pt idx="3862">
                  <c:v>44614.827731481484</c:v>
                </c:pt>
                <c:pt idx="3863">
                  <c:v>44614.828460648147</c:v>
                </c:pt>
                <c:pt idx="3864">
                  <c:v>44614.829224537039</c:v>
                </c:pt>
                <c:pt idx="3865">
                  <c:v>44614.829953703702</c:v>
                </c:pt>
                <c:pt idx="3866">
                  <c:v>44614.830682870372</c:v>
                </c:pt>
                <c:pt idx="3867">
                  <c:v>44614.831412037034</c:v>
                </c:pt>
                <c:pt idx="3868">
                  <c:v>44614.832129629627</c:v>
                </c:pt>
                <c:pt idx="3869">
                  <c:v>44614.832858796297</c:v>
                </c:pt>
                <c:pt idx="3870">
                  <c:v>44614.833634259259</c:v>
                </c:pt>
                <c:pt idx="3871">
                  <c:v>44614.834363425929</c:v>
                </c:pt>
                <c:pt idx="3872">
                  <c:v>44614.835081018522</c:v>
                </c:pt>
                <c:pt idx="3873">
                  <c:v>44614.835810185185</c:v>
                </c:pt>
                <c:pt idx="3874">
                  <c:v>44614.836539351854</c:v>
                </c:pt>
                <c:pt idx="3875">
                  <c:v>44614.837256944447</c:v>
                </c:pt>
                <c:pt idx="3876">
                  <c:v>44614.83798611111</c:v>
                </c:pt>
                <c:pt idx="3877">
                  <c:v>44614.83871527778</c:v>
                </c:pt>
                <c:pt idx="3878">
                  <c:v>44614.839444444442</c:v>
                </c:pt>
                <c:pt idx="3879">
                  <c:v>44614.840162037035</c:v>
                </c:pt>
                <c:pt idx="3880">
                  <c:v>44614.840891203705</c:v>
                </c:pt>
                <c:pt idx="3881">
                  <c:v>44614.841608796298</c:v>
                </c:pt>
                <c:pt idx="3882">
                  <c:v>44614.84233796296</c:v>
                </c:pt>
                <c:pt idx="3883">
                  <c:v>44614.84306712963</c:v>
                </c:pt>
                <c:pt idx="3884">
                  <c:v>44614.843784722223</c:v>
                </c:pt>
                <c:pt idx="3885">
                  <c:v>44614.844513888886</c:v>
                </c:pt>
                <c:pt idx="3886">
                  <c:v>44614.845289351855</c:v>
                </c:pt>
                <c:pt idx="3887">
                  <c:v>44614.846018518518</c:v>
                </c:pt>
                <c:pt idx="3888">
                  <c:v>44614.846736111111</c:v>
                </c:pt>
                <c:pt idx="3889">
                  <c:v>44614.84746527778</c:v>
                </c:pt>
                <c:pt idx="3890">
                  <c:v>44614.848194444443</c:v>
                </c:pt>
                <c:pt idx="3891">
                  <c:v>44614.848912037036</c:v>
                </c:pt>
                <c:pt idx="3892">
                  <c:v>44614.849687499998</c:v>
                </c:pt>
                <c:pt idx="3893">
                  <c:v>44614.850416666668</c:v>
                </c:pt>
                <c:pt idx="3894">
                  <c:v>44614.851145833331</c:v>
                </c:pt>
                <c:pt idx="3895">
                  <c:v>44614.851863425924</c:v>
                </c:pt>
                <c:pt idx="3896">
                  <c:v>44614.852592592593</c:v>
                </c:pt>
                <c:pt idx="3897">
                  <c:v>44614.853321759256</c:v>
                </c:pt>
                <c:pt idx="3898">
                  <c:v>44614.854039351849</c:v>
                </c:pt>
                <c:pt idx="3899">
                  <c:v>44614.854768518519</c:v>
                </c:pt>
                <c:pt idx="3900">
                  <c:v>44614.855497685188</c:v>
                </c:pt>
                <c:pt idx="3901">
                  <c:v>44614.856215277781</c:v>
                </c:pt>
                <c:pt idx="3902">
                  <c:v>44614.856944444444</c:v>
                </c:pt>
                <c:pt idx="3903">
                  <c:v>44614.857719907406</c:v>
                </c:pt>
                <c:pt idx="3904">
                  <c:v>44614.858449074076</c:v>
                </c:pt>
                <c:pt idx="3905">
                  <c:v>44614.859166666669</c:v>
                </c:pt>
                <c:pt idx="3906">
                  <c:v>44614.859895833331</c:v>
                </c:pt>
                <c:pt idx="3907">
                  <c:v>44614.860625000001</c:v>
                </c:pt>
                <c:pt idx="3908">
                  <c:v>44614.861342592594</c:v>
                </c:pt>
                <c:pt idx="3909">
                  <c:v>44614.862118055556</c:v>
                </c:pt>
                <c:pt idx="3910">
                  <c:v>44614.862847222219</c:v>
                </c:pt>
                <c:pt idx="3911">
                  <c:v>44614.863576388889</c:v>
                </c:pt>
                <c:pt idx="3912">
                  <c:v>44614.864293981482</c:v>
                </c:pt>
                <c:pt idx="3913">
                  <c:v>44614.865023148152</c:v>
                </c:pt>
                <c:pt idx="3914">
                  <c:v>44614.865752314814</c:v>
                </c:pt>
                <c:pt idx="3915">
                  <c:v>44614.866469907407</c:v>
                </c:pt>
                <c:pt idx="3916">
                  <c:v>44614.867199074077</c:v>
                </c:pt>
                <c:pt idx="3917">
                  <c:v>44614.867928240739</c:v>
                </c:pt>
                <c:pt idx="3918">
                  <c:v>44614.868657407409</c:v>
                </c:pt>
                <c:pt idx="3919">
                  <c:v>44614.869375000002</c:v>
                </c:pt>
                <c:pt idx="3920">
                  <c:v>44614.870104166665</c:v>
                </c:pt>
                <c:pt idx="3921">
                  <c:v>44614.870821759258</c:v>
                </c:pt>
                <c:pt idx="3922">
                  <c:v>44614.871550925927</c:v>
                </c:pt>
                <c:pt idx="3923">
                  <c:v>44614.87228009259</c:v>
                </c:pt>
                <c:pt idx="3924">
                  <c:v>44614.872997685183</c:v>
                </c:pt>
                <c:pt idx="3925">
                  <c:v>44614.873784722222</c:v>
                </c:pt>
                <c:pt idx="3926">
                  <c:v>44614.874502314815</c:v>
                </c:pt>
                <c:pt idx="3927">
                  <c:v>44614.875231481485</c:v>
                </c:pt>
                <c:pt idx="3928">
                  <c:v>44614.875960648147</c:v>
                </c:pt>
                <c:pt idx="3929">
                  <c:v>44614.87667824074</c:v>
                </c:pt>
                <c:pt idx="3930">
                  <c:v>44614.87740740741</c:v>
                </c:pt>
                <c:pt idx="3931">
                  <c:v>44614.878136574072</c:v>
                </c:pt>
                <c:pt idx="3932">
                  <c:v>44614.878865740742</c:v>
                </c:pt>
                <c:pt idx="3933">
                  <c:v>44614.879583333335</c:v>
                </c:pt>
                <c:pt idx="3934">
                  <c:v>44614.880312499998</c:v>
                </c:pt>
                <c:pt idx="3935">
                  <c:v>44614.881041666667</c:v>
                </c:pt>
                <c:pt idx="3936">
                  <c:v>44614.88177083333</c:v>
                </c:pt>
                <c:pt idx="3937">
                  <c:v>44614.882488425923</c:v>
                </c:pt>
                <c:pt idx="3938">
                  <c:v>44614.883217592593</c:v>
                </c:pt>
                <c:pt idx="3939">
                  <c:v>44614.883946759262</c:v>
                </c:pt>
                <c:pt idx="3940">
                  <c:v>44614.884675925925</c:v>
                </c:pt>
                <c:pt idx="3941">
                  <c:v>44614.885451388887</c:v>
                </c:pt>
                <c:pt idx="3942">
                  <c:v>44614.886180555557</c:v>
                </c:pt>
                <c:pt idx="3943">
                  <c:v>44614.88689814815</c:v>
                </c:pt>
                <c:pt idx="3944">
                  <c:v>44614.887627314813</c:v>
                </c:pt>
                <c:pt idx="3945">
                  <c:v>44614.888356481482</c:v>
                </c:pt>
                <c:pt idx="3946">
                  <c:v>44614.889085648145</c:v>
                </c:pt>
                <c:pt idx="3947">
                  <c:v>44614.889803240738</c:v>
                </c:pt>
                <c:pt idx="3948">
                  <c:v>44614.890532407408</c:v>
                </c:pt>
                <c:pt idx="3949">
                  <c:v>44614.891261574077</c:v>
                </c:pt>
                <c:pt idx="3950">
                  <c:v>44614.891979166663</c:v>
                </c:pt>
                <c:pt idx="3951">
                  <c:v>44614.892708333333</c:v>
                </c:pt>
                <c:pt idx="3952">
                  <c:v>44614.893437500003</c:v>
                </c:pt>
                <c:pt idx="3953">
                  <c:v>44614.894166666665</c:v>
                </c:pt>
                <c:pt idx="3954">
                  <c:v>44614.894884259258</c:v>
                </c:pt>
                <c:pt idx="3955">
                  <c:v>44614.895613425928</c:v>
                </c:pt>
                <c:pt idx="3956">
                  <c:v>44614.89634259259</c:v>
                </c:pt>
                <c:pt idx="3957">
                  <c:v>44614.89707175926</c:v>
                </c:pt>
                <c:pt idx="3958">
                  <c:v>44614.897789351853</c:v>
                </c:pt>
                <c:pt idx="3959">
                  <c:v>44614.898518518516</c:v>
                </c:pt>
                <c:pt idx="3960">
                  <c:v>44614.899247685185</c:v>
                </c:pt>
                <c:pt idx="3961">
                  <c:v>44614.899976851855</c:v>
                </c:pt>
                <c:pt idx="3962">
                  <c:v>44614.900694444441</c:v>
                </c:pt>
                <c:pt idx="3963">
                  <c:v>44614.901423611111</c:v>
                </c:pt>
                <c:pt idx="3964">
                  <c:v>44614.90215277778</c:v>
                </c:pt>
                <c:pt idx="3965">
                  <c:v>44614.902870370373</c:v>
                </c:pt>
                <c:pt idx="3966">
                  <c:v>44614.903599537036</c:v>
                </c:pt>
                <c:pt idx="3967">
                  <c:v>44614.904328703706</c:v>
                </c:pt>
                <c:pt idx="3968">
                  <c:v>44614.905046296299</c:v>
                </c:pt>
                <c:pt idx="3969">
                  <c:v>44614.905775462961</c:v>
                </c:pt>
                <c:pt idx="3970">
                  <c:v>44614.906504629631</c:v>
                </c:pt>
                <c:pt idx="3971">
                  <c:v>44614.907222222224</c:v>
                </c:pt>
                <c:pt idx="3972">
                  <c:v>44614.907997685186</c:v>
                </c:pt>
                <c:pt idx="3973">
                  <c:v>44614.908726851849</c:v>
                </c:pt>
                <c:pt idx="3974">
                  <c:v>44614.909444444442</c:v>
                </c:pt>
                <c:pt idx="3975">
                  <c:v>44614.910173611112</c:v>
                </c:pt>
                <c:pt idx="3976">
                  <c:v>44614.910902777781</c:v>
                </c:pt>
                <c:pt idx="3977">
                  <c:v>44614.911620370367</c:v>
                </c:pt>
                <c:pt idx="3978">
                  <c:v>44614.912395833337</c:v>
                </c:pt>
                <c:pt idx="3979">
                  <c:v>44614.913124999999</c:v>
                </c:pt>
                <c:pt idx="3980">
                  <c:v>44614.913842592592</c:v>
                </c:pt>
                <c:pt idx="3981">
                  <c:v>44614.914571759262</c:v>
                </c:pt>
                <c:pt idx="3982">
                  <c:v>44614.915300925924</c:v>
                </c:pt>
                <c:pt idx="3983">
                  <c:v>44614.916018518517</c:v>
                </c:pt>
                <c:pt idx="3984">
                  <c:v>44614.91679398148</c:v>
                </c:pt>
                <c:pt idx="3985">
                  <c:v>44614.917523148149</c:v>
                </c:pt>
                <c:pt idx="3986">
                  <c:v>44614.918240740742</c:v>
                </c:pt>
                <c:pt idx="3987">
                  <c:v>44614.918969907405</c:v>
                </c:pt>
                <c:pt idx="3988">
                  <c:v>44614.919699074075</c:v>
                </c:pt>
                <c:pt idx="3989">
                  <c:v>44614.920416666668</c:v>
                </c:pt>
                <c:pt idx="3990">
                  <c:v>44614.92119212963</c:v>
                </c:pt>
                <c:pt idx="3991">
                  <c:v>44614.9219212963</c:v>
                </c:pt>
                <c:pt idx="3992">
                  <c:v>44614.922638888886</c:v>
                </c:pt>
                <c:pt idx="3993">
                  <c:v>44614.923368055555</c:v>
                </c:pt>
                <c:pt idx="3994">
                  <c:v>44614.924097222225</c:v>
                </c:pt>
                <c:pt idx="3995">
                  <c:v>44614.924814814818</c:v>
                </c:pt>
                <c:pt idx="3996">
                  <c:v>44614.92559027778</c:v>
                </c:pt>
                <c:pt idx="3997">
                  <c:v>44614.926307870373</c:v>
                </c:pt>
                <c:pt idx="3998">
                  <c:v>44614.927037037036</c:v>
                </c:pt>
                <c:pt idx="3999">
                  <c:v>44614.927766203706</c:v>
                </c:pt>
                <c:pt idx="4000">
                  <c:v>44614.928483796299</c:v>
                </c:pt>
                <c:pt idx="4001">
                  <c:v>44614.929212962961</c:v>
                </c:pt>
                <c:pt idx="4002">
                  <c:v>44614.929988425924</c:v>
                </c:pt>
                <c:pt idx="4003">
                  <c:v>44614.930706018517</c:v>
                </c:pt>
                <c:pt idx="4004">
                  <c:v>44614.931435185186</c:v>
                </c:pt>
                <c:pt idx="4005">
                  <c:v>44614.932164351849</c:v>
                </c:pt>
                <c:pt idx="4006">
                  <c:v>44614.932881944442</c:v>
                </c:pt>
                <c:pt idx="4007">
                  <c:v>44614.933611111112</c:v>
                </c:pt>
                <c:pt idx="4008">
                  <c:v>44614.934386574074</c:v>
                </c:pt>
                <c:pt idx="4009">
                  <c:v>44614.935104166667</c:v>
                </c:pt>
                <c:pt idx="4010">
                  <c:v>44614.935833333337</c:v>
                </c:pt>
                <c:pt idx="4011">
                  <c:v>44614.936550925922</c:v>
                </c:pt>
                <c:pt idx="4012">
                  <c:v>44614.937280092592</c:v>
                </c:pt>
                <c:pt idx="4013">
                  <c:v>44614.938009259262</c:v>
                </c:pt>
                <c:pt idx="4014">
                  <c:v>44614.938784722224</c:v>
                </c:pt>
                <c:pt idx="4015">
                  <c:v>44614.939502314817</c:v>
                </c:pt>
                <c:pt idx="4016">
                  <c:v>44614.94023148148</c:v>
                </c:pt>
                <c:pt idx="4017">
                  <c:v>44614.940960648149</c:v>
                </c:pt>
                <c:pt idx="4018">
                  <c:v>44614.941678240742</c:v>
                </c:pt>
                <c:pt idx="4019">
                  <c:v>44614.942407407405</c:v>
                </c:pt>
                <c:pt idx="4020">
                  <c:v>44614.943182870367</c:v>
                </c:pt>
                <c:pt idx="4021">
                  <c:v>44614.94390046296</c:v>
                </c:pt>
                <c:pt idx="4022">
                  <c:v>44614.94462962963</c:v>
                </c:pt>
                <c:pt idx="4023">
                  <c:v>44614.9453587963</c:v>
                </c:pt>
                <c:pt idx="4024">
                  <c:v>44614.946076388886</c:v>
                </c:pt>
                <c:pt idx="4025">
                  <c:v>44614.946805555555</c:v>
                </c:pt>
                <c:pt idx="4026">
                  <c:v>44614.947569444441</c:v>
                </c:pt>
                <c:pt idx="4027">
                  <c:v>44614.948298611111</c:v>
                </c:pt>
                <c:pt idx="4028">
                  <c:v>44614.94902777778</c:v>
                </c:pt>
                <c:pt idx="4029">
                  <c:v>44614.949745370373</c:v>
                </c:pt>
                <c:pt idx="4030">
                  <c:v>44614.950474537036</c:v>
                </c:pt>
                <c:pt idx="4031">
                  <c:v>44614.951203703706</c:v>
                </c:pt>
                <c:pt idx="4032">
                  <c:v>44614.951967592591</c:v>
                </c:pt>
                <c:pt idx="4033">
                  <c:v>44614.952696759261</c:v>
                </c:pt>
                <c:pt idx="4034">
                  <c:v>44614.953425925924</c:v>
                </c:pt>
                <c:pt idx="4035">
                  <c:v>44614.954143518517</c:v>
                </c:pt>
                <c:pt idx="4036">
                  <c:v>44614.954872685186</c:v>
                </c:pt>
                <c:pt idx="4037">
                  <c:v>44614.955601851849</c:v>
                </c:pt>
                <c:pt idx="4038">
                  <c:v>44614.956365740742</c:v>
                </c:pt>
                <c:pt idx="4039">
                  <c:v>44614.957094907404</c:v>
                </c:pt>
                <c:pt idx="4040">
                  <c:v>44614.957824074074</c:v>
                </c:pt>
                <c:pt idx="4041">
                  <c:v>44614.958541666667</c:v>
                </c:pt>
                <c:pt idx="4042">
                  <c:v>44614.959270833337</c:v>
                </c:pt>
                <c:pt idx="4043">
                  <c:v>44614.96</c:v>
                </c:pt>
                <c:pt idx="4044">
                  <c:v>44614.960775462961</c:v>
                </c:pt>
                <c:pt idx="4045">
                  <c:v>44614.961493055554</c:v>
                </c:pt>
                <c:pt idx="4046">
                  <c:v>44614.962222222224</c:v>
                </c:pt>
                <c:pt idx="4047">
                  <c:v>44614.962939814817</c:v>
                </c:pt>
                <c:pt idx="4048">
                  <c:v>44614.96366898148</c:v>
                </c:pt>
                <c:pt idx="4049">
                  <c:v>44614.964398148149</c:v>
                </c:pt>
                <c:pt idx="4050">
                  <c:v>44614.965162037035</c:v>
                </c:pt>
                <c:pt idx="4051">
                  <c:v>44614.965891203705</c:v>
                </c:pt>
                <c:pt idx="4052">
                  <c:v>44614.966608796298</c:v>
                </c:pt>
                <c:pt idx="4053">
                  <c:v>44614.96733796296</c:v>
                </c:pt>
                <c:pt idx="4054">
                  <c:v>44614.96806712963</c:v>
                </c:pt>
                <c:pt idx="4055">
                  <c:v>44614.968784722223</c:v>
                </c:pt>
                <c:pt idx="4056">
                  <c:v>44614.969560185185</c:v>
                </c:pt>
                <c:pt idx="4057">
                  <c:v>44614.970277777778</c:v>
                </c:pt>
                <c:pt idx="4058">
                  <c:v>44614.971006944441</c:v>
                </c:pt>
                <c:pt idx="4059">
                  <c:v>44614.971724537034</c:v>
                </c:pt>
                <c:pt idx="4060">
                  <c:v>44614.972453703704</c:v>
                </c:pt>
                <c:pt idx="4061">
                  <c:v>44614.973182870373</c:v>
                </c:pt>
                <c:pt idx="4062">
                  <c:v>44614.973946759259</c:v>
                </c:pt>
                <c:pt idx="4063">
                  <c:v>44614.974675925929</c:v>
                </c:pt>
                <c:pt idx="4064">
                  <c:v>44614.975393518522</c:v>
                </c:pt>
                <c:pt idx="4065">
                  <c:v>44614.976122685184</c:v>
                </c:pt>
                <c:pt idx="4066">
                  <c:v>44614.976840277777</c:v>
                </c:pt>
                <c:pt idx="4067">
                  <c:v>44614.977569444447</c:v>
                </c:pt>
                <c:pt idx="4068">
                  <c:v>44614.978333333333</c:v>
                </c:pt>
                <c:pt idx="4069">
                  <c:v>44614.979062500002</c:v>
                </c:pt>
                <c:pt idx="4070">
                  <c:v>44614.979791666665</c:v>
                </c:pt>
                <c:pt idx="4071">
                  <c:v>44614.980509259258</c:v>
                </c:pt>
                <c:pt idx="4072">
                  <c:v>44614.981238425928</c:v>
                </c:pt>
                <c:pt idx="4073">
                  <c:v>44614.98196759259</c:v>
                </c:pt>
                <c:pt idx="4074">
                  <c:v>44614.982743055552</c:v>
                </c:pt>
                <c:pt idx="4075">
                  <c:v>44614.983460648145</c:v>
                </c:pt>
                <c:pt idx="4076">
                  <c:v>44614.984189814815</c:v>
                </c:pt>
                <c:pt idx="4077">
                  <c:v>44614.984918981485</c:v>
                </c:pt>
                <c:pt idx="4078">
                  <c:v>44614.985636574071</c:v>
                </c:pt>
                <c:pt idx="4079">
                  <c:v>44614.98636574074</c:v>
                </c:pt>
                <c:pt idx="4080">
                  <c:v>44614.987141203703</c:v>
                </c:pt>
                <c:pt idx="4081">
                  <c:v>44614.987870370373</c:v>
                </c:pt>
                <c:pt idx="4082">
                  <c:v>44614.988587962966</c:v>
                </c:pt>
                <c:pt idx="4083">
                  <c:v>44614.989317129628</c:v>
                </c:pt>
                <c:pt idx="4084">
                  <c:v>44614.990046296298</c:v>
                </c:pt>
                <c:pt idx="4085">
                  <c:v>44614.990763888891</c:v>
                </c:pt>
                <c:pt idx="4086">
                  <c:v>44614.991493055553</c:v>
                </c:pt>
                <c:pt idx="4087">
                  <c:v>44614.992222222223</c:v>
                </c:pt>
                <c:pt idx="4088">
                  <c:v>44614.992951388886</c:v>
                </c:pt>
                <c:pt idx="4089">
                  <c:v>44614.993668981479</c:v>
                </c:pt>
                <c:pt idx="4090">
                  <c:v>44614.994398148148</c:v>
                </c:pt>
                <c:pt idx="4091">
                  <c:v>44614.995127314818</c:v>
                </c:pt>
                <c:pt idx="4092">
                  <c:v>44614.995844907404</c:v>
                </c:pt>
                <c:pt idx="4093">
                  <c:v>44614.996574074074</c:v>
                </c:pt>
                <c:pt idx="4094">
                  <c:v>44614.997303240743</c:v>
                </c:pt>
                <c:pt idx="4095">
                  <c:v>44614.998020833336</c:v>
                </c:pt>
                <c:pt idx="4096">
                  <c:v>44614.998749999999</c:v>
                </c:pt>
                <c:pt idx="4097">
                  <c:v>44614.999479166669</c:v>
                </c:pt>
                <c:pt idx="4098">
                  <c:v>44615.000196759262</c:v>
                </c:pt>
                <c:pt idx="4099">
                  <c:v>44615.000925925924</c:v>
                </c:pt>
                <c:pt idx="4100">
                  <c:v>44615.001655092594</c:v>
                </c:pt>
                <c:pt idx="4101">
                  <c:v>44615.002384259256</c:v>
                </c:pt>
                <c:pt idx="4102">
                  <c:v>44615.003101851849</c:v>
                </c:pt>
                <c:pt idx="4103">
                  <c:v>44615.003831018519</c:v>
                </c:pt>
                <c:pt idx="4104">
                  <c:v>44615.004560185182</c:v>
                </c:pt>
                <c:pt idx="4105">
                  <c:v>44615.005277777775</c:v>
                </c:pt>
                <c:pt idx="4106">
                  <c:v>44615.006006944444</c:v>
                </c:pt>
                <c:pt idx="4107">
                  <c:v>44615.006736111114</c:v>
                </c:pt>
                <c:pt idx="4108">
                  <c:v>44615.007465277777</c:v>
                </c:pt>
                <c:pt idx="4109">
                  <c:v>44615.00818287037</c:v>
                </c:pt>
                <c:pt idx="4110">
                  <c:v>44615.008912037039</c:v>
                </c:pt>
                <c:pt idx="4111">
                  <c:v>44615.009641203702</c:v>
                </c:pt>
                <c:pt idx="4112">
                  <c:v>44615.010358796295</c:v>
                </c:pt>
                <c:pt idx="4113">
                  <c:v>44615.011087962965</c:v>
                </c:pt>
                <c:pt idx="4114">
                  <c:v>44615.011817129627</c:v>
                </c:pt>
                <c:pt idx="4115">
                  <c:v>44615.012546296297</c:v>
                </c:pt>
                <c:pt idx="4116">
                  <c:v>44615.01326388889</c:v>
                </c:pt>
                <c:pt idx="4117">
                  <c:v>44615.013993055552</c:v>
                </c:pt>
                <c:pt idx="4118">
                  <c:v>44615.014710648145</c:v>
                </c:pt>
                <c:pt idx="4119">
                  <c:v>44615.015439814815</c:v>
                </c:pt>
                <c:pt idx="4120">
                  <c:v>44615.016168981485</c:v>
                </c:pt>
                <c:pt idx="4121">
                  <c:v>44615.016944444447</c:v>
                </c:pt>
                <c:pt idx="4122">
                  <c:v>44615.01766203704</c:v>
                </c:pt>
                <c:pt idx="4123">
                  <c:v>44615.018391203703</c:v>
                </c:pt>
                <c:pt idx="4124">
                  <c:v>44615.019108796296</c:v>
                </c:pt>
                <c:pt idx="4125">
                  <c:v>44615.019837962966</c:v>
                </c:pt>
                <c:pt idx="4126">
                  <c:v>44615.020567129628</c:v>
                </c:pt>
                <c:pt idx="4127">
                  <c:v>44615.02134259259</c:v>
                </c:pt>
                <c:pt idx="4128">
                  <c:v>44615.022060185183</c:v>
                </c:pt>
                <c:pt idx="4129">
                  <c:v>44615.022789351853</c:v>
                </c:pt>
                <c:pt idx="4130">
                  <c:v>44615.023518518516</c:v>
                </c:pt>
                <c:pt idx="4131">
                  <c:v>44615.024236111109</c:v>
                </c:pt>
                <c:pt idx="4132">
                  <c:v>44615.024965277778</c:v>
                </c:pt>
                <c:pt idx="4133">
                  <c:v>44615.025740740741</c:v>
                </c:pt>
                <c:pt idx="4134">
                  <c:v>44615.026469907411</c:v>
                </c:pt>
                <c:pt idx="4135">
                  <c:v>44615.027187500003</c:v>
                </c:pt>
                <c:pt idx="4136">
                  <c:v>44615.027916666666</c:v>
                </c:pt>
                <c:pt idx="4137">
                  <c:v>44615.028645833336</c:v>
                </c:pt>
                <c:pt idx="4138">
                  <c:v>44615.029363425929</c:v>
                </c:pt>
                <c:pt idx="4139">
                  <c:v>44615.030138888891</c:v>
                </c:pt>
                <c:pt idx="4140">
                  <c:v>44615.030868055554</c:v>
                </c:pt>
                <c:pt idx="4141">
                  <c:v>44615.031585648147</c:v>
                </c:pt>
                <c:pt idx="4142">
                  <c:v>44615.032314814816</c:v>
                </c:pt>
                <c:pt idx="4143">
                  <c:v>44615.033043981479</c:v>
                </c:pt>
                <c:pt idx="4144">
                  <c:v>44615.033761574072</c:v>
                </c:pt>
                <c:pt idx="4145">
                  <c:v>44615.034537037034</c:v>
                </c:pt>
                <c:pt idx="4146">
                  <c:v>44615.035266203704</c:v>
                </c:pt>
                <c:pt idx="4147">
                  <c:v>44615.035995370374</c:v>
                </c:pt>
                <c:pt idx="4148">
                  <c:v>44615.036712962959</c:v>
                </c:pt>
                <c:pt idx="4149">
                  <c:v>44615.037442129629</c:v>
                </c:pt>
                <c:pt idx="4150">
                  <c:v>44615.038171296299</c:v>
                </c:pt>
                <c:pt idx="4151">
                  <c:v>44615.038946759261</c:v>
                </c:pt>
                <c:pt idx="4152">
                  <c:v>44615.039664351854</c:v>
                </c:pt>
                <c:pt idx="4153">
                  <c:v>44615.040393518517</c:v>
                </c:pt>
                <c:pt idx="4154">
                  <c:v>44615.041122685187</c:v>
                </c:pt>
                <c:pt idx="4155">
                  <c:v>44615.04184027778</c:v>
                </c:pt>
                <c:pt idx="4156">
                  <c:v>44615.042569444442</c:v>
                </c:pt>
                <c:pt idx="4157">
                  <c:v>44615.043298611112</c:v>
                </c:pt>
                <c:pt idx="4158">
                  <c:v>44615.044016203705</c:v>
                </c:pt>
                <c:pt idx="4159">
                  <c:v>44615.044745370367</c:v>
                </c:pt>
                <c:pt idx="4160">
                  <c:v>44615.045474537037</c:v>
                </c:pt>
                <c:pt idx="4161">
                  <c:v>44615.04619212963</c:v>
                </c:pt>
                <c:pt idx="4162">
                  <c:v>44615.0469212963</c:v>
                </c:pt>
                <c:pt idx="4163">
                  <c:v>44615.047650462962</c:v>
                </c:pt>
                <c:pt idx="4164">
                  <c:v>44615.048368055555</c:v>
                </c:pt>
                <c:pt idx="4165">
                  <c:v>44615.049097222225</c:v>
                </c:pt>
                <c:pt idx="4166">
                  <c:v>44615.049826388888</c:v>
                </c:pt>
                <c:pt idx="4167">
                  <c:v>44615.05060185185</c:v>
                </c:pt>
                <c:pt idx="4168">
                  <c:v>44615.051319444443</c:v>
                </c:pt>
                <c:pt idx="4169">
                  <c:v>44615.052048611113</c:v>
                </c:pt>
                <c:pt idx="4170">
                  <c:v>44615.052777777775</c:v>
                </c:pt>
                <c:pt idx="4171">
                  <c:v>44615.053495370368</c:v>
                </c:pt>
                <c:pt idx="4172">
                  <c:v>44615.054224537038</c:v>
                </c:pt>
                <c:pt idx="4173">
                  <c:v>44615.055</c:v>
                </c:pt>
                <c:pt idx="4174">
                  <c:v>44615.05572916667</c:v>
                </c:pt>
                <c:pt idx="4175">
                  <c:v>44615.056446759256</c:v>
                </c:pt>
                <c:pt idx="4176">
                  <c:v>44615.057175925926</c:v>
                </c:pt>
                <c:pt idx="4177">
                  <c:v>44615.057893518519</c:v>
                </c:pt>
                <c:pt idx="4178">
                  <c:v>44615.058622685188</c:v>
                </c:pt>
                <c:pt idx="4179">
                  <c:v>44615.059398148151</c:v>
                </c:pt>
                <c:pt idx="4180">
                  <c:v>44615.060127314813</c:v>
                </c:pt>
                <c:pt idx="4181">
                  <c:v>44615.060856481483</c:v>
                </c:pt>
                <c:pt idx="4182">
                  <c:v>44615.061574074076</c:v>
                </c:pt>
                <c:pt idx="4183">
                  <c:v>44615.062303240738</c:v>
                </c:pt>
                <c:pt idx="4184">
                  <c:v>44615.063032407408</c:v>
                </c:pt>
                <c:pt idx="4185">
                  <c:v>44615.063796296294</c:v>
                </c:pt>
                <c:pt idx="4186">
                  <c:v>44615.064525462964</c:v>
                </c:pt>
                <c:pt idx="4187">
                  <c:v>44615.065254629626</c:v>
                </c:pt>
                <c:pt idx="4188">
                  <c:v>44615.065972222219</c:v>
                </c:pt>
                <c:pt idx="4189">
                  <c:v>44615.066701388889</c:v>
                </c:pt>
                <c:pt idx="4190">
                  <c:v>44615.067430555559</c:v>
                </c:pt>
                <c:pt idx="4191">
                  <c:v>44615.068206018521</c:v>
                </c:pt>
                <c:pt idx="4192">
                  <c:v>44615.068923611114</c:v>
                </c:pt>
                <c:pt idx="4193">
                  <c:v>44615.069652777776</c:v>
                </c:pt>
                <c:pt idx="4194">
                  <c:v>44615.070370370369</c:v>
                </c:pt>
                <c:pt idx="4195">
                  <c:v>44615.071099537039</c:v>
                </c:pt>
                <c:pt idx="4196">
                  <c:v>44615.071828703702</c:v>
                </c:pt>
                <c:pt idx="4197">
                  <c:v>44615.072604166664</c:v>
                </c:pt>
                <c:pt idx="4198">
                  <c:v>44615.073321759257</c:v>
                </c:pt>
                <c:pt idx="4199">
                  <c:v>44615.074050925927</c:v>
                </c:pt>
                <c:pt idx="4200">
                  <c:v>44615.074780092589</c:v>
                </c:pt>
                <c:pt idx="4201">
                  <c:v>44615.075497685182</c:v>
                </c:pt>
                <c:pt idx="4202">
                  <c:v>44615.076226851852</c:v>
                </c:pt>
                <c:pt idx="4203">
                  <c:v>44615.077002314814</c:v>
                </c:pt>
                <c:pt idx="4204">
                  <c:v>44615.077731481484</c:v>
                </c:pt>
                <c:pt idx="4205">
                  <c:v>44615.078449074077</c:v>
                </c:pt>
                <c:pt idx="4206">
                  <c:v>44615.07917824074</c:v>
                </c:pt>
                <c:pt idx="4207">
                  <c:v>44615.079907407409</c:v>
                </c:pt>
                <c:pt idx="4208">
                  <c:v>44615.080625000002</c:v>
                </c:pt>
                <c:pt idx="4209">
                  <c:v>44615.081354166665</c:v>
                </c:pt>
                <c:pt idx="4210">
                  <c:v>44615.082083333335</c:v>
                </c:pt>
                <c:pt idx="4211">
                  <c:v>44615.082800925928</c:v>
                </c:pt>
                <c:pt idx="4212">
                  <c:v>44615.08353009259</c:v>
                </c:pt>
                <c:pt idx="4213">
                  <c:v>44615.08425925926</c:v>
                </c:pt>
                <c:pt idx="4214">
                  <c:v>44615.085034722222</c:v>
                </c:pt>
                <c:pt idx="4215">
                  <c:v>44615.085763888892</c:v>
                </c:pt>
                <c:pt idx="4216">
                  <c:v>44615.086481481485</c:v>
                </c:pt>
                <c:pt idx="4217">
                  <c:v>44615.087210648147</c:v>
                </c:pt>
                <c:pt idx="4218">
                  <c:v>44615.08792824074</c:v>
                </c:pt>
                <c:pt idx="4219">
                  <c:v>44615.08865740741</c:v>
                </c:pt>
                <c:pt idx="4220">
                  <c:v>44615.089432870373</c:v>
                </c:pt>
                <c:pt idx="4221">
                  <c:v>44615.090162037035</c:v>
                </c:pt>
                <c:pt idx="4222">
                  <c:v>44615.090879629628</c:v>
                </c:pt>
                <c:pt idx="4223">
                  <c:v>44615.091608796298</c:v>
                </c:pt>
                <c:pt idx="4224">
                  <c:v>44615.09233796296</c:v>
                </c:pt>
                <c:pt idx="4225">
                  <c:v>44615.093055555553</c:v>
                </c:pt>
                <c:pt idx="4226">
                  <c:v>44615.093831018516</c:v>
                </c:pt>
                <c:pt idx="4227">
                  <c:v>44615.094560185185</c:v>
                </c:pt>
                <c:pt idx="4228">
                  <c:v>44615.095289351855</c:v>
                </c:pt>
                <c:pt idx="4229">
                  <c:v>44615.096006944441</c:v>
                </c:pt>
                <c:pt idx="4230">
                  <c:v>44615.096736111111</c:v>
                </c:pt>
                <c:pt idx="4231">
                  <c:v>44615.09746527778</c:v>
                </c:pt>
                <c:pt idx="4232">
                  <c:v>44615.098182870373</c:v>
                </c:pt>
                <c:pt idx="4233">
                  <c:v>44615.098912037036</c:v>
                </c:pt>
                <c:pt idx="4234">
                  <c:v>44615.099629629629</c:v>
                </c:pt>
                <c:pt idx="4235">
                  <c:v>44615.100358796299</c:v>
                </c:pt>
                <c:pt idx="4236">
                  <c:v>44615.101087962961</c:v>
                </c:pt>
                <c:pt idx="4237">
                  <c:v>44615.101863425924</c:v>
                </c:pt>
                <c:pt idx="4238">
                  <c:v>44615.102592592593</c:v>
                </c:pt>
                <c:pt idx="4239">
                  <c:v>44615.103310185186</c:v>
                </c:pt>
                <c:pt idx="4240">
                  <c:v>44615.104039351849</c:v>
                </c:pt>
                <c:pt idx="4241">
                  <c:v>44615.104768518519</c:v>
                </c:pt>
                <c:pt idx="4242">
                  <c:v>44615.105486111112</c:v>
                </c:pt>
                <c:pt idx="4243">
                  <c:v>44615.106261574074</c:v>
                </c:pt>
                <c:pt idx="4244">
                  <c:v>44615.106990740744</c:v>
                </c:pt>
                <c:pt idx="4245">
                  <c:v>44615.107719907406</c:v>
                </c:pt>
                <c:pt idx="4246">
                  <c:v>44615.108437499999</c:v>
                </c:pt>
                <c:pt idx="4247">
                  <c:v>44615.109166666669</c:v>
                </c:pt>
                <c:pt idx="4248">
                  <c:v>44615.109895833331</c:v>
                </c:pt>
                <c:pt idx="4249">
                  <c:v>44615.110659722224</c:v>
                </c:pt>
                <c:pt idx="4250">
                  <c:v>44615.111388888887</c:v>
                </c:pt>
                <c:pt idx="4251">
                  <c:v>44615.112118055556</c:v>
                </c:pt>
                <c:pt idx="4252">
                  <c:v>44615.112835648149</c:v>
                </c:pt>
                <c:pt idx="4253">
                  <c:v>44615.113564814812</c:v>
                </c:pt>
                <c:pt idx="4254">
                  <c:v>44615.114293981482</c:v>
                </c:pt>
                <c:pt idx="4255">
                  <c:v>44615.115069444444</c:v>
                </c:pt>
                <c:pt idx="4256">
                  <c:v>44615.115787037037</c:v>
                </c:pt>
                <c:pt idx="4257">
                  <c:v>44615.116516203707</c:v>
                </c:pt>
                <c:pt idx="4258">
                  <c:v>44615.117245370369</c:v>
                </c:pt>
                <c:pt idx="4259">
                  <c:v>44615.117962962962</c:v>
                </c:pt>
                <c:pt idx="4260">
                  <c:v>44615.118692129632</c:v>
                </c:pt>
                <c:pt idx="4261">
                  <c:v>44615.119421296295</c:v>
                </c:pt>
                <c:pt idx="4262">
                  <c:v>44615.120138888888</c:v>
                </c:pt>
                <c:pt idx="4263">
                  <c:v>44615.120868055557</c:v>
                </c:pt>
                <c:pt idx="4264">
                  <c:v>44615.12159722222</c:v>
                </c:pt>
                <c:pt idx="4265">
                  <c:v>44615.12232638889</c:v>
                </c:pt>
                <c:pt idx="4266">
                  <c:v>44615.123090277775</c:v>
                </c:pt>
                <c:pt idx="4267">
                  <c:v>44615.123819444445</c:v>
                </c:pt>
                <c:pt idx="4268">
                  <c:v>44615.124548611115</c:v>
                </c:pt>
                <c:pt idx="4269">
                  <c:v>44615.1252662037</c:v>
                </c:pt>
                <c:pt idx="4270">
                  <c:v>44615.12599537037</c:v>
                </c:pt>
                <c:pt idx="4271">
                  <c:v>44615.12672453704</c:v>
                </c:pt>
                <c:pt idx="4272">
                  <c:v>44615.127488425926</c:v>
                </c:pt>
                <c:pt idx="4273">
                  <c:v>44615.128217592595</c:v>
                </c:pt>
                <c:pt idx="4274">
                  <c:v>44615.128946759258</c:v>
                </c:pt>
                <c:pt idx="4275">
                  <c:v>44615.129664351851</c:v>
                </c:pt>
                <c:pt idx="4276">
                  <c:v>44615.130393518521</c:v>
                </c:pt>
                <c:pt idx="4277">
                  <c:v>44615.131122685183</c:v>
                </c:pt>
                <c:pt idx="4278">
                  <c:v>44615.131898148145</c:v>
                </c:pt>
                <c:pt idx="4279">
                  <c:v>44615.132615740738</c:v>
                </c:pt>
                <c:pt idx="4280">
                  <c:v>44615.133344907408</c:v>
                </c:pt>
                <c:pt idx="4281">
                  <c:v>44615.134074074071</c:v>
                </c:pt>
                <c:pt idx="4282">
                  <c:v>44615.134791666664</c:v>
                </c:pt>
                <c:pt idx="4283">
                  <c:v>44615.135520833333</c:v>
                </c:pt>
                <c:pt idx="4284">
                  <c:v>44615.136250000003</c:v>
                </c:pt>
                <c:pt idx="4285">
                  <c:v>44615.136979166666</c:v>
                </c:pt>
                <c:pt idx="4286">
                  <c:v>44615.137696759259</c:v>
                </c:pt>
                <c:pt idx="4287">
                  <c:v>44615.138425925928</c:v>
                </c:pt>
                <c:pt idx="4288">
                  <c:v>44615.139155092591</c:v>
                </c:pt>
                <c:pt idx="4289">
                  <c:v>44615.139918981484</c:v>
                </c:pt>
                <c:pt idx="4290">
                  <c:v>44615.140648148146</c:v>
                </c:pt>
                <c:pt idx="4291">
                  <c:v>44615.141377314816</c:v>
                </c:pt>
                <c:pt idx="4292">
                  <c:v>44615.142106481479</c:v>
                </c:pt>
                <c:pt idx="4293">
                  <c:v>44615.142824074072</c:v>
                </c:pt>
                <c:pt idx="4294">
                  <c:v>44615.143553240741</c:v>
                </c:pt>
                <c:pt idx="4295">
                  <c:v>44615.144328703704</c:v>
                </c:pt>
                <c:pt idx="4296">
                  <c:v>44615.145057870373</c:v>
                </c:pt>
                <c:pt idx="4297">
                  <c:v>44615.145775462966</c:v>
                </c:pt>
                <c:pt idx="4298">
                  <c:v>44615.146504629629</c:v>
                </c:pt>
                <c:pt idx="4299">
                  <c:v>44615.147222222222</c:v>
                </c:pt>
                <c:pt idx="4300">
                  <c:v>44615.147951388892</c:v>
                </c:pt>
                <c:pt idx="4301">
                  <c:v>44615.148726851854</c:v>
                </c:pt>
                <c:pt idx="4302">
                  <c:v>44615.149456018517</c:v>
                </c:pt>
                <c:pt idx="4303">
                  <c:v>44615.150173611109</c:v>
                </c:pt>
                <c:pt idx="4304">
                  <c:v>44615.150902777779</c:v>
                </c:pt>
                <c:pt idx="4305">
                  <c:v>44615.151631944442</c:v>
                </c:pt>
                <c:pt idx="4306">
                  <c:v>44615.152349537035</c:v>
                </c:pt>
                <c:pt idx="4307">
                  <c:v>44615.153078703705</c:v>
                </c:pt>
                <c:pt idx="4308">
                  <c:v>44615.153807870367</c:v>
                </c:pt>
                <c:pt idx="4309">
                  <c:v>44615.15452546296</c:v>
                </c:pt>
                <c:pt idx="4310">
                  <c:v>44615.15525462963</c:v>
                </c:pt>
                <c:pt idx="4311">
                  <c:v>44615.1559837963</c:v>
                </c:pt>
                <c:pt idx="4312">
                  <c:v>44615.156747685185</c:v>
                </c:pt>
                <c:pt idx="4313">
                  <c:v>44615.157476851855</c:v>
                </c:pt>
                <c:pt idx="4314">
                  <c:v>44615.158206018517</c:v>
                </c:pt>
                <c:pt idx="4315">
                  <c:v>44615.15892361111</c:v>
                </c:pt>
                <c:pt idx="4316">
                  <c:v>44615.15965277778</c:v>
                </c:pt>
                <c:pt idx="4317">
                  <c:v>44615.160381944443</c:v>
                </c:pt>
                <c:pt idx="4318">
                  <c:v>44615.161145833335</c:v>
                </c:pt>
                <c:pt idx="4319">
                  <c:v>44615.161874999998</c:v>
                </c:pt>
                <c:pt idx="4320">
                  <c:v>44615.162604166668</c:v>
                </c:pt>
                <c:pt idx="4321">
                  <c:v>44615.163321759261</c:v>
                </c:pt>
                <c:pt idx="4322">
                  <c:v>44615.164050925923</c:v>
                </c:pt>
                <c:pt idx="4323">
                  <c:v>44615.164780092593</c:v>
                </c:pt>
                <c:pt idx="4324">
                  <c:v>44615.165497685186</c:v>
                </c:pt>
                <c:pt idx="4325">
                  <c:v>44615.166226851848</c:v>
                </c:pt>
                <c:pt idx="4326">
                  <c:v>44615.166956018518</c:v>
                </c:pt>
                <c:pt idx="4327">
                  <c:v>44615.167673611111</c:v>
                </c:pt>
                <c:pt idx="4328">
                  <c:v>44615.168402777781</c:v>
                </c:pt>
                <c:pt idx="4329">
                  <c:v>44615.169131944444</c:v>
                </c:pt>
                <c:pt idx="4330">
                  <c:v>44615.169849537036</c:v>
                </c:pt>
                <c:pt idx="4331">
                  <c:v>44615.170578703706</c:v>
                </c:pt>
                <c:pt idx="4332">
                  <c:v>44615.171296296299</c:v>
                </c:pt>
                <c:pt idx="4333">
                  <c:v>44615.172025462962</c:v>
                </c:pt>
                <c:pt idx="4334">
                  <c:v>44615.172754629632</c:v>
                </c:pt>
                <c:pt idx="4335">
                  <c:v>44615.173483796294</c:v>
                </c:pt>
                <c:pt idx="4336">
                  <c:v>44615.174201388887</c:v>
                </c:pt>
                <c:pt idx="4337">
                  <c:v>44615.174930555557</c:v>
                </c:pt>
                <c:pt idx="4338">
                  <c:v>44615.175659722219</c:v>
                </c:pt>
                <c:pt idx="4339">
                  <c:v>44615.176423611112</c:v>
                </c:pt>
                <c:pt idx="4340">
                  <c:v>44615.177152777775</c:v>
                </c:pt>
                <c:pt idx="4341">
                  <c:v>44615.177881944444</c:v>
                </c:pt>
                <c:pt idx="4342">
                  <c:v>44615.178599537037</c:v>
                </c:pt>
                <c:pt idx="4343">
                  <c:v>44615.179328703707</c:v>
                </c:pt>
                <c:pt idx="4344">
                  <c:v>44615.18005787037</c:v>
                </c:pt>
                <c:pt idx="4345">
                  <c:v>44615.180833333332</c:v>
                </c:pt>
                <c:pt idx="4346">
                  <c:v>44615.181550925925</c:v>
                </c:pt>
                <c:pt idx="4347">
                  <c:v>44615.182280092595</c:v>
                </c:pt>
                <c:pt idx="4348">
                  <c:v>44615.183009259257</c:v>
                </c:pt>
                <c:pt idx="4349">
                  <c:v>44615.18372685185</c:v>
                </c:pt>
                <c:pt idx="4350">
                  <c:v>44615.18445601852</c:v>
                </c:pt>
                <c:pt idx="4351">
                  <c:v>44615.185231481482</c:v>
                </c:pt>
                <c:pt idx="4352">
                  <c:v>44615.185960648145</c:v>
                </c:pt>
                <c:pt idx="4353">
                  <c:v>44615.186678240738</c:v>
                </c:pt>
                <c:pt idx="4354">
                  <c:v>44615.187407407408</c:v>
                </c:pt>
                <c:pt idx="4355">
                  <c:v>44615.188136574077</c:v>
                </c:pt>
                <c:pt idx="4356">
                  <c:v>44615.188854166663</c:v>
                </c:pt>
                <c:pt idx="4357">
                  <c:v>44615.189641203702</c:v>
                </c:pt>
                <c:pt idx="4358">
                  <c:v>44615.190358796295</c:v>
                </c:pt>
                <c:pt idx="4359">
                  <c:v>44615.191087962965</c:v>
                </c:pt>
                <c:pt idx="4360">
                  <c:v>44615.191817129627</c:v>
                </c:pt>
                <c:pt idx="4361">
                  <c:v>44615.19253472222</c:v>
                </c:pt>
                <c:pt idx="4362">
                  <c:v>44615.19326388889</c:v>
                </c:pt>
                <c:pt idx="4363">
                  <c:v>44615.194039351853</c:v>
                </c:pt>
                <c:pt idx="4364">
                  <c:v>44615.194768518515</c:v>
                </c:pt>
                <c:pt idx="4365">
                  <c:v>44615.195486111108</c:v>
                </c:pt>
                <c:pt idx="4366">
                  <c:v>44615.196215277778</c:v>
                </c:pt>
                <c:pt idx="4367">
                  <c:v>44615.196944444448</c:v>
                </c:pt>
                <c:pt idx="4368">
                  <c:v>44615.197662037041</c:v>
                </c:pt>
                <c:pt idx="4369">
                  <c:v>44615.198437500003</c:v>
                </c:pt>
                <c:pt idx="4370">
                  <c:v>44615.199166666665</c:v>
                </c:pt>
                <c:pt idx="4371">
                  <c:v>44615.199895833335</c:v>
                </c:pt>
                <c:pt idx="4372">
                  <c:v>44615.200613425928</c:v>
                </c:pt>
                <c:pt idx="4373">
                  <c:v>44615.201342592591</c:v>
                </c:pt>
                <c:pt idx="4374">
                  <c:v>44615.20207175926</c:v>
                </c:pt>
                <c:pt idx="4375">
                  <c:v>44615.202847222223</c:v>
                </c:pt>
                <c:pt idx="4376">
                  <c:v>44615.203564814816</c:v>
                </c:pt>
                <c:pt idx="4377">
                  <c:v>44615.204293981478</c:v>
                </c:pt>
                <c:pt idx="4378">
                  <c:v>44615.205023148148</c:v>
                </c:pt>
                <c:pt idx="4379">
                  <c:v>44615.205740740741</c:v>
                </c:pt>
                <c:pt idx="4380">
                  <c:v>44615.206469907411</c:v>
                </c:pt>
                <c:pt idx="4381">
                  <c:v>44615.207245370373</c:v>
                </c:pt>
                <c:pt idx="4382">
                  <c:v>44615.207974537036</c:v>
                </c:pt>
                <c:pt idx="4383">
                  <c:v>44615.208692129629</c:v>
                </c:pt>
                <c:pt idx="4384">
                  <c:v>44615.209421296298</c:v>
                </c:pt>
                <c:pt idx="4385">
                  <c:v>44615.210150462961</c:v>
                </c:pt>
                <c:pt idx="4386">
                  <c:v>44615.210868055554</c:v>
                </c:pt>
                <c:pt idx="4387">
                  <c:v>44615.211643518516</c:v>
                </c:pt>
                <c:pt idx="4388">
                  <c:v>44615.212372685186</c:v>
                </c:pt>
                <c:pt idx="4389">
                  <c:v>44615.213101851848</c:v>
                </c:pt>
                <c:pt idx="4390">
                  <c:v>44615.213819444441</c:v>
                </c:pt>
                <c:pt idx="4391">
                  <c:v>44615.214548611111</c:v>
                </c:pt>
                <c:pt idx="4392">
                  <c:v>44615.215277777781</c:v>
                </c:pt>
                <c:pt idx="4393">
                  <c:v>44615.216053240743</c:v>
                </c:pt>
                <c:pt idx="4394">
                  <c:v>44615.216770833336</c:v>
                </c:pt>
                <c:pt idx="4395">
                  <c:v>44615.217499999999</c:v>
                </c:pt>
                <c:pt idx="4396">
                  <c:v>44615.218229166669</c:v>
                </c:pt>
                <c:pt idx="4397">
                  <c:v>44615.218946759262</c:v>
                </c:pt>
                <c:pt idx="4398">
                  <c:v>44615.219675925924</c:v>
                </c:pt>
                <c:pt idx="4399">
                  <c:v>44615.220451388886</c:v>
                </c:pt>
                <c:pt idx="4400">
                  <c:v>44615.221180555556</c:v>
                </c:pt>
                <c:pt idx="4401">
                  <c:v>44615.221898148149</c:v>
                </c:pt>
                <c:pt idx="4402">
                  <c:v>44615.222627314812</c:v>
                </c:pt>
                <c:pt idx="4403">
                  <c:v>44615.223356481481</c:v>
                </c:pt>
                <c:pt idx="4404">
                  <c:v>44615.224074074074</c:v>
                </c:pt>
                <c:pt idx="4405">
                  <c:v>44615.224849537037</c:v>
                </c:pt>
                <c:pt idx="4406">
                  <c:v>44615.225578703707</c:v>
                </c:pt>
                <c:pt idx="4407">
                  <c:v>44615.2262962963</c:v>
                </c:pt>
                <c:pt idx="4408">
                  <c:v>44615.227025462962</c:v>
                </c:pt>
                <c:pt idx="4409">
                  <c:v>44615.227754629632</c:v>
                </c:pt>
                <c:pt idx="4410">
                  <c:v>44615.228472222225</c:v>
                </c:pt>
                <c:pt idx="4411">
                  <c:v>44615.229201388887</c:v>
                </c:pt>
                <c:pt idx="4412">
                  <c:v>44615.229930555557</c:v>
                </c:pt>
                <c:pt idx="4413">
                  <c:v>44615.23064814815</c:v>
                </c:pt>
                <c:pt idx="4414">
                  <c:v>44615.231377314813</c:v>
                </c:pt>
                <c:pt idx="4415">
                  <c:v>44615.232106481482</c:v>
                </c:pt>
                <c:pt idx="4416">
                  <c:v>44615.232881944445</c:v>
                </c:pt>
                <c:pt idx="4417">
                  <c:v>44615.233599537038</c:v>
                </c:pt>
                <c:pt idx="4418">
                  <c:v>44615.2343287037</c:v>
                </c:pt>
                <c:pt idx="4419">
                  <c:v>44615.235046296293</c:v>
                </c:pt>
                <c:pt idx="4420">
                  <c:v>44615.235775462963</c:v>
                </c:pt>
                <c:pt idx="4421">
                  <c:v>44615.236504629633</c:v>
                </c:pt>
                <c:pt idx="4422">
                  <c:v>44615.237280092595</c:v>
                </c:pt>
                <c:pt idx="4423">
                  <c:v>44615.237997685188</c:v>
                </c:pt>
                <c:pt idx="4424">
                  <c:v>44615.238726851851</c:v>
                </c:pt>
                <c:pt idx="4425">
                  <c:v>44615.23945601852</c:v>
                </c:pt>
                <c:pt idx="4426">
                  <c:v>44615.240173611113</c:v>
                </c:pt>
                <c:pt idx="4427">
                  <c:v>44615.240902777776</c:v>
                </c:pt>
                <c:pt idx="4428">
                  <c:v>44615.241678240738</c:v>
                </c:pt>
                <c:pt idx="4429">
                  <c:v>44615.242407407408</c:v>
                </c:pt>
                <c:pt idx="4430">
                  <c:v>44615.243125000001</c:v>
                </c:pt>
                <c:pt idx="4431">
                  <c:v>44615.243854166663</c:v>
                </c:pt>
                <c:pt idx="4432">
                  <c:v>44615.244583333333</c:v>
                </c:pt>
                <c:pt idx="4433">
                  <c:v>44615.245300925926</c:v>
                </c:pt>
                <c:pt idx="4434">
                  <c:v>44615.246076388888</c:v>
                </c:pt>
                <c:pt idx="4435">
                  <c:v>44615.246805555558</c:v>
                </c:pt>
                <c:pt idx="4436">
                  <c:v>44615.247523148151</c:v>
                </c:pt>
                <c:pt idx="4437">
                  <c:v>44615.248252314814</c:v>
                </c:pt>
                <c:pt idx="4438">
                  <c:v>44615.248981481483</c:v>
                </c:pt>
                <c:pt idx="4439">
                  <c:v>44615.249699074076</c:v>
                </c:pt>
                <c:pt idx="4440">
                  <c:v>44615.250428240739</c:v>
                </c:pt>
                <c:pt idx="4441">
                  <c:v>44615.251157407409</c:v>
                </c:pt>
                <c:pt idx="4442">
                  <c:v>44615.251875000002</c:v>
                </c:pt>
                <c:pt idx="4443">
                  <c:v>44615.252604166664</c:v>
                </c:pt>
                <c:pt idx="4444">
                  <c:v>44615.253333333334</c:v>
                </c:pt>
                <c:pt idx="4445">
                  <c:v>44615.254050925927</c:v>
                </c:pt>
                <c:pt idx="4446">
                  <c:v>44615.254780092589</c:v>
                </c:pt>
                <c:pt idx="4447">
                  <c:v>44615.255509259259</c:v>
                </c:pt>
                <c:pt idx="4448">
                  <c:v>44615.256226851852</c:v>
                </c:pt>
                <c:pt idx="4449">
                  <c:v>44615.256956018522</c:v>
                </c:pt>
                <c:pt idx="4450">
                  <c:v>44615.257685185185</c:v>
                </c:pt>
                <c:pt idx="4451">
                  <c:v>44615.258402777778</c:v>
                </c:pt>
                <c:pt idx="4452">
                  <c:v>44615.259131944447</c:v>
                </c:pt>
                <c:pt idx="4453">
                  <c:v>44615.25986111111</c:v>
                </c:pt>
                <c:pt idx="4454">
                  <c:v>44615.260578703703</c:v>
                </c:pt>
                <c:pt idx="4455">
                  <c:v>44615.261354166665</c:v>
                </c:pt>
                <c:pt idx="4456">
                  <c:v>44615.262083333335</c:v>
                </c:pt>
                <c:pt idx="4457">
                  <c:v>44615.262812499997</c:v>
                </c:pt>
                <c:pt idx="4458">
                  <c:v>44615.26353009259</c:v>
                </c:pt>
                <c:pt idx="4459">
                  <c:v>44615.26425925926</c:v>
                </c:pt>
                <c:pt idx="4460">
                  <c:v>44615.264988425923</c:v>
                </c:pt>
                <c:pt idx="4461">
                  <c:v>44615.265763888892</c:v>
                </c:pt>
                <c:pt idx="4462">
                  <c:v>44615.266481481478</c:v>
                </c:pt>
                <c:pt idx="4463">
                  <c:v>44615.267210648148</c:v>
                </c:pt>
                <c:pt idx="4464">
                  <c:v>44615.267939814818</c:v>
                </c:pt>
                <c:pt idx="4465">
                  <c:v>44615.268657407411</c:v>
                </c:pt>
                <c:pt idx="4466">
                  <c:v>44615.269386574073</c:v>
                </c:pt>
                <c:pt idx="4467">
                  <c:v>44615.270162037035</c:v>
                </c:pt>
                <c:pt idx="4468">
                  <c:v>44615.270891203705</c:v>
                </c:pt>
                <c:pt idx="4469">
                  <c:v>44615.271608796298</c:v>
                </c:pt>
                <c:pt idx="4470">
                  <c:v>44615.272337962961</c:v>
                </c:pt>
                <c:pt idx="4471">
                  <c:v>44615.27306712963</c:v>
                </c:pt>
                <c:pt idx="4472">
                  <c:v>44615.273784722223</c:v>
                </c:pt>
                <c:pt idx="4473">
                  <c:v>44615.274560185186</c:v>
                </c:pt>
                <c:pt idx="4474">
                  <c:v>44615.275289351855</c:v>
                </c:pt>
                <c:pt idx="4475">
                  <c:v>44615.276018518518</c:v>
                </c:pt>
                <c:pt idx="4476">
                  <c:v>44615.276736111111</c:v>
                </c:pt>
                <c:pt idx="4477">
                  <c:v>44615.277465277781</c:v>
                </c:pt>
                <c:pt idx="4478">
                  <c:v>44615.278194444443</c:v>
                </c:pt>
                <c:pt idx="4479">
                  <c:v>44615.278969907406</c:v>
                </c:pt>
                <c:pt idx="4480">
                  <c:v>44615.279687499999</c:v>
                </c:pt>
                <c:pt idx="4481">
                  <c:v>44615.280416666668</c:v>
                </c:pt>
                <c:pt idx="4482">
                  <c:v>44615.281145833331</c:v>
                </c:pt>
                <c:pt idx="4483">
                  <c:v>44615.281863425924</c:v>
                </c:pt>
                <c:pt idx="4484">
                  <c:v>44615.282592592594</c:v>
                </c:pt>
                <c:pt idx="4485">
                  <c:v>44615.283368055556</c:v>
                </c:pt>
                <c:pt idx="4486">
                  <c:v>44615.284097222226</c:v>
                </c:pt>
                <c:pt idx="4487">
                  <c:v>44615.284814814811</c:v>
                </c:pt>
                <c:pt idx="4488">
                  <c:v>44615.285543981481</c:v>
                </c:pt>
                <c:pt idx="4489">
                  <c:v>44615.286261574074</c:v>
                </c:pt>
                <c:pt idx="4490">
                  <c:v>44615.286990740744</c:v>
                </c:pt>
                <c:pt idx="4491">
                  <c:v>44615.287766203706</c:v>
                </c:pt>
                <c:pt idx="4492">
                  <c:v>44615.288495370369</c:v>
                </c:pt>
                <c:pt idx="4493">
                  <c:v>44615.289212962962</c:v>
                </c:pt>
                <c:pt idx="4494">
                  <c:v>44615.289942129632</c:v>
                </c:pt>
                <c:pt idx="4495">
                  <c:v>44615.290671296294</c:v>
                </c:pt>
                <c:pt idx="4496">
                  <c:v>44615.291388888887</c:v>
                </c:pt>
                <c:pt idx="4497">
                  <c:v>44615.292164351849</c:v>
                </c:pt>
                <c:pt idx="4498">
                  <c:v>44615.292893518519</c:v>
                </c:pt>
                <c:pt idx="4499">
                  <c:v>44615.293622685182</c:v>
                </c:pt>
                <c:pt idx="4500">
                  <c:v>44615.294340277775</c:v>
                </c:pt>
                <c:pt idx="4501">
                  <c:v>44615.295069444444</c:v>
                </c:pt>
                <c:pt idx="4502">
                  <c:v>44615.295798611114</c:v>
                </c:pt>
                <c:pt idx="4503">
                  <c:v>44615.296574074076</c:v>
                </c:pt>
                <c:pt idx="4504">
                  <c:v>44615.297291666669</c:v>
                </c:pt>
                <c:pt idx="4505">
                  <c:v>44615.298020833332</c:v>
                </c:pt>
                <c:pt idx="4506">
                  <c:v>44615.298750000002</c:v>
                </c:pt>
                <c:pt idx="4507">
                  <c:v>44615.299467592595</c:v>
                </c:pt>
                <c:pt idx="4508">
                  <c:v>44615.300196759257</c:v>
                </c:pt>
                <c:pt idx="4509">
                  <c:v>44615.30097222222</c:v>
                </c:pt>
                <c:pt idx="4510">
                  <c:v>44615.301701388889</c:v>
                </c:pt>
                <c:pt idx="4511">
                  <c:v>44615.302418981482</c:v>
                </c:pt>
                <c:pt idx="4512">
                  <c:v>44615.303148148145</c:v>
                </c:pt>
                <c:pt idx="4513">
                  <c:v>44615.303865740738</c:v>
                </c:pt>
                <c:pt idx="4514">
                  <c:v>44615.304594907408</c:v>
                </c:pt>
                <c:pt idx="4515">
                  <c:v>44615.30537037037</c:v>
                </c:pt>
                <c:pt idx="4516">
                  <c:v>44615.30609953704</c:v>
                </c:pt>
                <c:pt idx="4517">
                  <c:v>44615.306828703702</c:v>
                </c:pt>
                <c:pt idx="4518">
                  <c:v>44615.307546296295</c:v>
                </c:pt>
                <c:pt idx="4519">
                  <c:v>44615.308275462965</c:v>
                </c:pt>
                <c:pt idx="4520">
                  <c:v>44615.309004629627</c:v>
                </c:pt>
                <c:pt idx="4521">
                  <c:v>44615.30972222222</c:v>
                </c:pt>
                <c:pt idx="4522">
                  <c:v>44615.31045138889</c:v>
                </c:pt>
                <c:pt idx="4523">
                  <c:v>44615.311180555553</c:v>
                </c:pt>
                <c:pt idx="4524">
                  <c:v>44615.311898148146</c:v>
                </c:pt>
                <c:pt idx="4525">
                  <c:v>44615.312627314815</c:v>
                </c:pt>
                <c:pt idx="4526">
                  <c:v>44615.313402777778</c:v>
                </c:pt>
                <c:pt idx="4527">
                  <c:v>44615.314131944448</c:v>
                </c:pt>
                <c:pt idx="4528">
                  <c:v>44615.314849537041</c:v>
                </c:pt>
                <c:pt idx="4529">
                  <c:v>44615.315578703703</c:v>
                </c:pt>
                <c:pt idx="4530">
                  <c:v>44615.316296296296</c:v>
                </c:pt>
                <c:pt idx="4531">
                  <c:v>44615.317025462966</c:v>
                </c:pt>
                <c:pt idx="4532">
                  <c:v>44615.317800925928</c:v>
                </c:pt>
                <c:pt idx="4533">
                  <c:v>44615.318530092591</c:v>
                </c:pt>
                <c:pt idx="4534">
                  <c:v>44615.319247685184</c:v>
                </c:pt>
                <c:pt idx="4535">
                  <c:v>44615.319976851853</c:v>
                </c:pt>
                <c:pt idx="4536">
                  <c:v>44615.320706018516</c:v>
                </c:pt>
                <c:pt idx="4537">
                  <c:v>44615.321423611109</c:v>
                </c:pt>
                <c:pt idx="4538">
                  <c:v>44615.322210648148</c:v>
                </c:pt>
                <c:pt idx="4539">
                  <c:v>44615.322928240741</c:v>
                </c:pt>
                <c:pt idx="4540">
                  <c:v>44615.323657407411</c:v>
                </c:pt>
                <c:pt idx="4541">
                  <c:v>44615.324374999997</c:v>
                </c:pt>
                <c:pt idx="4542">
                  <c:v>44615.325104166666</c:v>
                </c:pt>
                <c:pt idx="4543">
                  <c:v>44615.325833333336</c:v>
                </c:pt>
                <c:pt idx="4544">
                  <c:v>44615.326608796298</c:v>
                </c:pt>
                <c:pt idx="4545">
                  <c:v>44615.327337962961</c:v>
                </c:pt>
                <c:pt idx="4546">
                  <c:v>44615.328055555554</c:v>
                </c:pt>
                <c:pt idx="4547">
                  <c:v>44615.328784722224</c:v>
                </c:pt>
                <c:pt idx="4548">
                  <c:v>44615.329513888886</c:v>
                </c:pt>
                <c:pt idx="4549">
                  <c:v>44615.330231481479</c:v>
                </c:pt>
                <c:pt idx="4550">
                  <c:v>44615.330960648149</c:v>
                </c:pt>
                <c:pt idx="4551">
                  <c:v>44615.331678240742</c:v>
                </c:pt>
                <c:pt idx="4552">
                  <c:v>44615.332407407404</c:v>
                </c:pt>
                <c:pt idx="4553">
                  <c:v>44615.333136574074</c:v>
                </c:pt>
                <c:pt idx="4554">
                  <c:v>44615.333854166667</c:v>
                </c:pt>
                <c:pt idx="4555">
                  <c:v>44615.334629629629</c:v>
                </c:pt>
                <c:pt idx="4556">
                  <c:v>44615.335358796299</c:v>
                </c:pt>
                <c:pt idx="4557">
                  <c:v>44615.336087962962</c:v>
                </c:pt>
                <c:pt idx="4558">
                  <c:v>44615.336805555555</c:v>
                </c:pt>
                <c:pt idx="4559">
                  <c:v>44615.337534722225</c:v>
                </c:pt>
                <c:pt idx="4560">
                  <c:v>44615.338263888887</c:v>
                </c:pt>
                <c:pt idx="4561">
                  <c:v>44615.33898148148</c:v>
                </c:pt>
                <c:pt idx="4562">
                  <c:v>44615.33971064815</c:v>
                </c:pt>
                <c:pt idx="4563">
                  <c:v>44615.340439814812</c:v>
                </c:pt>
                <c:pt idx="4564">
                  <c:v>44615.341157407405</c:v>
                </c:pt>
                <c:pt idx="4565">
                  <c:v>44615.341886574075</c:v>
                </c:pt>
                <c:pt idx="4566">
                  <c:v>44615.342662037037</c:v>
                </c:pt>
                <c:pt idx="4567">
                  <c:v>44615.34337962963</c:v>
                </c:pt>
                <c:pt idx="4568">
                  <c:v>44615.344108796293</c:v>
                </c:pt>
                <c:pt idx="4569">
                  <c:v>44615.344837962963</c:v>
                </c:pt>
                <c:pt idx="4570">
                  <c:v>44615.345555555556</c:v>
                </c:pt>
                <c:pt idx="4571">
                  <c:v>44615.346284722225</c:v>
                </c:pt>
                <c:pt idx="4572">
                  <c:v>44615.347060185188</c:v>
                </c:pt>
                <c:pt idx="4573">
                  <c:v>44615.34778935185</c:v>
                </c:pt>
                <c:pt idx="4574">
                  <c:v>44615.348506944443</c:v>
                </c:pt>
                <c:pt idx="4575">
                  <c:v>44615.349236111113</c:v>
                </c:pt>
                <c:pt idx="4576">
                  <c:v>44615.349965277775</c:v>
                </c:pt>
                <c:pt idx="4577">
                  <c:v>44615.350682870368</c:v>
                </c:pt>
                <c:pt idx="4578">
                  <c:v>44615.351458333331</c:v>
                </c:pt>
                <c:pt idx="4579">
                  <c:v>44615.352187500001</c:v>
                </c:pt>
                <c:pt idx="4580">
                  <c:v>44615.352905092594</c:v>
                </c:pt>
                <c:pt idx="4581">
                  <c:v>44615.353634259256</c:v>
                </c:pt>
                <c:pt idx="4582">
                  <c:v>44615.354363425926</c:v>
                </c:pt>
                <c:pt idx="4583">
                  <c:v>44615.355081018519</c:v>
                </c:pt>
                <c:pt idx="4584">
                  <c:v>44615.355856481481</c:v>
                </c:pt>
                <c:pt idx="4585">
                  <c:v>44615.356585648151</c:v>
                </c:pt>
                <c:pt idx="4586">
                  <c:v>44615.357314814813</c:v>
                </c:pt>
                <c:pt idx="4587">
                  <c:v>44615.358032407406</c:v>
                </c:pt>
                <c:pt idx="4588">
                  <c:v>44615.358761574076</c:v>
                </c:pt>
                <c:pt idx="4589">
                  <c:v>44615.359490740739</c:v>
                </c:pt>
                <c:pt idx="4590">
                  <c:v>44615.360266203701</c:v>
                </c:pt>
                <c:pt idx="4591">
                  <c:v>44615.360983796294</c:v>
                </c:pt>
                <c:pt idx="4592">
                  <c:v>44615.361712962964</c:v>
                </c:pt>
                <c:pt idx="4593">
                  <c:v>44615.362430555557</c:v>
                </c:pt>
                <c:pt idx="4594">
                  <c:v>44615.363159722219</c:v>
                </c:pt>
                <c:pt idx="4595">
                  <c:v>44615.363888888889</c:v>
                </c:pt>
                <c:pt idx="4596">
                  <c:v>44615.364664351851</c:v>
                </c:pt>
                <c:pt idx="4597">
                  <c:v>44615.365381944444</c:v>
                </c:pt>
                <c:pt idx="4598">
                  <c:v>44615.366111111114</c:v>
                </c:pt>
                <c:pt idx="4599">
                  <c:v>44615.366840277777</c:v>
                </c:pt>
                <c:pt idx="4600">
                  <c:v>44615.36755787037</c:v>
                </c:pt>
                <c:pt idx="4601">
                  <c:v>44615.368287037039</c:v>
                </c:pt>
                <c:pt idx="4602">
                  <c:v>44615.369016203702</c:v>
                </c:pt>
                <c:pt idx="4603">
                  <c:v>44615.369733796295</c:v>
                </c:pt>
                <c:pt idx="4604">
                  <c:v>44615.370462962965</c:v>
                </c:pt>
                <c:pt idx="4605">
                  <c:v>44615.371192129627</c:v>
                </c:pt>
                <c:pt idx="4606">
                  <c:v>44615.37190972222</c:v>
                </c:pt>
                <c:pt idx="4607">
                  <c:v>44615.372685185182</c:v>
                </c:pt>
                <c:pt idx="4608">
                  <c:v>44615.373414351852</c:v>
                </c:pt>
                <c:pt idx="4609">
                  <c:v>44615.374143518522</c:v>
                </c:pt>
                <c:pt idx="4610">
                  <c:v>44615.374861111108</c:v>
                </c:pt>
                <c:pt idx="4611">
                  <c:v>44615.375590277778</c:v>
                </c:pt>
                <c:pt idx="4612">
                  <c:v>44615.376319444447</c:v>
                </c:pt>
                <c:pt idx="4613">
                  <c:v>44615.37709490741</c:v>
                </c:pt>
                <c:pt idx="4614">
                  <c:v>44615.377812500003</c:v>
                </c:pt>
                <c:pt idx="4615">
                  <c:v>44615.378541666665</c:v>
                </c:pt>
                <c:pt idx="4616">
                  <c:v>44615.379259259258</c:v>
                </c:pt>
                <c:pt idx="4617">
                  <c:v>44615.379988425928</c:v>
                </c:pt>
                <c:pt idx="4618">
                  <c:v>44615.38071759259</c:v>
                </c:pt>
                <c:pt idx="4619">
                  <c:v>44615.381435185183</c:v>
                </c:pt>
                <c:pt idx="4620">
                  <c:v>44615.382164351853</c:v>
                </c:pt>
                <c:pt idx="4621">
                  <c:v>44615.382893518516</c:v>
                </c:pt>
                <c:pt idx="4622">
                  <c:v>44615.383611111109</c:v>
                </c:pt>
                <c:pt idx="4623">
                  <c:v>44615.384340277778</c:v>
                </c:pt>
                <c:pt idx="4624">
                  <c:v>44615.385115740741</c:v>
                </c:pt>
                <c:pt idx="4625">
                  <c:v>44615.385844907411</c:v>
                </c:pt>
                <c:pt idx="4626">
                  <c:v>44615.386562500003</c:v>
                </c:pt>
                <c:pt idx="4627">
                  <c:v>44615.387291666666</c:v>
                </c:pt>
                <c:pt idx="4628">
                  <c:v>44615.388009259259</c:v>
                </c:pt>
                <c:pt idx="4629">
                  <c:v>44615.388738425929</c:v>
                </c:pt>
                <c:pt idx="4630">
                  <c:v>44615.389513888891</c:v>
                </c:pt>
                <c:pt idx="4631">
                  <c:v>44615.390243055554</c:v>
                </c:pt>
                <c:pt idx="4632">
                  <c:v>44615.390972222223</c:v>
                </c:pt>
                <c:pt idx="4633">
                  <c:v>44615.391689814816</c:v>
                </c:pt>
                <c:pt idx="4634">
                  <c:v>44615.392418981479</c:v>
                </c:pt>
                <c:pt idx="4635">
                  <c:v>44615.393148148149</c:v>
                </c:pt>
                <c:pt idx="4636">
                  <c:v>44615.393865740742</c:v>
                </c:pt>
                <c:pt idx="4637">
                  <c:v>44615.394594907404</c:v>
                </c:pt>
                <c:pt idx="4638">
                  <c:v>44615.395324074074</c:v>
                </c:pt>
                <c:pt idx="4639">
                  <c:v>44615.396041666667</c:v>
                </c:pt>
                <c:pt idx="4640">
                  <c:v>44615.396770833337</c:v>
                </c:pt>
                <c:pt idx="4641">
                  <c:v>44615.397546296299</c:v>
                </c:pt>
                <c:pt idx="4642">
                  <c:v>44615.398263888892</c:v>
                </c:pt>
                <c:pt idx="4643">
                  <c:v>44615.398993055554</c:v>
                </c:pt>
                <c:pt idx="4644">
                  <c:v>44615.399722222224</c:v>
                </c:pt>
                <c:pt idx="4645">
                  <c:v>44615.400439814817</c:v>
                </c:pt>
                <c:pt idx="4646">
                  <c:v>44615.40116898148</c:v>
                </c:pt>
                <c:pt idx="4647">
                  <c:v>44615.401944444442</c:v>
                </c:pt>
                <c:pt idx="4648">
                  <c:v>44615.402673611112</c:v>
                </c:pt>
                <c:pt idx="4649">
                  <c:v>44615.403391203705</c:v>
                </c:pt>
                <c:pt idx="4650">
                  <c:v>44615.404120370367</c:v>
                </c:pt>
                <c:pt idx="4651">
                  <c:v>44615.404849537037</c:v>
                </c:pt>
                <c:pt idx="4652">
                  <c:v>44615.40556712963</c:v>
                </c:pt>
                <c:pt idx="4653">
                  <c:v>44615.406342592592</c:v>
                </c:pt>
                <c:pt idx="4654">
                  <c:v>44615.407071759262</c:v>
                </c:pt>
                <c:pt idx="4655">
                  <c:v>44615.407789351855</c:v>
                </c:pt>
                <c:pt idx="4656">
                  <c:v>44615.408518518518</c:v>
                </c:pt>
                <c:pt idx="4657">
                  <c:v>44615.409247685187</c:v>
                </c:pt>
                <c:pt idx="4658">
                  <c:v>44615.40996527778</c:v>
                </c:pt>
                <c:pt idx="4659">
                  <c:v>44615.410752314812</c:v>
                </c:pt>
                <c:pt idx="4660">
                  <c:v>44615.411469907405</c:v>
                </c:pt>
                <c:pt idx="4661">
                  <c:v>44615.412199074075</c:v>
                </c:pt>
                <c:pt idx="4662">
                  <c:v>44615.412916666668</c:v>
                </c:pt>
                <c:pt idx="4663">
                  <c:v>44615.413645833331</c:v>
                </c:pt>
                <c:pt idx="4664">
                  <c:v>44615.414375</c:v>
                </c:pt>
                <c:pt idx="4665">
                  <c:v>44615.415092592593</c:v>
                </c:pt>
                <c:pt idx="4666">
                  <c:v>44615.415821759256</c:v>
                </c:pt>
                <c:pt idx="4667">
                  <c:v>44615.416550925926</c:v>
                </c:pt>
                <c:pt idx="4668">
                  <c:v>44615.417280092595</c:v>
                </c:pt>
                <c:pt idx="4669">
                  <c:v>44615.417997685188</c:v>
                </c:pt>
                <c:pt idx="4670">
                  <c:v>44615.418773148151</c:v>
                </c:pt>
                <c:pt idx="4671">
                  <c:v>44615.419502314813</c:v>
                </c:pt>
                <c:pt idx="4672">
                  <c:v>44615.420219907406</c:v>
                </c:pt>
                <c:pt idx="4673">
                  <c:v>44615.420949074076</c:v>
                </c:pt>
                <c:pt idx="4674">
                  <c:v>44615.421678240738</c:v>
                </c:pt>
                <c:pt idx="4675">
                  <c:v>44615.422395833331</c:v>
                </c:pt>
                <c:pt idx="4676">
                  <c:v>44615.423171296294</c:v>
                </c:pt>
                <c:pt idx="4677">
                  <c:v>44615.423900462964</c:v>
                </c:pt>
                <c:pt idx="4678">
                  <c:v>44615.424618055556</c:v>
                </c:pt>
                <c:pt idx="4679">
                  <c:v>44615.425347222219</c:v>
                </c:pt>
                <c:pt idx="4680">
                  <c:v>44615.426076388889</c:v>
                </c:pt>
                <c:pt idx="4681">
                  <c:v>44615.426793981482</c:v>
                </c:pt>
                <c:pt idx="4682">
                  <c:v>44615.427581018521</c:v>
                </c:pt>
                <c:pt idx="4683">
                  <c:v>44615.428298611114</c:v>
                </c:pt>
                <c:pt idx="4684">
                  <c:v>44615.429027777776</c:v>
                </c:pt>
                <c:pt idx="4685">
                  <c:v>44615.429756944446</c:v>
                </c:pt>
                <c:pt idx="4686">
                  <c:v>44615.430474537039</c:v>
                </c:pt>
                <c:pt idx="4687">
                  <c:v>44615.431203703702</c:v>
                </c:pt>
                <c:pt idx="4688">
                  <c:v>44615.431979166664</c:v>
                </c:pt>
                <c:pt idx="4689">
                  <c:v>44615.432696759257</c:v>
                </c:pt>
                <c:pt idx="4690">
                  <c:v>44615.433425925927</c:v>
                </c:pt>
                <c:pt idx="4691">
                  <c:v>44615.434155092589</c:v>
                </c:pt>
                <c:pt idx="4692">
                  <c:v>44615.434872685182</c:v>
                </c:pt>
                <c:pt idx="4693">
                  <c:v>44615.435601851852</c:v>
                </c:pt>
                <c:pt idx="4694">
                  <c:v>44615.436377314814</c:v>
                </c:pt>
                <c:pt idx="4695">
                  <c:v>44615.437106481484</c:v>
                </c:pt>
                <c:pt idx="4696">
                  <c:v>44615.437835648147</c:v>
                </c:pt>
                <c:pt idx="4697">
                  <c:v>44615.43855324074</c:v>
                </c:pt>
                <c:pt idx="4698">
                  <c:v>44615.439282407409</c:v>
                </c:pt>
                <c:pt idx="4699">
                  <c:v>44615.440011574072</c:v>
                </c:pt>
                <c:pt idx="4700">
                  <c:v>44615.440729166665</c:v>
                </c:pt>
                <c:pt idx="4701">
                  <c:v>44615.441458333335</c:v>
                </c:pt>
                <c:pt idx="4702">
                  <c:v>44615.442187499997</c:v>
                </c:pt>
                <c:pt idx="4703">
                  <c:v>44615.44290509259</c:v>
                </c:pt>
                <c:pt idx="4704">
                  <c:v>44615.44363425926</c:v>
                </c:pt>
                <c:pt idx="4705">
                  <c:v>44615.444409722222</c:v>
                </c:pt>
                <c:pt idx="4706">
                  <c:v>44615.445138888892</c:v>
                </c:pt>
                <c:pt idx="4707">
                  <c:v>44615.445856481485</c:v>
                </c:pt>
                <c:pt idx="4708">
                  <c:v>44615.446585648147</c:v>
                </c:pt>
                <c:pt idx="4709">
                  <c:v>44615.447314814817</c:v>
                </c:pt>
                <c:pt idx="4710">
                  <c:v>44615.44803240741</c:v>
                </c:pt>
                <c:pt idx="4711">
                  <c:v>44615.448807870373</c:v>
                </c:pt>
                <c:pt idx="4712">
                  <c:v>44615.449537037035</c:v>
                </c:pt>
                <c:pt idx="4713">
                  <c:v>44615.450266203705</c:v>
                </c:pt>
                <c:pt idx="4714">
                  <c:v>44615.450983796298</c:v>
                </c:pt>
                <c:pt idx="4715">
                  <c:v>44615.45171296296</c:v>
                </c:pt>
                <c:pt idx="4716">
                  <c:v>44615.45244212963</c:v>
                </c:pt>
                <c:pt idx="4717">
                  <c:v>44615.453159722223</c:v>
                </c:pt>
                <c:pt idx="4718">
                  <c:v>44615.453888888886</c:v>
                </c:pt>
                <c:pt idx="4719">
                  <c:v>44615.454618055555</c:v>
                </c:pt>
                <c:pt idx="4720">
                  <c:v>44615.455335648148</c:v>
                </c:pt>
                <c:pt idx="4721">
                  <c:v>44615.456064814818</c:v>
                </c:pt>
                <c:pt idx="4722">
                  <c:v>44615.456793981481</c:v>
                </c:pt>
                <c:pt idx="4723">
                  <c:v>44615.457511574074</c:v>
                </c:pt>
                <c:pt idx="4724">
                  <c:v>44615.458240740743</c:v>
                </c:pt>
                <c:pt idx="4725">
                  <c:v>44615.458969907406</c:v>
                </c:pt>
                <c:pt idx="4726">
                  <c:v>44615.459687499999</c:v>
                </c:pt>
                <c:pt idx="4727">
                  <c:v>44615.460462962961</c:v>
                </c:pt>
                <c:pt idx="4728">
                  <c:v>44615.461192129631</c:v>
                </c:pt>
                <c:pt idx="4729">
                  <c:v>44615.461921296293</c:v>
                </c:pt>
                <c:pt idx="4730">
                  <c:v>44615.462638888886</c:v>
                </c:pt>
                <c:pt idx="4731">
                  <c:v>44615.463368055556</c:v>
                </c:pt>
                <c:pt idx="4732">
                  <c:v>44615.464097222219</c:v>
                </c:pt>
                <c:pt idx="4733">
                  <c:v>44615.464826388888</c:v>
                </c:pt>
                <c:pt idx="4734">
                  <c:v>44615.465543981481</c:v>
                </c:pt>
                <c:pt idx="4735">
                  <c:v>44615.466273148151</c:v>
                </c:pt>
                <c:pt idx="4736">
                  <c:v>44615.467002314814</c:v>
                </c:pt>
                <c:pt idx="4737">
                  <c:v>44615.467719907407</c:v>
                </c:pt>
                <c:pt idx="4738">
                  <c:v>44615.468449074076</c:v>
                </c:pt>
                <c:pt idx="4739">
                  <c:v>44615.469178240739</c:v>
                </c:pt>
                <c:pt idx="4740">
                  <c:v>44615.469895833332</c:v>
                </c:pt>
                <c:pt idx="4741">
                  <c:v>44615.470625000002</c:v>
                </c:pt>
                <c:pt idx="4742">
                  <c:v>44615.471354166664</c:v>
                </c:pt>
                <c:pt idx="4743">
                  <c:v>44615.472071759257</c:v>
                </c:pt>
                <c:pt idx="4744">
                  <c:v>44615.472800925927</c:v>
                </c:pt>
                <c:pt idx="4745">
                  <c:v>44615.473530092589</c:v>
                </c:pt>
                <c:pt idx="4746">
                  <c:v>44615.474247685182</c:v>
                </c:pt>
                <c:pt idx="4747">
                  <c:v>44615.474976851852</c:v>
                </c:pt>
                <c:pt idx="4748">
                  <c:v>44615.475752314815</c:v>
                </c:pt>
                <c:pt idx="4749">
                  <c:v>44615.476481481484</c:v>
                </c:pt>
                <c:pt idx="4750">
                  <c:v>44615.477199074077</c:v>
                </c:pt>
                <c:pt idx="4751">
                  <c:v>44615.47792824074</c:v>
                </c:pt>
                <c:pt idx="4752">
                  <c:v>44615.47865740741</c:v>
                </c:pt>
                <c:pt idx="4753">
                  <c:v>44615.479375000003</c:v>
                </c:pt>
                <c:pt idx="4754">
                  <c:v>44615.480150462965</c:v>
                </c:pt>
                <c:pt idx="4755">
                  <c:v>44615.480879629627</c:v>
                </c:pt>
                <c:pt idx="4756">
                  <c:v>44615.481608796297</c:v>
                </c:pt>
                <c:pt idx="4757">
                  <c:v>44615.48232638889</c:v>
                </c:pt>
                <c:pt idx="4758">
                  <c:v>44615.483055555553</c:v>
                </c:pt>
                <c:pt idx="4759">
                  <c:v>44615.483784722222</c:v>
                </c:pt>
                <c:pt idx="4760">
                  <c:v>44615.484548611108</c:v>
                </c:pt>
                <c:pt idx="4761">
                  <c:v>44615.485277777778</c:v>
                </c:pt>
                <c:pt idx="4762">
                  <c:v>44615.486006944448</c:v>
                </c:pt>
                <c:pt idx="4763">
                  <c:v>44615.486724537041</c:v>
                </c:pt>
                <c:pt idx="4764">
                  <c:v>44615.487453703703</c:v>
                </c:pt>
                <c:pt idx="4765">
                  <c:v>44615.488182870373</c:v>
                </c:pt>
                <c:pt idx="4766">
                  <c:v>44615.488900462966</c:v>
                </c:pt>
                <c:pt idx="4767">
                  <c:v>44615.489629629628</c:v>
                </c:pt>
                <c:pt idx="4768">
                  <c:v>44615.490358796298</c:v>
                </c:pt>
                <c:pt idx="4769">
                  <c:v>44615.491076388891</c:v>
                </c:pt>
                <c:pt idx="4770">
                  <c:v>44615.491805555554</c:v>
                </c:pt>
                <c:pt idx="4771">
                  <c:v>44615.492581018516</c:v>
                </c:pt>
                <c:pt idx="4772">
                  <c:v>44615.493310185186</c:v>
                </c:pt>
                <c:pt idx="4773">
                  <c:v>44615.494027777779</c:v>
                </c:pt>
                <c:pt idx="4774">
                  <c:v>44615.494756944441</c:v>
                </c:pt>
                <c:pt idx="4775">
                  <c:v>44615.495486111111</c:v>
                </c:pt>
                <c:pt idx="4776">
                  <c:v>44615.496203703704</c:v>
                </c:pt>
                <c:pt idx="4777">
                  <c:v>44615.496990740743</c:v>
                </c:pt>
                <c:pt idx="4778">
                  <c:v>44615.497708333336</c:v>
                </c:pt>
                <c:pt idx="4779">
                  <c:v>44615.498437499999</c:v>
                </c:pt>
                <c:pt idx="4780">
                  <c:v>44615.499166666668</c:v>
                </c:pt>
                <c:pt idx="4781">
                  <c:v>44615.499884259261</c:v>
                </c:pt>
                <c:pt idx="4782">
                  <c:v>44615.500613425924</c:v>
                </c:pt>
                <c:pt idx="4783">
                  <c:v>44615.501388888886</c:v>
                </c:pt>
                <c:pt idx="4784">
                  <c:v>44615.502118055556</c:v>
                </c:pt>
                <c:pt idx="4785">
                  <c:v>44615.502835648149</c:v>
                </c:pt>
                <c:pt idx="4786">
                  <c:v>44615.503564814811</c:v>
                </c:pt>
                <c:pt idx="4787">
                  <c:v>44615.504293981481</c:v>
                </c:pt>
                <c:pt idx="4788">
                  <c:v>44615.505011574074</c:v>
                </c:pt>
                <c:pt idx="4789">
                  <c:v>44615.505740740744</c:v>
                </c:pt>
                <c:pt idx="4790">
                  <c:v>44615.506469907406</c:v>
                </c:pt>
                <c:pt idx="4791">
                  <c:v>44615.507187499999</c:v>
                </c:pt>
                <c:pt idx="4792">
                  <c:v>44615.507916666669</c:v>
                </c:pt>
                <c:pt idx="4793">
                  <c:v>44615.508645833332</c:v>
                </c:pt>
                <c:pt idx="4794">
                  <c:v>44615.509421296294</c:v>
                </c:pt>
                <c:pt idx="4795">
                  <c:v>44615.510138888887</c:v>
                </c:pt>
                <c:pt idx="4796">
                  <c:v>44615.510868055557</c:v>
                </c:pt>
                <c:pt idx="4797">
                  <c:v>44615.511597222219</c:v>
                </c:pt>
                <c:pt idx="4798">
                  <c:v>44615.512314814812</c:v>
                </c:pt>
                <c:pt idx="4799">
                  <c:v>44615.513043981482</c:v>
                </c:pt>
                <c:pt idx="4800">
                  <c:v>44615.513773148145</c:v>
                </c:pt>
                <c:pt idx="4801">
                  <c:v>44615.514490740738</c:v>
                </c:pt>
                <c:pt idx="4802">
                  <c:v>44615.515219907407</c:v>
                </c:pt>
                <c:pt idx="4803">
                  <c:v>44615.515949074077</c:v>
                </c:pt>
                <c:pt idx="4804">
                  <c:v>44615.51666666667</c:v>
                </c:pt>
                <c:pt idx="4805">
                  <c:v>44615.517395833333</c:v>
                </c:pt>
                <c:pt idx="4806">
                  <c:v>44615.518125000002</c:v>
                </c:pt>
                <c:pt idx="4807">
                  <c:v>44615.518842592595</c:v>
                </c:pt>
                <c:pt idx="4808">
                  <c:v>44615.519571759258</c:v>
                </c:pt>
                <c:pt idx="4809">
                  <c:v>44615.520300925928</c:v>
                </c:pt>
                <c:pt idx="4810">
                  <c:v>44615.52107638889</c:v>
                </c:pt>
                <c:pt idx="4811">
                  <c:v>44615.521793981483</c:v>
                </c:pt>
                <c:pt idx="4812">
                  <c:v>44615.522523148145</c:v>
                </c:pt>
                <c:pt idx="4813">
                  <c:v>44615.523252314815</c:v>
                </c:pt>
                <c:pt idx="4814">
                  <c:v>44615.523969907408</c:v>
                </c:pt>
                <c:pt idx="4815">
                  <c:v>44615.524699074071</c:v>
                </c:pt>
                <c:pt idx="4816">
                  <c:v>44615.52547453704</c:v>
                </c:pt>
                <c:pt idx="4817">
                  <c:v>44615.526203703703</c:v>
                </c:pt>
                <c:pt idx="4818">
                  <c:v>44615.526921296296</c:v>
                </c:pt>
                <c:pt idx="4819">
                  <c:v>44615.527650462966</c:v>
                </c:pt>
                <c:pt idx="4820">
                  <c:v>44615.528379629628</c:v>
                </c:pt>
                <c:pt idx="4821">
                  <c:v>44615.529097222221</c:v>
                </c:pt>
                <c:pt idx="4822">
                  <c:v>44615.529826388891</c:v>
                </c:pt>
                <c:pt idx="4823">
                  <c:v>44615.530555555553</c:v>
                </c:pt>
                <c:pt idx="4824">
                  <c:v>44615.531273148146</c:v>
                </c:pt>
                <c:pt idx="4825">
                  <c:v>44615.532002314816</c:v>
                </c:pt>
                <c:pt idx="4826">
                  <c:v>44615.532731481479</c:v>
                </c:pt>
                <c:pt idx="4827">
                  <c:v>44615.533449074072</c:v>
                </c:pt>
                <c:pt idx="4828">
                  <c:v>44615.534178240741</c:v>
                </c:pt>
                <c:pt idx="4829">
                  <c:v>44615.534907407404</c:v>
                </c:pt>
                <c:pt idx="4830">
                  <c:v>44615.535624999997</c:v>
                </c:pt>
                <c:pt idx="4831">
                  <c:v>44615.536354166667</c:v>
                </c:pt>
                <c:pt idx="4832">
                  <c:v>44615.537129629629</c:v>
                </c:pt>
                <c:pt idx="4833">
                  <c:v>44615.537858796299</c:v>
                </c:pt>
                <c:pt idx="4834">
                  <c:v>44615.538587962961</c:v>
                </c:pt>
                <c:pt idx="4835">
                  <c:v>44615.539305555554</c:v>
                </c:pt>
                <c:pt idx="4836">
                  <c:v>44615.540034722224</c:v>
                </c:pt>
                <c:pt idx="4837">
                  <c:v>44615.540763888886</c:v>
                </c:pt>
                <c:pt idx="4838">
                  <c:v>44615.541539351849</c:v>
                </c:pt>
                <c:pt idx="4839">
                  <c:v>44615.542256944442</c:v>
                </c:pt>
                <c:pt idx="4840">
                  <c:v>44615.542986111112</c:v>
                </c:pt>
                <c:pt idx="4841">
                  <c:v>44615.543715277781</c:v>
                </c:pt>
                <c:pt idx="4842">
                  <c:v>44615.544444444444</c:v>
                </c:pt>
                <c:pt idx="4843">
                  <c:v>44615.545162037037</c:v>
                </c:pt>
                <c:pt idx="4844">
                  <c:v>44615.545937499999</c:v>
                </c:pt>
                <c:pt idx="4845">
                  <c:v>44615.546655092592</c:v>
                </c:pt>
                <c:pt idx="4846">
                  <c:v>44615.547384259262</c:v>
                </c:pt>
                <c:pt idx="4847">
                  <c:v>44615.548113425924</c:v>
                </c:pt>
                <c:pt idx="4848">
                  <c:v>44615.548831018517</c:v>
                </c:pt>
                <c:pt idx="4849">
                  <c:v>44615.549560185187</c:v>
                </c:pt>
                <c:pt idx="4850">
                  <c:v>44615.550335648149</c:v>
                </c:pt>
                <c:pt idx="4851">
                  <c:v>44615.551064814812</c:v>
                </c:pt>
                <c:pt idx="4852">
                  <c:v>44615.551782407405</c:v>
                </c:pt>
                <c:pt idx="4853">
                  <c:v>44615.552511574075</c:v>
                </c:pt>
                <c:pt idx="4854">
                  <c:v>44615.553240740737</c:v>
                </c:pt>
                <c:pt idx="4855">
                  <c:v>44615.553969907407</c:v>
                </c:pt>
                <c:pt idx="4856">
                  <c:v>44615.554699074077</c:v>
                </c:pt>
                <c:pt idx="4857">
                  <c:v>44615.55541666667</c:v>
                </c:pt>
                <c:pt idx="4858">
                  <c:v>44615.556145833332</c:v>
                </c:pt>
                <c:pt idx="4859">
                  <c:v>44615.556875000002</c:v>
                </c:pt>
                <c:pt idx="4860">
                  <c:v>44615.557604166665</c:v>
                </c:pt>
                <c:pt idx="4861">
                  <c:v>44615.558368055557</c:v>
                </c:pt>
                <c:pt idx="4862">
                  <c:v>44615.55909722222</c:v>
                </c:pt>
                <c:pt idx="4863">
                  <c:v>44615.55982638889</c:v>
                </c:pt>
                <c:pt idx="4864">
                  <c:v>44615.560543981483</c:v>
                </c:pt>
                <c:pt idx="4865">
                  <c:v>44615.561273148145</c:v>
                </c:pt>
                <c:pt idx="4866">
                  <c:v>44615.562002314815</c:v>
                </c:pt>
                <c:pt idx="4867">
                  <c:v>44615.562719907408</c:v>
                </c:pt>
                <c:pt idx="4868">
                  <c:v>44615.563449074078</c:v>
                </c:pt>
                <c:pt idx="4869">
                  <c:v>44615.56417824074</c:v>
                </c:pt>
                <c:pt idx="4870">
                  <c:v>44615.564895833333</c:v>
                </c:pt>
                <c:pt idx="4871">
                  <c:v>44615.565625000003</c:v>
                </c:pt>
                <c:pt idx="4872">
                  <c:v>44615.566400462965</c:v>
                </c:pt>
                <c:pt idx="4873">
                  <c:v>44615.567129629628</c:v>
                </c:pt>
                <c:pt idx="4874">
                  <c:v>44615.567847222221</c:v>
                </c:pt>
                <c:pt idx="4875">
                  <c:v>44615.568576388891</c:v>
                </c:pt>
                <c:pt idx="4876">
                  <c:v>44615.569305555553</c:v>
                </c:pt>
                <c:pt idx="4877">
                  <c:v>44615.570023148146</c:v>
                </c:pt>
                <c:pt idx="4878">
                  <c:v>44615.570810185185</c:v>
                </c:pt>
                <c:pt idx="4879">
                  <c:v>44615.571527777778</c:v>
                </c:pt>
                <c:pt idx="4880">
                  <c:v>44615.572256944448</c:v>
                </c:pt>
                <c:pt idx="4881">
                  <c:v>44615.572974537034</c:v>
                </c:pt>
                <c:pt idx="4882">
                  <c:v>44615.573703703703</c:v>
                </c:pt>
                <c:pt idx="4883">
                  <c:v>44615.574432870373</c:v>
                </c:pt>
                <c:pt idx="4884">
                  <c:v>44615.575150462966</c:v>
                </c:pt>
                <c:pt idx="4885">
                  <c:v>44615.575879629629</c:v>
                </c:pt>
                <c:pt idx="4886">
                  <c:v>44615.576608796298</c:v>
                </c:pt>
                <c:pt idx="4887">
                  <c:v>44615.577326388891</c:v>
                </c:pt>
                <c:pt idx="4888">
                  <c:v>44615.578055555554</c:v>
                </c:pt>
                <c:pt idx="4889">
                  <c:v>44615.578784722224</c:v>
                </c:pt>
                <c:pt idx="4890">
                  <c:v>44615.579502314817</c:v>
                </c:pt>
                <c:pt idx="4891">
                  <c:v>44615.580231481479</c:v>
                </c:pt>
                <c:pt idx="4892">
                  <c:v>44615.580960648149</c:v>
                </c:pt>
                <c:pt idx="4893">
                  <c:v>44615.581689814811</c:v>
                </c:pt>
                <c:pt idx="4894">
                  <c:v>44615.582465277781</c:v>
                </c:pt>
                <c:pt idx="4895">
                  <c:v>44615.583182870374</c:v>
                </c:pt>
                <c:pt idx="4896">
                  <c:v>44615.583912037036</c:v>
                </c:pt>
                <c:pt idx="4897">
                  <c:v>44615.584641203706</c:v>
                </c:pt>
                <c:pt idx="4898">
                  <c:v>44615.585370370369</c:v>
                </c:pt>
                <c:pt idx="4899">
                  <c:v>44615.586087962962</c:v>
                </c:pt>
                <c:pt idx="4900">
                  <c:v>44615.586863425924</c:v>
                </c:pt>
                <c:pt idx="4901">
                  <c:v>44615.587592592594</c:v>
                </c:pt>
                <c:pt idx="4902">
                  <c:v>44615.588310185187</c:v>
                </c:pt>
                <c:pt idx="4903">
                  <c:v>44615.589039351849</c:v>
                </c:pt>
                <c:pt idx="4904">
                  <c:v>44615.589768518519</c:v>
                </c:pt>
                <c:pt idx="4905">
                  <c:v>44615.590486111112</c:v>
                </c:pt>
                <c:pt idx="4906">
                  <c:v>44615.591261574074</c:v>
                </c:pt>
                <c:pt idx="4907">
                  <c:v>44615.591990740744</c:v>
                </c:pt>
                <c:pt idx="4908">
                  <c:v>44615.592719907407</c:v>
                </c:pt>
                <c:pt idx="4909">
                  <c:v>44615.5934375</c:v>
                </c:pt>
                <c:pt idx="4910">
                  <c:v>44615.594166666669</c:v>
                </c:pt>
                <c:pt idx="4911">
                  <c:v>44615.594895833332</c:v>
                </c:pt>
                <c:pt idx="4912">
                  <c:v>44615.595613425925</c:v>
                </c:pt>
                <c:pt idx="4913">
                  <c:v>44615.596342592595</c:v>
                </c:pt>
                <c:pt idx="4914">
                  <c:v>44615.597071759257</c:v>
                </c:pt>
                <c:pt idx="4915">
                  <c:v>44615.59778935185</c:v>
                </c:pt>
                <c:pt idx="4916">
                  <c:v>44615.59851851852</c:v>
                </c:pt>
                <c:pt idx="4917">
                  <c:v>44615.599236111113</c:v>
                </c:pt>
                <c:pt idx="4918">
                  <c:v>44615.599965277775</c:v>
                </c:pt>
                <c:pt idx="4919">
                  <c:v>44615.600694444445</c:v>
                </c:pt>
                <c:pt idx="4920">
                  <c:v>44615.601423611108</c:v>
                </c:pt>
                <c:pt idx="4921">
                  <c:v>44615.602141203701</c:v>
                </c:pt>
                <c:pt idx="4922">
                  <c:v>44615.602916666663</c:v>
                </c:pt>
                <c:pt idx="4923">
                  <c:v>44615.603645833333</c:v>
                </c:pt>
                <c:pt idx="4924">
                  <c:v>44615.604363425926</c:v>
                </c:pt>
                <c:pt idx="4925">
                  <c:v>44615.605092592596</c:v>
                </c:pt>
                <c:pt idx="4926">
                  <c:v>44615.605821759258</c:v>
                </c:pt>
                <c:pt idx="4927">
                  <c:v>44615.606539351851</c:v>
                </c:pt>
                <c:pt idx="4928">
                  <c:v>44615.60732638889</c:v>
                </c:pt>
                <c:pt idx="4929">
                  <c:v>44615.608043981483</c:v>
                </c:pt>
                <c:pt idx="4930">
                  <c:v>44615.608773148146</c:v>
                </c:pt>
                <c:pt idx="4931">
                  <c:v>44615.609502314815</c:v>
                </c:pt>
                <c:pt idx="4932">
                  <c:v>44615.610219907408</c:v>
                </c:pt>
                <c:pt idx="4933">
                  <c:v>44615.610949074071</c:v>
                </c:pt>
                <c:pt idx="4934">
                  <c:v>44615.611678240741</c:v>
                </c:pt>
                <c:pt idx="4935">
                  <c:v>44615.612395833334</c:v>
                </c:pt>
                <c:pt idx="4936">
                  <c:v>44615.613125000003</c:v>
                </c:pt>
                <c:pt idx="4937">
                  <c:v>44615.613854166666</c:v>
                </c:pt>
                <c:pt idx="4938">
                  <c:v>44615.614571759259</c:v>
                </c:pt>
                <c:pt idx="4939">
                  <c:v>44615.615347222221</c:v>
                </c:pt>
                <c:pt idx="4940">
                  <c:v>44615.616076388891</c:v>
                </c:pt>
                <c:pt idx="4941">
                  <c:v>44615.616805555554</c:v>
                </c:pt>
                <c:pt idx="4942">
                  <c:v>44615.617534722223</c:v>
                </c:pt>
                <c:pt idx="4943">
                  <c:v>44615.618252314816</c:v>
                </c:pt>
                <c:pt idx="4944">
                  <c:v>44615.618981481479</c:v>
                </c:pt>
                <c:pt idx="4945">
                  <c:v>44615.619710648149</c:v>
                </c:pt>
                <c:pt idx="4946">
                  <c:v>44615.620428240742</c:v>
                </c:pt>
                <c:pt idx="4947">
                  <c:v>44615.621157407404</c:v>
                </c:pt>
                <c:pt idx="4948">
                  <c:v>44615.621886574074</c:v>
                </c:pt>
                <c:pt idx="4949">
                  <c:v>44615.622604166667</c:v>
                </c:pt>
                <c:pt idx="4950">
                  <c:v>44615.623333333337</c:v>
                </c:pt>
                <c:pt idx="4951">
                  <c:v>44615.624062499999</c:v>
                </c:pt>
                <c:pt idx="4952">
                  <c:v>44615.624780092592</c:v>
                </c:pt>
                <c:pt idx="4953">
                  <c:v>44615.625509259262</c:v>
                </c:pt>
                <c:pt idx="4954">
                  <c:v>44615.626238425924</c:v>
                </c:pt>
                <c:pt idx="4955">
                  <c:v>44615.626956018517</c:v>
                </c:pt>
                <c:pt idx="4956">
                  <c:v>44615.627685185187</c:v>
                </c:pt>
                <c:pt idx="4957">
                  <c:v>44615.62841435185</c:v>
                </c:pt>
                <c:pt idx="4958">
                  <c:v>44615.629131944443</c:v>
                </c:pt>
                <c:pt idx="4959">
                  <c:v>44615.629861111112</c:v>
                </c:pt>
                <c:pt idx="4960">
                  <c:v>44615.630590277775</c:v>
                </c:pt>
                <c:pt idx="4961">
                  <c:v>44615.631307870368</c:v>
                </c:pt>
                <c:pt idx="4962">
                  <c:v>44615.632037037038</c:v>
                </c:pt>
                <c:pt idx="4963">
                  <c:v>44615.6327662037</c:v>
                </c:pt>
                <c:pt idx="4964">
                  <c:v>44615.633483796293</c:v>
                </c:pt>
                <c:pt idx="4965">
                  <c:v>44615.634212962963</c:v>
                </c:pt>
                <c:pt idx="4966">
                  <c:v>44615.634942129633</c:v>
                </c:pt>
                <c:pt idx="4967">
                  <c:v>44615.635659722226</c:v>
                </c:pt>
                <c:pt idx="4968">
                  <c:v>44615.636388888888</c:v>
                </c:pt>
                <c:pt idx="4969">
                  <c:v>44615.637118055558</c:v>
                </c:pt>
                <c:pt idx="4970">
                  <c:v>44615.63789351852</c:v>
                </c:pt>
                <c:pt idx="4971">
                  <c:v>44615.638622685183</c:v>
                </c:pt>
                <c:pt idx="4972">
                  <c:v>44615.639340277776</c:v>
                </c:pt>
                <c:pt idx="4973">
                  <c:v>44615.640069444446</c:v>
                </c:pt>
                <c:pt idx="4974">
                  <c:v>44615.640798611108</c:v>
                </c:pt>
                <c:pt idx="4975">
                  <c:v>44615.641516203701</c:v>
                </c:pt>
                <c:pt idx="4976">
                  <c:v>44615.642245370371</c:v>
                </c:pt>
                <c:pt idx="4977">
                  <c:v>44615.642974537041</c:v>
                </c:pt>
                <c:pt idx="4978">
                  <c:v>44615.643692129626</c:v>
                </c:pt>
                <c:pt idx="4979">
                  <c:v>44615.644421296296</c:v>
                </c:pt>
                <c:pt idx="4980">
                  <c:v>44615.645150462966</c:v>
                </c:pt>
                <c:pt idx="4981">
                  <c:v>44615.645925925928</c:v>
                </c:pt>
                <c:pt idx="4982">
                  <c:v>44615.646643518521</c:v>
                </c:pt>
                <c:pt idx="4983">
                  <c:v>44615.647372685184</c:v>
                </c:pt>
                <c:pt idx="4984">
                  <c:v>44615.648101851853</c:v>
                </c:pt>
                <c:pt idx="4985">
                  <c:v>44615.648819444446</c:v>
                </c:pt>
                <c:pt idx="4986">
                  <c:v>44615.649548611109</c:v>
                </c:pt>
                <c:pt idx="4987">
                  <c:v>44615.650277777779</c:v>
                </c:pt>
                <c:pt idx="4988">
                  <c:v>44615.650995370372</c:v>
                </c:pt>
                <c:pt idx="4989">
                  <c:v>44615.651724537034</c:v>
                </c:pt>
                <c:pt idx="4990">
                  <c:v>44615.652453703704</c:v>
                </c:pt>
                <c:pt idx="4991">
                  <c:v>44615.653171296297</c:v>
                </c:pt>
                <c:pt idx="4992">
                  <c:v>44615.653900462959</c:v>
                </c:pt>
                <c:pt idx="4993">
                  <c:v>44615.654629629629</c:v>
                </c:pt>
                <c:pt idx="4994">
                  <c:v>44615.655347222222</c:v>
                </c:pt>
                <c:pt idx="4995">
                  <c:v>44615.656076388892</c:v>
                </c:pt>
                <c:pt idx="4996">
                  <c:v>44615.656805555554</c:v>
                </c:pt>
                <c:pt idx="4997">
                  <c:v>44615.657523148147</c:v>
                </c:pt>
                <c:pt idx="4998">
                  <c:v>44615.658252314817</c:v>
                </c:pt>
                <c:pt idx="4999">
                  <c:v>44615.65898148148</c:v>
                </c:pt>
                <c:pt idx="5000">
                  <c:v>44615.659699074073</c:v>
                </c:pt>
                <c:pt idx="5001">
                  <c:v>44615.660428240742</c:v>
                </c:pt>
                <c:pt idx="5002">
                  <c:v>44615.661157407405</c:v>
                </c:pt>
                <c:pt idx="5003">
                  <c:v>44615.661874999998</c:v>
                </c:pt>
                <c:pt idx="5004">
                  <c:v>44615.662604166668</c:v>
                </c:pt>
                <c:pt idx="5005">
                  <c:v>44615.66333333333</c:v>
                </c:pt>
                <c:pt idx="5006">
                  <c:v>44615.664050925923</c:v>
                </c:pt>
                <c:pt idx="5007">
                  <c:v>44615.664780092593</c:v>
                </c:pt>
                <c:pt idx="5008">
                  <c:v>44615.665509259263</c:v>
                </c:pt>
                <c:pt idx="5009">
                  <c:v>44615.666226851848</c:v>
                </c:pt>
                <c:pt idx="5010">
                  <c:v>44615.666956018518</c:v>
                </c:pt>
                <c:pt idx="5011">
                  <c:v>44615.667685185188</c:v>
                </c:pt>
                <c:pt idx="5012">
                  <c:v>44615.668414351851</c:v>
                </c:pt>
                <c:pt idx="5013">
                  <c:v>44615.669131944444</c:v>
                </c:pt>
                <c:pt idx="5014">
                  <c:v>44615.669861111113</c:v>
                </c:pt>
                <c:pt idx="5015">
                  <c:v>44615.670590277776</c:v>
                </c:pt>
                <c:pt idx="5016">
                  <c:v>44615.671307870369</c:v>
                </c:pt>
                <c:pt idx="5017">
                  <c:v>44615.672037037039</c:v>
                </c:pt>
                <c:pt idx="5018">
                  <c:v>44615.672766203701</c:v>
                </c:pt>
                <c:pt idx="5019">
                  <c:v>44615.673483796294</c:v>
                </c:pt>
                <c:pt idx="5020">
                  <c:v>44615.674212962964</c:v>
                </c:pt>
                <c:pt idx="5021">
                  <c:v>44615.674942129626</c:v>
                </c:pt>
                <c:pt idx="5022">
                  <c:v>44615.675717592596</c:v>
                </c:pt>
                <c:pt idx="5023">
                  <c:v>44615.676435185182</c:v>
                </c:pt>
                <c:pt idx="5024">
                  <c:v>44615.677164351851</c:v>
                </c:pt>
                <c:pt idx="5025">
                  <c:v>44615.677893518521</c:v>
                </c:pt>
                <c:pt idx="5026">
                  <c:v>44615.678622685184</c:v>
                </c:pt>
                <c:pt idx="5027">
                  <c:v>44615.679340277777</c:v>
                </c:pt>
                <c:pt idx="5028">
                  <c:v>44615.680115740739</c:v>
                </c:pt>
                <c:pt idx="5029">
                  <c:v>44615.680844907409</c:v>
                </c:pt>
                <c:pt idx="5030">
                  <c:v>44615.681574074071</c:v>
                </c:pt>
                <c:pt idx="5031">
                  <c:v>44615.682291666664</c:v>
                </c:pt>
                <c:pt idx="5032">
                  <c:v>44615.683020833334</c:v>
                </c:pt>
                <c:pt idx="5033">
                  <c:v>44615.683749999997</c:v>
                </c:pt>
                <c:pt idx="5034">
                  <c:v>44615.684467592589</c:v>
                </c:pt>
                <c:pt idx="5035">
                  <c:v>44615.685196759259</c:v>
                </c:pt>
                <c:pt idx="5036">
                  <c:v>44615.685925925929</c:v>
                </c:pt>
                <c:pt idx="5037">
                  <c:v>44615.686655092592</c:v>
                </c:pt>
                <c:pt idx="5038">
                  <c:v>44615.687372685185</c:v>
                </c:pt>
                <c:pt idx="5039">
                  <c:v>44615.688148148147</c:v>
                </c:pt>
                <c:pt idx="5040">
                  <c:v>44615.688877314817</c:v>
                </c:pt>
                <c:pt idx="5041">
                  <c:v>44615.689606481479</c:v>
                </c:pt>
                <c:pt idx="5042">
                  <c:v>44615.690324074072</c:v>
                </c:pt>
                <c:pt idx="5043">
                  <c:v>44615.691053240742</c:v>
                </c:pt>
                <c:pt idx="5044">
                  <c:v>44615.691782407404</c:v>
                </c:pt>
                <c:pt idx="5045">
                  <c:v>44615.692499999997</c:v>
                </c:pt>
                <c:pt idx="5046">
                  <c:v>44615.693229166667</c:v>
                </c:pt>
                <c:pt idx="5047">
                  <c:v>44615.693958333337</c:v>
                </c:pt>
                <c:pt idx="5048">
                  <c:v>44615.694675925923</c:v>
                </c:pt>
                <c:pt idx="5049">
                  <c:v>44615.695405092592</c:v>
                </c:pt>
                <c:pt idx="5050">
                  <c:v>44615.696180555555</c:v>
                </c:pt>
                <c:pt idx="5051">
                  <c:v>44615.696909722225</c:v>
                </c:pt>
                <c:pt idx="5052">
                  <c:v>44615.697638888887</c:v>
                </c:pt>
                <c:pt idx="5053">
                  <c:v>44615.69835648148</c:v>
                </c:pt>
                <c:pt idx="5054">
                  <c:v>44615.69908564815</c:v>
                </c:pt>
                <c:pt idx="5055">
                  <c:v>44615.699814814812</c:v>
                </c:pt>
                <c:pt idx="5056">
                  <c:v>44615.700590277775</c:v>
                </c:pt>
                <c:pt idx="5057">
                  <c:v>44615.701307870368</c:v>
                </c:pt>
                <c:pt idx="5058">
                  <c:v>44615.702037037037</c:v>
                </c:pt>
                <c:pt idx="5059">
                  <c:v>44615.702766203707</c:v>
                </c:pt>
                <c:pt idx="5060">
                  <c:v>44615.703483796293</c:v>
                </c:pt>
                <c:pt idx="5061">
                  <c:v>44615.704212962963</c:v>
                </c:pt>
                <c:pt idx="5062">
                  <c:v>44615.704942129632</c:v>
                </c:pt>
                <c:pt idx="5063">
                  <c:v>44615.705659722225</c:v>
                </c:pt>
                <c:pt idx="5064">
                  <c:v>44615.706388888888</c:v>
                </c:pt>
                <c:pt idx="5065">
                  <c:v>44615.707118055558</c:v>
                </c:pt>
                <c:pt idx="5066">
                  <c:v>44615.707835648151</c:v>
                </c:pt>
                <c:pt idx="5067">
                  <c:v>44615.708564814813</c:v>
                </c:pt>
                <c:pt idx="5068">
                  <c:v>44615.709293981483</c:v>
                </c:pt>
                <c:pt idx="5069">
                  <c:v>44615.710011574076</c:v>
                </c:pt>
                <c:pt idx="5070">
                  <c:v>44615.710740740738</c:v>
                </c:pt>
                <c:pt idx="5071">
                  <c:v>44615.711469907408</c:v>
                </c:pt>
                <c:pt idx="5072">
                  <c:v>44615.712187500001</c:v>
                </c:pt>
                <c:pt idx="5073">
                  <c:v>44615.712916666664</c:v>
                </c:pt>
                <c:pt idx="5074">
                  <c:v>44615.713645833333</c:v>
                </c:pt>
                <c:pt idx="5075">
                  <c:v>44615.714375000003</c:v>
                </c:pt>
                <c:pt idx="5076">
                  <c:v>44615.715092592596</c:v>
                </c:pt>
                <c:pt idx="5077">
                  <c:v>44615.715821759259</c:v>
                </c:pt>
                <c:pt idx="5078">
                  <c:v>44615.716539351852</c:v>
                </c:pt>
                <c:pt idx="5079">
                  <c:v>44615.717268518521</c:v>
                </c:pt>
                <c:pt idx="5080">
                  <c:v>44615.717997685184</c:v>
                </c:pt>
                <c:pt idx="5081">
                  <c:v>44615.718726851854</c:v>
                </c:pt>
                <c:pt idx="5082">
                  <c:v>44615.719444444447</c:v>
                </c:pt>
                <c:pt idx="5083">
                  <c:v>44615.720173611109</c:v>
                </c:pt>
                <c:pt idx="5084">
                  <c:v>44615.720902777779</c:v>
                </c:pt>
                <c:pt idx="5085">
                  <c:v>44615.721620370372</c:v>
                </c:pt>
                <c:pt idx="5086">
                  <c:v>44615.722349537034</c:v>
                </c:pt>
                <c:pt idx="5087">
                  <c:v>44615.723078703704</c:v>
                </c:pt>
                <c:pt idx="5088">
                  <c:v>44615.723796296297</c:v>
                </c:pt>
                <c:pt idx="5089">
                  <c:v>44615.72452546296</c:v>
                </c:pt>
                <c:pt idx="5090">
                  <c:v>44615.725243055553</c:v>
                </c:pt>
                <c:pt idx="5091">
                  <c:v>44615.725972222222</c:v>
                </c:pt>
                <c:pt idx="5092">
                  <c:v>44615.726701388892</c:v>
                </c:pt>
                <c:pt idx="5093">
                  <c:v>44615.727418981478</c:v>
                </c:pt>
                <c:pt idx="5094">
                  <c:v>44615.728148148148</c:v>
                </c:pt>
                <c:pt idx="5095">
                  <c:v>44615.728877314818</c:v>
                </c:pt>
                <c:pt idx="5096">
                  <c:v>44615.729594907411</c:v>
                </c:pt>
                <c:pt idx="5097">
                  <c:v>44615.730324074073</c:v>
                </c:pt>
                <c:pt idx="5098">
                  <c:v>44615.731053240743</c:v>
                </c:pt>
                <c:pt idx="5099">
                  <c:v>44615.731782407405</c:v>
                </c:pt>
                <c:pt idx="5100">
                  <c:v>44615.732499999998</c:v>
                </c:pt>
                <c:pt idx="5101">
                  <c:v>44615.733229166668</c:v>
                </c:pt>
                <c:pt idx="5102">
                  <c:v>44615.73400462963</c:v>
                </c:pt>
                <c:pt idx="5103">
                  <c:v>44615.734733796293</c:v>
                </c:pt>
                <c:pt idx="5104">
                  <c:v>44615.735451388886</c:v>
                </c:pt>
                <c:pt idx="5105">
                  <c:v>44615.736180555556</c:v>
                </c:pt>
                <c:pt idx="5106">
                  <c:v>44615.736909722225</c:v>
                </c:pt>
                <c:pt idx="5107">
                  <c:v>44615.737627314818</c:v>
                </c:pt>
                <c:pt idx="5108">
                  <c:v>44615.738356481481</c:v>
                </c:pt>
                <c:pt idx="5109">
                  <c:v>44615.739085648151</c:v>
                </c:pt>
                <c:pt idx="5110">
                  <c:v>44615.739803240744</c:v>
                </c:pt>
                <c:pt idx="5111">
                  <c:v>44615.740532407406</c:v>
                </c:pt>
                <c:pt idx="5112">
                  <c:v>44615.741261574076</c:v>
                </c:pt>
                <c:pt idx="5113">
                  <c:v>44615.742037037038</c:v>
                </c:pt>
                <c:pt idx="5114">
                  <c:v>44615.742754629631</c:v>
                </c:pt>
                <c:pt idx="5115">
                  <c:v>44615.743483796294</c:v>
                </c:pt>
                <c:pt idx="5116">
                  <c:v>44615.744212962964</c:v>
                </c:pt>
                <c:pt idx="5117">
                  <c:v>44615.744930555556</c:v>
                </c:pt>
                <c:pt idx="5118">
                  <c:v>44615.745659722219</c:v>
                </c:pt>
                <c:pt idx="5119">
                  <c:v>44615.746388888889</c:v>
                </c:pt>
                <c:pt idx="5120">
                  <c:v>44615.747106481482</c:v>
                </c:pt>
                <c:pt idx="5121">
                  <c:v>44615.747835648152</c:v>
                </c:pt>
                <c:pt idx="5122">
                  <c:v>44615.748564814814</c:v>
                </c:pt>
                <c:pt idx="5123">
                  <c:v>44615.749282407407</c:v>
                </c:pt>
                <c:pt idx="5124">
                  <c:v>44615.750011574077</c:v>
                </c:pt>
                <c:pt idx="5125">
                  <c:v>44615.750740740739</c:v>
                </c:pt>
                <c:pt idx="5126">
                  <c:v>44615.751458333332</c:v>
                </c:pt>
                <c:pt idx="5127">
                  <c:v>44615.752187500002</c:v>
                </c:pt>
                <c:pt idx="5128">
                  <c:v>44615.752916666665</c:v>
                </c:pt>
                <c:pt idx="5129">
                  <c:v>44615.753692129627</c:v>
                </c:pt>
                <c:pt idx="5130">
                  <c:v>44615.75440972222</c:v>
                </c:pt>
                <c:pt idx="5131">
                  <c:v>44615.75513888889</c:v>
                </c:pt>
                <c:pt idx="5132">
                  <c:v>44615.755868055552</c:v>
                </c:pt>
                <c:pt idx="5133">
                  <c:v>44615.756585648145</c:v>
                </c:pt>
                <c:pt idx="5134">
                  <c:v>44615.757314814815</c:v>
                </c:pt>
                <c:pt idx="5135">
                  <c:v>44615.758090277777</c:v>
                </c:pt>
                <c:pt idx="5136">
                  <c:v>44615.758819444447</c:v>
                </c:pt>
                <c:pt idx="5137">
                  <c:v>44615.759548611109</c:v>
                </c:pt>
                <c:pt idx="5138">
                  <c:v>44615.760266203702</c:v>
                </c:pt>
                <c:pt idx="5139">
                  <c:v>44615.760995370372</c:v>
                </c:pt>
                <c:pt idx="5140">
                  <c:v>44615.761712962965</c:v>
                </c:pt>
                <c:pt idx="5141">
                  <c:v>44615.762442129628</c:v>
                </c:pt>
                <c:pt idx="5142">
                  <c:v>44615.763171296298</c:v>
                </c:pt>
                <c:pt idx="5143">
                  <c:v>44615.763888888891</c:v>
                </c:pt>
                <c:pt idx="5144">
                  <c:v>44615.764618055553</c:v>
                </c:pt>
                <c:pt idx="5145">
                  <c:v>44615.765347222223</c:v>
                </c:pt>
                <c:pt idx="5146">
                  <c:v>44615.766122685185</c:v>
                </c:pt>
                <c:pt idx="5147">
                  <c:v>44615.766851851855</c:v>
                </c:pt>
                <c:pt idx="5148">
                  <c:v>44615.767569444448</c:v>
                </c:pt>
                <c:pt idx="5149">
                  <c:v>44615.76829861111</c:v>
                </c:pt>
                <c:pt idx="5150">
                  <c:v>44615.76902777778</c:v>
                </c:pt>
                <c:pt idx="5151">
                  <c:v>44615.769745370373</c:v>
                </c:pt>
                <c:pt idx="5152">
                  <c:v>44615.770520833335</c:v>
                </c:pt>
                <c:pt idx="5153">
                  <c:v>44615.771249999998</c:v>
                </c:pt>
                <c:pt idx="5154">
                  <c:v>44615.771967592591</c:v>
                </c:pt>
                <c:pt idx="5155">
                  <c:v>44615.772696759261</c:v>
                </c:pt>
                <c:pt idx="5156">
                  <c:v>44615.773425925923</c:v>
                </c:pt>
                <c:pt idx="5157">
                  <c:v>44615.774155092593</c:v>
                </c:pt>
                <c:pt idx="5158">
                  <c:v>44615.774930555555</c:v>
                </c:pt>
                <c:pt idx="5159">
                  <c:v>44615.775648148148</c:v>
                </c:pt>
                <c:pt idx="5160">
                  <c:v>44615.776377314818</c:v>
                </c:pt>
                <c:pt idx="5161">
                  <c:v>44615.777106481481</c:v>
                </c:pt>
                <c:pt idx="5162">
                  <c:v>44615.777824074074</c:v>
                </c:pt>
                <c:pt idx="5163">
                  <c:v>44615.778553240743</c:v>
                </c:pt>
                <c:pt idx="5164">
                  <c:v>44615.779328703706</c:v>
                </c:pt>
                <c:pt idx="5165">
                  <c:v>44615.780057870368</c:v>
                </c:pt>
                <c:pt idx="5166">
                  <c:v>44615.780775462961</c:v>
                </c:pt>
                <c:pt idx="5167">
                  <c:v>44615.781504629631</c:v>
                </c:pt>
                <c:pt idx="5168">
                  <c:v>44615.782233796293</c:v>
                </c:pt>
                <c:pt idx="5169">
                  <c:v>44615.782951388886</c:v>
                </c:pt>
                <c:pt idx="5170">
                  <c:v>44615.783726851849</c:v>
                </c:pt>
                <c:pt idx="5171">
                  <c:v>44615.784456018519</c:v>
                </c:pt>
                <c:pt idx="5172">
                  <c:v>44615.785185185188</c:v>
                </c:pt>
                <c:pt idx="5173">
                  <c:v>44615.785902777781</c:v>
                </c:pt>
                <c:pt idx="5174">
                  <c:v>44615.786631944444</c:v>
                </c:pt>
                <c:pt idx="5175">
                  <c:v>44615.787361111114</c:v>
                </c:pt>
                <c:pt idx="5176">
                  <c:v>44615.788136574076</c:v>
                </c:pt>
                <c:pt idx="5177">
                  <c:v>44615.788865740738</c:v>
                </c:pt>
                <c:pt idx="5178">
                  <c:v>44615.789583333331</c:v>
                </c:pt>
                <c:pt idx="5179">
                  <c:v>44615.790312500001</c:v>
                </c:pt>
                <c:pt idx="5180">
                  <c:v>44615.791041666664</c:v>
                </c:pt>
                <c:pt idx="5181">
                  <c:v>44615.791759259257</c:v>
                </c:pt>
                <c:pt idx="5182">
                  <c:v>44615.792488425926</c:v>
                </c:pt>
                <c:pt idx="5183">
                  <c:v>44615.793217592596</c:v>
                </c:pt>
                <c:pt idx="5184">
                  <c:v>44615.793935185182</c:v>
                </c:pt>
                <c:pt idx="5185">
                  <c:v>44615.794664351852</c:v>
                </c:pt>
                <c:pt idx="5186">
                  <c:v>44615.795393518521</c:v>
                </c:pt>
                <c:pt idx="5187">
                  <c:v>44615.796111111114</c:v>
                </c:pt>
                <c:pt idx="5188">
                  <c:v>44615.796840277777</c:v>
                </c:pt>
                <c:pt idx="5189">
                  <c:v>44615.797569444447</c:v>
                </c:pt>
                <c:pt idx="5190">
                  <c:v>44615.79828703704</c:v>
                </c:pt>
                <c:pt idx="5191">
                  <c:v>44615.799016203702</c:v>
                </c:pt>
                <c:pt idx="5192">
                  <c:v>44615.799791666665</c:v>
                </c:pt>
                <c:pt idx="5193">
                  <c:v>44615.800509259258</c:v>
                </c:pt>
                <c:pt idx="5194">
                  <c:v>44615.801238425927</c:v>
                </c:pt>
                <c:pt idx="5195">
                  <c:v>44615.80196759259</c:v>
                </c:pt>
                <c:pt idx="5196">
                  <c:v>44615.80269675926</c:v>
                </c:pt>
                <c:pt idx="5197">
                  <c:v>44615.803414351853</c:v>
                </c:pt>
                <c:pt idx="5198">
                  <c:v>44615.804189814815</c:v>
                </c:pt>
                <c:pt idx="5199">
                  <c:v>44615.804918981485</c:v>
                </c:pt>
                <c:pt idx="5200">
                  <c:v>44615.805648148147</c:v>
                </c:pt>
                <c:pt idx="5201">
                  <c:v>44615.80636574074</c:v>
                </c:pt>
                <c:pt idx="5202">
                  <c:v>44615.80709490741</c:v>
                </c:pt>
                <c:pt idx="5203">
                  <c:v>44615.807824074072</c:v>
                </c:pt>
                <c:pt idx="5204">
                  <c:v>44615.808599537035</c:v>
                </c:pt>
                <c:pt idx="5205">
                  <c:v>44615.809317129628</c:v>
                </c:pt>
                <c:pt idx="5206">
                  <c:v>44615.810046296298</c:v>
                </c:pt>
                <c:pt idx="5207">
                  <c:v>44615.81077546296</c:v>
                </c:pt>
                <c:pt idx="5208">
                  <c:v>44615.811493055553</c:v>
                </c:pt>
                <c:pt idx="5209">
                  <c:v>44615.812222222223</c:v>
                </c:pt>
                <c:pt idx="5210">
                  <c:v>44615.812951388885</c:v>
                </c:pt>
                <c:pt idx="5211">
                  <c:v>44615.813680555555</c:v>
                </c:pt>
                <c:pt idx="5212">
                  <c:v>44615.814398148148</c:v>
                </c:pt>
                <c:pt idx="5213">
                  <c:v>44615.815127314818</c:v>
                </c:pt>
                <c:pt idx="5214">
                  <c:v>44615.815844907411</c:v>
                </c:pt>
                <c:pt idx="5215">
                  <c:v>44615.816620370373</c:v>
                </c:pt>
                <c:pt idx="5216">
                  <c:v>44615.817349537036</c:v>
                </c:pt>
                <c:pt idx="5217">
                  <c:v>44615.818067129629</c:v>
                </c:pt>
                <c:pt idx="5218">
                  <c:v>44615.818796296298</c:v>
                </c:pt>
                <c:pt idx="5219">
                  <c:v>44615.819525462961</c:v>
                </c:pt>
                <c:pt idx="5220">
                  <c:v>44615.820243055554</c:v>
                </c:pt>
                <c:pt idx="5221">
                  <c:v>44615.820972222224</c:v>
                </c:pt>
                <c:pt idx="5222">
                  <c:v>44615.821689814817</c:v>
                </c:pt>
                <c:pt idx="5223">
                  <c:v>44615.822418981479</c:v>
                </c:pt>
                <c:pt idx="5224">
                  <c:v>44615.823148148149</c:v>
                </c:pt>
                <c:pt idx="5225">
                  <c:v>44615.823865740742</c:v>
                </c:pt>
                <c:pt idx="5226">
                  <c:v>44615.824641203704</c:v>
                </c:pt>
                <c:pt idx="5227">
                  <c:v>44615.825370370374</c:v>
                </c:pt>
                <c:pt idx="5228">
                  <c:v>44615.826099537036</c:v>
                </c:pt>
                <c:pt idx="5229">
                  <c:v>44615.826817129629</c:v>
                </c:pt>
                <c:pt idx="5230">
                  <c:v>44615.827546296299</c:v>
                </c:pt>
                <c:pt idx="5231">
                  <c:v>44615.828275462962</c:v>
                </c:pt>
                <c:pt idx="5232">
                  <c:v>44615.828993055555</c:v>
                </c:pt>
                <c:pt idx="5233">
                  <c:v>44615.829722222225</c:v>
                </c:pt>
                <c:pt idx="5234">
                  <c:v>44615.830451388887</c:v>
                </c:pt>
                <c:pt idx="5235">
                  <c:v>44615.83116898148</c:v>
                </c:pt>
                <c:pt idx="5236">
                  <c:v>44615.83189814815</c:v>
                </c:pt>
                <c:pt idx="5237">
                  <c:v>44615.832673611112</c:v>
                </c:pt>
                <c:pt idx="5238">
                  <c:v>44615.833402777775</c:v>
                </c:pt>
                <c:pt idx="5239">
                  <c:v>44615.834120370368</c:v>
                </c:pt>
                <c:pt idx="5240">
                  <c:v>44615.834849537037</c:v>
                </c:pt>
                <c:pt idx="5241">
                  <c:v>44615.835578703707</c:v>
                </c:pt>
                <c:pt idx="5242">
                  <c:v>44615.836296296293</c:v>
                </c:pt>
                <c:pt idx="5243">
                  <c:v>44615.837025462963</c:v>
                </c:pt>
                <c:pt idx="5244">
                  <c:v>44615.837754629632</c:v>
                </c:pt>
                <c:pt idx="5245">
                  <c:v>44615.838483796295</c:v>
                </c:pt>
                <c:pt idx="5246">
                  <c:v>44615.839201388888</c:v>
                </c:pt>
                <c:pt idx="5247">
                  <c:v>44615.839930555558</c:v>
                </c:pt>
                <c:pt idx="5248">
                  <c:v>44615.84065972222</c:v>
                </c:pt>
                <c:pt idx="5249">
                  <c:v>44615.841377314813</c:v>
                </c:pt>
                <c:pt idx="5250">
                  <c:v>44615.842106481483</c:v>
                </c:pt>
                <c:pt idx="5251">
                  <c:v>44615.842835648145</c:v>
                </c:pt>
                <c:pt idx="5252">
                  <c:v>44615.843553240738</c:v>
                </c:pt>
                <c:pt idx="5253">
                  <c:v>44615.844328703701</c:v>
                </c:pt>
                <c:pt idx="5254">
                  <c:v>44615.845057870371</c:v>
                </c:pt>
                <c:pt idx="5255">
                  <c:v>44615.84578703704</c:v>
                </c:pt>
                <c:pt idx="5256">
                  <c:v>44615.846504629626</c:v>
                </c:pt>
                <c:pt idx="5257">
                  <c:v>44615.847233796296</c:v>
                </c:pt>
                <c:pt idx="5258">
                  <c:v>44615.847962962966</c:v>
                </c:pt>
                <c:pt idx="5259">
                  <c:v>44615.848738425928</c:v>
                </c:pt>
                <c:pt idx="5260">
                  <c:v>44615.84946759259</c:v>
                </c:pt>
                <c:pt idx="5261">
                  <c:v>44615.850185185183</c:v>
                </c:pt>
                <c:pt idx="5262">
                  <c:v>44615.850914351853</c:v>
                </c:pt>
                <c:pt idx="5263">
                  <c:v>44615.851643518516</c:v>
                </c:pt>
                <c:pt idx="5264">
                  <c:v>44615.852361111109</c:v>
                </c:pt>
                <c:pt idx="5265">
                  <c:v>44615.853090277778</c:v>
                </c:pt>
                <c:pt idx="5266">
                  <c:v>44615.853819444441</c:v>
                </c:pt>
                <c:pt idx="5267">
                  <c:v>44615.854537037034</c:v>
                </c:pt>
                <c:pt idx="5268">
                  <c:v>44615.855266203704</c:v>
                </c:pt>
                <c:pt idx="5269">
                  <c:v>44615.855995370373</c:v>
                </c:pt>
                <c:pt idx="5270">
                  <c:v>44615.856759259259</c:v>
                </c:pt>
                <c:pt idx="5271">
                  <c:v>44615.857488425929</c:v>
                </c:pt>
                <c:pt idx="5272">
                  <c:v>44615.858217592591</c:v>
                </c:pt>
                <c:pt idx="5273">
                  <c:v>44615.858935185184</c:v>
                </c:pt>
                <c:pt idx="5274">
                  <c:v>44615.859664351854</c:v>
                </c:pt>
                <c:pt idx="5275">
                  <c:v>44615.860393518517</c:v>
                </c:pt>
                <c:pt idx="5276">
                  <c:v>44615.861168981479</c:v>
                </c:pt>
                <c:pt idx="5277">
                  <c:v>44615.861898148149</c:v>
                </c:pt>
                <c:pt idx="5278">
                  <c:v>44615.862615740742</c:v>
                </c:pt>
                <c:pt idx="5279">
                  <c:v>44615.863344907404</c:v>
                </c:pt>
                <c:pt idx="5280">
                  <c:v>44615.864062499997</c:v>
                </c:pt>
                <c:pt idx="5281">
                  <c:v>44615.864791666667</c:v>
                </c:pt>
                <c:pt idx="5282">
                  <c:v>44615.865520833337</c:v>
                </c:pt>
                <c:pt idx="5283">
                  <c:v>44615.866249999999</c:v>
                </c:pt>
                <c:pt idx="5284">
                  <c:v>44615.866967592592</c:v>
                </c:pt>
                <c:pt idx="5285">
                  <c:v>44615.867696759262</c:v>
                </c:pt>
                <c:pt idx="5286">
                  <c:v>44615.868425925924</c:v>
                </c:pt>
                <c:pt idx="5287">
                  <c:v>44615.869189814817</c:v>
                </c:pt>
                <c:pt idx="5288">
                  <c:v>44615.86991898148</c:v>
                </c:pt>
                <c:pt idx="5289">
                  <c:v>44615.870648148149</c:v>
                </c:pt>
                <c:pt idx="5290">
                  <c:v>44615.871365740742</c:v>
                </c:pt>
                <c:pt idx="5291">
                  <c:v>44615.872094907405</c:v>
                </c:pt>
                <c:pt idx="5292">
                  <c:v>44615.872824074075</c:v>
                </c:pt>
                <c:pt idx="5293">
                  <c:v>44615.873599537037</c:v>
                </c:pt>
                <c:pt idx="5294">
                  <c:v>44615.874328703707</c:v>
                </c:pt>
                <c:pt idx="5295">
                  <c:v>44615.8750462963</c:v>
                </c:pt>
                <c:pt idx="5296">
                  <c:v>44615.875775462962</c:v>
                </c:pt>
                <c:pt idx="5297">
                  <c:v>44615.876504629632</c:v>
                </c:pt>
                <c:pt idx="5298">
                  <c:v>44615.877222222225</c:v>
                </c:pt>
                <c:pt idx="5299">
                  <c:v>44615.877951388888</c:v>
                </c:pt>
                <c:pt idx="5300">
                  <c:v>44615.878680555557</c:v>
                </c:pt>
                <c:pt idx="5301">
                  <c:v>44615.87940972222</c:v>
                </c:pt>
                <c:pt idx="5302">
                  <c:v>44615.880127314813</c:v>
                </c:pt>
                <c:pt idx="5303">
                  <c:v>44615.880856481483</c:v>
                </c:pt>
                <c:pt idx="5304">
                  <c:v>44615.881585648145</c:v>
                </c:pt>
                <c:pt idx="5305">
                  <c:v>44615.882314814815</c:v>
                </c:pt>
                <c:pt idx="5306">
                  <c:v>44615.883032407408</c:v>
                </c:pt>
                <c:pt idx="5307">
                  <c:v>44615.883761574078</c:v>
                </c:pt>
                <c:pt idx="5308">
                  <c:v>44615.88449074074</c:v>
                </c:pt>
                <c:pt idx="5309">
                  <c:v>44615.885208333333</c:v>
                </c:pt>
                <c:pt idx="5310">
                  <c:v>44615.885937500003</c:v>
                </c:pt>
                <c:pt idx="5311">
                  <c:v>44615.886666666665</c:v>
                </c:pt>
                <c:pt idx="5312">
                  <c:v>44615.887384259258</c:v>
                </c:pt>
                <c:pt idx="5313">
                  <c:v>44615.888113425928</c:v>
                </c:pt>
                <c:pt idx="5314">
                  <c:v>44615.888842592591</c:v>
                </c:pt>
                <c:pt idx="5315">
                  <c:v>44615.88957175926</c:v>
                </c:pt>
                <c:pt idx="5316">
                  <c:v>44615.890289351853</c:v>
                </c:pt>
                <c:pt idx="5317">
                  <c:v>44615.891018518516</c:v>
                </c:pt>
                <c:pt idx="5318">
                  <c:v>44615.891747685186</c:v>
                </c:pt>
                <c:pt idx="5319">
                  <c:v>44615.892465277779</c:v>
                </c:pt>
                <c:pt idx="5320">
                  <c:v>44615.893194444441</c:v>
                </c:pt>
                <c:pt idx="5321">
                  <c:v>44615.893923611111</c:v>
                </c:pt>
                <c:pt idx="5322">
                  <c:v>44615.894652777781</c:v>
                </c:pt>
                <c:pt idx="5323">
                  <c:v>44615.895370370374</c:v>
                </c:pt>
                <c:pt idx="5324">
                  <c:v>44615.896099537036</c:v>
                </c:pt>
                <c:pt idx="5325">
                  <c:v>44615.896828703706</c:v>
                </c:pt>
                <c:pt idx="5326">
                  <c:v>44615.897557870368</c:v>
                </c:pt>
                <c:pt idx="5327">
                  <c:v>44615.898275462961</c:v>
                </c:pt>
                <c:pt idx="5328">
                  <c:v>44615.899004629631</c:v>
                </c:pt>
                <c:pt idx="5329">
                  <c:v>44615.899733796294</c:v>
                </c:pt>
                <c:pt idx="5330">
                  <c:v>44615.900451388887</c:v>
                </c:pt>
                <c:pt idx="5331">
                  <c:v>44615.901180555556</c:v>
                </c:pt>
                <c:pt idx="5332">
                  <c:v>44615.901909722219</c:v>
                </c:pt>
                <c:pt idx="5333">
                  <c:v>44615.902627314812</c:v>
                </c:pt>
                <c:pt idx="5334">
                  <c:v>44615.903402777774</c:v>
                </c:pt>
                <c:pt idx="5335">
                  <c:v>44615.904131944444</c:v>
                </c:pt>
                <c:pt idx="5336">
                  <c:v>44615.904861111114</c:v>
                </c:pt>
                <c:pt idx="5337">
                  <c:v>44615.905578703707</c:v>
                </c:pt>
                <c:pt idx="5338">
                  <c:v>44615.906307870369</c:v>
                </c:pt>
                <c:pt idx="5339">
                  <c:v>44615.907037037039</c:v>
                </c:pt>
                <c:pt idx="5340">
                  <c:v>44615.907800925925</c:v>
                </c:pt>
                <c:pt idx="5341">
                  <c:v>44615.908530092594</c:v>
                </c:pt>
                <c:pt idx="5342">
                  <c:v>44615.909247685187</c:v>
                </c:pt>
                <c:pt idx="5343">
                  <c:v>44615.90997685185</c:v>
                </c:pt>
                <c:pt idx="5344">
                  <c:v>44615.91070601852</c:v>
                </c:pt>
                <c:pt idx="5345">
                  <c:v>44615.911423611113</c:v>
                </c:pt>
                <c:pt idx="5346">
                  <c:v>44615.912199074075</c:v>
                </c:pt>
                <c:pt idx="5347">
                  <c:v>44615.912928240738</c:v>
                </c:pt>
                <c:pt idx="5348">
                  <c:v>44615.913645833331</c:v>
                </c:pt>
                <c:pt idx="5349">
                  <c:v>44615.914375</c:v>
                </c:pt>
                <c:pt idx="5350">
                  <c:v>44615.91510416667</c:v>
                </c:pt>
                <c:pt idx="5351">
                  <c:v>44615.915821759256</c:v>
                </c:pt>
                <c:pt idx="5352">
                  <c:v>44615.916608796295</c:v>
                </c:pt>
                <c:pt idx="5353">
                  <c:v>44615.917326388888</c:v>
                </c:pt>
                <c:pt idx="5354">
                  <c:v>44615.918055555558</c:v>
                </c:pt>
                <c:pt idx="5355">
                  <c:v>44615.91878472222</c:v>
                </c:pt>
                <c:pt idx="5356">
                  <c:v>44615.919502314813</c:v>
                </c:pt>
                <c:pt idx="5357">
                  <c:v>44615.920231481483</c:v>
                </c:pt>
                <c:pt idx="5358">
                  <c:v>44615.920960648145</c:v>
                </c:pt>
                <c:pt idx="5359">
                  <c:v>44615.921678240738</c:v>
                </c:pt>
                <c:pt idx="5360">
                  <c:v>44615.922407407408</c:v>
                </c:pt>
                <c:pt idx="5361">
                  <c:v>44615.923125000001</c:v>
                </c:pt>
                <c:pt idx="5362">
                  <c:v>44615.923854166664</c:v>
                </c:pt>
                <c:pt idx="5363">
                  <c:v>44615.924629629626</c:v>
                </c:pt>
                <c:pt idx="5364">
                  <c:v>44615.925347222219</c:v>
                </c:pt>
                <c:pt idx="5365">
                  <c:v>44615.926076388889</c:v>
                </c:pt>
                <c:pt idx="5366">
                  <c:v>44615.926805555559</c:v>
                </c:pt>
                <c:pt idx="5367">
                  <c:v>44615.927523148152</c:v>
                </c:pt>
                <c:pt idx="5368">
                  <c:v>44615.928252314814</c:v>
                </c:pt>
                <c:pt idx="5369">
                  <c:v>44615.929016203707</c:v>
                </c:pt>
                <c:pt idx="5370">
                  <c:v>44615.929745370369</c:v>
                </c:pt>
                <c:pt idx="5371">
                  <c:v>44615.930474537039</c:v>
                </c:pt>
                <c:pt idx="5372">
                  <c:v>44615.931192129632</c:v>
                </c:pt>
                <c:pt idx="5373">
                  <c:v>44615.931921296295</c:v>
                </c:pt>
                <c:pt idx="5374">
                  <c:v>44615.932638888888</c:v>
                </c:pt>
                <c:pt idx="5375">
                  <c:v>44615.93341435185</c:v>
                </c:pt>
                <c:pt idx="5376">
                  <c:v>44615.93414351852</c:v>
                </c:pt>
                <c:pt idx="5377">
                  <c:v>44615.934861111113</c:v>
                </c:pt>
                <c:pt idx="5378">
                  <c:v>44615.935590277775</c:v>
                </c:pt>
                <c:pt idx="5379">
                  <c:v>44615.936319444445</c:v>
                </c:pt>
                <c:pt idx="5380">
                  <c:v>44615.937037037038</c:v>
                </c:pt>
                <c:pt idx="5381">
                  <c:v>44615.9378125</c:v>
                </c:pt>
                <c:pt idx="5382">
                  <c:v>44615.93854166667</c:v>
                </c:pt>
                <c:pt idx="5383">
                  <c:v>44615.939259259256</c:v>
                </c:pt>
                <c:pt idx="5384">
                  <c:v>44615.939988425926</c:v>
                </c:pt>
                <c:pt idx="5385">
                  <c:v>44615.940706018519</c:v>
                </c:pt>
                <c:pt idx="5386">
                  <c:v>44615.941435185188</c:v>
                </c:pt>
                <c:pt idx="5387">
                  <c:v>44615.942199074074</c:v>
                </c:pt>
                <c:pt idx="5388">
                  <c:v>44615.942928240744</c:v>
                </c:pt>
                <c:pt idx="5389">
                  <c:v>44615.943657407406</c:v>
                </c:pt>
                <c:pt idx="5390">
                  <c:v>44615.944374999999</c:v>
                </c:pt>
                <c:pt idx="5391">
                  <c:v>44615.945104166669</c:v>
                </c:pt>
                <c:pt idx="5392">
                  <c:v>44615.945833333331</c:v>
                </c:pt>
                <c:pt idx="5393">
                  <c:v>44615.946597222224</c:v>
                </c:pt>
                <c:pt idx="5394">
                  <c:v>44615.947326388887</c:v>
                </c:pt>
                <c:pt idx="5395">
                  <c:v>44615.94804398148</c:v>
                </c:pt>
                <c:pt idx="5396">
                  <c:v>44615.948773148149</c:v>
                </c:pt>
                <c:pt idx="5397">
                  <c:v>44615.949502314812</c:v>
                </c:pt>
                <c:pt idx="5398">
                  <c:v>44615.950219907405</c:v>
                </c:pt>
                <c:pt idx="5399">
                  <c:v>44615.950995370367</c:v>
                </c:pt>
                <c:pt idx="5400">
                  <c:v>44615.95171296296</c:v>
                </c:pt>
                <c:pt idx="5401">
                  <c:v>44615.95244212963</c:v>
                </c:pt>
                <c:pt idx="5402">
                  <c:v>44615.9531712963</c:v>
                </c:pt>
                <c:pt idx="5403">
                  <c:v>44615.953900462962</c:v>
                </c:pt>
                <c:pt idx="5404">
                  <c:v>44615.954618055555</c:v>
                </c:pt>
                <c:pt idx="5405">
                  <c:v>44615.955393518518</c:v>
                </c:pt>
                <c:pt idx="5406">
                  <c:v>44615.956122685187</c:v>
                </c:pt>
                <c:pt idx="5407">
                  <c:v>44615.95684027778</c:v>
                </c:pt>
                <c:pt idx="5408">
                  <c:v>44615.957569444443</c:v>
                </c:pt>
                <c:pt idx="5409">
                  <c:v>44615.958298611113</c:v>
                </c:pt>
                <c:pt idx="5410">
                  <c:v>44615.959016203706</c:v>
                </c:pt>
                <c:pt idx="5411">
                  <c:v>44615.959791666668</c:v>
                </c:pt>
                <c:pt idx="5412">
                  <c:v>44615.960509259261</c:v>
                </c:pt>
                <c:pt idx="5413">
                  <c:v>44615.961238425924</c:v>
                </c:pt>
                <c:pt idx="5414">
                  <c:v>44615.961967592593</c:v>
                </c:pt>
                <c:pt idx="5415">
                  <c:v>44615.962685185186</c:v>
                </c:pt>
                <c:pt idx="5416">
                  <c:v>44615.963414351849</c:v>
                </c:pt>
                <c:pt idx="5417">
                  <c:v>44615.964189814818</c:v>
                </c:pt>
                <c:pt idx="5418">
                  <c:v>44615.964907407404</c:v>
                </c:pt>
                <c:pt idx="5419">
                  <c:v>44615.965636574074</c:v>
                </c:pt>
                <c:pt idx="5420">
                  <c:v>44615.966354166667</c:v>
                </c:pt>
                <c:pt idx="5421">
                  <c:v>44615.967083333337</c:v>
                </c:pt>
                <c:pt idx="5422">
                  <c:v>44615.967812499999</c:v>
                </c:pt>
                <c:pt idx="5423">
                  <c:v>44615.968576388892</c:v>
                </c:pt>
                <c:pt idx="5424">
                  <c:v>44615.969305555554</c:v>
                </c:pt>
                <c:pt idx="5425">
                  <c:v>44615.970034722224</c:v>
                </c:pt>
                <c:pt idx="5426">
                  <c:v>44615.970752314817</c:v>
                </c:pt>
                <c:pt idx="5427">
                  <c:v>44615.97148148148</c:v>
                </c:pt>
                <c:pt idx="5428">
                  <c:v>44615.972210648149</c:v>
                </c:pt>
                <c:pt idx="5429">
                  <c:v>44615.972974537035</c:v>
                </c:pt>
                <c:pt idx="5430">
                  <c:v>44615.973703703705</c:v>
                </c:pt>
                <c:pt idx="5431">
                  <c:v>44615.974432870367</c:v>
                </c:pt>
                <c:pt idx="5432">
                  <c:v>44615.97515046296</c:v>
                </c:pt>
                <c:pt idx="5433">
                  <c:v>44615.97587962963</c:v>
                </c:pt>
                <c:pt idx="5434">
                  <c:v>44615.9766087963</c:v>
                </c:pt>
                <c:pt idx="5435">
                  <c:v>44615.977372685185</c:v>
                </c:pt>
                <c:pt idx="5436">
                  <c:v>44615.978101851855</c:v>
                </c:pt>
                <c:pt idx="5437">
                  <c:v>44615.978831018518</c:v>
                </c:pt>
                <c:pt idx="5438">
                  <c:v>44615.979548611111</c:v>
                </c:pt>
                <c:pt idx="5439">
                  <c:v>44615.98027777778</c:v>
                </c:pt>
                <c:pt idx="5440">
                  <c:v>44615.981006944443</c:v>
                </c:pt>
                <c:pt idx="5441">
                  <c:v>44615.981782407405</c:v>
                </c:pt>
                <c:pt idx="5442">
                  <c:v>44615.982511574075</c:v>
                </c:pt>
                <c:pt idx="5443">
                  <c:v>44615.983229166668</c:v>
                </c:pt>
                <c:pt idx="5444">
                  <c:v>44615.983958333331</c:v>
                </c:pt>
                <c:pt idx="5445">
                  <c:v>44615.984675925924</c:v>
                </c:pt>
                <c:pt idx="5446">
                  <c:v>44615.985405092593</c:v>
                </c:pt>
                <c:pt idx="5447">
                  <c:v>44615.986180555556</c:v>
                </c:pt>
                <c:pt idx="5448">
                  <c:v>44615.986909722225</c:v>
                </c:pt>
                <c:pt idx="5449">
                  <c:v>44615.987638888888</c:v>
                </c:pt>
                <c:pt idx="5450">
                  <c:v>44615.988356481481</c:v>
                </c:pt>
                <c:pt idx="5451">
                  <c:v>44615.989085648151</c:v>
                </c:pt>
                <c:pt idx="5452">
                  <c:v>44615.989814814813</c:v>
                </c:pt>
                <c:pt idx="5453">
                  <c:v>44615.990590277775</c:v>
                </c:pt>
                <c:pt idx="5454">
                  <c:v>44615.991319444445</c:v>
                </c:pt>
                <c:pt idx="5455">
                  <c:v>44615.992037037038</c:v>
                </c:pt>
                <c:pt idx="5456">
                  <c:v>44615.992766203701</c:v>
                </c:pt>
                <c:pt idx="5457">
                  <c:v>44615.993495370371</c:v>
                </c:pt>
                <c:pt idx="5458">
                  <c:v>44615.994212962964</c:v>
                </c:pt>
                <c:pt idx="5459">
                  <c:v>44615.994988425926</c:v>
                </c:pt>
                <c:pt idx="5460">
                  <c:v>44615.995717592596</c:v>
                </c:pt>
                <c:pt idx="5461">
                  <c:v>44615.996446759258</c:v>
                </c:pt>
                <c:pt idx="5462">
                  <c:v>44615.997175925928</c:v>
                </c:pt>
                <c:pt idx="5463">
                  <c:v>44615.997893518521</c:v>
                </c:pt>
                <c:pt idx="5464">
                  <c:v>44615.998622685183</c:v>
                </c:pt>
                <c:pt idx="5465">
                  <c:v>44615.999351851853</c:v>
                </c:pt>
                <c:pt idx="5466">
                  <c:v>44616.000069444446</c:v>
                </c:pt>
                <c:pt idx="5467">
                  <c:v>44616.000798611109</c:v>
                </c:pt>
                <c:pt idx="5468">
                  <c:v>44616.001516203702</c:v>
                </c:pt>
                <c:pt idx="5469">
                  <c:v>44616.002245370371</c:v>
                </c:pt>
                <c:pt idx="5470">
                  <c:v>44616.002974537034</c:v>
                </c:pt>
                <c:pt idx="5471">
                  <c:v>44616.003703703704</c:v>
                </c:pt>
                <c:pt idx="5472">
                  <c:v>44616.004421296297</c:v>
                </c:pt>
                <c:pt idx="5473">
                  <c:v>44616.005150462966</c:v>
                </c:pt>
                <c:pt idx="5474">
                  <c:v>44616.005879629629</c:v>
                </c:pt>
                <c:pt idx="5475">
                  <c:v>44616.006655092591</c:v>
                </c:pt>
                <c:pt idx="5476">
                  <c:v>44616.007372685184</c:v>
                </c:pt>
                <c:pt idx="5477">
                  <c:v>44616.008101851854</c:v>
                </c:pt>
                <c:pt idx="5478">
                  <c:v>44616.008831018517</c:v>
                </c:pt>
                <c:pt idx="5479">
                  <c:v>44616.009548611109</c:v>
                </c:pt>
                <c:pt idx="5480">
                  <c:v>44616.010277777779</c:v>
                </c:pt>
                <c:pt idx="5481">
                  <c:v>44616.011053240742</c:v>
                </c:pt>
                <c:pt idx="5482">
                  <c:v>44616.011782407404</c:v>
                </c:pt>
                <c:pt idx="5483">
                  <c:v>44616.012499999997</c:v>
                </c:pt>
                <c:pt idx="5484">
                  <c:v>44616.013229166667</c:v>
                </c:pt>
                <c:pt idx="5485">
                  <c:v>44616.013958333337</c:v>
                </c:pt>
                <c:pt idx="5486">
                  <c:v>44616.014675925922</c:v>
                </c:pt>
                <c:pt idx="5487">
                  <c:v>44616.015451388892</c:v>
                </c:pt>
                <c:pt idx="5488">
                  <c:v>44616.016168981485</c:v>
                </c:pt>
                <c:pt idx="5489">
                  <c:v>44616.016898148147</c:v>
                </c:pt>
                <c:pt idx="5490">
                  <c:v>44616.01761574074</c:v>
                </c:pt>
                <c:pt idx="5491">
                  <c:v>44616.01834490741</c:v>
                </c:pt>
                <c:pt idx="5492">
                  <c:v>44616.019074074073</c:v>
                </c:pt>
                <c:pt idx="5493">
                  <c:v>44616.019837962966</c:v>
                </c:pt>
                <c:pt idx="5494">
                  <c:v>44616.020567129628</c:v>
                </c:pt>
                <c:pt idx="5495">
                  <c:v>44616.021284722221</c:v>
                </c:pt>
                <c:pt idx="5496">
                  <c:v>44616.022013888891</c:v>
                </c:pt>
                <c:pt idx="5497">
                  <c:v>44616.022743055553</c:v>
                </c:pt>
                <c:pt idx="5498">
                  <c:v>44616.023472222223</c:v>
                </c:pt>
                <c:pt idx="5499">
                  <c:v>44616.024236111109</c:v>
                </c:pt>
                <c:pt idx="5500">
                  <c:v>44616.024965277778</c:v>
                </c:pt>
                <c:pt idx="5501">
                  <c:v>44616.025694444441</c:v>
                </c:pt>
                <c:pt idx="5502">
                  <c:v>44616.026412037034</c:v>
                </c:pt>
                <c:pt idx="5503">
                  <c:v>44616.027141203704</c:v>
                </c:pt>
                <c:pt idx="5504">
                  <c:v>44616.027870370373</c:v>
                </c:pt>
                <c:pt idx="5505">
                  <c:v>44616.028645833336</c:v>
                </c:pt>
                <c:pt idx="5506">
                  <c:v>44616.029363425929</c:v>
                </c:pt>
                <c:pt idx="5507">
                  <c:v>44616.030092592591</c:v>
                </c:pt>
                <c:pt idx="5508">
                  <c:v>44616.030810185184</c:v>
                </c:pt>
                <c:pt idx="5509">
                  <c:v>44616.031539351854</c:v>
                </c:pt>
                <c:pt idx="5510">
                  <c:v>44616.032268518517</c:v>
                </c:pt>
                <c:pt idx="5511">
                  <c:v>44616.033043981479</c:v>
                </c:pt>
                <c:pt idx="5512">
                  <c:v>44616.033761574072</c:v>
                </c:pt>
                <c:pt idx="5513">
                  <c:v>44616.034490740742</c:v>
                </c:pt>
                <c:pt idx="5514">
                  <c:v>44616.035219907404</c:v>
                </c:pt>
                <c:pt idx="5515">
                  <c:v>44616.035937499997</c:v>
                </c:pt>
                <c:pt idx="5516">
                  <c:v>44616.036666666667</c:v>
                </c:pt>
                <c:pt idx="5517">
                  <c:v>44616.037442129629</c:v>
                </c:pt>
                <c:pt idx="5518">
                  <c:v>44616.038171296299</c:v>
                </c:pt>
                <c:pt idx="5519">
                  <c:v>44616.038888888892</c:v>
                </c:pt>
                <c:pt idx="5520">
                  <c:v>44616.039618055554</c:v>
                </c:pt>
                <c:pt idx="5521">
                  <c:v>44616.040347222224</c:v>
                </c:pt>
                <c:pt idx="5522">
                  <c:v>44616.041064814817</c:v>
                </c:pt>
                <c:pt idx="5523">
                  <c:v>44616.04179398148</c:v>
                </c:pt>
                <c:pt idx="5524">
                  <c:v>44616.042523148149</c:v>
                </c:pt>
                <c:pt idx="5525">
                  <c:v>44616.043240740742</c:v>
                </c:pt>
                <c:pt idx="5526">
                  <c:v>44616.043969907405</c:v>
                </c:pt>
                <c:pt idx="5527">
                  <c:v>44616.044699074075</c:v>
                </c:pt>
                <c:pt idx="5528">
                  <c:v>44616.04546296296</c:v>
                </c:pt>
                <c:pt idx="5529">
                  <c:v>44616.04619212963</c:v>
                </c:pt>
                <c:pt idx="5530">
                  <c:v>44616.0469212963</c:v>
                </c:pt>
                <c:pt idx="5531">
                  <c:v>44616.047638888886</c:v>
                </c:pt>
                <c:pt idx="5532">
                  <c:v>44616.048368055555</c:v>
                </c:pt>
                <c:pt idx="5533">
                  <c:v>44616.049097222225</c:v>
                </c:pt>
                <c:pt idx="5534">
                  <c:v>44616.049872685187</c:v>
                </c:pt>
                <c:pt idx="5535">
                  <c:v>44616.05059027778</c:v>
                </c:pt>
                <c:pt idx="5536">
                  <c:v>44616.051319444443</c:v>
                </c:pt>
                <c:pt idx="5537">
                  <c:v>44616.052048611113</c:v>
                </c:pt>
                <c:pt idx="5538">
                  <c:v>44616.052766203706</c:v>
                </c:pt>
                <c:pt idx="5539">
                  <c:v>44616.053495370368</c:v>
                </c:pt>
                <c:pt idx="5540">
                  <c:v>44616.054270833331</c:v>
                </c:pt>
                <c:pt idx="5541">
                  <c:v>44616.055</c:v>
                </c:pt>
                <c:pt idx="5542">
                  <c:v>44616.055717592593</c:v>
                </c:pt>
                <c:pt idx="5543">
                  <c:v>44616.056446759256</c:v>
                </c:pt>
                <c:pt idx="5544">
                  <c:v>44616.057175925926</c:v>
                </c:pt>
                <c:pt idx="5545">
                  <c:v>44616.057893518519</c:v>
                </c:pt>
                <c:pt idx="5546">
                  <c:v>44616.058668981481</c:v>
                </c:pt>
                <c:pt idx="5547">
                  <c:v>44616.059398148151</c:v>
                </c:pt>
                <c:pt idx="5548">
                  <c:v>44616.060127314813</c:v>
                </c:pt>
                <c:pt idx="5549">
                  <c:v>44616.060844907406</c:v>
                </c:pt>
                <c:pt idx="5550">
                  <c:v>44616.061574074076</c:v>
                </c:pt>
                <c:pt idx="5551">
                  <c:v>44616.062291666669</c:v>
                </c:pt>
                <c:pt idx="5552">
                  <c:v>44616.063078703701</c:v>
                </c:pt>
                <c:pt idx="5553">
                  <c:v>44616.063796296294</c:v>
                </c:pt>
                <c:pt idx="5554">
                  <c:v>44616.064525462964</c:v>
                </c:pt>
                <c:pt idx="5555">
                  <c:v>44616.065243055556</c:v>
                </c:pt>
                <c:pt idx="5556">
                  <c:v>44616.065972222219</c:v>
                </c:pt>
                <c:pt idx="5557">
                  <c:v>44616.066701388889</c:v>
                </c:pt>
                <c:pt idx="5558">
                  <c:v>44616.067476851851</c:v>
                </c:pt>
                <c:pt idx="5559">
                  <c:v>44616.068194444444</c:v>
                </c:pt>
                <c:pt idx="5560">
                  <c:v>44616.068923611114</c:v>
                </c:pt>
                <c:pt idx="5561">
                  <c:v>44616.069652777776</c:v>
                </c:pt>
                <c:pt idx="5562">
                  <c:v>44616.070370370369</c:v>
                </c:pt>
                <c:pt idx="5563">
                  <c:v>44616.071099537039</c:v>
                </c:pt>
                <c:pt idx="5564">
                  <c:v>44616.071875000001</c:v>
                </c:pt>
                <c:pt idx="5565">
                  <c:v>44616.072604166664</c:v>
                </c:pt>
                <c:pt idx="5566">
                  <c:v>44616.073321759257</c:v>
                </c:pt>
                <c:pt idx="5567">
                  <c:v>44616.074050925927</c:v>
                </c:pt>
                <c:pt idx="5568">
                  <c:v>44616.07476851852</c:v>
                </c:pt>
                <c:pt idx="5569">
                  <c:v>44616.075497685182</c:v>
                </c:pt>
                <c:pt idx="5570">
                  <c:v>44616.076273148145</c:v>
                </c:pt>
                <c:pt idx="5571">
                  <c:v>44616.077002314814</c:v>
                </c:pt>
                <c:pt idx="5572">
                  <c:v>44616.077731481484</c:v>
                </c:pt>
                <c:pt idx="5573">
                  <c:v>44616.078449074077</c:v>
                </c:pt>
                <c:pt idx="5574">
                  <c:v>44616.07917824074</c:v>
                </c:pt>
                <c:pt idx="5575">
                  <c:v>44616.079907407409</c:v>
                </c:pt>
                <c:pt idx="5576">
                  <c:v>44616.080625000002</c:v>
                </c:pt>
                <c:pt idx="5577">
                  <c:v>44616.081354166665</c:v>
                </c:pt>
                <c:pt idx="5578">
                  <c:v>44616.082083333335</c:v>
                </c:pt>
                <c:pt idx="5579">
                  <c:v>44616.082800925928</c:v>
                </c:pt>
                <c:pt idx="5580">
                  <c:v>44616.08353009259</c:v>
                </c:pt>
                <c:pt idx="5581">
                  <c:v>44616.084247685183</c:v>
                </c:pt>
                <c:pt idx="5582">
                  <c:v>44616.084976851853</c:v>
                </c:pt>
                <c:pt idx="5583">
                  <c:v>44616.085706018515</c:v>
                </c:pt>
                <c:pt idx="5584">
                  <c:v>44616.086423611108</c:v>
                </c:pt>
                <c:pt idx="5585">
                  <c:v>44616.087152777778</c:v>
                </c:pt>
                <c:pt idx="5586">
                  <c:v>44616.08792824074</c:v>
                </c:pt>
                <c:pt idx="5587">
                  <c:v>44616.08865740741</c:v>
                </c:pt>
                <c:pt idx="5588">
                  <c:v>44616.089375000003</c:v>
                </c:pt>
                <c:pt idx="5589">
                  <c:v>44616.090104166666</c:v>
                </c:pt>
                <c:pt idx="5590">
                  <c:v>44616.090833333335</c:v>
                </c:pt>
                <c:pt idx="5591">
                  <c:v>44616.091550925928</c:v>
                </c:pt>
                <c:pt idx="5592">
                  <c:v>44616.092280092591</c:v>
                </c:pt>
                <c:pt idx="5593">
                  <c:v>44616.093009259261</c:v>
                </c:pt>
                <c:pt idx="5594">
                  <c:v>44616.093726851854</c:v>
                </c:pt>
                <c:pt idx="5595">
                  <c:v>44616.094456018516</c:v>
                </c:pt>
                <c:pt idx="5596">
                  <c:v>44616.095185185186</c:v>
                </c:pt>
                <c:pt idx="5597">
                  <c:v>44616.095960648148</c:v>
                </c:pt>
                <c:pt idx="5598">
                  <c:v>44616.096678240741</c:v>
                </c:pt>
                <c:pt idx="5599">
                  <c:v>44616.097407407404</c:v>
                </c:pt>
                <c:pt idx="5600">
                  <c:v>44616.098136574074</c:v>
                </c:pt>
                <c:pt idx="5601">
                  <c:v>44616.098854166667</c:v>
                </c:pt>
                <c:pt idx="5602">
                  <c:v>44616.099583333336</c:v>
                </c:pt>
                <c:pt idx="5603">
                  <c:v>44616.100358796299</c:v>
                </c:pt>
                <c:pt idx="5604">
                  <c:v>44616.101076388892</c:v>
                </c:pt>
                <c:pt idx="5605">
                  <c:v>44616.101805555554</c:v>
                </c:pt>
                <c:pt idx="5606">
                  <c:v>44616.102534722224</c:v>
                </c:pt>
                <c:pt idx="5607">
                  <c:v>44616.103252314817</c:v>
                </c:pt>
                <c:pt idx="5608">
                  <c:v>44616.103981481479</c:v>
                </c:pt>
                <c:pt idx="5609">
                  <c:v>44616.104756944442</c:v>
                </c:pt>
                <c:pt idx="5610">
                  <c:v>44616.105486111112</c:v>
                </c:pt>
                <c:pt idx="5611">
                  <c:v>44616.106203703705</c:v>
                </c:pt>
                <c:pt idx="5612">
                  <c:v>44616.106932870367</c:v>
                </c:pt>
                <c:pt idx="5613">
                  <c:v>44616.107662037037</c:v>
                </c:pt>
                <c:pt idx="5614">
                  <c:v>44616.10837962963</c:v>
                </c:pt>
                <c:pt idx="5615">
                  <c:v>44616.1091087963</c:v>
                </c:pt>
                <c:pt idx="5616">
                  <c:v>44616.109837962962</c:v>
                </c:pt>
                <c:pt idx="5617">
                  <c:v>44616.110555555555</c:v>
                </c:pt>
                <c:pt idx="5618">
                  <c:v>44616.111284722225</c:v>
                </c:pt>
                <c:pt idx="5619">
                  <c:v>44616.112013888887</c:v>
                </c:pt>
                <c:pt idx="5620">
                  <c:v>44616.11278935185</c:v>
                </c:pt>
                <c:pt idx="5621">
                  <c:v>44616.113506944443</c:v>
                </c:pt>
                <c:pt idx="5622">
                  <c:v>44616.114236111112</c:v>
                </c:pt>
                <c:pt idx="5623">
                  <c:v>44616.114965277775</c:v>
                </c:pt>
                <c:pt idx="5624">
                  <c:v>44616.115682870368</c:v>
                </c:pt>
                <c:pt idx="5625">
                  <c:v>44616.116412037038</c:v>
                </c:pt>
                <c:pt idx="5626">
                  <c:v>44616.1171875</c:v>
                </c:pt>
                <c:pt idx="5627">
                  <c:v>44616.11791666667</c:v>
                </c:pt>
                <c:pt idx="5628">
                  <c:v>44616.118634259263</c:v>
                </c:pt>
                <c:pt idx="5629">
                  <c:v>44616.119363425925</c:v>
                </c:pt>
                <c:pt idx="5630">
                  <c:v>44616.120092592595</c:v>
                </c:pt>
                <c:pt idx="5631">
                  <c:v>44616.120810185188</c:v>
                </c:pt>
                <c:pt idx="5632">
                  <c:v>44616.12158564815</c:v>
                </c:pt>
                <c:pt idx="5633">
                  <c:v>44616.122314814813</c:v>
                </c:pt>
                <c:pt idx="5634">
                  <c:v>44616.123043981483</c:v>
                </c:pt>
                <c:pt idx="5635">
                  <c:v>44616.123761574076</c:v>
                </c:pt>
                <c:pt idx="5636">
                  <c:v>44616.124490740738</c:v>
                </c:pt>
                <c:pt idx="5637">
                  <c:v>44616.125219907408</c:v>
                </c:pt>
                <c:pt idx="5638">
                  <c:v>44616.125949074078</c:v>
                </c:pt>
                <c:pt idx="5639">
                  <c:v>44616.126666666663</c:v>
                </c:pt>
                <c:pt idx="5640">
                  <c:v>44616.127395833333</c:v>
                </c:pt>
                <c:pt idx="5641">
                  <c:v>44616.128125000003</c:v>
                </c:pt>
                <c:pt idx="5642">
                  <c:v>44616.128842592596</c:v>
                </c:pt>
                <c:pt idx="5643">
                  <c:v>44616.129629629628</c:v>
                </c:pt>
                <c:pt idx="5644">
                  <c:v>44616.130347222221</c:v>
                </c:pt>
                <c:pt idx="5645">
                  <c:v>44616.131076388891</c:v>
                </c:pt>
                <c:pt idx="5646">
                  <c:v>44616.131805555553</c:v>
                </c:pt>
                <c:pt idx="5647">
                  <c:v>44616.132523148146</c:v>
                </c:pt>
                <c:pt idx="5648">
                  <c:v>44616.133252314816</c:v>
                </c:pt>
                <c:pt idx="5649">
                  <c:v>44616.133981481478</c:v>
                </c:pt>
                <c:pt idx="5650">
                  <c:v>44616.134699074071</c:v>
                </c:pt>
                <c:pt idx="5651">
                  <c:v>44616.135428240741</c:v>
                </c:pt>
                <c:pt idx="5652">
                  <c:v>44616.136157407411</c:v>
                </c:pt>
                <c:pt idx="5653">
                  <c:v>44616.136874999997</c:v>
                </c:pt>
                <c:pt idx="5654">
                  <c:v>44616.137650462966</c:v>
                </c:pt>
                <c:pt idx="5655">
                  <c:v>44616.138379629629</c:v>
                </c:pt>
                <c:pt idx="5656">
                  <c:v>44616.139108796298</c:v>
                </c:pt>
                <c:pt idx="5657">
                  <c:v>44616.139837962961</c:v>
                </c:pt>
                <c:pt idx="5658">
                  <c:v>44616.140555555554</c:v>
                </c:pt>
                <c:pt idx="5659">
                  <c:v>44616.141284722224</c:v>
                </c:pt>
                <c:pt idx="5660">
                  <c:v>44616.142060185186</c:v>
                </c:pt>
                <c:pt idx="5661">
                  <c:v>44616.142777777779</c:v>
                </c:pt>
                <c:pt idx="5662">
                  <c:v>44616.143506944441</c:v>
                </c:pt>
                <c:pt idx="5663">
                  <c:v>44616.144236111111</c:v>
                </c:pt>
                <c:pt idx="5664">
                  <c:v>44616.144953703704</c:v>
                </c:pt>
                <c:pt idx="5665">
                  <c:v>44616.145682870374</c:v>
                </c:pt>
                <c:pt idx="5666">
                  <c:v>44616.146412037036</c:v>
                </c:pt>
                <c:pt idx="5667">
                  <c:v>44616.147129629629</c:v>
                </c:pt>
                <c:pt idx="5668">
                  <c:v>44616.147858796299</c:v>
                </c:pt>
                <c:pt idx="5669">
                  <c:v>44616.148587962962</c:v>
                </c:pt>
                <c:pt idx="5670">
                  <c:v>44616.149305555555</c:v>
                </c:pt>
                <c:pt idx="5671">
                  <c:v>44616.150034722225</c:v>
                </c:pt>
                <c:pt idx="5672">
                  <c:v>44616.150763888887</c:v>
                </c:pt>
                <c:pt idx="5673">
                  <c:v>44616.15148148148</c:v>
                </c:pt>
                <c:pt idx="5674">
                  <c:v>44616.15221064815</c:v>
                </c:pt>
                <c:pt idx="5675">
                  <c:v>44616.152939814812</c:v>
                </c:pt>
                <c:pt idx="5676">
                  <c:v>44616.153715277775</c:v>
                </c:pt>
                <c:pt idx="5677">
                  <c:v>44616.154432870368</c:v>
                </c:pt>
                <c:pt idx="5678">
                  <c:v>44616.155162037037</c:v>
                </c:pt>
                <c:pt idx="5679">
                  <c:v>44616.155891203707</c:v>
                </c:pt>
                <c:pt idx="5680">
                  <c:v>44616.156608796293</c:v>
                </c:pt>
                <c:pt idx="5681">
                  <c:v>44616.157337962963</c:v>
                </c:pt>
                <c:pt idx="5682">
                  <c:v>44616.158113425925</c:v>
                </c:pt>
                <c:pt idx="5683">
                  <c:v>44616.158842592595</c:v>
                </c:pt>
                <c:pt idx="5684">
                  <c:v>44616.159560185188</c:v>
                </c:pt>
                <c:pt idx="5685">
                  <c:v>44616.16028935185</c:v>
                </c:pt>
                <c:pt idx="5686">
                  <c:v>44616.16101851852</c:v>
                </c:pt>
                <c:pt idx="5687">
                  <c:v>44616.161736111113</c:v>
                </c:pt>
                <c:pt idx="5688">
                  <c:v>44616.162523148145</c:v>
                </c:pt>
                <c:pt idx="5689">
                  <c:v>44616.163240740738</c:v>
                </c:pt>
                <c:pt idx="5690">
                  <c:v>44616.163969907408</c:v>
                </c:pt>
                <c:pt idx="5691">
                  <c:v>44616.164699074077</c:v>
                </c:pt>
                <c:pt idx="5692">
                  <c:v>44616.165416666663</c:v>
                </c:pt>
                <c:pt idx="5693">
                  <c:v>44616.166145833333</c:v>
                </c:pt>
                <c:pt idx="5694">
                  <c:v>44616.166875000003</c:v>
                </c:pt>
                <c:pt idx="5695">
                  <c:v>44616.167592592596</c:v>
                </c:pt>
                <c:pt idx="5696">
                  <c:v>44616.168321759258</c:v>
                </c:pt>
                <c:pt idx="5697">
                  <c:v>44616.169039351851</c:v>
                </c:pt>
                <c:pt idx="5698">
                  <c:v>44616.169768518521</c:v>
                </c:pt>
                <c:pt idx="5699">
                  <c:v>44616.170543981483</c:v>
                </c:pt>
                <c:pt idx="5700">
                  <c:v>44616.171273148146</c:v>
                </c:pt>
                <c:pt idx="5701">
                  <c:v>44616.171990740739</c:v>
                </c:pt>
                <c:pt idx="5702">
                  <c:v>44616.172719907408</c:v>
                </c:pt>
                <c:pt idx="5703">
                  <c:v>44616.173449074071</c:v>
                </c:pt>
                <c:pt idx="5704">
                  <c:v>44616.174166666664</c:v>
                </c:pt>
                <c:pt idx="5705">
                  <c:v>44616.174895833334</c:v>
                </c:pt>
                <c:pt idx="5706">
                  <c:v>44616.175625000003</c:v>
                </c:pt>
                <c:pt idx="5707">
                  <c:v>44616.176342592589</c:v>
                </c:pt>
                <c:pt idx="5708">
                  <c:v>44616.177071759259</c:v>
                </c:pt>
                <c:pt idx="5709">
                  <c:v>44616.177800925929</c:v>
                </c:pt>
                <c:pt idx="5710">
                  <c:v>44616.178576388891</c:v>
                </c:pt>
                <c:pt idx="5711">
                  <c:v>44616.179293981484</c:v>
                </c:pt>
                <c:pt idx="5712">
                  <c:v>44616.180023148147</c:v>
                </c:pt>
                <c:pt idx="5713">
                  <c:v>44616.180752314816</c:v>
                </c:pt>
                <c:pt idx="5714">
                  <c:v>44616.181469907409</c:v>
                </c:pt>
                <c:pt idx="5715">
                  <c:v>44616.182199074072</c:v>
                </c:pt>
                <c:pt idx="5716">
                  <c:v>44616.182974537034</c:v>
                </c:pt>
                <c:pt idx="5717">
                  <c:v>44616.183703703704</c:v>
                </c:pt>
                <c:pt idx="5718">
                  <c:v>44616.184421296297</c:v>
                </c:pt>
                <c:pt idx="5719">
                  <c:v>44616.185150462959</c:v>
                </c:pt>
                <c:pt idx="5720">
                  <c:v>44616.185879629629</c:v>
                </c:pt>
                <c:pt idx="5721">
                  <c:v>44616.186597222222</c:v>
                </c:pt>
                <c:pt idx="5722">
                  <c:v>44616.187372685185</c:v>
                </c:pt>
                <c:pt idx="5723">
                  <c:v>44616.188101851854</c:v>
                </c:pt>
                <c:pt idx="5724">
                  <c:v>44616.188819444447</c:v>
                </c:pt>
                <c:pt idx="5725">
                  <c:v>44616.18954861111</c:v>
                </c:pt>
                <c:pt idx="5726">
                  <c:v>44616.19027777778</c:v>
                </c:pt>
                <c:pt idx="5727">
                  <c:v>44616.190995370373</c:v>
                </c:pt>
                <c:pt idx="5728">
                  <c:v>44616.191770833335</c:v>
                </c:pt>
                <c:pt idx="5729">
                  <c:v>44616.192499999997</c:v>
                </c:pt>
                <c:pt idx="5730">
                  <c:v>44616.193229166667</c:v>
                </c:pt>
                <c:pt idx="5731">
                  <c:v>44616.19394675926</c:v>
                </c:pt>
                <c:pt idx="5732">
                  <c:v>44616.194675925923</c:v>
                </c:pt>
                <c:pt idx="5733">
                  <c:v>44616.195405092592</c:v>
                </c:pt>
                <c:pt idx="5734">
                  <c:v>44616.196180555555</c:v>
                </c:pt>
                <c:pt idx="5735">
                  <c:v>44616.196898148148</c:v>
                </c:pt>
                <c:pt idx="5736">
                  <c:v>44616.197627314818</c:v>
                </c:pt>
                <c:pt idx="5737">
                  <c:v>44616.19835648148</c:v>
                </c:pt>
                <c:pt idx="5738">
                  <c:v>44616.199074074073</c:v>
                </c:pt>
                <c:pt idx="5739">
                  <c:v>44616.199803240743</c:v>
                </c:pt>
                <c:pt idx="5740">
                  <c:v>44616.200578703705</c:v>
                </c:pt>
                <c:pt idx="5741">
                  <c:v>44616.201296296298</c:v>
                </c:pt>
                <c:pt idx="5742">
                  <c:v>44616.202025462961</c:v>
                </c:pt>
                <c:pt idx="5743">
                  <c:v>44616.20275462963</c:v>
                </c:pt>
                <c:pt idx="5744">
                  <c:v>44616.203472222223</c:v>
                </c:pt>
                <c:pt idx="5745">
                  <c:v>44616.204201388886</c:v>
                </c:pt>
                <c:pt idx="5746">
                  <c:v>44616.204930555556</c:v>
                </c:pt>
                <c:pt idx="5747">
                  <c:v>44616.205648148149</c:v>
                </c:pt>
                <c:pt idx="5748">
                  <c:v>44616.206377314818</c:v>
                </c:pt>
                <c:pt idx="5749">
                  <c:v>44616.207106481481</c:v>
                </c:pt>
                <c:pt idx="5750">
                  <c:v>44616.207824074074</c:v>
                </c:pt>
                <c:pt idx="5751">
                  <c:v>44616.208553240744</c:v>
                </c:pt>
                <c:pt idx="5752">
                  <c:v>44616.209282407406</c:v>
                </c:pt>
                <c:pt idx="5753">
                  <c:v>44616.21</c:v>
                </c:pt>
                <c:pt idx="5754">
                  <c:v>44616.210729166669</c:v>
                </c:pt>
                <c:pt idx="5755">
                  <c:v>44616.211458333331</c:v>
                </c:pt>
                <c:pt idx="5756">
                  <c:v>44616.212175925924</c:v>
                </c:pt>
                <c:pt idx="5757">
                  <c:v>44616.212905092594</c:v>
                </c:pt>
                <c:pt idx="5758">
                  <c:v>44616.213634259257</c:v>
                </c:pt>
                <c:pt idx="5759">
                  <c:v>44616.21435185185</c:v>
                </c:pt>
                <c:pt idx="5760">
                  <c:v>44616.215081018519</c:v>
                </c:pt>
                <c:pt idx="5761">
                  <c:v>44616.215856481482</c:v>
                </c:pt>
                <c:pt idx="5762">
                  <c:v>44616.216574074075</c:v>
                </c:pt>
                <c:pt idx="5763">
                  <c:v>44616.217303240737</c:v>
                </c:pt>
                <c:pt idx="5764">
                  <c:v>44616.218032407407</c:v>
                </c:pt>
                <c:pt idx="5765">
                  <c:v>44616.21875</c:v>
                </c:pt>
                <c:pt idx="5766">
                  <c:v>44616.21947916667</c:v>
                </c:pt>
                <c:pt idx="5767">
                  <c:v>44616.220208333332</c:v>
                </c:pt>
                <c:pt idx="5768">
                  <c:v>44616.220925925925</c:v>
                </c:pt>
                <c:pt idx="5769">
                  <c:v>44616.221655092595</c:v>
                </c:pt>
                <c:pt idx="5770">
                  <c:v>44616.222384259258</c:v>
                </c:pt>
                <c:pt idx="5771">
                  <c:v>44616.223101851851</c:v>
                </c:pt>
                <c:pt idx="5772">
                  <c:v>44616.223877314813</c:v>
                </c:pt>
                <c:pt idx="5773">
                  <c:v>44616.224606481483</c:v>
                </c:pt>
                <c:pt idx="5774">
                  <c:v>44616.225335648145</c:v>
                </c:pt>
                <c:pt idx="5775">
                  <c:v>44616.226053240738</c:v>
                </c:pt>
                <c:pt idx="5776">
                  <c:v>44616.226782407408</c:v>
                </c:pt>
                <c:pt idx="5777">
                  <c:v>44616.227511574078</c:v>
                </c:pt>
                <c:pt idx="5778">
                  <c:v>44616.228275462963</c:v>
                </c:pt>
                <c:pt idx="5779">
                  <c:v>44616.229004629633</c:v>
                </c:pt>
                <c:pt idx="5780">
                  <c:v>44616.229733796295</c:v>
                </c:pt>
                <c:pt idx="5781">
                  <c:v>44616.230451388888</c:v>
                </c:pt>
                <c:pt idx="5782">
                  <c:v>44616.231180555558</c:v>
                </c:pt>
                <c:pt idx="5783">
                  <c:v>44616.231909722221</c:v>
                </c:pt>
                <c:pt idx="5784">
                  <c:v>44616.232673611114</c:v>
                </c:pt>
                <c:pt idx="5785">
                  <c:v>44616.233402777776</c:v>
                </c:pt>
                <c:pt idx="5786">
                  <c:v>44616.234131944446</c:v>
                </c:pt>
                <c:pt idx="5787">
                  <c:v>44616.234849537039</c:v>
                </c:pt>
                <c:pt idx="5788">
                  <c:v>44616.235578703701</c:v>
                </c:pt>
                <c:pt idx="5789">
                  <c:v>44616.236296296294</c:v>
                </c:pt>
                <c:pt idx="5790">
                  <c:v>44616.237025462964</c:v>
                </c:pt>
                <c:pt idx="5791">
                  <c:v>44616.237754629627</c:v>
                </c:pt>
                <c:pt idx="5792">
                  <c:v>44616.23847222222</c:v>
                </c:pt>
                <c:pt idx="5793">
                  <c:v>44616.239201388889</c:v>
                </c:pt>
                <c:pt idx="5794">
                  <c:v>44616.239930555559</c:v>
                </c:pt>
                <c:pt idx="5795">
                  <c:v>44616.240706018521</c:v>
                </c:pt>
                <c:pt idx="5796">
                  <c:v>44616.241423611114</c:v>
                </c:pt>
                <c:pt idx="5797">
                  <c:v>44616.242152777777</c:v>
                </c:pt>
                <c:pt idx="5798">
                  <c:v>44616.242881944447</c:v>
                </c:pt>
                <c:pt idx="5799">
                  <c:v>44616.24359953704</c:v>
                </c:pt>
                <c:pt idx="5800">
                  <c:v>44616.244328703702</c:v>
                </c:pt>
                <c:pt idx="5801">
                  <c:v>44616.245104166665</c:v>
                </c:pt>
                <c:pt idx="5802">
                  <c:v>44616.245833333334</c:v>
                </c:pt>
                <c:pt idx="5803">
                  <c:v>44616.246550925927</c:v>
                </c:pt>
                <c:pt idx="5804">
                  <c:v>44616.24728009259</c:v>
                </c:pt>
                <c:pt idx="5805">
                  <c:v>44616.24800925926</c:v>
                </c:pt>
                <c:pt idx="5806">
                  <c:v>44616.248726851853</c:v>
                </c:pt>
                <c:pt idx="5807">
                  <c:v>44616.249502314815</c:v>
                </c:pt>
                <c:pt idx="5808">
                  <c:v>44616.250231481485</c:v>
                </c:pt>
                <c:pt idx="5809">
                  <c:v>44616.250960648147</c:v>
                </c:pt>
                <c:pt idx="5810">
                  <c:v>44616.25167824074</c:v>
                </c:pt>
                <c:pt idx="5811">
                  <c:v>44616.25240740741</c:v>
                </c:pt>
                <c:pt idx="5812">
                  <c:v>44616.253136574072</c:v>
                </c:pt>
                <c:pt idx="5813">
                  <c:v>44616.253854166665</c:v>
                </c:pt>
                <c:pt idx="5814">
                  <c:v>44616.254583333335</c:v>
                </c:pt>
                <c:pt idx="5815">
                  <c:v>44616.255312499998</c:v>
                </c:pt>
                <c:pt idx="5816">
                  <c:v>44616.256030092591</c:v>
                </c:pt>
                <c:pt idx="5817">
                  <c:v>44616.25675925926</c:v>
                </c:pt>
                <c:pt idx="5818">
                  <c:v>44616.257488425923</c:v>
                </c:pt>
                <c:pt idx="5819">
                  <c:v>44616.258206018516</c:v>
                </c:pt>
                <c:pt idx="5820">
                  <c:v>44616.258935185186</c:v>
                </c:pt>
                <c:pt idx="5821">
                  <c:v>44616.259664351855</c:v>
                </c:pt>
                <c:pt idx="5822">
                  <c:v>44616.260381944441</c:v>
                </c:pt>
                <c:pt idx="5823">
                  <c:v>44616.261157407411</c:v>
                </c:pt>
                <c:pt idx="5824">
                  <c:v>44616.261886574073</c:v>
                </c:pt>
                <c:pt idx="5825">
                  <c:v>44616.262615740743</c:v>
                </c:pt>
                <c:pt idx="5826">
                  <c:v>44616.263333333336</c:v>
                </c:pt>
                <c:pt idx="5827">
                  <c:v>44616.264062499999</c:v>
                </c:pt>
                <c:pt idx="5828">
                  <c:v>44616.264791666668</c:v>
                </c:pt>
                <c:pt idx="5829">
                  <c:v>44616.265567129631</c:v>
                </c:pt>
                <c:pt idx="5830">
                  <c:v>44616.266284722224</c:v>
                </c:pt>
                <c:pt idx="5831">
                  <c:v>44616.267013888886</c:v>
                </c:pt>
                <c:pt idx="5832">
                  <c:v>44616.267743055556</c:v>
                </c:pt>
                <c:pt idx="5833">
                  <c:v>44616.268460648149</c:v>
                </c:pt>
                <c:pt idx="5834">
                  <c:v>44616.269189814811</c:v>
                </c:pt>
                <c:pt idx="5835">
                  <c:v>44616.269918981481</c:v>
                </c:pt>
                <c:pt idx="5836">
                  <c:v>44616.270636574074</c:v>
                </c:pt>
                <c:pt idx="5837">
                  <c:v>44616.271365740744</c:v>
                </c:pt>
                <c:pt idx="5838">
                  <c:v>44616.272094907406</c:v>
                </c:pt>
                <c:pt idx="5839">
                  <c:v>44616.272812499999</c:v>
                </c:pt>
                <c:pt idx="5840">
                  <c:v>44616.273541666669</c:v>
                </c:pt>
                <c:pt idx="5841">
                  <c:v>44616.274259259262</c:v>
                </c:pt>
                <c:pt idx="5842">
                  <c:v>44616.274988425925</c:v>
                </c:pt>
                <c:pt idx="5843">
                  <c:v>44616.275717592594</c:v>
                </c:pt>
                <c:pt idx="5844">
                  <c:v>44616.276446759257</c:v>
                </c:pt>
                <c:pt idx="5845">
                  <c:v>44616.27721064815</c:v>
                </c:pt>
                <c:pt idx="5846">
                  <c:v>44616.277939814812</c:v>
                </c:pt>
                <c:pt idx="5847">
                  <c:v>44616.278668981482</c:v>
                </c:pt>
                <c:pt idx="5848">
                  <c:v>44616.279386574075</c:v>
                </c:pt>
                <c:pt idx="5849">
                  <c:v>44616.280115740738</c:v>
                </c:pt>
                <c:pt idx="5850">
                  <c:v>44616.280844907407</c:v>
                </c:pt>
                <c:pt idx="5851">
                  <c:v>44616.28162037037</c:v>
                </c:pt>
                <c:pt idx="5852">
                  <c:v>44616.282349537039</c:v>
                </c:pt>
                <c:pt idx="5853">
                  <c:v>44616.283067129632</c:v>
                </c:pt>
                <c:pt idx="5854">
                  <c:v>44616.283796296295</c:v>
                </c:pt>
                <c:pt idx="5855">
                  <c:v>44616.284525462965</c:v>
                </c:pt>
                <c:pt idx="5856">
                  <c:v>44616.285254629627</c:v>
                </c:pt>
                <c:pt idx="5857">
                  <c:v>44616.286030092589</c:v>
                </c:pt>
                <c:pt idx="5858">
                  <c:v>44616.286747685182</c:v>
                </c:pt>
                <c:pt idx="5859">
                  <c:v>44616.287476851852</c:v>
                </c:pt>
                <c:pt idx="5860">
                  <c:v>44616.288206018522</c:v>
                </c:pt>
                <c:pt idx="5861">
                  <c:v>44616.288923611108</c:v>
                </c:pt>
                <c:pt idx="5862">
                  <c:v>44616.289652777778</c:v>
                </c:pt>
                <c:pt idx="5863">
                  <c:v>44616.29042824074</c:v>
                </c:pt>
                <c:pt idx="5864">
                  <c:v>44616.29115740741</c:v>
                </c:pt>
                <c:pt idx="5865">
                  <c:v>44616.291875000003</c:v>
                </c:pt>
                <c:pt idx="5866">
                  <c:v>44616.292604166665</c:v>
                </c:pt>
                <c:pt idx="5867">
                  <c:v>44616.293333333335</c:v>
                </c:pt>
                <c:pt idx="5868">
                  <c:v>44616.294050925928</c:v>
                </c:pt>
                <c:pt idx="5869">
                  <c:v>44616.29478009259</c:v>
                </c:pt>
                <c:pt idx="5870">
                  <c:v>44616.29550925926</c:v>
                </c:pt>
                <c:pt idx="5871">
                  <c:v>44616.296226851853</c:v>
                </c:pt>
                <c:pt idx="5872">
                  <c:v>44616.296956018516</c:v>
                </c:pt>
                <c:pt idx="5873">
                  <c:v>44616.297685185185</c:v>
                </c:pt>
                <c:pt idx="5874">
                  <c:v>44616.298402777778</c:v>
                </c:pt>
                <c:pt idx="5875">
                  <c:v>44616.299131944441</c:v>
                </c:pt>
                <c:pt idx="5876">
                  <c:v>44616.299861111111</c:v>
                </c:pt>
                <c:pt idx="5877">
                  <c:v>44616.300578703704</c:v>
                </c:pt>
                <c:pt idx="5878">
                  <c:v>44616.301307870373</c:v>
                </c:pt>
                <c:pt idx="5879">
                  <c:v>44616.302083333336</c:v>
                </c:pt>
                <c:pt idx="5880">
                  <c:v>44616.302812499998</c:v>
                </c:pt>
                <c:pt idx="5881">
                  <c:v>44616.303530092591</c:v>
                </c:pt>
                <c:pt idx="5882">
                  <c:v>44616.304259259261</c:v>
                </c:pt>
                <c:pt idx="5883">
                  <c:v>44616.304976851854</c:v>
                </c:pt>
                <c:pt idx="5884">
                  <c:v>44616.305706018517</c:v>
                </c:pt>
                <c:pt idx="5885">
                  <c:v>44616.306435185186</c:v>
                </c:pt>
                <c:pt idx="5886">
                  <c:v>44616.307152777779</c:v>
                </c:pt>
                <c:pt idx="5887">
                  <c:v>44616.307881944442</c:v>
                </c:pt>
                <c:pt idx="5888">
                  <c:v>44616.308611111112</c:v>
                </c:pt>
                <c:pt idx="5889">
                  <c:v>44616.309328703705</c:v>
                </c:pt>
                <c:pt idx="5890">
                  <c:v>44616.310057870367</c:v>
                </c:pt>
                <c:pt idx="5891">
                  <c:v>44616.310787037037</c:v>
                </c:pt>
                <c:pt idx="5892">
                  <c:v>44616.311516203707</c:v>
                </c:pt>
                <c:pt idx="5893">
                  <c:v>44616.3122337963</c:v>
                </c:pt>
                <c:pt idx="5894">
                  <c:v>44616.312962962962</c:v>
                </c:pt>
                <c:pt idx="5895">
                  <c:v>44616.313738425924</c:v>
                </c:pt>
                <c:pt idx="5896">
                  <c:v>44616.314467592594</c:v>
                </c:pt>
                <c:pt idx="5897">
                  <c:v>44616.315185185187</c:v>
                </c:pt>
                <c:pt idx="5898">
                  <c:v>44616.31591435185</c:v>
                </c:pt>
                <c:pt idx="5899">
                  <c:v>44616.316643518519</c:v>
                </c:pt>
                <c:pt idx="5900">
                  <c:v>44616.317361111112</c:v>
                </c:pt>
                <c:pt idx="5901">
                  <c:v>44616.318090277775</c:v>
                </c:pt>
                <c:pt idx="5902">
                  <c:v>44616.318819444445</c:v>
                </c:pt>
                <c:pt idx="5903">
                  <c:v>44616.319537037038</c:v>
                </c:pt>
                <c:pt idx="5904">
                  <c:v>44616.3202662037</c:v>
                </c:pt>
                <c:pt idx="5905">
                  <c:v>44616.32099537037</c:v>
                </c:pt>
                <c:pt idx="5906">
                  <c:v>44616.321759259263</c:v>
                </c:pt>
                <c:pt idx="5907">
                  <c:v>44616.322488425925</c:v>
                </c:pt>
                <c:pt idx="5908">
                  <c:v>44616.323217592595</c:v>
                </c:pt>
                <c:pt idx="5909">
                  <c:v>44616.323935185188</c:v>
                </c:pt>
                <c:pt idx="5910">
                  <c:v>44616.324664351851</c:v>
                </c:pt>
                <c:pt idx="5911">
                  <c:v>44616.32539351852</c:v>
                </c:pt>
                <c:pt idx="5912">
                  <c:v>44616.326168981483</c:v>
                </c:pt>
                <c:pt idx="5913">
                  <c:v>44616.326886574076</c:v>
                </c:pt>
                <c:pt idx="5914">
                  <c:v>44616.327615740738</c:v>
                </c:pt>
                <c:pt idx="5915">
                  <c:v>44616.328344907408</c:v>
                </c:pt>
                <c:pt idx="5916">
                  <c:v>44616.329062500001</c:v>
                </c:pt>
                <c:pt idx="5917">
                  <c:v>44616.329791666663</c:v>
                </c:pt>
                <c:pt idx="5918">
                  <c:v>44616.330520833333</c:v>
                </c:pt>
                <c:pt idx="5919">
                  <c:v>44616.331238425926</c:v>
                </c:pt>
                <c:pt idx="5920">
                  <c:v>44616.331967592596</c:v>
                </c:pt>
                <c:pt idx="5921">
                  <c:v>44616.332685185182</c:v>
                </c:pt>
                <c:pt idx="5922">
                  <c:v>44616.333414351851</c:v>
                </c:pt>
                <c:pt idx="5923">
                  <c:v>44616.334189814814</c:v>
                </c:pt>
                <c:pt idx="5924">
                  <c:v>44616.334918981483</c:v>
                </c:pt>
                <c:pt idx="5925">
                  <c:v>44616.335648148146</c:v>
                </c:pt>
                <c:pt idx="5926">
                  <c:v>44616.336365740739</c:v>
                </c:pt>
                <c:pt idx="5927">
                  <c:v>44616.337094907409</c:v>
                </c:pt>
                <c:pt idx="5928">
                  <c:v>44616.337824074071</c:v>
                </c:pt>
                <c:pt idx="5929">
                  <c:v>44616.338599537034</c:v>
                </c:pt>
                <c:pt idx="5930">
                  <c:v>44616.339317129627</c:v>
                </c:pt>
                <c:pt idx="5931">
                  <c:v>44616.340046296296</c:v>
                </c:pt>
                <c:pt idx="5932">
                  <c:v>44616.340763888889</c:v>
                </c:pt>
                <c:pt idx="5933">
                  <c:v>44616.341493055559</c:v>
                </c:pt>
                <c:pt idx="5934">
                  <c:v>44616.342222222222</c:v>
                </c:pt>
                <c:pt idx="5935">
                  <c:v>44616.342939814815</c:v>
                </c:pt>
                <c:pt idx="5936">
                  <c:v>44616.343668981484</c:v>
                </c:pt>
                <c:pt idx="5937">
                  <c:v>44616.344398148147</c:v>
                </c:pt>
                <c:pt idx="5938">
                  <c:v>44616.34511574074</c:v>
                </c:pt>
                <c:pt idx="5939">
                  <c:v>44616.34584490741</c:v>
                </c:pt>
                <c:pt idx="5940">
                  <c:v>44616.346574074072</c:v>
                </c:pt>
                <c:pt idx="5941">
                  <c:v>44616.347291666665</c:v>
                </c:pt>
                <c:pt idx="5942">
                  <c:v>44616.348020833335</c:v>
                </c:pt>
                <c:pt idx="5943">
                  <c:v>44616.348749999997</c:v>
                </c:pt>
                <c:pt idx="5944">
                  <c:v>44616.34946759259</c:v>
                </c:pt>
                <c:pt idx="5945">
                  <c:v>44616.35019675926</c:v>
                </c:pt>
                <c:pt idx="5946">
                  <c:v>44616.350925925923</c:v>
                </c:pt>
                <c:pt idx="5947">
                  <c:v>44616.351643518516</c:v>
                </c:pt>
                <c:pt idx="5948">
                  <c:v>44616.352372685185</c:v>
                </c:pt>
                <c:pt idx="5949">
                  <c:v>44616.353101851855</c:v>
                </c:pt>
                <c:pt idx="5950">
                  <c:v>44616.353865740741</c:v>
                </c:pt>
                <c:pt idx="5951">
                  <c:v>44616.354594907411</c:v>
                </c:pt>
                <c:pt idx="5952">
                  <c:v>44616.355324074073</c:v>
                </c:pt>
                <c:pt idx="5953">
                  <c:v>44616.356041666666</c:v>
                </c:pt>
                <c:pt idx="5954">
                  <c:v>44616.356770833336</c:v>
                </c:pt>
                <c:pt idx="5955">
                  <c:v>44616.357499999998</c:v>
                </c:pt>
                <c:pt idx="5956">
                  <c:v>44616.358263888891</c:v>
                </c:pt>
                <c:pt idx="5957">
                  <c:v>44616.358993055554</c:v>
                </c:pt>
                <c:pt idx="5958">
                  <c:v>44616.359722222223</c:v>
                </c:pt>
                <c:pt idx="5959">
                  <c:v>44616.360439814816</c:v>
                </c:pt>
                <c:pt idx="5960">
                  <c:v>44616.361168981479</c:v>
                </c:pt>
                <c:pt idx="5961">
                  <c:v>44616.361898148149</c:v>
                </c:pt>
                <c:pt idx="5962">
                  <c:v>44616.362673611111</c:v>
                </c:pt>
                <c:pt idx="5963">
                  <c:v>44616.363391203704</c:v>
                </c:pt>
                <c:pt idx="5964">
                  <c:v>44616.364120370374</c:v>
                </c:pt>
                <c:pt idx="5965">
                  <c:v>44616.364849537036</c:v>
                </c:pt>
                <c:pt idx="5966">
                  <c:v>44616.365578703706</c:v>
                </c:pt>
                <c:pt idx="5967">
                  <c:v>44616.366296296299</c:v>
                </c:pt>
                <c:pt idx="5968">
                  <c:v>44616.367071759261</c:v>
                </c:pt>
                <c:pt idx="5969">
                  <c:v>44616.367800925924</c:v>
                </c:pt>
                <c:pt idx="5970">
                  <c:v>44616.368530092594</c:v>
                </c:pt>
                <c:pt idx="5971">
                  <c:v>44616.369247685187</c:v>
                </c:pt>
                <c:pt idx="5972">
                  <c:v>44616.369976851849</c:v>
                </c:pt>
                <c:pt idx="5973">
                  <c:v>44616.370706018519</c:v>
                </c:pt>
                <c:pt idx="5974">
                  <c:v>44616.371423611112</c:v>
                </c:pt>
                <c:pt idx="5975">
                  <c:v>44616.372152777774</c:v>
                </c:pt>
                <c:pt idx="5976">
                  <c:v>44616.372881944444</c:v>
                </c:pt>
                <c:pt idx="5977">
                  <c:v>44616.373599537037</c:v>
                </c:pt>
                <c:pt idx="5978">
                  <c:v>44616.374328703707</c:v>
                </c:pt>
                <c:pt idx="5979">
                  <c:v>44616.375104166669</c:v>
                </c:pt>
                <c:pt idx="5980">
                  <c:v>44616.375833333332</c:v>
                </c:pt>
                <c:pt idx="5981">
                  <c:v>44616.376550925925</c:v>
                </c:pt>
                <c:pt idx="5982">
                  <c:v>44616.377280092594</c:v>
                </c:pt>
                <c:pt idx="5983">
                  <c:v>44616.378009259257</c:v>
                </c:pt>
                <c:pt idx="5984">
                  <c:v>44616.37872685185</c:v>
                </c:pt>
                <c:pt idx="5985">
                  <c:v>44616.379502314812</c:v>
                </c:pt>
                <c:pt idx="5986">
                  <c:v>44616.380231481482</c:v>
                </c:pt>
                <c:pt idx="5987">
                  <c:v>44616.380960648145</c:v>
                </c:pt>
                <c:pt idx="5988">
                  <c:v>44616.381678240738</c:v>
                </c:pt>
                <c:pt idx="5989">
                  <c:v>44616.382407407407</c:v>
                </c:pt>
                <c:pt idx="5990">
                  <c:v>44616.383136574077</c:v>
                </c:pt>
                <c:pt idx="5991">
                  <c:v>44616.383912037039</c:v>
                </c:pt>
                <c:pt idx="5992">
                  <c:v>44616.384629629632</c:v>
                </c:pt>
                <c:pt idx="5993">
                  <c:v>44616.385358796295</c:v>
                </c:pt>
                <c:pt idx="5994">
                  <c:v>44616.386087962965</c:v>
                </c:pt>
                <c:pt idx="5995">
                  <c:v>44616.386805555558</c:v>
                </c:pt>
                <c:pt idx="5996">
                  <c:v>44616.38753472222</c:v>
                </c:pt>
                <c:pt idx="5997">
                  <c:v>44616.388310185182</c:v>
                </c:pt>
                <c:pt idx="5998">
                  <c:v>44616.389039351852</c:v>
                </c:pt>
                <c:pt idx="5999">
                  <c:v>44616.389756944445</c:v>
                </c:pt>
                <c:pt idx="6000">
                  <c:v>44616.390486111108</c:v>
                </c:pt>
                <c:pt idx="6001">
                  <c:v>44616.391215277778</c:v>
                </c:pt>
                <c:pt idx="6002">
                  <c:v>44616.391932870371</c:v>
                </c:pt>
                <c:pt idx="6003">
                  <c:v>44616.392708333333</c:v>
                </c:pt>
                <c:pt idx="6004">
                  <c:v>44616.393437500003</c:v>
                </c:pt>
                <c:pt idx="6005">
                  <c:v>44616.394166666665</c:v>
                </c:pt>
                <c:pt idx="6006">
                  <c:v>44616.394884259258</c:v>
                </c:pt>
                <c:pt idx="6007">
                  <c:v>44616.395613425928</c:v>
                </c:pt>
                <c:pt idx="6008">
                  <c:v>44616.39634259259</c:v>
                </c:pt>
                <c:pt idx="6009">
                  <c:v>44616.397106481483</c:v>
                </c:pt>
                <c:pt idx="6010">
                  <c:v>44616.397835648146</c:v>
                </c:pt>
                <c:pt idx="6011">
                  <c:v>44616.398564814815</c:v>
                </c:pt>
                <c:pt idx="6012">
                  <c:v>44616.399282407408</c:v>
                </c:pt>
                <c:pt idx="6013">
                  <c:v>44616.400011574071</c:v>
                </c:pt>
                <c:pt idx="6014">
                  <c:v>44616.400740740741</c:v>
                </c:pt>
                <c:pt idx="6015">
                  <c:v>44616.401458333334</c:v>
                </c:pt>
                <c:pt idx="6016">
                  <c:v>44616.402187500003</c:v>
                </c:pt>
                <c:pt idx="6017">
                  <c:v>44616.402916666666</c:v>
                </c:pt>
                <c:pt idx="6018">
                  <c:v>44616.403634259259</c:v>
                </c:pt>
                <c:pt idx="6019">
                  <c:v>44616.404363425929</c:v>
                </c:pt>
                <c:pt idx="6020">
                  <c:v>44616.405138888891</c:v>
                </c:pt>
                <c:pt idx="6021">
                  <c:v>44616.405868055554</c:v>
                </c:pt>
                <c:pt idx="6022">
                  <c:v>44616.406597222223</c:v>
                </c:pt>
                <c:pt idx="6023">
                  <c:v>44616.407314814816</c:v>
                </c:pt>
                <c:pt idx="6024">
                  <c:v>44616.408043981479</c:v>
                </c:pt>
                <c:pt idx="6025">
                  <c:v>44616.408773148149</c:v>
                </c:pt>
                <c:pt idx="6026">
                  <c:v>44616.409537037034</c:v>
                </c:pt>
                <c:pt idx="6027">
                  <c:v>44616.410266203704</c:v>
                </c:pt>
                <c:pt idx="6028">
                  <c:v>44616.410995370374</c:v>
                </c:pt>
                <c:pt idx="6029">
                  <c:v>44616.411712962959</c:v>
                </c:pt>
                <c:pt idx="6030">
                  <c:v>44616.412442129629</c:v>
                </c:pt>
                <c:pt idx="6031">
                  <c:v>44616.413171296299</c:v>
                </c:pt>
                <c:pt idx="6032">
                  <c:v>44616.413946759261</c:v>
                </c:pt>
                <c:pt idx="6033">
                  <c:v>44616.414664351854</c:v>
                </c:pt>
                <c:pt idx="6034">
                  <c:v>44616.415393518517</c:v>
                </c:pt>
                <c:pt idx="6035">
                  <c:v>44616.416122685187</c:v>
                </c:pt>
                <c:pt idx="6036">
                  <c:v>44616.41684027778</c:v>
                </c:pt>
                <c:pt idx="6037">
                  <c:v>44616.417569444442</c:v>
                </c:pt>
                <c:pt idx="6038">
                  <c:v>44616.418344907404</c:v>
                </c:pt>
                <c:pt idx="6039">
                  <c:v>44616.419074074074</c:v>
                </c:pt>
                <c:pt idx="6040">
                  <c:v>44616.419791666667</c:v>
                </c:pt>
                <c:pt idx="6041">
                  <c:v>44616.420520833337</c:v>
                </c:pt>
                <c:pt idx="6042">
                  <c:v>44616.421249999999</c:v>
                </c:pt>
                <c:pt idx="6043">
                  <c:v>44616.421967592592</c:v>
                </c:pt>
                <c:pt idx="6044">
                  <c:v>44616.422743055555</c:v>
                </c:pt>
                <c:pt idx="6045">
                  <c:v>44616.423472222225</c:v>
                </c:pt>
                <c:pt idx="6046">
                  <c:v>44616.424201388887</c:v>
                </c:pt>
                <c:pt idx="6047">
                  <c:v>44616.42491898148</c:v>
                </c:pt>
                <c:pt idx="6048">
                  <c:v>44616.42564814815</c:v>
                </c:pt>
                <c:pt idx="6049">
                  <c:v>44616.426377314812</c:v>
                </c:pt>
                <c:pt idx="6050">
                  <c:v>44616.427152777775</c:v>
                </c:pt>
                <c:pt idx="6051">
                  <c:v>44616.427881944444</c:v>
                </c:pt>
                <c:pt idx="6052">
                  <c:v>44616.428599537037</c:v>
                </c:pt>
                <c:pt idx="6053">
                  <c:v>44616.429328703707</c:v>
                </c:pt>
                <c:pt idx="6054">
                  <c:v>44616.43005787037</c:v>
                </c:pt>
                <c:pt idx="6055">
                  <c:v>44616.430775462963</c:v>
                </c:pt>
                <c:pt idx="6056">
                  <c:v>44616.431504629632</c:v>
                </c:pt>
                <c:pt idx="6057">
                  <c:v>44616.432222222225</c:v>
                </c:pt>
                <c:pt idx="6058">
                  <c:v>44616.432951388888</c:v>
                </c:pt>
                <c:pt idx="6059">
                  <c:v>44616.433680555558</c:v>
                </c:pt>
                <c:pt idx="6060">
                  <c:v>44616.434398148151</c:v>
                </c:pt>
                <c:pt idx="6061">
                  <c:v>44616.435173611113</c:v>
                </c:pt>
                <c:pt idx="6062">
                  <c:v>44616.435902777775</c:v>
                </c:pt>
                <c:pt idx="6063">
                  <c:v>44616.436631944445</c:v>
                </c:pt>
                <c:pt idx="6064">
                  <c:v>44616.437349537038</c:v>
                </c:pt>
                <c:pt idx="6065">
                  <c:v>44616.438078703701</c:v>
                </c:pt>
                <c:pt idx="6066">
                  <c:v>44616.438807870371</c:v>
                </c:pt>
                <c:pt idx="6067">
                  <c:v>44616.439583333333</c:v>
                </c:pt>
                <c:pt idx="6068">
                  <c:v>44616.440300925926</c:v>
                </c:pt>
                <c:pt idx="6069">
                  <c:v>44616.441030092596</c:v>
                </c:pt>
                <c:pt idx="6070">
                  <c:v>44616.441759259258</c:v>
                </c:pt>
                <c:pt idx="6071">
                  <c:v>44616.442476851851</c:v>
                </c:pt>
                <c:pt idx="6072">
                  <c:v>44616.443206018521</c:v>
                </c:pt>
                <c:pt idx="6073">
                  <c:v>44616.443981481483</c:v>
                </c:pt>
                <c:pt idx="6074">
                  <c:v>44616.444710648146</c:v>
                </c:pt>
                <c:pt idx="6075">
                  <c:v>44616.445428240739</c:v>
                </c:pt>
                <c:pt idx="6076">
                  <c:v>44616.446157407408</c:v>
                </c:pt>
                <c:pt idx="6077">
                  <c:v>44616.446886574071</c:v>
                </c:pt>
                <c:pt idx="6078">
                  <c:v>44616.447604166664</c:v>
                </c:pt>
                <c:pt idx="6079">
                  <c:v>44616.448333333334</c:v>
                </c:pt>
                <c:pt idx="6080">
                  <c:v>44616.449062500003</c:v>
                </c:pt>
                <c:pt idx="6081">
                  <c:v>44616.449780092589</c:v>
                </c:pt>
                <c:pt idx="6082">
                  <c:v>44616.450509259259</c:v>
                </c:pt>
                <c:pt idx="6083">
                  <c:v>44616.451238425929</c:v>
                </c:pt>
                <c:pt idx="6084">
                  <c:v>44616.452002314814</c:v>
                </c:pt>
                <c:pt idx="6085">
                  <c:v>44616.452731481484</c:v>
                </c:pt>
                <c:pt idx="6086">
                  <c:v>44616.453460648147</c:v>
                </c:pt>
                <c:pt idx="6087">
                  <c:v>44616.454189814816</c:v>
                </c:pt>
                <c:pt idx="6088">
                  <c:v>44616.454907407409</c:v>
                </c:pt>
                <c:pt idx="6089">
                  <c:v>44616.455636574072</c:v>
                </c:pt>
                <c:pt idx="6090">
                  <c:v>44616.456412037034</c:v>
                </c:pt>
                <c:pt idx="6091">
                  <c:v>44616.457129629627</c:v>
                </c:pt>
                <c:pt idx="6092">
                  <c:v>44616.457858796297</c:v>
                </c:pt>
                <c:pt idx="6093">
                  <c:v>44616.458587962959</c:v>
                </c:pt>
                <c:pt idx="6094">
                  <c:v>44616.459305555552</c:v>
                </c:pt>
                <c:pt idx="6095">
                  <c:v>44616.460034722222</c:v>
                </c:pt>
                <c:pt idx="6096">
                  <c:v>44616.460810185185</c:v>
                </c:pt>
                <c:pt idx="6097">
                  <c:v>44616.461539351854</c:v>
                </c:pt>
                <c:pt idx="6098">
                  <c:v>44616.462256944447</c:v>
                </c:pt>
                <c:pt idx="6099">
                  <c:v>44616.46298611111</c:v>
                </c:pt>
                <c:pt idx="6100">
                  <c:v>44616.463703703703</c:v>
                </c:pt>
                <c:pt idx="6101">
                  <c:v>44616.464432870373</c:v>
                </c:pt>
                <c:pt idx="6102">
                  <c:v>44616.465208333335</c:v>
                </c:pt>
                <c:pt idx="6103">
                  <c:v>44616.465937499997</c:v>
                </c:pt>
                <c:pt idx="6104">
                  <c:v>44616.466666666667</c:v>
                </c:pt>
                <c:pt idx="6105">
                  <c:v>44616.46738425926</c:v>
                </c:pt>
                <c:pt idx="6106">
                  <c:v>44616.468113425923</c:v>
                </c:pt>
                <c:pt idx="6107">
                  <c:v>44616.468842592592</c:v>
                </c:pt>
                <c:pt idx="6108">
                  <c:v>44616.469618055555</c:v>
                </c:pt>
                <c:pt idx="6109">
                  <c:v>44616.470335648148</c:v>
                </c:pt>
                <c:pt idx="6110">
                  <c:v>44616.471064814818</c:v>
                </c:pt>
                <c:pt idx="6111">
                  <c:v>44616.471782407411</c:v>
                </c:pt>
                <c:pt idx="6112">
                  <c:v>44616.472511574073</c:v>
                </c:pt>
                <c:pt idx="6113">
                  <c:v>44616.473240740743</c:v>
                </c:pt>
                <c:pt idx="6114">
                  <c:v>44616.473958333336</c:v>
                </c:pt>
                <c:pt idx="6115">
                  <c:v>44616.474687499998</c:v>
                </c:pt>
                <c:pt idx="6116">
                  <c:v>44616.475416666668</c:v>
                </c:pt>
                <c:pt idx="6117">
                  <c:v>44616.476134259261</c:v>
                </c:pt>
                <c:pt idx="6118">
                  <c:v>44616.476863425924</c:v>
                </c:pt>
                <c:pt idx="6119">
                  <c:v>44616.477638888886</c:v>
                </c:pt>
                <c:pt idx="6120">
                  <c:v>44616.478368055556</c:v>
                </c:pt>
                <c:pt idx="6121">
                  <c:v>44616.479085648149</c:v>
                </c:pt>
                <c:pt idx="6122">
                  <c:v>44616.479814814818</c:v>
                </c:pt>
                <c:pt idx="6123">
                  <c:v>44616.480532407404</c:v>
                </c:pt>
                <c:pt idx="6124">
                  <c:v>44616.481261574074</c:v>
                </c:pt>
                <c:pt idx="6125">
                  <c:v>44616.482037037036</c:v>
                </c:pt>
                <c:pt idx="6126">
                  <c:v>44616.482766203706</c:v>
                </c:pt>
                <c:pt idx="6127">
                  <c:v>44616.483483796299</c:v>
                </c:pt>
                <c:pt idx="6128">
                  <c:v>44616.484212962961</c:v>
                </c:pt>
                <c:pt idx="6129">
                  <c:v>44616.484942129631</c:v>
                </c:pt>
                <c:pt idx="6130">
                  <c:v>44616.485659722224</c:v>
                </c:pt>
                <c:pt idx="6131">
                  <c:v>44616.486388888887</c:v>
                </c:pt>
                <c:pt idx="6132">
                  <c:v>44616.487118055556</c:v>
                </c:pt>
                <c:pt idx="6133">
                  <c:v>44616.487835648149</c:v>
                </c:pt>
                <c:pt idx="6134">
                  <c:v>44616.488564814812</c:v>
                </c:pt>
                <c:pt idx="6135">
                  <c:v>44616.489293981482</c:v>
                </c:pt>
                <c:pt idx="6136">
                  <c:v>44616.490069444444</c:v>
                </c:pt>
                <c:pt idx="6137">
                  <c:v>44616.490787037037</c:v>
                </c:pt>
                <c:pt idx="6138">
                  <c:v>44616.491516203707</c:v>
                </c:pt>
                <c:pt idx="6139">
                  <c:v>44616.492245370369</c:v>
                </c:pt>
                <c:pt idx="6140">
                  <c:v>44616.492962962962</c:v>
                </c:pt>
                <c:pt idx="6141">
                  <c:v>44616.493692129632</c:v>
                </c:pt>
                <c:pt idx="6142">
                  <c:v>44616.494467592594</c:v>
                </c:pt>
                <c:pt idx="6143">
                  <c:v>44616.495196759257</c:v>
                </c:pt>
                <c:pt idx="6144">
                  <c:v>44616.49591435185</c:v>
                </c:pt>
                <c:pt idx="6145">
                  <c:v>44616.49664351852</c:v>
                </c:pt>
                <c:pt idx="6146">
                  <c:v>44616.497372685182</c:v>
                </c:pt>
                <c:pt idx="6147">
                  <c:v>44616.498090277775</c:v>
                </c:pt>
                <c:pt idx="6148">
                  <c:v>44616.498819444445</c:v>
                </c:pt>
                <c:pt idx="6149">
                  <c:v>44616.499548611115</c:v>
                </c:pt>
                <c:pt idx="6150">
                  <c:v>44616.5002662037</c:v>
                </c:pt>
                <c:pt idx="6151">
                  <c:v>44616.50099537037</c:v>
                </c:pt>
                <c:pt idx="6152">
                  <c:v>44616.50172453704</c:v>
                </c:pt>
                <c:pt idx="6153">
                  <c:v>44616.502500000002</c:v>
                </c:pt>
                <c:pt idx="6154">
                  <c:v>44616.503217592595</c:v>
                </c:pt>
                <c:pt idx="6155">
                  <c:v>44616.503946759258</c:v>
                </c:pt>
                <c:pt idx="6156">
                  <c:v>44616.504675925928</c:v>
                </c:pt>
                <c:pt idx="6157">
                  <c:v>44616.505393518521</c:v>
                </c:pt>
                <c:pt idx="6158">
                  <c:v>44616.506122685183</c:v>
                </c:pt>
                <c:pt idx="6159">
                  <c:v>44616.506851851853</c:v>
                </c:pt>
                <c:pt idx="6160">
                  <c:v>44616.507569444446</c:v>
                </c:pt>
                <c:pt idx="6161">
                  <c:v>44616.508298611108</c:v>
                </c:pt>
                <c:pt idx="6162">
                  <c:v>44616.509027777778</c:v>
                </c:pt>
                <c:pt idx="6163">
                  <c:v>44616.509745370371</c:v>
                </c:pt>
                <c:pt idx="6164">
                  <c:v>44616.510520833333</c:v>
                </c:pt>
                <c:pt idx="6165">
                  <c:v>44616.511250000003</c:v>
                </c:pt>
                <c:pt idx="6166">
                  <c:v>44616.511979166666</c:v>
                </c:pt>
                <c:pt idx="6167">
                  <c:v>44616.512696759259</c:v>
                </c:pt>
                <c:pt idx="6168">
                  <c:v>44616.513425925928</c:v>
                </c:pt>
                <c:pt idx="6169">
                  <c:v>44616.514155092591</c:v>
                </c:pt>
                <c:pt idx="6170">
                  <c:v>44616.514918981484</c:v>
                </c:pt>
                <c:pt idx="6171">
                  <c:v>44616.515648148146</c:v>
                </c:pt>
                <c:pt idx="6172">
                  <c:v>44616.516377314816</c:v>
                </c:pt>
                <c:pt idx="6173">
                  <c:v>44616.517094907409</c:v>
                </c:pt>
                <c:pt idx="6174">
                  <c:v>44616.517824074072</c:v>
                </c:pt>
                <c:pt idx="6175">
                  <c:v>44616.518553240741</c:v>
                </c:pt>
                <c:pt idx="6176">
                  <c:v>44616.519328703704</c:v>
                </c:pt>
                <c:pt idx="6177">
                  <c:v>44616.520057870373</c:v>
                </c:pt>
                <c:pt idx="6178">
                  <c:v>44616.520775462966</c:v>
                </c:pt>
                <c:pt idx="6179">
                  <c:v>44616.521504629629</c:v>
                </c:pt>
                <c:pt idx="6180">
                  <c:v>44616.522233796299</c:v>
                </c:pt>
                <c:pt idx="6181">
                  <c:v>44616.522951388892</c:v>
                </c:pt>
                <c:pt idx="6182">
                  <c:v>44616.523726851854</c:v>
                </c:pt>
                <c:pt idx="6183">
                  <c:v>44616.524456018517</c:v>
                </c:pt>
                <c:pt idx="6184">
                  <c:v>44616.525173611109</c:v>
                </c:pt>
                <c:pt idx="6185">
                  <c:v>44616.525902777779</c:v>
                </c:pt>
                <c:pt idx="6186">
                  <c:v>44616.526631944442</c:v>
                </c:pt>
                <c:pt idx="6187">
                  <c:v>44616.527349537035</c:v>
                </c:pt>
                <c:pt idx="6188">
                  <c:v>44616.528124999997</c:v>
                </c:pt>
                <c:pt idx="6189">
                  <c:v>44616.528854166667</c:v>
                </c:pt>
                <c:pt idx="6190">
                  <c:v>44616.529583333337</c:v>
                </c:pt>
                <c:pt idx="6191">
                  <c:v>44616.530300925922</c:v>
                </c:pt>
                <c:pt idx="6192">
                  <c:v>44616.531030092592</c:v>
                </c:pt>
                <c:pt idx="6193">
                  <c:v>44616.531759259262</c:v>
                </c:pt>
                <c:pt idx="6194">
                  <c:v>44616.532534722224</c:v>
                </c:pt>
                <c:pt idx="6195">
                  <c:v>44616.533252314817</c:v>
                </c:pt>
                <c:pt idx="6196">
                  <c:v>44616.53398148148</c:v>
                </c:pt>
                <c:pt idx="6197">
                  <c:v>44616.534710648149</c:v>
                </c:pt>
                <c:pt idx="6198">
                  <c:v>44616.535428240742</c:v>
                </c:pt>
                <c:pt idx="6199">
                  <c:v>44616.536157407405</c:v>
                </c:pt>
                <c:pt idx="6200">
                  <c:v>44616.536932870367</c:v>
                </c:pt>
                <c:pt idx="6201">
                  <c:v>44616.537662037037</c:v>
                </c:pt>
                <c:pt idx="6202">
                  <c:v>44616.53837962963</c:v>
                </c:pt>
                <c:pt idx="6203">
                  <c:v>44616.5391087963</c:v>
                </c:pt>
                <c:pt idx="6204">
                  <c:v>44616.539837962962</c:v>
                </c:pt>
                <c:pt idx="6205">
                  <c:v>44616.540567129632</c:v>
                </c:pt>
                <c:pt idx="6206">
                  <c:v>44616.541342592594</c:v>
                </c:pt>
                <c:pt idx="6207">
                  <c:v>44616.542060185187</c:v>
                </c:pt>
                <c:pt idx="6208">
                  <c:v>44616.54278935185</c:v>
                </c:pt>
                <c:pt idx="6209">
                  <c:v>44616.54351851852</c:v>
                </c:pt>
                <c:pt idx="6210">
                  <c:v>44616.544236111113</c:v>
                </c:pt>
                <c:pt idx="6211">
                  <c:v>44616.544965277775</c:v>
                </c:pt>
                <c:pt idx="6212">
                  <c:v>44616.545694444445</c:v>
                </c:pt>
                <c:pt idx="6213">
                  <c:v>44616.546412037038</c:v>
                </c:pt>
                <c:pt idx="6214">
                  <c:v>44616.5471412037</c:v>
                </c:pt>
                <c:pt idx="6215">
                  <c:v>44616.547858796293</c:v>
                </c:pt>
                <c:pt idx="6216">
                  <c:v>44616.548587962963</c:v>
                </c:pt>
                <c:pt idx="6217">
                  <c:v>44616.549363425926</c:v>
                </c:pt>
                <c:pt idx="6218">
                  <c:v>44616.550092592595</c:v>
                </c:pt>
                <c:pt idx="6219">
                  <c:v>44616.550821759258</c:v>
                </c:pt>
                <c:pt idx="6220">
                  <c:v>44616.551539351851</c:v>
                </c:pt>
                <c:pt idx="6221">
                  <c:v>44616.552268518521</c:v>
                </c:pt>
                <c:pt idx="6222">
                  <c:v>44616.552997685183</c:v>
                </c:pt>
                <c:pt idx="6223">
                  <c:v>44616.553773148145</c:v>
                </c:pt>
                <c:pt idx="6224">
                  <c:v>44616.554502314815</c:v>
                </c:pt>
                <c:pt idx="6225">
                  <c:v>44616.555219907408</c:v>
                </c:pt>
                <c:pt idx="6226">
                  <c:v>44616.555949074071</c:v>
                </c:pt>
                <c:pt idx="6227">
                  <c:v>44616.556666666664</c:v>
                </c:pt>
                <c:pt idx="6228">
                  <c:v>44616.557395833333</c:v>
                </c:pt>
                <c:pt idx="6229">
                  <c:v>44616.558171296296</c:v>
                </c:pt>
                <c:pt idx="6230">
                  <c:v>44616.558900462966</c:v>
                </c:pt>
                <c:pt idx="6231">
                  <c:v>44616.559618055559</c:v>
                </c:pt>
                <c:pt idx="6232">
                  <c:v>44616.560347222221</c:v>
                </c:pt>
                <c:pt idx="6233">
                  <c:v>44616.561076388891</c:v>
                </c:pt>
                <c:pt idx="6234">
                  <c:v>44616.561793981484</c:v>
                </c:pt>
                <c:pt idx="6235">
                  <c:v>44616.562581018516</c:v>
                </c:pt>
                <c:pt idx="6236">
                  <c:v>44616.563298611109</c:v>
                </c:pt>
                <c:pt idx="6237">
                  <c:v>44616.564027777778</c:v>
                </c:pt>
                <c:pt idx="6238">
                  <c:v>44616.564756944441</c:v>
                </c:pt>
                <c:pt idx="6239">
                  <c:v>44616.565474537034</c:v>
                </c:pt>
                <c:pt idx="6240">
                  <c:v>44616.566203703704</c:v>
                </c:pt>
                <c:pt idx="6241">
                  <c:v>44616.566979166666</c:v>
                </c:pt>
                <c:pt idx="6242">
                  <c:v>44616.567696759259</c:v>
                </c:pt>
                <c:pt idx="6243">
                  <c:v>44616.568425925929</c:v>
                </c:pt>
                <c:pt idx="6244">
                  <c:v>44616.569155092591</c:v>
                </c:pt>
                <c:pt idx="6245">
                  <c:v>44616.569872685184</c:v>
                </c:pt>
                <c:pt idx="6246">
                  <c:v>44616.570601851854</c:v>
                </c:pt>
                <c:pt idx="6247">
                  <c:v>44616.571377314816</c:v>
                </c:pt>
                <c:pt idx="6248">
                  <c:v>44616.572106481479</c:v>
                </c:pt>
                <c:pt idx="6249">
                  <c:v>44616.572824074072</c:v>
                </c:pt>
                <c:pt idx="6250">
                  <c:v>44616.573553240742</c:v>
                </c:pt>
                <c:pt idx="6251">
                  <c:v>44616.574282407404</c:v>
                </c:pt>
                <c:pt idx="6252">
                  <c:v>44616.574999999997</c:v>
                </c:pt>
                <c:pt idx="6253">
                  <c:v>44616.575775462959</c:v>
                </c:pt>
                <c:pt idx="6254">
                  <c:v>44616.576504629629</c:v>
                </c:pt>
                <c:pt idx="6255">
                  <c:v>44616.577233796299</c:v>
                </c:pt>
                <c:pt idx="6256">
                  <c:v>44616.577951388892</c:v>
                </c:pt>
                <c:pt idx="6257">
                  <c:v>44616.578680555554</c:v>
                </c:pt>
                <c:pt idx="6258">
                  <c:v>44616.579409722224</c:v>
                </c:pt>
                <c:pt idx="6259">
                  <c:v>44616.58017361111</c:v>
                </c:pt>
                <c:pt idx="6260">
                  <c:v>44616.58090277778</c:v>
                </c:pt>
                <c:pt idx="6261">
                  <c:v>44616.581631944442</c:v>
                </c:pt>
                <c:pt idx="6262">
                  <c:v>44616.582349537035</c:v>
                </c:pt>
                <c:pt idx="6263">
                  <c:v>44616.583078703705</c:v>
                </c:pt>
                <c:pt idx="6264">
                  <c:v>44616.583807870367</c:v>
                </c:pt>
                <c:pt idx="6265">
                  <c:v>44616.584583333337</c:v>
                </c:pt>
                <c:pt idx="6266">
                  <c:v>44616.585300925923</c:v>
                </c:pt>
                <c:pt idx="6267">
                  <c:v>44616.586030092592</c:v>
                </c:pt>
                <c:pt idx="6268">
                  <c:v>44616.586759259262</c:v>
                </c:pt>
                <c:pt idx="6269">
                  <c:v>44616.587476851855</c:v>
                </c:pt>
                <c:pt idx="6270">
                  <c:v>44616.588206018518</c:v>
                </c:pt>
                <c:pt idx="6271">
                  <c:v>44616.58898148148</c:v>
                </c:pt>
                <c:pt idx="6272">
                  <c:v>44616.58971064815</c:v>
                </c:pt>
                <c:pt idx="6273">
                  <c:v>44616.590439814812</c:v>
                </c:pt>
                <c:pt idx="6274">
                  <c:v>44616.591157407405</c:v>
                </c:pt>
                <c:pt idx="6275">
                  <c:v>44616.591886574075</c:v>
                </c:pt>
                <c:pt idx="6276">
                  <c:v>44616.592615740738</c:v>
                </c:pt>
                <c:pt idx="6277">
                  <c:v>44616.593391203707</c:v>
                </c:pt>
                <c:pt idx="6278">
                  <c:v>44616.594108796293</c:v>
                </c:pt>
                <c:pt idx="6279">
                  <c:v>44616.594837962963</c:v>
                </c:pt>
                <c:pt idx="6280">
                  <c:v>44616.595567129632</c:v>
                </c:pt>
                <c:pt idx="6281">
                  <c:v>44616.596284722225</c:v>
                </c:pt>
                <c:pt idx="6282">
                  <c:v>44616.597013888888</c:v>
                </c:pt>
                <c:pt idx="6283">
                  <c:v>44616.59778935185</c:v>
                </c:pt>
                <c:pt idx="6284">
                  <c:v>44616.598506944443</c:v>
                </c:pt>
                <c:pt idx="6285">
                  <c:v>44616.599236111113</c:v>
                </c:pt>
                <c:pt idx="6286">
                  <c:v>44616.599965277775</c:v>
                </c:pt>
                <c:pt idx="6287">
                  <c:v>44616.600682870368</c:v>
                </c:pt>
                <c:pt idx="6288">
                  <c:v>44616.601412037038</c:v>
                </c:pt>
                <c:pt idx="6289">
                  <c:v>44616.602187500001</c:v>
                </c:pt>
                <c:pt idx="6290">
                  <c:v>44616.602916666663</c:v>
                </c:pt>
                <c:pt idx="6291">
                  <c:v>44616.603634259256</c:v>
                </c:pt>
                <c:pt idx="6292">
                  <c:v>44616.604363425926</c:v>
                </c:pt>
                <c:pt idx="6293">
                  <c:v>44616.605092592596</c:v>
                </c:pt>
                <c:pt idx="6294">
                  <c:v>44616.605810185189</c:v>
                </c:pt>
                <c:pt idx="6295">
                  <c:v>44616.606585648151</c:v>
                </c:pt>
                <c:pt idx="6296">
                  <c:v>44616.607314814813</c:v>
                </c:pt>
                <c:pt idx="6297">
                  <c:v>44616.608043981483</c:v>
                </c:pt>
                <c:pt idx="6298">
                  <c:v>44616.608761574076</c:v>
                </c:pt>
                <c:pt idx="6299">
                  <c:v>44616.609490740739</c:v>
                </c:pt>
                <c:pt idx="6300">
                  <c:v>44616.610219907408</c:v>
                </c:pt>
                <c:pt idx="6301">
                  <c:v>44616.610995370371</c:v>
                </c:pt>
                <c:pt idx="6302">
                  <c:v>44616.611724537041</c:v>
                </c:pt>
                <c:pt idx="6303">
                  <c:v>44616.612453703703</c:v>
                </c:pt>
                <c:pt idx="6304">
                  <c:v>44616.613171296296</c:v>
                </c:pt>
                <c:pt idx="6305">
                  <c:v>44616.613900462966</c:v>
                </c:pt>
                <c:pt idx="6306">
                  <c:v>44616.614629629628</c:v>
                </c:pt>
                <c:pt idx="6307">
                  <c:v>44616.615347222221</c:v>
                </c:pt>
                <c:pt idx="6308">
                  <c:v>44616.616076388891</c:v>
                </c:pt>
                <c:pt idx="6309">
                  <c:v>44616.616805555554</c:v>
                </c:pt>
                <c:pt idx="6310">
                  <c:v>44616.617523148147</c:v>
                </c:pt>
                <c:pt idx="6311">
                  <c:v>44616.618252314816</c:v>
                </c:pt>
                <c:pt idx="6312">
                  <c:v>44616.619027777779</c:v>
                </c:pt>
                <c:pt idx="6313">
                  <c:v>44616.619756944441</c:v>
                </c:pt>
                <c:pt idx="6314">
                  <c:v>44616.620474537034</c:v>
                </c:pt>
                <c:pt idx="6315">
                  <c:v>44616.621203703704</c:v>
                </c:pt>
                <c:pt idx="6316">
                  <c:v>44616.621932870374</c:v>
                </c:pt>
                <c:pt idx="6317">
                  <c:v>44616.622650462959</c:v>
                </c:pt>
                <c:pt idx="6318">
                  <c:v>44616.623379629629</c:v>
                </c:pt>
                <c:pt idx="6319">
                  <c:v>44616.624108796299</c:v>
                </c:pt>
                <c:pt idx="6320">
                  <c:v>44616.624826388892</c:v>
                </c:pt>
                <c:pt idx="6321">
                  <c:v>44616.625555555554</c:v>
                </c:pt>
                <c:pt idx="6322">
                  <c:v>44616.626284722224</c:v>
                </c:pt>
                <c:pt idx="6323">
                  <c:v>44616.627002314817</c:v>
                </c:pt>
                <c:pt idx="6324">
                  <c:v>44616.62773148148</c:v>
                </c:pt>
                <c:pt idx="6325">
                  <c:v>44616.628460648149</c:v>
                </c:pt>
                <c:pt idx="6326">
                  <c:v>44616.629178240742</c:v>
                </c:pt>
                <c:pt idx="6327">
                  <c:v>44616.629907407405</c:v>
                </c:pt>
                <c:pt idx="6328">
                  <c:v>44616.630682870367</c:v>
                </c:pt>
                <c:pt idx="6329">
                  <c:v>44616.631412037037</c:v>
                </c:pt>
                <c:pt idx="6330">
                  <c:v>44616.63212962963</c:v>
                </c:pt>
                <c:pt idx="6331">
                  <c:v>44616.6328587963</c:v>
                </c:pt>
                <c:pt idx="6332">
                  <c:v>44616.633587962962</c:v>
                </c:pt>
                <c:pt idx="6333">
                  <c:v>44616.634305555555</c:v>
                </c:pt>
                <c:pt idx="6334">
                  <c:v>44616.635034722225</c:v>
                </c:pt>
                <c:pt idx="6335">
                  <c:v>44616.635763888888</c:v>
                </c:pt>
                <c:pt idx="6336">
                  <c:v>44616.636481481481</c:v>
                </c:pt>
                <c:pt idx="6337">
                  <c:v>44616.63721064815</c:v>
                </c:pt>
                <c:pt idx="6338">
                  <c:v>44616.637939814813</c:v>
                </c:pt>
                <c:pt idx="6339">
                  <c:v>44616.638715277775</c:v>
                </c:pt>
                <c:pt idx="6340">
                  <c:v>44616.639444444445</c:v>
                </c:pt>
                <c:pt idx="6341">
                  <c:v>44616.640162037038</c:v>
                </c:pt>
                <c:pt idx="6342">
                  <c:v>44616.6408912037</c:v>
                </c:pt>
                <c:pt idx="6343">
                  <c:v>44616.64162037037</c:v>
                </c:pt>
                <c:pt idx="6344">
                  <c:v>44616.642337962963</c:v>
                </c:pt>
                <c:pt idx="6345">
                  <c:v>44616.643125000002</c:v>
                </c:pt>
                <c:pt idx="6346">
                  <c:v>44616.643842592595</c:v>
                </c:pt>
                <c:pt idx="6347">
                  <c:v>44616.644571759258</c:v>
                </c:pt>
                <c:pt idx="6348">
                  <c:v>44616.645300925928</c:v>
                </c:pt>
                <c:pt idx="6349">
                  <c:v>44616.646018518521</c:v>
                </c:pt>
                <c:pt idx="6350">
                  <c:v>44616.646747685183</c:v>
                </c:pt>
                <c:pt idx="6351">
                  <c:v>44616.647523148145</c:v>
                </c:pt>
                <c:pt idx="6352">
                  <c:v>44616.648252314815</c:v>
                </c:pt>
                <c:pt idx="6353">
                  <c:v>44616.648981481485</c:v>
                </c:pt>
                <c:pt idx="6354">
                  <c:v>44616.649699074071</c:v>
                </c:pt>
                <c:pt idx="6355">
                  <c:v>44616.65042824074</c:v>
                </c:pt>
                <c:pt idx="6356">
                  <c:v>44616.65115740741</c:v>
                </c:pt>
                <c:pt idx="6357">
                  <c:v>44616.651932870373</c:v>
                </c:pt>
                <c:pt idx="6358">
                  <c:v>44616.652650462966</c:v>
                </c:pt>
                <c:pt idx="6359">
                  <c:v>44616.653379629628</c:v>
                </c:pt>
                <c:pt idx="6360">
                  <c:v>44616.654108796298</c:v>
                </c:pt>
                <c:pt idx="6361">
                  <c:v>44616.654826388891</c:v>
                </c:pt>
                <c:pt idx="6362">
                  <c:v>44616.655555555553</c:v>
                </c:pt>
                <c:pt idx="6363">
                  <c:v>44616.656331018516</c:v>
                </c:pt>
                <c:pt idx="6364">
                  <c:v>44616.657060185185</c:v>
                </c:pt>
                <c:pt idx="6365">
                  <c:v>44616.657789351855</c:v>
                </c:pt>
                <c:pt idx="6366">
                  <c:v>44616.658506944441</c:v>
                </c:pt>
                <c:pt idx="6367">
                  <c:v>44616.659236111111</c:v>
                </c:pt>
                <c:pt idx="6368">
                  <c:v>44616.65996527778</c:v>
                </c:pt>
                <c:pt idx="6369">
                  <c:v>44616.660740740743</c:v>
                </c:pt>
                <c:pt idx="6370">
                  <c:v>44616.661458333336</c:v>
                </c:pt>
                <c:pt idx="6371">
                  <c:v>44616.662187499998</c:v>
                </c:pt>
                <c:pt idx="6372">
                  <c:v>44616.662916666668</c:v>
                </c:pt>
                <c:pt idx="6373">
                  <c:v>44616.663634259261</c:v>
                </c:pt>
                <c:pt idx="6374">
                  <c:v>44616.664363425924</c:v>
                </c:pt>
                <c:pt idx="6375">
                  <c:v>44616.665092592593</c:v>
                </c:pt>
                <c:pt idx="6376">
                  <c:v>44616.665810185186</c:v>
                </c:pt>
                <c:pt idx="6377">
                  <c:v>44616.666539351849</c:v>
                </c:pt>
                <c:pt idx="6378">
                  <c:v>44616.667268518519</c:v>
                </c:pt>
                <c:pt idx="6379">
                  <c:v>44616.667997685188</c:v>
                </c:pt>
                <c:pt idx="6380">
                  <c:v>44616.668761574074</c:v>
                </c:pt>
                <c:pt idx="6381">
                  <c:v>44616.669490740744</c:v>
                </c:pt>
                <c:pt idx="6382">
                  <c:v>44616.670219907406</c:v>
                </c:pt>
                <c:pt idx="6383">
                  <c:v>44616.670937499999</c:v>
                </c:pt>
                <c:pt idx="6384">
                  <c:v>44616.671666666669</c:v>
                </c:pt>
                <c:pt idx="6385">
                  <c:v>44616.672395833331</c:v>
                </c:pt>
                <c:pt idx="6386">
                  <c:v>44616.673171296294</c:v>
                </c:pt>
                <c:pt idx="6387">
                  <c:v>44616.673888888887</c:v>
                </c:pt>
                <c:pt idx="6388">
                  <c:v>44616.674618055556</c:v>
                </c:pt>
                <c:pt idx="6389">
                  <c:v>44616.675347222219</c:v>
                </c:pt>
                <c:pt idx="6390">
                  <c:v>44616.676064814812</c:v>
                </c:pt>
                <c:pt idx="6391">
                  <c:v>44616.676793981482</c:v>
                </c:pt>
                <c:pt idx="6392">
                  <c:v>44616.677569444444</c:v>
                </c:pt>
                <c:pt idx="6393">
                  <c:v>44616.678298611114</c:v>
                </c:pt>
                <c:pt idx="6394">
                  <c:v>44616.679016203707</c:v>
                </c:pt>
                <c:pt idx="6395">
                  <c:v>44616.679745370369</c:v>
                </c:pt>
                <c:pt idx="6396">
                  <c:v>44616.680474537039</c:v>
                </c:pt>
                <c:pt idx="6397">
                  <c:v>44616.681192129632</c:v>
                </c:pt>
                <c:pt idx="6398">
                  <c:v>44616.681921296295</c:v>
                </c:pt>
                <c:pt idx="6399">
                  <c:v>44616.682650462964</c:v>
                </c:pt>
                <c:pt idx="6400">
                  <c:v>44616.683368055557</c:v>
                </c:pt>
                <c:pt idx="6401">
                  <c:v>44616.68409722222</c:v>
                </c:pt>
                <c:pt idx="6402">
                  <c:v>44616.684814814813</c:v>
                </c:pt>
                <c:pt idx="6403">
                  <c:v>44616.685590277775</c:v>
                </c:pt>
                <c:pt idx="6404">
                  <c:v>44616.686319444445</c:v>
                </c:pt>
                <c:pt idx="6405">
                  <c:v>44616.687048611115</c:v>
                </c:pt>
                <c:pt idx="6406">
                  <c:v>44616.6877662037</c:v>
                </c:pt>
                <c:pt idx="6407">
                  <c:v>44616.68849537037</c:v>
                </c:pt>
                <c:pt idx="6408">
                  <c:v>44616.68922453704</c:v>
                </c:pt>
                <c:pt idx="6409">
                  <c:v>44616.69</c:v>
                </c:pt>
                <c:pt idx="6410">
                  <c:v>44616.690717592595</c:v>
                </c:pt>
                <c:pt idx="6411">
                  <c:v>44616.691446759258</c:v>
                </c:pt>
                <c:pt idx="6412">
                  <c:v>44616.692175925928</c:v>
                </c:pt>
                <c:pt idx="6413">
                  <c:v>44616.692893518521</c:v>
                </c:pt>
                <c:pt idx="6414">
                  <c:v>44616.693622685183</c:v>
                </c:pt>
                <c:pt idx="6415">
                  <c:v>44616.694398148145</c:v>
                </c:pt>
                <c:pt idx="6416">
                  <c:v>44616.695127314815</c:v>
                </c:pt>
                <c:pt idx="6417">
                  <c:v>44616.695844907408</c:v>
                </c:pt>
                <c:pt idx="6418">
                  <c:v>44616.696574074071</c:v>
                </c:pt>
                <c:pt idx="6419">
                  <c:v>44616.69730324074</c:v>
                </c:pt>
                <c:pt idx="6420">
                  <c:v>44616.698020833333</c:v>
                </c:pt>
                <c:pt idx="6421">
                  <c:v>44616.698796296296</c:v>
                </c:pt>
                <c:pt idx="6422">
                  <c:v>44616.699525462966</c:v>
                </c:pt>
                <c:pt idx="6423">
                  <c:v>44616.700254629628</c:v>
                </c:pt>
                <c:pt idx="6424">
                  <c:v>44616.700972222221</c:v>
                </c:pt>
                <c:pt idx="6425">
                  <c:v>44616.701701388891</c:v>
                </c:pt>
                <c:pt idx="6426">
                  <c:v>44616.702430555553</c:v>
                </c:pt>
                <c:pt idx="6427">
                  <c:v>44616.703194444446</c:v>
                </c:pt>
                <c:pt idx="6428">
                  <c:v>44616.703923611109</c:v>
                </c:pt>
                <c:pt idx="6429">
                  <c:v>44616.704652777778</c:v>
                </c:pt>
                <c:pt idx="6430">
                  <c:v>44616.705370370371</c:v>
                </c:pt>
                <c:pt idx="6431">
                  <c:v>44616.706099537034</c:v>
                </c:pt>
                <c:pt idx="6432">
                  <c:v>44616.706828703704</c:v>
                </c:pt>
                <c:pt idx="6433">
                  <c:v>44616.707604166666</c:v>
                </c:pt>
                <c:pt idx="6434">
                  <c:v>44616.708321759259</c:v>
                </c:pt>
                <c:pt idx="6435">
                  <c:v>44616.709050925929</c:v>
                </c:pt>
                <c:pt idx="6436">
                  <c:v>44616.709780092591</c:v>
                </c:pt>
                <c:pt idx="6437">
                  <c:v>44616.710497685184</c:v>
                </c:pt>
                <c:pt idx="6438">
                  <c:v>44616.711226851854</c:v>
                </c:pt>
                <c:pt idx="6439">
                  <c:v>44616.712002314816</c:v>
                </c:pt>
                <c:pt idx="6440">
                  <c:v>44616.712731481479</c:v>
                </c:pt>
                <c:pt idx="6441">
                  <c:v>44616.713449074072</c:v>
                </c:pt>
                <c:pt idx="6442">
                  <c:v>44616.714178240742</c:v>
                </c:pt>
                <c:pt idx="6443">
                  <c:v>44616.714907407404</c:v>
                </c:pt>
                <c:pt idx="6444">
                  <c:v>44616.715624999997</c:v>
                </c:pt>
                <c:pt idx="6445">
                  <c:v>44616.716354166667</c:v>
                </c:pt>
                <c:pt idx="6446">
                  <c:v>44616.717083333337</c:v>
                </c:pt>
                <c:pt idx="6447">
                  <c:v>44616.717800925922</c:v>
                </c:pt>
                <c:pt idx="6448">
                  <c:v>44616.718530092592</c:v>
                </c:pt>
                <c:pt idx="6449">
                  <c:v>44616.719259259262</c:v>
                </c:pt>
                <c:pt idx="6450">
                  <c:v>44616.719976851855</c:v>
                </c:pt>
                <c:pt idx="6451">
                  <c:v>44616.720706018517</c:v>
                </c:pt>
                <c:pt idx="6452">
                  <c:v>44616.721435185187</c:v>
                </c:pt>
                <c:pt idx="6453">
                  <c:v>44616.72215277778</c:v>
                </c:pt>
                <c:pt idx="6454">
                  <c:v>44616.722881944443</c:v>
                </c:pt>
                <c:pt idx="6455">
                  <c:v>44616.723611111112</c:v>
                </c:pt>
                <c:pt idx="6456">
                  <c:v>44616.724328703705</c:v>
                </c:pt>
                <c:pt idx="6457">
                  <c:v>44616.725057870368</c:v>
                </c:pt>
                <c:pt idx="6458">
                  <c:v>44616.725787037038</c:v>
                </c:pt>
                <c:pt idx="6459">
                  <c:v>44616.726504629631</c:v>
                </c:pt>
                <c:pt idx="6460">
                  <c:v>44616.727233796293</c:v>
                </c:pt>
                <c:pt idx="6461">
                  <c:v>44616.727962962963</c:v>
                </c:pt>
                <c:pt idx="6462">
                  <c:v>44616.728680555556</c:v>
                </c:pt>
                <c:pt idx="6463">
                  <c:v>44616.729409722226</c:v>
                </c:pt>
                <c:pt idx="6464">
                  <c:v>44616.730138888888</c:v>
                </c:pt>
                <c:pt idx="6465">
                  <c:v>44616.730856481481</c:v>
                </c:pt>
                <c:pt idx="6466">
                  <c:v>44616.731585648151</c:v>
                </c:pt>
                <c:pt idx="6467">
                  <c:v>44616.732314814813</c:v>
                </c:pt>
                <c:pt idx="6468">
                  <c:v>44616.733032407406</c:v>
                </c:pt>
                <c:pt idx="6469">
                  <c:v>44616.733761574076</c:v>
                </c:pt>
                <c:pt idx="6470">
                  <c:v>44616.734490740739</c:v>
                </c:pt>
                <c:pt idx="6471">
                  <c:v>44616.735208333332</c:v>
                </c:pt>
                <c:pt idx="6472">
                  <c:v>44616.735937500001</c:v>
                </c:pt>
                <c:pt idx="6473">
                  <c:v>44616.736666666664</c:v>
                </c:pt>
                <c:pt idx="6474">
                  <c:v>44616.737384259257</c:v>
                </c:pt>
                <c:pt idx="6475">
                  <c:v>44616.738113425927</c:v>
                </c:pt>
                <c:pt idx="6476">
                  <c:v>44616.738842592589</c:v>
                </c:pt>
                <c:pt idx="6477">
                  <c:v>44616.739560185182</c:v>
                </c:pt>
                <c:pt idx="6478">
                  <c:v>44616.740289351852</c:v>
                </c:pt>
                <c:pt idx="6479">
                  <c:v>44616.741018518522</c:v>
                </c:pt>
                <c:pt idx="6480">
                  <c:v>44616.741793981484</c:v>
                </c:pt>
                <c:pt idx="6481">
                  <c:v>44616.742511574077</c:v>
                </c:pt>
                <c:pt idx="6482">
                  <c:v>44616.74324074074</c:v>
                </c:pt>
                <c:pt idx="6483">
                  <c:v>44616.743969907409</c:v>
                </c:pt>
                <c:pt idx="6484">
                  <c:v>44616.744687500002</c:v>
                </c:pt>
                <c:pt idx="6485">
                  <c:v>44616.745416666665</c:v>
                </c:pt>
                <c:pt idx="6486">
                  <c:v>44616.746145833335</c:v>
                </c:pt>
                <c:pt idx="6487">
                  <c:v>44616.746863425928</c:v>
                </c:pt>
                <c:pt idx="6488">
                  <c:v>44616.74759259259</c:v>
                </c:pt>
                <c:pt idx="6489">
                  <c:v>44616.74832175926</c:v>
                </c:pt>
                <c:pt idx="6490">
                  <c:v>44616.749039351853</c:v>
                </c:pt>
                <c:pt idx="6491">
                  <c:v>44616.749768518515</c:v>
                </c:pt>
                <c:pt idx="6492">
                  <c:v>44616.750497685185</c:v>
                </c:pt>
                <c:pt idx="6493">
                  <c:v>44616.751215277778</c:v>
                </c:pt>
                <c:pt idx="6494">
                  <c:v>44616.751944444448</c:v>
                </c:pt>
                <c:pt idx="6495">
                  <c:v>44616.75267361111</c:v>
                </c:pt>
                <c:pt idx="6496">
                  <c:v>44616.753391203703</c:v>
                </c:pt>
                <c:pt idx="6497">
                  <c:v>44616.754120370373</c:v>
                </c:pt>
                <c:pt idx="6498">
                  <c:v>44616.754849537036</c:v>
                </c:pt>
                <c:pt idx="6499">
                  <c:v>44616.755567129629</c:v>
                </c:pt>
                <c:pt idx="6500">
                  <c:v>44616.756296296298</c:v>
                </c:pt>
                <c:pt idx="6501">
                  <c:v>44616.757071759261</c:v>
                </c:pt>
                <c:pt idx="6502">
                  <c:v>44616.757800925923</c:v>
                </c:pt>
                <c:pt idx="6503">
                  <c:v>44616.758518518516</c:v>
                </c:pt>
                <c:pt idx="6504">
                  <c:v>44616.759247685186</c:v>
                </c:pt>
                <c:pt idx="6505">
                  <c:v>44616.759976851848</c:v>
                </c:pt>
                <c:pt idx="6506">
                  <c:v>44616.760706018518</c:v>
                </c:pt>
                <c:pt idx="6507">
                  <c:v>44616.761469907404</c:v>
                </c:pt>
                <c:pt idx="6508">
                  <c:v>44616.762199074074</c:v>
                </c:pt>
                <c:pt idx="6509">
                  <c:v>44616.762928240743</c:v>
                </c:pt>
                <c:pt idx="6510">
                  <c:v>44616.763645833336</c:v>
                </c:pt>
                <c:pt idx="6511">
                  <c:v>44616.764374999999</c:v>
                </c:pt>
                <c:pt idx="6512">
                  <c:v>44616.765104166669</c:v>
                </c:pt>
                <c:pt idx="6513">
                  <c:v>44616.765821759262</c:v>
                </c:pt>
                <c:pt idx="6514">
                  <c:v>44616.766550925924</c:v>
                </c:pt>
                <c:pt idx="6515">
                  <c:v>44616.767280092594</c:v>
                </c:pt>
                <c:pt idx="6516">
                  <c:v>44616.767997685187</c:v>
                </c:pt>
                <c:pt idx="6517">
                  <c:v>44616.768726851849</c:v>
                </c:pt>
                <c:pt idx="6518">
                  <c:v>44616.769502314812</c:v>
                </c:pt>
                <c:pt idx="6519">
                  <c:v>44616.770231481481</c:v>
                </c:pt>
                <c:pt idx="6520">
                  <c:v>44616.770949074074</c:v>
                </c:pt>
                <c:pt idx="6521">
                  <c:v>44616.771678240744</c:v>
                </c:pt>
                <c:pt idx="6522">
                  <c:v>44616.772407407407</c:v>
                </c:pt>
                <c:pt idx="6523">
                  <c:v>44616.773125</c:v>
                </c:pt>
                <c:pt idx="6524">
                  <c:v>44616.773900462962</c:v>
                </c:pt>
                <c:pt idx="6525">
                  <c:v>44616.774629629632</c:v>
                </c:pt>
                <c:pt idx="6526">
                  <c:v>44616.775358796294</c:v>
                </c:pt>
                <c:pt idx="6527">
                  <c:v>44616.776076388887</c:v>
                </c:pt>
                <c:pt idx="6528">
                  <c:v>44616.776805555557</c:v>
                </c:pt>
                <c:pt idx="6529">
                  <c:v>44616.77753472222</c:v>
                </c:pt>
                <c:pt idx="6530">
                  <c:v>44616.778310185182</c:v>
                </c:pt>
                <c:pt idx="6531">
                  <c:v>44616.779027777775</c:v>
                </c:pt>
                <c:pt idx="6532">
                  <c:v>44616.779756944445</c:v>
                </c:pt>
                <c:pt idx="6533">
                  <c:v>44616.780486111114</c:v>
                </c:pt>
                <c:pt idx="6534">
                  <c:v>44616.7812037037</c:v>
                </c:pt>
                <c:pt idx="6535">
                  <c:v>44616.78193287037</c:v>
                </c:pt>
                <c:pt idx="6536">
                  <c:v>44616.782708333332</c:v>
                </c:pt>
                <c:pt idx="6537">
                  <c:v>44616.783437500002</c:v>
                </c:pt>
                <c:pt idx="6538">
                  <c:v>44616.784166666665</c:v>
                </c:pt>
                <c:pt idx="6539">
                  <c:v>44616.784884259258</c:v>
                </c:pt>
                <c:pt idx="6540">
                  <c:v>44616.785613425927</c:v>
                </c:pt>
                <c:pt idx="6541">
                  <c:v>44616.78634259259</c:v>
                </c:pt>
                <c:pt idx="6542">
                  <c:v>44616.787060185183</c:v>
                </c:pt>
                <c:pt idx="6543">
                  <c:v>44616.787789351853</c:v>
                </c:pt>
                <c:pt idx="6544">
                  <c:v>44616.788506944446</c:v>
                </c:pt>
                <c:pt idx="6545">
                  <c:v>44616.789236111108</c:v>
                </c:pt>
                <c:pt idx="6546">
                  <c:v>44616.789965277778</c:v>
                </c:pt>
                <c:pt idx="6547">
                  <c:v>44616.790682870371</c:v>
                </c:pt>
                <c:pt idx="6548">
                  <c:v>44616.791412037041</c:v>
                </c:pt>
                <c:pt idx="6549">
                  <c:v>44616.792141203703</c:v>
                </c:pt>
                <c:pt idx="6550">
                  <c:v>44616.792858796296</c:v>
                </c:pt>
                <c:pt idx="6551">
                  <c:v>44616.793587962966</c:v>
                </c:pt>
                <c:pt idx="6552">
                  <c:v>44616.794363425928</c:v>
                </c:pt>
                <c:pt idx="6553">
                  <c:v>44616.795092592591</c:v>
                </c:pt>
                <c:pt idx="6554">
                  <c:v>44616.795810185184</c:v>
                </c:pt>
                <c:pt idx="6555">
                  <c:v>44616.796539351853</c:v>
                </c:pt>
                <c:pt idx="6556">
                  <c:v>44616.797256944446</c:v>
                </c:pt>
                <c:pt idx="6557">
                  <c:v>44616.797986111109</c:v>
                </c:pt>
                <c:pt idx="6558">
                  <c:v>44616.798715277779</c:v>
                </c:pt>
                <c:pt idx="6559">
                  <c:v>44616.799432870372</c:v>
                </c:pt>
                <c:pt idx="6560">
                  <c:v>44616.800162037034</c:v>
                </c:pt>
                <c:pt idx="6561">
                  <c:v>44616.800891203704</c:v>
                </c:pt>
                <c:pt idx="6562">
                  <c:v>44616.801608796297</c:v>
                </c:pt>
                <c:pt idx="6563">
                  <c:v>44616.802395833336</c:v>
                </c:pt>
                <c:pt idx="6564">
                  <c:v>44616.803113425929</c:v>
                </c:pt>
                <c:pt idx="6565">
                  <c:v>44616.803842592592</c:v>
                </c:pt>
                <c:pt idx="6566">
                  <c:v>44616.804560185185</c:v>
                </c:pt>
                <c:pt idx="6567">
                  <c:v>44616.805289351854</c:v>
                </c:pt>
                <c:pt idx="6568">
                  <c:v>44616.806018518517</c:v>
                </c:pt>
                <c:pt idx="6569">
                  <c:v>44616.80673611111</c:v>
                </c:pt>
                <c:pt idx="6570">
                  <c:v>44616.80746527778</c:v>
                </c:pt>
                <c:pt idx="6571">
                  <c:v>44616.808194444442</c:v>
                </c:pt>
                <c:pt idx="6572">
                  <c:v>44616.808912037035</c:v>
                </c:pt>
                <c:pt idx="6573">
                  <c:v>44616.809641203705</c:v>
                </c:pt>
                <c:pt idx="6574">
                  <c:v>44616.810416666667</c:v>
                </c:pt>
                <c:pt idx="6575">
                  <c:v>44616.811145833337</c:v>
                </c:pt>
                <c:pt idx="6576">
                  <c:v>44616.811863425923</c:v>
                </c:pt>
                <c:pt idx="6577">
                  <c:v>44616.812592592592</c:v>
                </c:pt>
                <c:pt idx="6578">
                  <c:v>44616.813321759262</c:v>
                </c:pt>
                <c:pt idx="6579">
                  <c:v>44616.814039351855</c:v>
                </c:pt>
                <c:pt idx="6580">
                  <c:v>44616.814814814818</c:v>
                </c:pt>
                <c:pt idx="6581">
                  <c:v>44616.81554398148</c:v>
                </c:pt>
                <c:pt idx="6582">
                  <c:v>44616.81627314815</c:v>
                </c:pt>
                <c:pt idx="6583">
                  <c:v>44616.816990740743</c:v>
                </c:pt>
                <c:pt idx="6584">
                  <c:v>44616.817719907405</c:v>
                </c:pt>
                <c:pt idx="6585">
                  <c:v>44616.818449074075</c:v>
                </c:pt>
                <c:pt idx="6586">
                  <c:v>44616.819224537037</c:v>
                </c:pt>
                <c:pt idx="6587">
                  <c:v>44616.819953703707</c:v>
                </c:pt>
                <c:pt idx="6588">
                  <c:v>44616.820671296293</c:v>
                </c:pt>
                <c:pt idx="6589">
                  <c:v>44616.821400462963</c:v>
                </c:pt>
                <c:pt idx="6590">
                  <c:v>44616.822129629632</c:v>
                </c:pt>
                <c:pt idx="6591">
                  <c:v>44616.822847222225</c:v>
                </c:pt>
                <c:pt idx="6592">
                  <c:v>44616.823576388888</c:v>
                </c:pt>
                <c:pt idx="6593">
                  <c:v>44616.824305555558</c:v>
                </c:pt>
                <c:pt idx="6594">
                  <c:v>44616.825023148151</c:v>
                </c:pt>
                <c:pt idx="6595">
                  <c:v>44616.825752314813</c:v>
                </c:pt>
                <c:pt idx="6596">
                  <c:v>44616.826481481483</c:v>
                </c:pt>
                <c:pt idx="6597">
                  <c:v>44616.827256944445</c:v>
                </c:pt>
                <c:pt idx="6598">
                  <c:v>44616.827974537038</c:v>
                </c:pt>
                <c:pt idx="6599">
                  <c:v>44616.828703703701</c:v>
                </c:pt>
                <c:pt idx="6600">
                  <c:v>44616.829432870371</c:v>
                </c:pt>
                <c:pt idx="6601">
                  <c:v>44616.830150462964</c:v>
                </c:pt>
                <c:pt idx="6602">
                  <c:v>44616.830879629626</c:v>
                </c:pt>
                <c:pt idx="6603">
                  <c:v>44616.831655092596</c:v>
                </c:pt>
                <c:pt idx="6604">
                  <c:v>44616.832384259258</c:v>
                </c:pt>
                <c:pt idx="6605">
                  <c:v>44616.833101851851</c:v>
                </c:pt>
                <c:pt idx="6606">
                  <c:v>44616.833831018521</c:v>
                </c:pt>
                <c:pt idx="6607">
                  <c:v>44616.834560185183</c:v>
                </c:pt>
                <c:pt idx="6608">
                  <c:v>44616.835289351853</c:v>
                </c:pt>
                <c:pt idx="6609">
                  <c:v>44616.836006944446</c:v>
                </c:pt>
                <c:pt idx="6610">
                  <c:v>44616.836736111109</c:v>
                </c:pt>
                <c:pt idx="6611">
                  <c:v>44616.837453703702</c:v>
                </c:pt>
                <c:pt idx="6612">
                  <c:v>44616.838182870371</c:v>
                </c:pt>
                <c:pt idx="6613">
                  <c:v>44616.838912037034</c:v>
                </c:pt>
                <c:pt idx="6614">
                  <c:v>44616.839687500003</c:v>
                </c:pt>
                <c:pt idx="6615">
                  <c:v>44616.840405092589</c:v>
                </c:pt>
                <c:pt idx="6616">
                  <c:v>44616.841134259259</c:v>
                </c:pt>
                <c:pt idx="6617">
                  <c:v>44616.841863425929</c:v>
                </c:pt>
                <c:pt idx="6618">
                  <c:v>44616.842581018522</c:v>
                </c:pt>
                <c:pt idx="6619">
                  <c:v>44616.843310185184</c:v>
                </c:pt>
                <c:pt idx="6620">
                  <c:v>44616.844085648147</c:v>
                </c:pt>
                <c:pt idx="6621">
                  <c:v>44616.844814814816</c:v>
                </c:pt>
                <c:pt idx="6622">
                  <c:v>44616.845532407409</c:v>
                </c:pt>
                <c:pt idx="6623">
                  <c:v>44616.846261574072</c:v>
                </c:pt>
                <c:pt idx="6624">
                  <c:v>44616.846990740742</c:v>
                </c:pt>
                <c:pt idx="6625">
                  <c:v>44616.847708333335</c:v>
                </c:pt>
                <c:pt idx="6626">
                  <c:v>44616.848495370374</c:v>
                </c:pt>
                <c:pt idx="6627">
                  <c:v>44616.849212962959</c:v>
                </c:pt>
                <c:pt idx="6628">
                  <c:v>44616.849942129629</c:v>
                </c:pt>
                <c:pt idx="6629">
                  <c:v>44616.850671296299</c:v>
                </c:pt>
                <c:pt idx="6630">
                  <c:v>44616.851388888892</c:v>
                </c:pt>
                <c:pt idx="6631">
                  <c:v>44616.852118055554</c:v>
                </c:pt>
                <c:pt idx="6632">
                  <c:v>44616.852893518517</c:v>
                </c:pt>
                <c:pt idx="6633">
                  <c:v>44616.853622685187</c:v>
                </c:pt>
                <c:pt idx="6634">
                  <c:v>44616.85434027778</c:v>
                </c:pt>
                <c:pt idx="6635">
                  <c:v>44616.855069444442</c:v>
                </c:pt>
                <c:pt idx="6636">
                  <c:v>44616.855798611112</c:v>
                </c:pt>
                <c:pt idx="6637">
                  <c:v>44616.856516203705</c:v>
                </c:pt>
                <c:pt idx="6638">
                  <c:v>44616.857245370367</c:v>
                </c:pt>
                <c:pt idx="6639">
                  <c:v>44616.857974537037</c:v>
                </c:pt>
                <c:pt idx="6640">
                  <c:v>44616.85869212963</c:v>
                </c:pt>
                <c:pt idx="6641">
                  <c:v>44616.8594212963</c:v>
                </c:pt>
                <c:pt idx="6642">
                  <c:v>44616.860138888886</c:v>
                </c:pt>
                <c:pt idx="6643">
                  <c:v>44616.860925925925</c:v>
                </c:pt>
                <c:pt idx="6644">
                  <c:v>44616.861643518518</c:v>
                </c:pt>
                <c:pt idx="6645">
                  <c:v>44616.862372685187</c:v>
                </c:pt>
                <c:pt idx="6646">
                  <c:v>44616.86310185185</c:v>
                </c:pt>
                <c:pt idx="6647">
                  <c:v>44616.863819444443</c:v>
                </c:pt>
                <c:pt idx="6648">
                  <c:v>44616.864548611113</c:v>
                </c:pt>
                <c:pt idx="6649">
                  <c:v>44616.865266203706</c:v>
                </c:pt>
                <c:pt idx="6650">
                  <c:v>44616.865995370368</c:v>
                </c:pt>
                <c:pt idx="6651">
                  <c:v>44616.866724537038</c:v>
                </c:pt>
                <c:pt idx="6652">
                  <c:v>44616.8674537037</c:v>
                </c:pt>
                <c:pt idx="6653">
                  <c:v>44616.868171296293</c:v>
                </c:pt>
                <c:pt idx="6654">
                  <c:v>44616.868946759256</c:v>
                </c:pt>
                <c:pt idx="6655">
                  <c:v>44616.869675925926</c:v>
                </c:pt>
                <c:pt idx="6656">
                  <c:v>44616.870405092595</c:v>
                </c:pt>
                <c:pt idx="6657">
                  <c:v>44616.871122685188</c:v>
                </c:pt>
                <c:pt idx="6658">
                  <c:v>44616.871851851851</c:v>
                </c:pt>
                <c:pt idx="6659">
                  <c:v>44616.872581018521</c:v>
                </c:pt>
                <c:pt idx="6660">
                  <c:v>44616.873298611114</c:v>
                </c:pt>
                <c:pt idx="6661">
                  <c:v>44616.874027777776</c:v>
                </c:pt>
                <c:pt idx="6662">
                  <c:v>44616.874756944446</c:v>
                </c:pt>
                <c:pt idx="6663">
                  <c:v>44616.875474537039</c:v>
                </c:pt>
                <c:pt idx="6664">
                  <c:v>44616.876203703701</c:v>
                </c:pt>
                <c:pt idx="6665">
                  <c:v>44616.87699074074</c:v>
                </c:pt>
                <c:pt idx="6666">
                  <c:v>44616.877708333333</c:v>
                </c:pt>
                <c:pt idx="6667">
                  <c:v>44616.878437500003</c:v>
                </c:pt>
                <c:pt idx="6668">
                  <c:v>44616.879166666666</c:v>
                </c:pt>
                <c:pt idx="6669">
                  <c:v>44616.879884259259</c:v>
                </c:pt>
                <c:pt idx="6670">
                  <c:v>44616.880613425928</c:v>
                </c:pt>
                <c:pt idx="6671">
                  <c:v>44616.881388888891</c:v>
                </c:pt>
                <c:pt idx="6672">
                  <c:v>44616.882118055553</c:v>
                </c:pt>
                <c:pt idx="6673">
                  <c:v>44616.882847222223</c:v>
                </c:pt>
                <c:pt idx="6674">
                  <c:v>44616.883576388886</c:v>
                </c:pt>
                <c:pt idx="6675">
                  <c:v>44616.884293981479</c:v>
                </c:pt>
                <c:pt idx="6676">
                  <c:v>44616.885023148148</c:v>
                </c:pt>
                <c:pt idx="6677">
                  <c:v>44616.885752314818</c:v>
                </c:pt>
                <c:pt idx="6678">
                  <c:v>44616.886469907404</c:v>
                </c:pt>
                <c:pt idx="6679">
                  <c:v>44616.887199074074</c:v>
                </c:pt>
                <c:pt idx="6680">
                  <c:v>44616.887928240743</c:v>
                </c:pt>
                <c:pt idx="6681">
                  <c:v>44616.888645833336</c:v>
                </c:pt>
                <c:pt idx="6682">
                  <c:v>44616.889432870368</c:v>
                </c:pt>
                <c:pt idx="6683">
                  <c:v>44616.890150462961</c:v>
                </c:pt>
                <c:pt idx="6684">
                  <c:v>44616.890879629631</c:v>
                </c:pt>
                <c:pt idx="6685">
                  <c:v>44616.891608796293</c:v>
                </c:pt>
                <c:pt idx="6686">
                  <c:v>44616.892326388886</c:v>
                </c:pt>
                <c:pt idx="6687">
                  <c:v>44616.893055555556</c:v>
                </c:pt>
                <c:pt idx="6688">
                  <c:v>44616.893784722219</c:v>
                </c:pt>
                <c:pt idx="6689">
                  <c:v>44616.894513888888</c:v>
                </c:pt>
                <c:pt idx="6690">
                  <c:v>44616.895231481481</c:v>
                </c:pt>
                <c:pt idx="6691">
                  <c:v>44616.895960648151</c:v>
                </c:pt>
                <c:pt idx="6692">
                  <c:v>44616.896689814814</c:v>
                </c:pt>
                <c:pt idx="6693">
                  <c:v>44616.897418981483</c:v>
                </c:pt>
                <c:pt idx="6694">
                  <c:v>44616.898136574076</c:v>
                </c:pt>
                <c:pt idx="6695">
                  <c:v>44616.898865740739</c:v>
                </c:pt>
                <c:pt idx="6696">
                  <c:v>44616.899594907409</c:v>
                </c:pt>
                <c:pt idx="6697">
                  <c:v>44616.900324074071</c:v>
                </c:pt>
                <c:pt idx="6698">
                  <c:v>44616.901099537034</c:v>
                </c:pt>
                <c:pt idx="6699">
                  <c:v>44616.901817129627</c:v>
                </c:pt>
                <c:pt idx="6700">
                  <c:v>44616.902546296296</c:v>
                </c:pt>
                <c:pt idx="6701">
                  <c:v>44616.903275462966</c:v>
                </c:pt>
                <c:pt idx="6702">
                  <c:v>44616.903993055559</c:v>
                </c:pt>
                <c:pt idx="6703">
                  <c:v>44616.904722222222</c:v>
                </c:pt>
                <c:pt idx="6704">
                  <c:v>44616.905497685184</c:v>
                </c:pt>
                <c:pt idx="6705">
                  <c:v>44616.906215277777</c:v>
                </c:pt>
                <c:pt idx="6706">
                  <c:v>44616.906944444447</c:v>
                </c:pt>
                <c:pt idx="6707">
                  <c:v>44616.907673611109</c:v>
                </c:pt>
                <c:pt idx="6708">
                  <c:v>44616.908391203702</c:v>
                </c:pt>
                <c:pt idx="6709">
                  <c:v>44616.909120370372</c:v>
                </c:pt>
                <c:pt idx="6710">
                  <c:v>44616.909884259258</c:v>
                </c:pt>
                <c:pt idx="6711">
                  <c:v>44616.910613425927</c:v>
                </c:pt>
                <c:pt idx="6712">
                  <c:v>44616.91133101852</c:v>
                </c:pt>
                <c:pt idx="6713">
                  <c:v>44616.912060185183</c:v>
                </c:pt>
                <c:pt idx="6714">
                  <c:v>44616.912789351853</c:v>
                </c:pt>
                <c:pt idx="6715">
                  <c:v>44616.913506944446</c:v>
                </c:pt>
                <c:pt idx="6716">
                  <c:v>44616.914282407408</c:v>
                </c:pt>
                <c:pt idx="6717">
                  <c:v>44616.915011574078</c:v>
                </c:pt>
                <c:pt idx="6718">
                  <c:v>44616.915729166663</c:v>
                </c:pt>
                <c:pt idx="6719">
                  <c:v>44616.916458333333</c:v>
                </c:pt>
                <c:pt idx="6720">
                  <c:v>44616.917187500003</c:v>
                </c:pt>
                <c:pt idx="6721">
                  <c:v>44616.917905092596</c:v>
                </c:pt>
                <c:pt idx="6722">
                  <c:v>44616.918680555558</c:v>
                </c:pt>
                <c:pt idx="6723">
                  <c:v>44616.919409722221</c:v>
                </c:pt>
                <c:pt idx="6724">
                  <c:v>44616.920127314814</c:v>
                </c:pt>
                <c:pt idx="6725">
                  <c:v>44616.920856481483</c:v>
                </c:pt>
                <c:pt idx="6726">
                  <c:v>44616.921585648146</c:v>
                </c:pt>
                <c:pt idx="6727">
                  <c:v>44616.922303240739</c:v>
                </c:pt>
                <c:pt idx="6728">
                  <c:v>44616.923078703701</c:v>
                </c:pt>
                <c:pt idx="6729">
                  <c:v>44616.923807870371</c:v>
                </c:pt>
                <c:pt idx="6730">
                  <c:v>44616.924525462964</c:v>
                </c:pt>
                <c:pt idx="6731">
                  <c:v>44616.925254629627</c:v>
                </c:pt>
                <c:pt idx="6732">
                  <c:v>44616.92597222222</c:v>
                </c:pt>
                <c:pt idx="6733">
                  <c:v>44616.926701388889</c:v>
                </c:pt>
                <c:pt idx="6734">
                  <c:v>44616.927476851852</c:v>
                </c:pt>
                <c:pt idx="6735">
                  <c:v>44616.928206018521</c:v>
                </c:pt>
                <c:pt idx="6736">
                  <c:v>44616.928923611114</c:v>
                </c:pt>
                <c:pt idx="6737">
                  <c:v>44616.929652777777</c:v>
                </c:pt>
                <c:pt idx="6738">
                  <c:v>44616.93037037037</c:v>
                </c:pt>
                <c:pt idx="6739">
                  <c:v>44616.93109953704</c:v>
                </c:pt>
                <c:pt idx="6740">
                  <c:v>44616.931875000002</c:v>
                </c:pt>
                <c:pt idx="6741">
                  <c:v>44616.932592592595</c:v>
                </c:pt>
                <c:pt idx="6742">
                  <c:v>44616.933321759258</c:v>
                </c:pt>
                <c:pt idx="6743">
                  <c:v>44616.934050925927</c:v>
                </c:pt>
                <c:pt idx="6744">
                  <c:v>44616.93476851852</c:v>
                </c:pt>
                <c:pt idx="6745">
                  <c:v>44616.935497685183</c:v>
                </c:pt>
                <c:pt idx="6746">
                  <c:v>44616.936261574076</c:v>
                </c:pt>
                <c:pt idx="6747">
                  <c:v>44616.936990740738</c:v>
                </c:pt>
                <c:pt idx="6748">
                  <c:v>44616.937708333331</c:v>
                </c:pt>
                <c:pt idx="6749">
                  <c:v>44616.938437500001</c:v>
                </c:pt>
                <c:pt idx="6750">
                  <c:v>44616.939166666663</c:v>
                </c:pt>
                <c:pt idx="6751">
                  <c:v>44616.939884259256</c:v>
                </c:pt>
                <c:pt idx="6752">
                  <c:v>44616.940659722219</c:v>
                </c:pt>
                <c:pt idx="6753">
                  <c:v>44616.941377314812</c:v>
                </c:pt>
                <c:pt idx="6754">
                  <c:v>44616.942106481481</c:v>
                </c:pt>
                <c:pt idx="6755">
                  <c:v>44616.942835648151</c:v>
                </c:pt>
                <c:pt idx="6756">
                  <c:v>44616.943553240744</c:v>
                </c:pt>
                <c:pt idx="6757">
                  <c:v>44616.944282407407</c:v>
                </c:pt>
                <c:pt idx="6758">
                  <c:v>44616.9450462963</c:v>
                </c:pt>
                <c:pt idx="6759">
                  <c:v>44616.945775462962</c:v>
                </c:pt>
                <c:pt idx="6760">
                  <c:v>44616.946504629632</c:v>
                </c:pt>
                <c:pt idx="6761">
                  <c:v>44616.947222222225</c:v>
                </c:pt>
                <c:pt idx="6762">
                  <c:v>44616.947951388887</c:v>
                </c:pt>
                <c:pt idx="6763">
                  <c:v>44616.94866898148</c:v>
                </c:pt>
                <c:pt idx="6764">
                  <c:v>44616.949444444443</c:v>
                </c:pt>
                <c:pt idx="6765">
                  <c:v>44616.950173611112</c:v>
                </c:pt>
                <c:pt idx="6766">
                  <c:v>44616.950891203705</c:v>
                </c:pt>
                <c:pt idx="6767">
                  <c:v>44616.951620370368</c:v>
                </c:pt>
                <c:pt idx="6768">
                  <c:v>44616.952337962961</c:v>
                </c:pt>
                <c:pt idx="6769">
                  <c:v>44616.953067129631</c:v>
                </c:pt>
                <c:pt idx="6770">
                  <c:v>44616.953842592593</c:v>
                </c:pt>
                <c:pt idx="6771">
                  <c:v>44616.954560185186</c:v>
                </c:pt>
                <c:pt idx="6772">
                  <c:v>44616.955289351848</c:v>
                </c:pt>
                <c:pt idx="6773">
                  <c:v>44616.956018518518</c:v>
                </c:pt>
                <c:pt idx="6774">
                  <c:v>44616.956736111111</c:v>
                </c:pt>
                <c:pt idx="6775">
                  <c:v>44616.957465277781</c:v>
                </c:pt>
                <c:pt idx="6776">
                  <c:v>44616.958240740743</c:v>
                </c:pt>
                <c:pt idx="6777">
                  <c:v>44616.958969907406</c:v>
                </c:pt>
                <c:pt idx="6778">
                  <c:v>44616.959687499999</c:v>
                </c:pt>
                <c:pt idx="6779">
                  <c:v>44616.960416666669</c:v>
                </c:pt>
                <c:pt idx="6780">
                  <c:v>44616.961145833331</c:v>
                </c:pt>
                <c:pt idx="6781">
                  <c:v>44616.961863425924</c:v>
                </c:pt>
                <c:pt idx="6782">
                  <c:v>44616.962627314817</c:v>
                </c:pt>
                <c:pt idx="6783">
                  <c:v>44616.963356481479</c:v>
                </c:pt>
                <c:pt idx="6784">
                  <c:v>44616.964085648149</c:v>
                </c:pt>
                <c:pt idx="6785">
                  <c:v>44616.964803240742</c:v>
                </c:pt>
                <c:pt idx="6786">
                  <c:v>44616.965532407405</c:v>
                </c:pt>
                <c:pt idx="6787">
                  <c:v>44616.966261574074</c:v>
                </c:pt>
                <c:pt idx="6788">
                  <c:v>44616.96702546296</c:v>
                </c:pt>
                <c:pt idx="6789">
                  <c:v>44616.967743055553</c:v>
                </c:pt>
                <c:pt idx="6790">
                  <c:v>44616.968472222223</c:v>
                </c:pt>
                <c:pt idx="6791">
                  <c:v>44616.969201388885</c:v>
                </c:pt>
                <c:pt idx="6792">
                  <c:v>44616.969918981478</c:v>
                </c:pt>
                <c:pt idx="6793">
                  <c:v>44616.970648148148</c:v>
                </c:pt>
                <c:pt idx="6794">
                  <c:v>44616.971377314818</c:v>
                </c:pt>
                <c:pt idx="6795">
                  <c:v>44616.97210648148</c:v>
                </c:pt>
                <c:pt idx="6796">
                  <c:v>44616.97283564815</c:v>
                </c:pt>
                <c:pt idx="6797">
                  <c:v>44616.973553240743</c:v>
                </c:pt>
                <c:pt idx="6798">
                  <c:v>44616.974282407406</c:v>
                </c:pt>
                <c:pt idx="6799">
                  <c:v>44616.975046296298</c:v>
                </c:pt>
                <c:pt idx="6800">
                  <c:v>44616.975775462961</c:v>
                </c:pt>
                <c:pt idx="6801">
                  <c:v>44616.976504629631</c:v>
                </c:pt>
                <c:pt idx="6802">
                  <c:v>44616.977222222224</c:v>
                </c:pt>
                <c:pt idx="6803">
                  <c:v>44616.977951388886</c:v>
                </c:pt>
                <c:pt idx="6804">
                  <c:v>44616.978680555556</c:v>
                </c:pt>
                <c:pt idx="6805">
                  <c:v>44616.979398148149</c:v>
                </c:pt>
                <c:pt idx="6806">
                  <c:v>44616.980127314811</c:v>
                </c:pt>
                <c:pt idx="6807">
                  <c:v>44616.980856481481</c:v>
                </c:pt>
                <c:pt idx="6808">
                  <c:v>44616.981574074074</c:v>
                </c:pt>
                <c:pt idx="6809">
                  <c:v>44616.982303240744</c:v>
                </c:pt>
                <c:pt idx="6810">
                  <c:v>44616.983078703706</c:v>
                </c:pt>
                <c:pt idx="6811">
                  <c:v>44616.983796296299</c:v>
                </c:pt>
                <c:pt idx="6812">
                  <c:v>44616.984525462962</c:v>
                </c:pt>
                <c:pt idx="6813">
                  <c:v>44616.985254629632</c:v>
                </c:pt>
                <c:pt idx="6814">
                  <c:v>44616.985972222225</c:v>
                </c:pt>
                <c:pt idx="6815">
                  <c:v>44616.986701388887</c:v>
                </c:pt>
                <c:pt idx="6816">
                  <c:v>44616.987430555557</c:v>
                </c:pt>
                <c:pt idx="6817">
                  <c:v>44616.988159722219</c:v>
                </c:pt>
                <c:pt idx="6818">
                  <c:v>44616.988877314812</c:v>
                </c:pt>
                <c:pt idx="6819">
                  <c:v>44616.989606481482</c:v>
                </c:pt>
                <c:pt idx="6820">
                  <c:v>44616.990324074075</c:v>
                </c:pt>
                <c:pt idx="6821">
                  <c:v>44616.991053240738</c:v>
                </c:pt>
                <c:pt idx="6822">
                  <c:v>44616.991782407407</c:v>
                </c:pt>
                <c:pt idx="6823">
                  <c:v>44616.9925</c:v>
                </c:pt>
                <c:pt idx="6824">
                  <c:v>44616.99322916667</c:v>
                </c:pt>
                <c:pt idx="6825">
                  <c:v>44616.993958333333</c:v>
                </c:pt>
                <c:pt idx="6826">
                  <c:v>44616.994733796295</c:v>
                </c:pt>
                <c:pt idx="6827">
                  <c:v>44616.995462962965</c:v>
                </c:pt>
                <c:pt idx="6828">
                  <c:v>44616.996180555558</c:v>
                </c:pt>
                <c:pt idx="6829">
                  <c:v>44616.99690972222</c:v>
                </c:pt>
                <c:pt idx="6830">
                  <c:v>44616.99763888889</c:v>
                </c:pt>
                <c:pt idx="6831">
                  <c:v>44616.998368055552</c:v>
                </c:pt>
                <c:pt idx="6832">
                  <c:v>44616.999143518522</c:v>
                </c:pt>
                <c:pt idx="6833">
                  <c:v>44616.999872685185</c:v>
                </c:pt>
                <c:pt idx="6834">
                  <c:v>44617.000590277778</c:v>
                </c:pt>
                <c:pt idx="6835">
                  <c:v>44617.001319444447</c:v>
                </c:pt>
                <c:pt idx="6836">
                  <c:v>44617.00204861111</c:v>
                </c:pt>
                <c:pt idx="6837">
                  <c:v>44617.00277777778</c:v>
                </c:pt>
                <c:pt idx="6838">
                  <c:v>44617.003495370373</c:v>
                </c:pt>
                <c:pt idx="6839">
                  <c:v>44617.004224537035</c:v>
                </c:pt>
                <c:pt idx="6840">
                  <c:v>44617.004953703705</c:v>
                </c:pt>
                <c:pt idx="6841">
                  <c:v>44617.005671296298</c:v>
                </c:pt>
                <c:pt idx="6842">
                  <c:v>44617.00640046296</c:v>
                </c:pt>
                <c:pt idx="6843">
                  <c:v>44617.00712962963</c:v>
                </c:pt>
                <c:pt idx="6844">
                  <c:v>44617.007847222223</c:v>
                </c:pt>
                <c:pt idx="6845">
                  <c:v>44617.008576388886</c:v>
                </c:pt>
                <c:pt idx="6846">
                  <c:v>44617.009305555555</c:v>
                </c:pt>
                <c:pt idx="6847">
                  <c:v>44617.010023148148</c:v>
                </c:pt>
                <c:pt idx="6848">
                  <c:v>44617.010752314818</c:v>
                </c:pt>
                <c:pt idx="6849">
                  <c:v>44617.011481481481</c:v>
                </c:pt>
                <c:pt idx="6850">
                  <c:v>44617.012199074074</c:v>
                </c:pt>
                <c:pt idx="6851">
                  <c:v>44617.012928240743</c:v>
                </c:pt>
                <c:pt idx="6852">
                  <c:v>44617.013657407406</c:v>
                </c:pt>
                <c:pt idx="6853">
                  <c:v>44617.014374999999</c:v>
                </c:pt>
                <c:pt idx="6854">
                  <c:v>44617.015104166669</c:v>
                </c:pt>
                <c:pt idx="6855">
                  <c:v>44617.015833333331</c:v>
                </c:pt>
                <c:pt idx="6856">
                  <c:v>44617.016550925924</c:v>
                </c:pt>
                <c:pt idx="6857">
                  <c:v>44617.017280092594</c:v>
                </c:pt>
                <c:pt idx="6858">
                  <c:v>44617.018055555556</c:v>
                </c:pt>
                <c:pt idx="6859">
                  <c:v>44617.018773148149</c:v>
                </c:pt>
                <c:pt idx="6860">
                  <c:v>44617.019502314812</c:v>
                </c:pt>
                <c:pt idx="6861">
                  <c:v>44617.020231481481</c:v>
                </c:pt>
                <c:pt idx="6862">
                  <c:v>44617.020949074074</c:v>
                </c:pt>
                <c:pt idx="6863">
                  <c:v>44617.021678240744</c:v>
                </c:pt>
                <c:pt idx="6864">
                  <c:v>44617.022453703707</c:v>
                </c:pt>
                <c:pt idx="6865">
                  <c:v>44617.0231712963</c:v>
                </c:pt>
                <c:pt idx="6866">
                  <c:v>44617.023900462962</c:v>
                </c:pt>
                <c:pt idx="6867">
                  <c:v>44617.024629629632</c:v>
                </c:pt>
                <c:pt idx="6868">
                  <c:v>44617.025347222225</c:v>
                </c:pt>
                <c:pt idx="6869">
                  <c:v>44617.026076388887</c:v>
                </c:pt>
                <c:pt idx="6870">
                  <c:v>44617.02685185185</c:v>
                </c:pt>
                <c:pt idx="6871">
                  <c:v>44617.027581018519</c:v>
                </c:pt>
                <c:pt idx="6872">
                  <c:v>44617.028298611112</c:v>
                </c:pt>
                <c:pt idx="6873">
                  <c:v>44617.029027777775</c:v>
                </c:pt>
                <c:pt idx="6874">
                  <c:v>44617.029756944445</c:v>
                </c:pt>
                <c:pt idx="6875">
                  <c:v>44617.030474537038</c:v>
                </c:pt>
                <c:pt idx="6876">
                  <c:v>44617.0312037037</c:v>
                </c:pt>
                <c:pt idx="6877">
                  <c:v>44617.03193287037</c:v>
                </c:pt>
                <c:pt idx="6878">
                  <c:v>44617.032650462963</c:v>
                </c:pt>
                <c:pt idx="6879">
                  <c:v>44617.033379629633</c:v>
                </c:pt>
                <c:pt idx="6880">
                  <c:v>44617.034108796295</c:v>
                </c:pt>
                <c:pt idx="6881">
                  <c:v>44617.034872685188</c:v>
                </c:pt>
                <c:pt idx="6882">
                  <c:v>44617.035601851851</c:v>
                </c:pt>
                <c:pt idx="6883">
                  <c:v>44617.03633101852</c:v>
                </c:pt>
                <c:pt idx="6884">
                  <c:v>44617.037048611113</c:v>
                </c:pt>
                <c:pt idx="6885">
                  <c:v>44617.037777777776</c:v>
                </c:pt>
                <c:pt idx="6886">
                  <c:v>44617.038506944446</c:v>
                </c:pt>
                <c:pt idx="6887">
                  <c:v>44617.039282407408</c:v>
                </c:pt>
                <c:pt idx="6888">
                  <c:v>44617.04</c:v>
                </c:pt>
                <c:pt idx="6889">
                  <c:v>44617.040729166663</c:v>
                </c:pt>
                <c:pt idx="6890">
                  <c:v>44617.041458333333</c:v>
                </c:pt>
                <c:pt idx="6891">
                  <c:v>44617.042175925926</c:v>
                </c:pt>
                <c:pt idx="6892">
                  <c:v>44617.042905092596</c:v>
                </c:pt>
                <c:pt idx="6893">
                  <c:v>44617.043680555558</c:v>
                </c:pt>
                <c:pt idx="6894">
                  <c:v>44617.044409722221</c:v>
                </c:pt>
                <c:pt idx="6895">
                  <c:v>44617.045127314814</c:v>
                </c:pt>
                <c:pt idx="6896">
                  <c:v>44617.045856481483</c:v>
                </c:pt>
                <c:pt idx="6897">
                  <c:v>44617.046585648146</c:v>
                </c:pt>
                <c:pt idx="6898">
                  <c:v>44617.047303240739</c:v>
                </c:pt>
                <c:pt idx="6899">
                  <c:v>44617.048078703701</c:v>
                </c:pt>
                <c:pt idx="6900">
                  <c:v>44617.048807870371</c:v>
                </c:pt>
                <c:pt idx="6901">
                  <c:v>44617.049537037034</c:v>
                </c:pt>
                <c:pt idx="6902">
                  <c:v>44617.050254629627</c:v>
                </c:pt>
                <c:pt idx="6903">
                  <c:v>44617.050983796296</c:v>
                </c:pt>
                <c:pt idx="6904">
                  <c:v>44617.051712962966</c:v>
                </c:pt>
                <c:pt idx="6905">
                  <c:v>44617.052488425928</c:v>
                </c:pt>
                <c:pt idx="6906">
                  <c:v>44617.053206018521</c:v>
                </c:pt>
                <c:pt idx="6907">
                  <c:v>44617.053935185184</c:v>
                </c:pt>
                <c:pt idx="6908">
                  <c:v>44617.054664351854</c:v>
                </c:pt>
                <c:pt idx="6909">
                  <c:v>44617.055381944447</c:v>
                </c:pt>
                <c:pt idx="6910">
                  <c:v>44617.056111111109</c:v>
                </c:pt>
                <c:pt idx="6911">
                  <c:v>44617.056886574072</c:v>
                </c:pt>
                <c:pt idx="6912">
                  <c:v>44617.057615740741</c:v>
                </c:pt>
                <c:pt idx="6913">
                  <c:v>44617.058344907404</c:v>
                </c:pt>
                <c:pt idx="6914">
                  <c:v>44617.059062499997</c:v>
                </c:pt>
                <c:pt idx="6915">
                  <c:v>44617.059791666667</c:v>
                </c:pt>
                <c:pt idx="6916">
                  <c:v>44617.060520833336</c:v>
                </c:pt>
                <c:pt idx="6917">
                  <c:v>44617.061296296299</c:v>
                </c:pt>
                <c:pt idx="6918">
                  <c:v>44617.062013888892</c:v>
                </c:pt>
                <c:pt idx="6919">
                  <c:v>44617.062743055554</c:v>
                </c:pt>
                <c:pt idx="6920">
                  <c:v>44617.063472222224</c:v>
                </c:pt>
                <c:pt idx="6921">
                  <c:v>44617.064189814817</c:v>
                </c:pt>
                <c:pt idx="6922">
                  <c:v>44617.064918981479</c:v>
                </c:pt>
                <c:pt idx="6923">
                  <c:v>44617.065694444442</c:v>
                </c:pt>
                <c:pt idx="6924">
                  <c:v>44617.066423611112</c:v>
                </c:pt>
                <c:pt idx="6925">
                  <c:v>44617.067141203705</c:v>
                </c:pt>
                <c:pt idx="6926">
                  <c:v>44617.067870370367</c:v>
                </c:pt>
                <c:pt idx="6927">
                  <c:v>44617.068599537037</c:v>
                </c:pt>
                <c:pt idx="6928">
                  <c:v>44617.06931712963</c:v>
                </c:pt>
                <c:pt idx="6929">
                  <c:v>44617.070092592592</c:v>
                </c:pt>
                <c:pt idx="6930">
                  <c:v>44617.070821759262</c:v>
                </c:pt>
                <c:pt idx="6931">
                  <c:v>44617.071550925924</c:v>
                </c:pt>
                <c:pt idx="6932">
                  <c:v>44617.072268518517</c:v>
                </c:pt>
                <c:pt idx="6933">
                  <c:v>44617.072997685187</c:v>
                </c:pt>
                <c:pt idx="6934">
                  <c:v>44617.07372685185</c:v>
                </c:pt>
                <c:pt idx="6935">
                  <c:v>44617.074490740742</c:v>
                </c:pt>
                <c:pt idx="6936">
                  <c:v>44617.075219907405</c:v>
                </c:pt>
                <c:pt idx="6937">
                  <c:v>44617.075949074075</c:v>
                </c:pt>
                <c:pt idx="6938">
                  <c:v>44617.076666666668</c:v>
                </c:pt>
                <c:pt idx="6939">
                  <c:v>44617.07739583333</c:v>
                </c:pt>
                <c:pt idx="6940">
                  <c:v>44617.078125</c:v>
                </c:pt>
                <c:pt idx="6941">
                  <c:v>44617.078900462962</c:v>
                </c:pt>
                <c:pt idx="6942">
                  <c:v>44617.079618055555</c:v>
                </c:pt>
                <c:pt idx="6943">
                  <c:v>44617.080347222225</c:v>
                </c:pt>
                <c:pt idx="6944">
                  <c:v>44617.081076388888</c:v>
                </c:pt>
                <c:pt idx="6945">
                  <c:v>44617.081793981481</c:v>
                </c:pt>
                <c:pt idx="6946">
                  <c:v>44617.08252314815</c:v>
                </c:pt>
                <c:pt idx="6947">
                  <c:v>44617.083298611113</c:v>
                </c:pt>
                <c:pt idx="6948">
                  <c:v>44617.084016203706</c:v>
                </c:pt>
                <c:pt idx="6949">
                  <c:v>44617.084745370368</c:v>
                </c:pt>
                <c:pt idx="6950">
                  <c:v>44617.085474537038</c:v>
                </c:pt>
                <c:pt idx="6951">
                  <c:v>44617.086192129631</c:v>
                </c:pt>
                <c:pt idx="6952">
                  <c:v>44617.086921296293</c:v>
                </c:pt>
                <c:pt idx="6953">
                  <c:v>44617.087696759256</c:v>
                </c:pt>
                <c:pt idx="6954">
                  <c:v>44617.088414351849</c:v>
                </c:pt>
                <c:pt idx="6955">
                  <c:v>44617.089143518519</c:v>
                </c:pt>
                <c:pt idx="6956">
                  <c:v>44617.089872685188</c:v>
                </c:pt>
                <c:pt idx="6957">
                  <c:v>44617.090590277781</c:v>
                </c:pt>
                <c:pt idx="6958">
                  <c:v>44617.091319444444</c:v>
                </c:pt>
                <c:pt idx="6959">
                  <c:v>44617.092048611114</c:v>
                </c:pt>
                <c:pt idx="6960">
                  <c:v>44617.092766203707</c:v>
                </c:pt>
                <c:pt idx="6961">
                  <c:v>44617.093495370369</c:v>
                </c:pt>
                <c:pt idx="6962">
                  <c:v>44617.094224537039</c:v>
                </c:pt>
                <c:pt idx="6963">
                  <c:v>44617.094942129632</c:v>
                </c:pt>
                <c:pt idx="6964">
                  <c:v>44617.095717592594</c:v>
                </c:pt>
                <c:pt idx="6965">
                  <c:v>44617.096446759257</c:v>
                </c:pt>
                <c:pt idx="6966">
                  <c:v>44617.09716435185</c:v>
                </c:pt>
                <c:pt idx="6967">
                  <c:v>44617.097893518519</c:v>
                </c:pt>
                <c:pt idx="6968">
                  <c:v>44617.098622685182</c:v>
                </c:pt>
                <c:pt idx="6969">
                  <c:v>44617.099340277775</c:v>
                </c:pt>
                <c:pt idx="6970">
                  <c:v>44617.100115740737</c:v>
                </c:pt>
                <c:pt idx="6971">
                  <c:v>44617.100844907407</c:v>
                </c:pt>
                <c:pt idx="6972">
                  <c:v>44617.101574074077</c:v>
                </c:pt>
                <c:pt idx="6973">
                  <c:v>44617.10229166667</c:v>
                </c:pt>
                <c:pt idx="6974">
                  <c:v>44617.103020833332</c:v>
                </c:pt>
                <c:pt idx="6975">
                  <c:v>44617.103750000002</c:v>
                </c:pt>
                <c:pt idx="6976">
                  <c:v>44617.104513888888</c:v>
                </c:pt>
                <c:pt idx="6977">
                  <c:v>44617.105243055557</c:v>
                </c:pt>
                <c:pt idx="6978">
                  <c:v>44617.10597222222</c:v>
                </c:pt>
                <c:pt idx="6979">
                  <c:v>44617.106689814813</c:v>
                </c:pt>
                <c:pt idx="6980">
                  <c:v>44617.107418981483</c:v>
                </c:pt>
                <c:pt idx="6981">
                  <c:v>44617.108148148145</c:v>
                </c:pt>
                <c:pt idx="6982">
                  <c:v>44617.108923611115</c:v>
                </c:pt>
                <c:pt idx="6983">
                  <c:v>44617.1096412037</c:v>
                </c:pt>
                <c:pt idx="6984">
                  <c:v>44617.11037037037</c:v>
                </c:pt>
                <c:pt idx="6985">
                  <c:v>44617.11109953704</c:v>
                </c:pt>
                <c:pt idx="6986">
                  <c:v>44617.111817129633</c:v>
                </c:pt>
                <c:pt idx="6987">
                  <c:v>44617.112546296295</c:v>
                </c:pt>
                <c:pt idx="6988">
                  <c:v>44617.113321759258</c:v>
                </c:pt>
                <c:pt idx="6989">
                  <c:v>44617.114050925928</c:v>
                </c:pt>
                <c:pt idx="6990">
                  <c:v>44617.114768518521</c:v>
                </c:pt>
                <c:pt idx="6991">
                  <c:v>44617.115497685183</c:v>
                </c:pt>
                <c:pt idx="6992">
                  <c:v>44617.116215277776</c:v>
                </c:pt>
                <c:pt idx="6993">
                  <c:v>44617.116944444446</c:v>
                </c:pt>
                <c:pt idx="6994">
                  <c:v>44617.117719907408</c:v>
                </c:pt>
                <c:pt idx="6995">
                  <c:v>44617.118449074071</c:v>
                </c:pt>
                <c:pt idx="6996">
                  <c:v>44617.11917824074</c:v>
                </c:pt>
                <c:pt idx="6997">
                  <c:v>44617.119895833333</c:v>
                </c:pt>
                <c:pt idx="6998">
                  <c:v>44617.120625000003</c:v>
                </c:pt>
                <c:pt idx="6999">
                  <c:v>44617.121342592596</c:v>
                </c:pt>
                <c:pt idx="7000">
                  <c:v>44617.122071759259</c:v>
                </c:pt>
                <c:pt idx="7001">
                  <c:v>44617.122800925928</c:v>
                </c:pt>
                <c:pt idx="7002">
                  <c:v>44617.123518518521</c:v>
                </c:pt>
                <c:pt idx="7003">
                  <c:v>44617.124247685184</c:v>
                </c:pt>
                <c:pt idx="7004">
                  <c:v>44617.124976851854</c:v>
                </c:pt>
                <c:pt idx="7005">
                  <c:v>44617.125694444447</c:v>
                </c:pt>
                <c:pt idx="7006">
                  <c:v>44617.126423611109</c:v>
                </c:pt>
                <c:pt idx="7007">
                  <c:v>44617.127152777779</c:v>
                </c:pt>
                <c:pt idx="7008">
                  <c:v>44617.127870370372</c:v>
                </c:pt>
                <c:pt idx="7009">
                  <c:v>44617.128599537034</c:v>
                </c:pt>
                <c:pt idx="7010">
                  <c:v>44617.129374999997</c:v>
                </c:pt>
                <c:pt idx="7011">
                  <c:v>44617.13009259259</c:v>
                </c:pt>
                <c:pt idx="7012">
                  <c:v>44617.13082175926</c:v>
                </c:pt>
                <c:pt idx="7013">
                  <c:v>44617.131550925929</c:v>
                </c:pt>
                <c:pt idx="7014">
                  <c:v>44617.132268518515</c:v>
                </c:pt>
                <c:pt idx="7015">
                  <c:v>44617.132997685185</c:v>
                </c:pt>
                <c:pt idx="7016">
                  <c:v>44617.133726851855</c:v>
                </c:pt>
                <c:pt idx="7017">
                  <c:v>44617.134444444448</c:v>
                </c:pt>
                <c:pt idx="7018">
                  <c:v>44617.13517361111</c:v>
                </c:pt>
                <c:pt idx="7019">
                  <c:v>44617.13590277778</c:v>
                </c:pt>
                <c:pt idx="7020">
                  <c:v>44617.136620370373</c:v>
                </c:pt>
                <c:pt idx="7021">
                  <c:v>44617.137395833335</c:v>
                </c:pt>
                <c:pt idx="7022">
                  <c:v>44617.138124999998</c:v>
                </c:pt>
                <c:pt idx="7023">
                  <c:v>44617.138854166667</c:v>
                </c:pt>
                <c:pt idx="7024">
                  <c:v>44617.13957175926</c:v>
                </c:pt>
                <c:pt idx="7025">
                  <c:v>44617.140300925923</c:v>
                </c:pt>
                <c:pt idx="7026">
                  <c:v>44617.141030092593</c:v>
                </c:pt>
                <c:pt idx="7027">
                  <c:v>44617.141805555555</c:v>
                </c:pt>
                <c:pt idx="7028">
                  <c:v>44617.142523148148</c:v>
                </c:pt>
                <c:pt idx="7029">
                  <c:v>44617.143252314818</c:v>
                </c:pt>
                <c:pt idx="7030">
                  <c:v>44617.14398148148</c:v>
                </c:pt>
                <c:pt idx="7031">
                  <c:v>44617.144699074073</c:v>
                </c:pt>
                <c:pt idx="7032">
                  <c:v>44617.145428240743</c:v>
                </c:pt>
                <c:pt idx="7033">
                  <c:v>44617.146203703705</c:v>
                </c:pt>
                <c:pt idx="7034">
                  <c:v>44617.146932870368</c:v>
                </c:pt>
                <c:pt idx="7035">
                  <c:v>44617.147662037038</c:v>
                </c:pt>
                <c:pt idx="7036">
                  <c:v>44617.148379629631</c:v>
                </c:pt>
                <c:pt idx="7037">
                  <c:v>44617.149108796293</c:v>
                </c:pt>
                <c:pt idx="7038">
                  <c:v>44617.149837962963</c:v>
                </c:pt>
                <c:pt idx="7039">
                  <c:v>44617.150613425925</c:v>
                </c:pt>
                <c:pt idx="7040">
                  <c:v>44617.151331018518</c:v>
                </c:pt>
                <c:pt idx="7041">
                  <c:v>44617.152060185188</c:v>
                </c:pt>
                <c:pt idx="7042">
                  <c:v>44617.152789351851</c:v>
                </c:pt>
                <c:pt idx="7043">
                  <c:v>44617.153506944444</c:v>
                </c:pt>
                <c:pt idx="7044">
                  <c:v>44617.154236111113</c:v>
                </c:pt>
                <c:pt idx="7045">
                  <c:v>44617.155011574076</c:v>
                </c:pt>
                <c:pt idx="7046">
                  <c:v>44617.155729166669</c:v>
                </c:pt>
                <c:pt idx="7047">
                  <c:v>44617.156458333331</c:v>
                </c:pt>
                <c:pt idx="7048">
                  <c:v>44617.157187500001</c:v>
                </c:pt>
                <c:pt idx="7049">
                  <c:v>44617.157905092594</c:v>
                </c:pt>
                <c:pt idx="7050">
                  <c:v>44617.158634259256</c:v>
                </c:pt>
                <c:pt idx="7051">
                  <c:v>44617.159409722219</c:v>
                </c:pt>
                <c:pt idx="7052">
                  <c:v>44617.160138888888</c:v>
                </c:pt>
                <c:pt idx="7053">
                  <c:v>44617.160868055558</c:v>
                </c:pt>
                <c:pt idx="7054">
                  <c:v>44617.161585648151</c:v>
                </c:pt>
                <c:pt idx="7055">
                  <c:v>44617.162314814814</c:v>
                </c:pt>
                <c:pt idx="7056">
                  <c:v>44617.163043981483</c:v>
                </c:pt>
                <c:pt idx="7057">
                  <c:v>44617.163761574076</c:v>
                </c:pt>
                <c:pt idx="7058">
                  <c:v>44617.164490740739</c:v>
                </c:pt>
                <c:pt idx="7059">
                  <c:v>44617.165208333332</c:v>
                </c:pt>
                <c:pt idx="7060">
                  <c:v>44617.165937500002</c:v>
                </c:pt>
                <c:pt idx="7061">
                  <c:v>44617.166666666664</c:v>
                </c:pt>
                <c:pt idx="7062">
                  <c:v>44617.167442129627</c:v>
                </c:pt>
                <c:pt idx="7063">
                  <c:v>44617.168171296296</c:v>
                </c:pt>
                <c:pt idx="7064">
                  <c:v>44617.168888888889</c:v>
                </c:pt>
                <c:pt idx="7065">
                  <c:v>44617.169618055559</c:v>
                </c:pt>
                <c:pt idx="7066">
                  <c:v>44617.170347222222</c:v>
                </c:pt>
                <c:pt idx="7067">
                  <c:v>44617.171064814815</c:v>
                </c:pt>
                <c:pt idx="7068">
                  <c:v>44617.171840277777</c:v>
                </c:pt>
                <c:pt idx="7069">
                  <c:v>44617.172569444447</c:v>
                </c:pt>
                <c:pt idx="7070">
                  <c:v>44617.173298611109</c:v>
                </c:pt>
                <c:pt idx="7071">
                  <c:v>44617.174016203702</c:v>
                </c:pt>
                <c:pt idx="7072">
                  <c:v>44617.174745370372</c:v>
                </c:pt>
                <c:pt idx="7073">
                  <c:v>44617.175474537034</c:v>
                </c:pt>
                <c:pt idx="7074">
                  <c:v>44617.176249999997</c:v>
                </c:pt>
                <c:pt idx="7075">
                  <c:v>44617.17696759259</c:v>
                </c:pt>
                <c:pt idx="7076">
                  <c:v>44617.17769675926</c:v>
                </c:pt>
                <c:pt idx="7077">
                  <c:v>44617.178425925929</c:v>
                </c:pt>
                <c:pt idx="7078">
                  <c:v>44617.179143518515</c:v>
                </c:pt>
                <c:pt idx="7079">
                  <c:v>44617.179872685185</c:v>
                </c:pt>
                <c:pt idx="7080">
                  <c:v>44617.180648148147</c:v>
                </c:pt>
                <c:pt idx="7081">
                  <c:v>44617.18136574074</c:v>
                </c:pt>
                <c:pt idx="7082">
                  <c:v>44617.18209490741</c:v>
                </c:pt>
                <c:pt idx="7083">
                  <c:v>44617.182824074072</c:v>
                </c:pt>
                <c:pt idx="7084">
                  <c:v>44617.183541666665</c:v>
                </c:pt>
                <c:pt idx="7085">
                  <c:v>44617.184270833335</c:v>
                </c:pt>
                <c:pt idx="7086">
                  <c:v>44617.185046296298</c:v>
                </c:pt>
                <c:pt idx="7087">
                  <c:v>44617.185763888891</c:v>
                </c:pt>
                <c:pt idx="7088">
                  <c:v>44617.186493055553</c:v>
                </c:pt>
                <c:pt idx="7089">
                  <c:v>44617.187222222223</c:v>
                </c:pt>
                <c:pt idx="7090">
                  <c:v>44617.187939814816</c:v>
                </c:pt>
                <c:pt idx="7091">
                  <c:v>44617.188668981478</c:v>
                </c:pt>
                <c:pt idx="7092">
                  <c:v>44617.189444444448</c:v>
                </c:pt>
                <c:pt idx="7093">
                  <c:v>44617.190162037034</c:v>
                </c:pt>
                <c:pt idx="7094">
                  <c:v>44617.190891203703</c:v>
                </c:pt>
                <c:pt idx="7095">
                  <c:v>44617.191620370373</c:v>
                </c:pt>
                <c:pt idx="7096">
                  <c:v>44617.192337962966</c:v>
                </c:pt>
                <c:pt idx="7097">
                  <c:v>44617.193067129629</c:v>
                </c:pt>
                <c:pt idx="7098">
                  <c:v>44617.193842592591</c:v>
                </c:pt>
                <c:pt idx="7099">
                  <c:v>44617.194571759261</c:v>
                </c:pt>
                <c:pt idx="7100">
                  <c:v>44617.195289351854</c:v>
                </c:pt>
                <c:pt idx="7101">
                  <c:v>44617.196018518516</c:v>
                </c:pt>
                <c:pt idx="7102">
                  <c:v>44617.196747685186</c:v>
                </c:pt>
                <c:pt idx="7103">
                  <c:v>44617.197465277779</c:v>
                </c:pt>
                <c:pt idx="7104">
                  <c:v>44617.198240740741</c:v>
                </c:pt>
                <c:pt idx="7105">
                  <c:v>44617.198969907404</c:v>
                </c:pt>
                <c:pt idx="7106">
                  <c:v>44617.199699074074</c:v>
                </c:pt>
                <c:pt idx="7107">
                  <c:v>44617.200416666667</c:v>
                </c:pt>
                <c:pt idx="7108">
                  <c:v>44617.201145833336</c:v>
                </c:pt>
                <c:pt idx="7109">
                  <c:v>44617.201874999999</c:v>
                </c:pt>
                <c:pt idx="7110">
                  <c:v>44617.202638888892</c:v>
                </c:pt>
                <c:pt idx="7111">
                  <c:v>44617.203368055554</c:v>
                </c:pt>
                <c:pt idx="7112">
                  <c:v>44617.204097222224</c:v>
                </c:pt>
                <c:pt idx="7113">
                  <c:v>44617.204814814817</c:v>
                </c:pt>
                <c:pt idx="7114">
                  <c:v>44617.205543981479</c:v>
                </c:pt>
                <c:pt idx="7115">
                  <c:v>44617.206273148149</c:v>
                </c:pt>
                <c:pt idx="7116">
                  <c:v>44617.207048611112</c:v>
                </c:pt>
                <c:pt idx="7117">
                  <c:v>44617.207766203705</c:v>
                </c:pt>
                <c:pt idx="7118">
                  <c:v>44617.208495370367</c:v>
                </c:pt>
                <c:pt idx="7119">
                  <c:v>44617.209224537037</c:v>
                </c:pt>
                <c:pt idx="7120">
                  <c:v>44617.209953703707</c:v>
                </c:pt>
                <c:pt idx="7121">
                  <c:v>44617.2106712963</c:v>
                </c:pt>
                <c:pt idx="7122">
                  <c:v>44617.211446759262</c:v>
                </c:pt>
                <c:pt idx="7123">
                  <c:v>44617.212175925924</c:v>
                </c:pt>
                <c:pt idx="7124">
                  <c:v>44617.212905092594</c:v>
                </c:pt>
                <c:pt idx="7125">
                  <c:v>44617.213622685187</c:v>
                </c:pt>
                <c:pt idx="7126">
                  <c:v>44617.21435185185</c:v>
                </c:pt>
                <c:pt idx="7127">
                  <c:v>44617.215081018519</c:v>
                </c:pt>
                <c:pt idx="7128">
                  <c:v>44617.215856481482</c:v>
                </c:pt>
                <c:pt idx="7129">
                  <c:v>44617.216585648152</c:v>
                </c:pt>
                <c:pt idx="7130">
                  <c:v>44617.217303240737</c:v>
                </c:pt>
                <c:pt idx="7131">
                  <c:v>44617.218032407407</c:v>
                </c:pt>
                <c:pt idx="7132">
                  <c:v>44617.218761574077</c:v>
                </c:pt>
                <c:pt idx="7133">
                  <c:v>44617.21947916667</c:v>
                </c:pt>
                <c:pt idx="7134">
                  <c:v>44617.220254629632</c:v>
                </c:pt>
                <c:pt idx="7135">
                  <c:v>44617.220983796295</c:v>
                </c:pt>
                <c:pt idx="7136">
                  <c:v>44617.221712962964</c:v>
                </c:pt>
                <c:pt idx="7137">
                  <c:v>44617.222430555557</c:v>
                </c:pt>
                <c:pt idx="7138">
                  <c:v>44617.22315972222</c:v>
                </c:pt>
                <c:pt idx="7139">
                  <c:v>44617.22388888889</c:v>
                </c:pt>
                <c:pt idx="7140">
                  <c:v>44617.224606481483</c:v>
                </c:pt>
                <c:pt idx="7141">
                  <c:v>44617.225335648145</c:v>
                </c:pt>
                <c:pt idx="7142">
                  <c:v>44617.226064814815</c:v>
                </c:pt>
                <c:pt idx="7143">
                  <c:v>44617.226782407408</c:v>
                </c:pt>
                <c:pt idx="7144">
                  <c:v>44617.227511574078</c:v>
                </c:pt>
                <c:pt idx="7145">
                  <c:v>44617.22828703704</c:v>
                </c:pt>
                <c:pt idx="7146">
                  <c:v>44617.229016203702</c:v>
                </c:pt>
                <c:pt idx="7147">
                  <c:v>44617.229733796295</c:v>
                </c:pt>
                <c:pt idx="7148">
                  <c:v>44617.230462962965</c:v>
                </c:pt>
                <c:pt idx="7149">
                  <c:v>44617.231180555558</c:v>
                </c:pt>
                <c:pt idx="7150">
                  <c:v>44617.231909722221</c:v>
                </c:pt>
                <c:pt idx="7151">
                  <c:v>44617.232638888891</c:v>
                </c:pt>
                <c:pt idx="7152">
                  <c:v>44617.233356481483</c:v>
                </c:pt>
                <c:pt idx="7153">
                  <c:v>44617.234085648146</c:v>
                </c:pt>
                <c:pt idx="7154">
                  <c:v>44617.234814814816</c:v>
                </c:pt>
                <c:pt idx="7155">
                  <c:v>44617.235532407409</c:v>
                </c:pt>
                <c:pt idx="7156">
                  <c:v>44617.236319444448</c:v>
                </c:pt>
                <c:pt idx="7157">
                  <c:v>44617.237037037034</c:v>
                </c:pt>
                <c:pt idx="7158">
                  <c:v>44617.237766203703</c:v>
                </c:pt>
                <c:pt idx="7159">
                  <c:v>44617.238495370373</c:v>
                </c:pt>
                <c:pt idx="7160">
                  <c:v>44617.239212962966</c:v>
                </c:pt>
                <c:pt idx="7161">
                  <c:v>44617.239942129629</c:v>
                </c:pt>
                <c:pt idx="7162">
                  <c:v>44617.240671296298</c:v>
                </c:pt>
                <c:pt idx="7163">
                  <c:v>44617.241388888891</c:v>
                </c:pt>
                <c:pt idx="7164">
                  <c:v>44617.242118055554</c:v>
                </c:pt>
                <c:pt idx="7165">
                  <c:v>44617.242835648147</c:v>
                </c:pt>
                <c:pt idx="7166">
                  <c:v>44617.243564814817</c:v>
                </c:pt>
                <c:pt idx="7167">
                  <c:v>44617.244340277779</c:v>
                </c:pt>
                <c:pt idx="7168">
                  <c:v>44617.245069444441</c:v>
                </c:pt>
                <c:pt idx="7169">
                  <c:v>44617.245798611111</c:v>
                </c:pt>
                <c:pt idx="7170">
                  <c:v>44617.246516203704</c:v>
                </c:pt>
                <c:pt idx="7171">
                  <c:v>44617.247245370374</c:v>
                </c:pt>
                <c:pt idx="7172">
                  <c:v>44617.247974537036</c:v>
                </c:pt>
                <c:pt idx="7173">
                  <c:v>44617.248738425929</c:v>
                </c:pt>
                <c:pt idx="7174">
                  <c:v>44617.249467592592</c:v>
                </c:pt>
                <c:pt idx="7175">
                  <c:v>44617.250196759262</c:v>
                </c:pt>
                <c:pt idx="7176">
                  <c:v>44617.250914351855</c:v>
                </c:pt>
                <c:pt idx="7177">
                  <c:v>44617.251643518517</c:v>
                </c:pt>
                <c:pt idx="7178">
                  <c:v>44617.252372685187</c:v>
                </c:pt>
                <c:pt idx="7179">
                  <c:v>44617.253148148149</c:v>
                </c:pt>
                <c:pt idx="7180">
                  <c:v>44617.253865740742</c:v>
                </c:pt>
                <c:pt idx="7181">
                  <c:v>44617.254594907405</c:v>
                </c:pt>
                <c:pt idx="7182">
                  <c:v>44617.255324074074</c:v>
                </c:pt>
                <c:pt idx="7183">
                  <c:v>44617.256041666667</c:v>
                </c:pt>
                <c:pt idx="7184">
                  <c:v>44617.25677083333</c:v>
                </c:pt>
                <c:pt idx="7185">
                  <c:v>44617.2575</c:v>
                </c:pt>
                <c:pt idx="7186">
                  <c:v>44617.258217592593</c:v>
                </c:pt>
                <c:pt idx="7187">
                  <c:v>44617.258946759262</c:v>
                </c:pt>
                <c:pt idx="7188">
                  <c:v>44617.259675925925</c:v>
                </c:pt>
                <c:pt idx="7189">
                  <c:v>44617.260393518518</c:v>
                </c:pt>
                <c:pt idx="7190">
                  <c:v>44617.261122685188</c:v>
                </c:pt>
                <c:pt idx="7191">
                  <c:v>44617.26185185185</c:v>
                </c:pt>
                <c:pt idx="7192">
                  <c:v>44617.262569444443</c:v>
                </c:pt>
                <c:pt idx="7193">
                  <c:v>44617.263298611113</c:v>
                </c:pt>
                <c:pt idx="7194">
                  <c:v>44617.264027777775</c:v>
                </c:pt>
                <c:pt idx="7195">
                  <c:v>44617.264745370368</c:v>
                </c:pt>
                <c:pt idx="7196">
                  <c:v>44617.265474537038</c:v>
                </c:pt>
                <c:pt idx="7197">
                  <c:v>44617.266192129631</c:v>
                </c:pt>
                <c:pt idx="7198">
                  <c:v>44617.266921296294</c:v>
                </c:pt>
                <c:pt idx="7199">
                  <c:v>44617.267650462964</c:v>
                </c:pt>
                <c:pt idx="7200">
                  <c:v>44617.268425925926</c:v>
                </c:pt>
                <c:pt idx="7201">
                  <c:v>44617.269155092596</c:v>
                </c:pt>
                <c:pt idx="7202">
                  <c:v>44617.269872685189</c:v>
                </c:pt>
                <c:pt idx="7203">
                  <c:v>44617.270601851851</c:v>
                </c:pt>
                <c:pt idx="7204">
                  <c:v>44617.271331018521</c:v>
                </c:pt>
                <c:pt idx="7205">
                  <c:v>44617.272048611114</c:v>
                </c:pt>
                <c:pt idx="7206">
                  <c:v>44617.272824074076</c:v>
                </c:pt>
                <c:pt idx="7207">
                  <c:v>44617.273541666669</c:v>
                </c:pt>
                <c:pt idx="7208">
                  <c:v>44617.274270833332</c:v>
                </c:pt>
                <c:pt idx="7209">
                  <c:v>44617.275000000001</c:v>
                </c:pt>
                <c:pt idx="7210">
                  <c:v>44617.275717592594</c:v>
                </c:pt>
                <c:pt idx="7211">
                  <c:v>44617.276446759257</c:v>
                </c:pt>
                <c:pt idx="7212">
                  <c:v>44617.277222222219</c:v>
                </c:pt>
                <c:pt idx="7213">
                  <c:v>44617.277951388889</c:v>
                </c:pt>
                <c:pt idx="7214">
                  <c:v>44617.278668981482</c:v>
                </c:pt>
                <c:pt idx="7215">
                  <c:v>44617.279398148145</c:v>
                </c:pt>
                <c:pt idx="7216">
                  <c:v>44617.280127314814</c:v>
                </c:pt>
                <c:pt idx="7217">
                  <c:v>44617.280844907407</c:v>
                </c:pt>
                <c:pt idx="7218">
                  <c:v>44617.281574074077</c:v>
                </c:pt>
                <c:pt idx="7219">
                  <c:v>44617.28229166667</c:v>
                </c:pt>
                <c:pt idx="7220">
                  <c:v>44617.283020833333</c:v>
                </c:pt>
                <c:pt idx="7221">
                  <c:v>44617.283750000002</c:v>
                </c:pt>
                <c:pt idx="7222">
                  <c:v>44617.284467592595</c:v>
                </c:pt>
                <c:pt idx="7223">
                  <c:v>44617.285243055558</c:v>
                </c:pt>
                <c:pt idx="7224">
                  <c:v>44617.28597222222</c:v>
                </c:pt>
                <c:pt idx="7225">
                  <c:v>44617.28670138889</c:v>
                </c:pt>
                <c:pt idx="7226">
                  <c:v>44617.287418981483</c:v>
                </c:pt>
                <c:pt idx="7227">
                  <c:v>44617.288148148145</c:v>
                </c:pt>
                <c:pt idx="7228">
                  <c:v>44617.288877314815</c:v>
                </c:pt>
                <c:pt idx="7229">
                  <c:v>44617.289594907408</c:v>
                </c:pt>
                <c:pt idx="7230">
                  <c:v>44617.290324074071</c:v>
                </c:pt>
                <c:pt idx="7231">
                  <c:v>44617.29105324074</c:v>
                </c:pt>
                <c:pt idx="7232">
                  <c:v>44617.291770833333</c:v>
                </c:pt>
                <c:pt idx="7233">
                  <c:v>44617.292500000003</c:v>
                </c:pt>
                <c:pt idx="7234">
                  <c:v>44617.293275462966</c:v>
                </c:pt>
                <c:pt idx="7235">
                  <c:v>44617.294004629628</c:v>
                </c:pt>
                <c:pt idx="7236">
                  <c:v>44617.294722222221</c:v>
                </c:pt>
                <c:pt idx="7237">
                  <c:v>44617.295451388891</c:v>
                </c:pt>
                <c:pt idx="7238">
                  <c:v>44617.296180555553</c:v>
                </c:pt>
                <c:pt idx="7239">
                  <c:v>44617.296898148146</c:v>
                </c:pt>
                <c:pt idx="7240">
                  <c:v>44617.297627314816</c:v>
                </c:pt>
                <c:pt idx="7241">
                  <c:v>44617.298356481479</c:v>
                </c:pt>
                <c:pt idx="7242">
                  <c:v>44617.299074074072</c:v>
                </c:pt>
                <c:pt idx="7243">
                  <c:v>44617.299803240741</c:v>
                </c:pt>
                <c:pt idx="7244">
                  <c:v>44617.300532407404</c:v>
                </c:pt>
                <c:pt idx="7245">
                  <c:v>44617.301307870373</c:v>
                </c:pt>
                <c:pt idx="7246">
                  <c:v>44617.302025462966</c:v>
                </c:pt>
                <c:pt idx="7247">
                  <c:v>44617.302754629629</c:v>
                </c:pt>
                <c:pt idx="7248">
                  <c:v>44617.303483796299</c:v>
                </c:pt>
                <c:pt idx="7249">
                  <c:v>44617.304201388892</c:v>
                </c:pt>
                <c:pt idx="7250">
                  <c:v>44617.304930555554</c:v>
                </c:pt>
                <c:pt idx="7251">
                  <c:v>44617.305706018517</c:v>
                </c:pt>
                <c:pt idx="7252">
                  <c:v>44617.306435185186</c:v>
                </c:pt>
                <c:pt idx="7253">
                  <c:v>44617.307152777779</c:v>
                </c:pt>
                <c:pt idx="7254">
                  <c:v>44617.307881944442</c:v>
                </c:pt>
                <c:pt idx="7255">
                  <c:v>44617.308611111112</c:v>
                </c:pt>
                <c:pt idx="7256">
                  <c:v>44617.309328703705</c:v>
                </c:pt>
                <c:pt idx="7257">
                  <c:v>44617.310057870367</c:v>
                </c:pt>
                <c:pt idx="7258">
                  <c:v>44617.310787037037</c:v>
                </c:pt>
                <c:pt idx="7259">
                  <c:v>44617.31150462963</c:v>
                </c:pt>
                <c:pt idx="7260">
                  <c:v>44617.3122337963</c:v>
                </c:pt>
                <c:pt idx="7261">
                  <c:v>44617.312962962962</c:v>
                </c:pt>
                <c:pt idx="7262">
                  <c:v>44617.313726851855</c:v>
                </c:pt>
                <c:pt idx="7263">
                  <c:v>44617.314456018517</c:v>
                </c:pt>
                <c:pt idx="7264">
                  <c:v>44617.315185185187</c:v>
                </c:pt>
                <c:pt idx="7265">
                  <c:v>44617.31590277778</c:v>
                </c:pt>
                <c:pt idx="7266">
                  <c:v>44617.316631944443</c:v>
                </c:pt>
                <c:pt idx="7267">
                  <c:v>44617.317361111112</c:v>
                </c:pt>
                <c:pt idx="7268">
                  <c:v>44617.318136574075</c:v>
                </c:pt>
                <c:pt idx="7269">
                  <c:v>44617.318854166668</c:v>
                </c:pt>
                <c:pt idx="7270">
                  <c:v>44617.31958333333</c:v>
                </c:pt>
                <c:pt idx="7271">
                  <c:v>44617.3203125</c:v>
                </c:pt>
                <c:pt idx="7272">
                  <c:v>44617.321030092593</c:v>
                </c:pt>
                <c:pt idx="7273">
                  <c:v>44617.321759259263</c:v>
                </c:pt>
                <c:pt idx="7274">
                  <c:v>44617.322534722225</c:v>
                </c:pt>
                <c:pt idx="7275">
                  <c:v>44617.323263888888</c:v>
                </c:pt>
                <c:pt idx="7276">
                  <c:v>44617.323981481481</c:v>
                </c:pt>
                <c:pt idx="7277">
                  <c:v>44617.32471064815</c:v>
                </c:pt>
                <c:pt idx="7278">
                  <c:v>44617.325439814813</c:v>
                </c:pt>
                <c:pt idx="7279">
                  <c:v>44617.326157407406</c:v>
                </c:pt>
                <c:pt idx="7280">
                  <c:v>44617.326932870368</c:v>
                </c:pt>
                <c:pt idx="7281">
                  <c:v>44617.327662037038</c:v>
                </c:pt>
                <c:pt idx="7282">
                  <c:v>44617.328379629631</c:v>
                </c:pt>
                <c:pt idx="7283">
                  <c:v>44617.329108796293</c:v>
                </c:pt>
                <c:pt idx="7284">
                  <c:v>44617.329837962963</c:v>
                </c:pt>
                <c:pt idx="7285">
                  <c:v>44617.330555555556</c:v>
                </c:pt>
                <c:pt idx="7286">
                  <c:v>44617.331331018519</c:v>
                </c:pt>
                <c:pt idx="7287">
                  <c:v>44617.332060185188</c:v>
                </c:pt>
                <c:pt idx="7288">
                  <c:v>44617.332777777781</c:v>
                </c:pt>
                <c:pt idx="7289">
                  <c:v>44617.333506944444</c:v>
                </c:pt>
                <c:pt idx="7290">
                  <c:v>44617.334236111114</c:v>
                </c:pt>
                <c:pt idx="7291">
                  <c:v>44617.334953703707</c:v>
                </c:pt>
                <c:pt idx="7292">
                  <c:v>44617.335729166669</c:v>
                </c:pt>
                <c:pt idx="7293">
                  <c:v>44617.336458333331</c:v>
                </c:pt>
                <c:pt idx="7294">
                  <c:v>44617.337187500001</c:v>
                </c:pt>
                <c:pt idx="7295">
                  <c:v>44617.337905092594</c:v>
                </c:pt>
                <c:pt idx="7296">
                  <c:v>44617.338634259257</c:v>
                </c:pt>
                <c:pt idx="7297">
                  <c:v>44617.339363425926</c:v>
                </c:pt>
                <c:pt idx="7298">
                  <c:v>44617.340127314812</c:v>
                </c:pt>
                <c:pt idx="7299">
                  <c:v>44617.340856481482</c:v>
                </c:pt>
                <c:pt idx="7300">
                  <c:v>44617.341585648152</c:v>
                </c:pt>
                <c:pt idx="7301">
                  <c:v>44617.342303240737</c:v>
                </c:pt>
                <c:pt idx="7302">
                  <c:v>44617.343032407407</c:v>
                </c:pt>
                <c:pt idx="7303">
                  <c:v>44617.343761574077</c:v>
                </c:pt>
                <c:pt idx="7304">
                  <c:v>44617.344537037039</c:v>
                </c:pt>
                <c:pt idx="7305">
                  <c:v>44617.345254629632</c:v>
                </c:pt>
                <c:pt idx="7306">
                  <c:v>44617.345983796295</c:v>
                </c:pt>
                <c:pt idx="7307">
                  <c:v>44617.346712962964</c:v>
                </c:pt>
                <c:pt idx="7308">
                  <c:v>44617.347430555557</c:v>
                </c:pt>
                <c:pt idx="7309">
                  <c:v>44617.34815972222</c:v>
                </c:pt>
                <c:pt idx="7310">
                  <c:v>44617.348935185182</c:v>
                </c:pt>
                <c:pt idx="7311">
                  <c:v>44617.349652777775</c:v>
                </c:pt>
                <c:pt idx="7312">
                  <c:v>44617.350381944445</c:v>
                </c:pt>
                <c:pt idx="7313">
                  <c:v>44617.351111111115</c:v>
                </c:pt>
                <c:pt idx="7314">
                  <c:v>44617.3518287037</c:v>
                </c:pt>
                <c:pt idx="7315">
                  <c:v>44617.35255787037</c:v>
                </c:pt>
                <c:pt idx="7316">
                  <c:v>44617.353333333333</c:v>
                </c:pt>
                <c:pt idx="7317">
                  <c:v>44617.354050925926</c:v>
                </c:pt>
                <c:pt idx="7318">
                  <c:v>44617.354780092595</c:v>
                </c:pt>
                <c:pt idx="7319">
                  <c:v>44617.355509259258</c:v>
                </c:pt>
                <c:pt idx="7320">
                  <c:v>44617.356226851851</c:v>
                </c:pt>
                <c:pt idx="7321">
                  <c:v>44617.356956018521</c:v>
                </c:pt>
                <c:pt idx="7322">
                  <c:v>44617.357731481483</c:v>
                </c:pt>
                <c:pt idx="7323">
                  <c:v>44617.358460648145</c:v>
                </c:pt>
                <c:pt idx="7324">
                  <c:v>44617.359178240738</c:v>
                </c:pt>
                <c:pt idx="7325">
                  <c:v>44617.359907407408</c:v>
                </c:pt>
                <c:pt idx="7326">
                  <c:v>44617.360636574071</c:v>
                </c:pt>
                <c:pt idx="7327">
                  <c:v>44617.361354166664</c:v>
                </c:pt>
                <c:pt idx="7328">
                  <c:v>44617.362129629626</c:v>
                </c:pt>
                <c:pt idx="7329">
                  <c:v>44617.362858796296</c:v>
                </c:pt>
                <c:pt idx="7330">
                  <c:v>44617.363587962966</c:v>
                </c:pt>
                <c:pt idx="7331">
                  <c:v>44617.364305555559</c:v>
                </c:pt>
                <c:pt idx="7332">
                  <c:v>44617.365034722221</c:v>
                </c:pt>
                <c:pt idx="7333">
                  <c:v>44617.365763888891</c:v>
                </c:pt>
                <c:pt idx="7334">
                  <c:v>44617.366481481484</c:v>
                </c:pt>
                <c:pt idx="7335">
                  <c:v>44617.367210648146</c:v>
                </c:pt>
                <c:pt idx="7336">
                  <c:v>44617.367939814816</c:v>
                </c:pt>
                <c:pt idx="7337">
                  <c:v>44617.368657407409</c:v>
                </c:pt>
                <c:pt idx="7338">
                  <c:v>44617.369386574072</c:v>
                </c:pt>
                <c:pt idx="7339">
                  <c:v>44617.370162037034</c:v>
                </c:pt>
                <c:pt idx="7340">
                  <c:v>44617.370879629627</c:v>
                </c:pt>
                <c:pt idx="7341">
                  <c:v>44617.371608796297</c:v>
                </c:pt>
                <c:pt idx="7342">
                  <c:v>44617.372337962966</c:v>
                </c:pt>
                <c:pt idx="7343">
                  <c:v>44617.373055555552</c:v>
                </c:pt>
                <c:pt idx="7344">
                  <c:v>44617.373784722222</c:v>
                </c:pt>
                <c:pt idx="7345">
                  <c:v>44617.374560185184</c:v>
                </c:pt>
                <c:pt idx="7346">
                  <c:v>44617.375289351854</c:v>
                </c:pt>
                <c:pt idx="7347">
                  <c:v>44617.376006944447</c:v>
                </c:pt>
                <c:pt idx="7348">
                  <c:v>44617.376736111109</c:v>
                </c:pt>
                <c:pt idx="7349">
                  <c:v>44617.377465277779</c:v>
                </c:pt>
                <c:pt idx="7350">
                  <c:v>44617.378182870372</c:v>
                </c:pt>
                <c:pt idx="7351">
                  <c:v>44617.378958333335</c:v>
                </c:pt>
                <c:pt idx="7352">
                  <c:v>44617.379687499997</c:v>
                </c:pt>
                <c:pt idx="7353">
                  <c:v>44617.380416666667</c:v>
                </c:pt>
                <c:pt idx="7354">
                  <c:v>44617.38113425926</c:v>
                </c:pt>
                <c:pt idx="7355">
                  <c:v>44617.381863425922</c:v>
                </c:pt>
                <c:pt idx="7356">
                  <c:v>44617.382592592592</c:v>
                </c:pt>
                <c:pt idx="7357">
                  <c:v>44617.383368055554</c:v>
                </c:pt>
                <c:pt idx="7358">
                  <c:v>44617.384085648147</c:v>
                </c:pt>
                <c:pt idx="7359">
                  <c:v>44617.384814814817</c:v>
                </c:pt>
                <c:pt idx="7360">
                  <c:v>44617.38554398148</c:v>
                </c:pt>
                <c:pt idx="7361">
                  <c:v>44617.386273148149</c:v>
                </c:pt>
                <c:pt idx="7362">
                  <c:v>44617.386990740742</c:v>
                </c:pt>
                <c:pt idx="7363">
                  <c:v>44617.387719907405</c:v>
                </c:pt>
                <c:pt idx="7364">
                  <c:v>44617.388449074075</c:v>
                </c:pt>
                <c:pt idx="7365">
                  <c:v>44617.389166666668</c:v>
                </c:pt>
                <c:pt idx="7366">
                  <c:v>44617.38989583333</c:v>
                </c:pt>
                <c:pt idx="7367">
                  <c:v>44617.390625</c:v>
                </c:pt>
                <c:pt idx="7368">
                  <c:v>44617.391342592593</c:v>
                </c:pt>
                <c:pt idx="7369">
                  <c:v>44617.392071759263</c:v>
                </c:pt>
                <c:pt idx="7370">
                  <c:v>44617.392800925925</c:v>
                </c:pt>
                <c:pt idx="7371">
                  <c:v>44617.393518518518</c:v>
                </c:pt>
                <c:pt idx="7372">
                  <c:v>44617.394247685188</c:v>
                </c:pt>
                <c:pt idx="7373">
                  <c:v>44617.394976851851</c:v>
                </c:pt>
                <c:pt idx="7374">
                  <c:v>44617.395694444444</c:v>
                </c:pt>
                <c:pt idx="7375">
                  <c:v>44617.396423611113</c:v>
                </c:pt>
                <c:pt idx="7376">
                  <c:v>44617.397141203706</c:v>
                </c:pt>
                <c:pt idx="7377">
                  <c:v>44617.397870370369</c:v>
                </c:pt>
                <c:pt idx="7378">
                  <c:v>44617.402245370373</c:v>
                </c:pt>
              </c:numCache>
            </c:numRef>
          </c:xVal>
          <c:yVal>
            <c:numRef>
              <c:f>Sheet3!$F$2:$F$7380</c:f>
              <c:numCache>
                <c:formatCode>0.00E+00</c:formatCode>
                <c:ptCount val="7379"/>
                <c:pt idx="0">
                  <c:v>4.6930000000000002E-9</c:v>
                </c:pt>
                <c:pt idx="1">
                  <c:v>4.6509999999999998E-9</c:v>
                </c:pt>
                <c:pt idx="2">
                  <c:v>4.6180000000000004E-9</c:v>
                </c:pt>
                <c:pt idx="3">
                  <c:v>4.5930000000000002E-9</c:v>
                </c:pt>
                <c:pt idx="4">
                  <c:v>5.0209999999999998E-8</c:v>
                </c:pt>
                <c:pt idx="5">
                  <c:v>5.1079999999999998E-8</c:v>
                </c:pt>
                <c:pt idx="6">
                  <c:v>5.1730000000000001E-8</c:v>
                </c:pt>
                <c:pt idx="7">
                  <c:v>5.2000000000000002E-8</c:v>
                </c:pt>
                <c:pt idx="8">
                  <c:v>5.2339999999999998E-8</c:v>
                </c:pt>
                <c:pt idx="9">
                  <c:v>5.2619999999999997E-8</c:v>
                </c:pt>
                <c:pt idx="10">
                  <c:v>5.2810000000000001E-8</c:v>
                </c:pt>
                <c:pt idx="11">
                  <c:v>5.2999999999999998E-8</c:v>
                </c:pt>
                <c:pt idx="12">
                  <c:v>5.2999999999999998E-8</c:v>
                </c:pt>
                <c:pt idx="13">
                  <c:v>5.3239999999999999E-8</c:v>
                </c:pt>
                <c:pt idx="14">
                  <c:v>5.334E-8</c:v>
                </c:pt>
                <c:pt idx="15">
                  <c:v>5.334E-8</c:v>
                </c:pt>
                <c:pt idx="16">
                  <c:v>5.3430000000000003E-8</c:v>
                </c:pt>
                <c:pt idx="17">
                  <c:v>5.3529999999999997E-8</c:v>
                </c:pt>
                <c:pt idx="18">
                  <c:v>5.3580000000000001E-8</c:v>
                </c:pt>
                <c:pt idx="19">
                  <c:v>5.3629999999999998E-8</c:v>
                </c:pt>
                <c:pt idx="20">
                  <c:v>5.3769999999999998E-8</c:v>
                </c:pt>
                <c:pt idx="21">
                  <c:v>5.3720000000000001E-8</c:v>
                </c:pt>
                <c:pt idx="22">
                  <c:v>5.3769999999999998E-8</c:v>
                </c:pt>
                <c:pt idx="23">
                  <c:v>5.3909999999999998E-8</c:v>
                </c:pt>
                <c:pt idx="24">
                  <c:v>5.3869999999999999E-8</c:v>
                </c:pt>
                <c:pt idx="25">
                  <c:v>5.3909999999999998E-8</c:v>
                </c:pt>
                <c:pt idx="26">
                  <c:v>5.3960000000000001E-8</c:v>
                </c:pt>
                <c:pt idx="27">
                  <c:v>5.4109999999999999E-8</c:v>
                </c:pt>
                <c:pt idx="28">
                  <c:v>5.4009999999999999E-8</c:v>
                </c:pt>
                <c:pt idx="29">
                  <c:v>5.3960000000000001E-8</c:v>
                </c:pt>
                <c:pt idx="30">
                  <c:v>5.4060000000000002E-8</c:v>
                </c:pt>
                <c:pt idx="31">
                  <c:v>5.4109999999999999E-8</c:v>
                </c:pt>
                <c:pt idx="32">
                  <c:v>5.4160000000000003E-8</c:v>
                </c:pt>
                <c:pt idx="33">
                  <c:v>5.4160000000000003E-8</c:v>
                </c:pt>
                <c:pt idx="34">
                  <c:v>5.4160000000000003E-8</c:v>
                </c:pt>
                <c:pt idx="35">
                  <c:v>5.421E-8</c:v>
                </c:pt>
                <c:pt idx="36">
                  <c:v>5.421E-8</c:v>
                </c:pt>
                <c:pt idx="37">
                  <c:v>5.4259999999999998E-8</c:v>
                </c:pt>
                <c:pt idx="38">
                  <c:v>5.4259999999999998E-8</c:v>
                </c:pt>
                <c:pt idx="39">
                  <c:v>5.435E-8</c:v>
                </c:pt>
                <c:pt idx="40">
                  <c:v>5.4450000000000001E-8</c:v>
                </c:pt>
                <c:pt idx="41">
                  <c:v>5.435E-8</c:v>
                </c:pt>
                <c:pt idx="42">
                  <c:v>5.4300000000000003E-8</c:v>
                </c:pt>
                <c:pt idx="43">
                  <c:v>5.4300000000000003E-8</c:v>
                </c:pt>
                <c:pt idx="44">
                  <c:v>5.4300000000000003E-8</c:v>
                </c:pt>
                <c:pt idx="45">
                  <c:v>5.4300000000000003E-8</c:v>
                </c:pt>
                <c:pt idx="46">
                  <c:v>5.4450000000000001E-8</c:v>
                </c:pt>
                <c:pt idx="47">
                  <c:v>5.435E-8</c:v>
                </c:pt>
                <c:pt idx="48">
                  <c:v>5.4499999999999998E-8</c:v>
                </c:pt>
                <c:pt idx="49">
                  <c:v>5.4399999999999997E-8</c:v>
                </c:pt>
                <c:pt idx="50">
                  <c:v>5.4450000000000001E-8</c:v>
                </c:pt>
                <c:pt idx="51">
                  <c:v>5.4450000000000001E-8</c:v>
                </c:pt>
                <c:pt idx="52">
                  <c:v>5.4499999999999998E-8</c:v>
                </c:pt>
                <c:pt idx="53">
                  <c:v>5.4450000000000001E-8</c:v>
                </c:pt>
                <c:pt idx="54">
                  <c:v>5.4499999999999998E-8</c:v>
                </c:pt>
                <c:pt idx="55">
                  <c:v>5.4450000000000001E-8</c:v>
                </c:pt>
                <c:pt idx="56">
                  <c:v>5.4550000000000002E-8</c:v>
                </c:pt>
                <c:pt idx="57">
                  <c:v>5.4450000000000001E-8</c:v>
                </c:pt>
                <c:pt idx="58">
                  <c:v>5.4550000000000002E-8</c:v>
                </c:pt>
                <c:pt idx="59">
                  <c:v>5.4499999999999998E-8</c:v>
                </c:pt>
                <c:pt idx="60">
                  <c:v>5.4550000000000002E-8</c:v>
                </c:pt>
                <c:pt idx="61">
                  <c:v>5.4550000000000002E-8</c:v>
                </c:pt>
                <c:pt idx="62">
                  <c:v>5.4499999999999998E-8</c:v>
                </c:pt>
                <c:pt idx="63">
                  <c:v>5.4599999999999999E-8</c:v>
                </c:pt>
                <c:pt idx="64">
                  <c:v>5.4550000000000002E-8</c:v>
                </c:pt>
                <c:pt idx="65">
                  <c:v>5.4599999999999999E-8</c:v>
                </c:pt>
                <c:pt idx="66">
                  <c:v>5.4550000000000002E-8</c:v>
                </c:pt>
                <c:pt idx="67">
                  <c:v>5.4550000000000002E-8</c:v>
                </c:pt>
                <c:pt idx="68">
                  <c:v>5.4550000000000002E-8</c:v>
                </c:pt>
                <c:pt idx="69">
                  <c:v>5.4550000000000002E-8</c:v>
                </c:pt>
                <c:pt idx="70">
                  <c:v>5.4550000000000002E-8</c:v>
                </c:pt>
                <c:pt idx="71">
                  <c:v>5.4550000000000002E-8</c:v>
                </c:pt>
                <c:pt idx="72">
                  <c:v>5.4550000000000002E-8</c:v>
                </c:pt>
                <c:pt idx="73">
                  <c:v>5.4499999999999998E-8</c:v>
                </c:pt>
                <c:pt idx="74">
                  <c:v>5.4550000000000002E-8</c:v>
                </c:pt>
                <c:pt idx="75">
                  <c:v>5.4599999999999999E-8</c:v>
                </c:pt>
                <c:pt idx="76">
                  <c:v>5.4599999999999999E-8</c:v>
                </c:pt>
                <c:pt idx="77">
                  <c:v>5.4550000000000002E-8</c:v>
                </c:pt>
                <c:pt idx="78">
                  <c:v>5.4550000000000002E-8</c:v>
                </c:pt>
                <c:pt idx="79">
                  <c:v>5.4550000000000002E-8</c:v>
                </c:pt>
                <c:pt idx="80">
                  <c:v>5.4650000000000003E-8</c:v>
                </c:pt>
                <c:pt idx="81">
                  <c:v>5.4499999999999998E-8</c:v>
                </c:pt>
                <c:pt idx="82">
                  <c:v>5.47E-8</c:v>
                </c:pt>
                <c:pt idx="83">
                  <c:v>5.4650000000000003E-8</c:v>
                </c:pt>
                <c:pt idx="84">
                  <c:v>5.4499999999999998E-8</c:v>
                </c:pt>
                <c:pt idx="85">
                  <c:v>5.4499999999999998E-8</c:v>
                </c:pt>
                <c:pt idx="86">
                  <c:v>5.4599999999999999E-8</c:v>
                </c:pt>
                <c:pt idx="87">
                  <c:v>5.4599999999999999E-8</c:v>
                </c:pt>
                <c:pt idx="88">
                  <c:v>5.4599999999999999E-8</c:v>
                </c:pt>
                <c:pt idx="89">
                  <c:v>5.4550000000000002E-8</c:v>
                </c:pt>
                <c:pt idx="90">
                  <c:v>5.4550000000000002E-8</c:v>
                </c:pt>
                <c:pt idx="91">
                  <c:v>5.4550000000000002E-8</c:v>
                </c:pt>
                <c:pt idx="92">
                  <c:v>5.4599999999999999E-8</c:v>
                </c:pt>
                <c:pt idx="93">
                  <c:v>5.4550000000000002E-8</c:v>
                </c:pt>
                <c:pt idx="94">
                  <c:v>5.4650000000000003E-8</c:v>
                </c:pt>
                <c:pt idx="95">
                  <c:v>5.4650000000000003E-8</c:v>
                </c:pt>
                <c:pt idx="96">
                  <c:v>5.4550000000000002E-8</c:v>
                </c:pt>
                <c:pt idx="97">
                  <c:v>5.4650000000000003E-8</c:v>
                </c:pt>
                <c:pt idx="98">
                  <c:v>5.4650000000000003E-8</c:v>
                </c:pt>
                <c:pt idx="99">
                  <c:v>5.4599999999999999E-8</c:v>
                </c:pt>
                <c:pt idx="100">
                  <c:v>5.4599999999999999E-8</c:v>
                </c:pt>
                <c:pt idx="101">
                  <c:v>5.4599999999999999E-8</c:v>
                </c:pt>
                <c:pt idx="102">
                  <c:v>5.4550000000000002E-8</c:v>
                </c:pt>
                <c:pt idx="103">
                  <c:v>5.4650000000000003E-8</c:v>
                </c:pt>
                <c:pt idx="104">
                  <c:v>5.4599999999999999E-8</c:v>
                </c:pt>
                <c:pt idx="105">
                  <c:v>5.47E-8</c:v>
                </c:pt>
                <c:pt idx="106">
                  <c:v>5.4599999999999999E-8</c:v>
                </c:pt>
                <c:pt idx="107">
                  <c:v>5.4650000000000003E-8</c:v>
                </c:pt>
                <c:pt idx="108">
                  <c:v>5.4499999999999998E-8</c:v>
                </c:pt>
                <c:pt idx="109">
                  <c:v>5.4550000000000002E-8</c:v>
                </c:pt>
                <c:pt idx="110">
                  <c:v>5.4650000000000003E-8</c:v>
                </c:pt>
                <c:pt idx="111">
                  <c:v>5.4550000000000002E-8</c:v>
                </c:pt>
                <c:pt idx="112">
                  <c:v>5.4599999999999999E-8</c:v>
                </c:pt>
                <c:pt idx="113">
                  <c:v>5.4550000000000002E-8</c:v>
                </c:pt>
                <c:pt idx="114">
                  <c:v>5.4550000000000002E-8</c:v>
                </c:pt>
                <c:pt idx="115">
                  <c:v>5.4550000000000002E-8</c:v>
                </c:pt>
                <c:pt idx="116">
                  <c:v>5.4599999999999999E-8</c:v>
                </c:pt>
                <c:pt idx="117">
                  <c:v>5.4650000000000003E-8</c:v>
                </c:pt>
                <c:pt idx="118">
                  <c:v>5.4550000000000002E-8</c:v>
                </c:pt>
                <c:pt idx="119">
                  <c:v>5.4499999999999998E-8</c:v>
                </c:pt>
                <c:pt idx="120">
                  <c:v>5.4109999999999999E-8</c:v>
                </c:pt>
                <c:pt idx="121">
                  <c:v>5.4550000000000002E-8</c:v>
                </c:pt>
                <c:pt idx="122">
                  <c:v>5.4650000000000003E-8</c:v>
                </c:pt>
                <c:pt idx="123">
                  <c:v>5.4550000000000002E-8</c:v>
                </c:pt>
                <c:pt idx="124">
                  <c:v>5.4599999999999999E-8</c:v>
                </c:pt>
                <c:pt idx="125">
                  <c:v>5.4550000000000002E-8</c:v>
                </c:pt>
                <c:pt idx="126">
                  <c:v>5.4599999999999999E-8</c:v>
                </c:pt>
                <c:pt idx="127">
                  <c:v>5.4650000000000003E-8</c:v>
                </c:pt>
                <c:pt idx="128">
                  <c:v>5.4650000000000003E-8</c:v>
                </c:pt>
                <c:pt idx="129">
                  <c:v>5.47E-8</c:v>
                </c:pt>
                <c:pt idx="130">
                  <c:v>5.4599999999999999E-8</c:v>
                </c:pt>
                <c:pt idx="131">
                  <c:v>5.47E-8</c:v>
                </c:pt>
                <c:pt idx="132">
                  <c:v>5.4550000000000002E-8</c:v>
                </c:pt>
                <c:pt idx="133">
                  <c:v>5.421E-8</c:v>
                </c:pt>
                <c:pt idx="134">
                  <c:v>5.4550000000000002E-8</c:v>
                </c:pt>
                <c:pt idx="135">
                  <c:v>5.4599999999999999E-8</c:v>
                </c:pt>
                <c:pt idx="136">
                  <c:v>5.4009999999999999E-8</c:v>
                </c:pt>
                <c:pt idx="137">
                  <c:v>5.4599999999999999E-8</c:v>
                </c:pt>
                <c:pt idx="138">
                  <c:v>5.3960000000000001E-8</c:v>
                </c:pt>
                <c:pt idx="139">
                  <c:v>5.4499999999999998E-8</c:v>
                </c:pt>
                <c:pt idx="140">
                  <c:v>5.435E-8</c:v>
                </c:pt>
                <c:pt idx="141">
                  <c:v>5.4749999999999997E-8</c:v>
                </c:pt>
                <c:pt idx="142">
                  <c:v>5.3869999999999999E-8</c:v>
                </c:pt>
                <c:pt idx="143">
                  <c:v>5.4599999999999999E-8</c:v>
                </c:pt>
                <c:pt idx="144">
                  <c:v>5.4300000000000003E-8</c:v>
                </c:pt>
                <c:pt idx="145">
                  <c:v>5.4109999999999999E-8</c:v>
                </c:pt>
                <c:pt idx="146">
                  <c:v>5.4060000000000002E-8</c:v>
                </c:pt>
                <c:pt idx="147">
                  <c:v>5.4009999999999999E-8</c:v>
                </c:pt>
                <c:pt idx="148">
                  <c:v>5.4109999999999999E-8</c:v>
                </c:pt>
                <c:pt idx="149">
                  <c:v>5.435E-8</c:v>
                </c:pt>
                <c:pt idx="150">
                  <c:v>5.3869999999999999E-8</c:v>
                </c:pt>
                <c:pt idx="151">
                  <c:v>5.4109999999999999E-8</c:v>
                </c:pt>
                <c:pt idx="152">
                  <c:v>5.4060000000000002E-8</c:v>
                </c:pt>
                <c:pt idx="153">
                  <c:v>5.4060000000000002E-8</c:v>
                </c:pt>
                <c:pt idx="154">
                  <c:v>5.4009999999999999E-8</c:v>
                </c:pt>
                <c:pt idx="155">
                  <c:v>5.3909999999999998E-8</c:v>
                </c:pt>
                <c:pt idx="156">
                  <c:v>5.3869999999999999E-8</c:v>
                </c:pt>
                <c:pt idx="157">
                  <c:v>5.3909999999999998E-8</c:v>
                </c:pt>
                <c:pt idx="158">
                  <c:v>5.3909999999999998E-8</c:v>
                </c:pt>
                <c:pt idx="159">
                  <c:v>5.4009999999999999E-8</c:v>
                </c:pt>
                <c:pt idx="160">
                  <c:v>5.3869999999999999E-8</c:v>
                </c:pt>
                <c:pt idx="161">
                  <c:v>5.4160000000000003E-8</c:v>
                </c:pt>
                <c:pt idx="162">
                  <c:v>5.4009999999999999E-8</c:v>
                </c:pt>
                <c:pt idx="163">
                  <c:v>5.3909999999999998E-8</c:v>
                </c:pt>
                <c:pt idx="164">
                  <c:v>5.4009999999999999E-8</c:v>
                </c:pt>
                <c:pt idx="165">
                  <c:v>5.4009999999999999E-8</c:v>
                </c:pt>
                <c:pt idx="166">
                  <c:v>5.4109999999999999E-8</c:v>
                </c:pt>
                <c:pt idx="167">
                  <c:v>5.3909999999999998E-8</c:v>
                </c:pt>
                <c:pt idx="168">
                  <c:v>5.4060000000000002E-8</c:v>
                </c:pt>
                <c:pt idx="169">
                  <c:v>5.4009999999999999E-8</c:v>
                </c:pt>
                <c:pt idx="170">
                  <c:v>5.4060000000000002E-8</c:v>
                </c:pt>
                <c:pt idx="171">
                  <c:v>5.4109999999999999E-8</c:v>
                </c:pt>
                <c:pt idx="172">
                  <c:v>5.4009999999999999E-8</c:v>
                </c:pt>
                <c:pt idx="173">
                  <c:v>5.3909999999999998E-8</c:v>
                </c:pt>
                <c:pt idx="174">
                  <c:v>5.4009999999999999E-8</c:v>
                </c:pt>
                <c:pt idx="175">
                  <c:v>5.4109999999999999E-8</c:v>
                </c:pt>
                <c:pt idx="176">
                  <c:v>5.4009999999999999E-8</c:v>
                </c:pt>
                <c:pt idx="177">
                  <c:v>5.3960000000000001E-8</c:v>
                </c:pt>
                <c:pt idx="178">
                  <c:v>5.4009999999999999E-8</c:v>
                </c:pt>
                <c:pt idx="179">
                  <c:v>5.4009999999999999E-8</c:v>
                </c:pt>
                <c:pt idx="180">
                  <c:v>5.4009999999999999E-8</c:v>
                </c:pt>
                <c:pt idx="181">
                  <c:v>5.3909999999999998E-8</c:v>
                </c:pt>
                <c:pt idx="182">
                  <c:v>5.4009999999999999E-8</c:v>
                </c:pt>
                <c:pt idx="183">
                  <c:v>5.3960000000000001E-8</c:v>
                </c:pt>
                <c:pt idx="184">
                  <c:v>5.4060000000000002E-8</c:v>
                </c:pt>
                <c:pt idx="185">
                  <c:v>5.3960000000000001E-8</c:v>
                </c:pt>
                <c:pt idx="186">
                  <c:v>5.3960000000000001E-8</c:v>
                </c:pt>
                <c:pt idx="187">
                  <c:v>5.4009999999999999E-8</c:v>
                </c:pt>
                <c:pt idx="188">
                  <c:v>5.3909999999999998E-8</c:v>
                </c:pt>
                <c:pt idx="189">
                  <c:v>5.4060000000000002E-8</c:v>
                </c:pt>
                <c:pt idx="190">
                  <c:v>5.3869999999999999E-8</c:v>
                </c:pt>
                <c:pt idx="191">
                  <c:v>5.4009999999999999E-8</c:v>
                </c:pt>
                <c:pt idx="192">
                  <c:v>5.4009999999999999E-8</c:v>
                </c:pt>
                <c:pt idx="193">
                  <c:v>5.4009999999999999E-8</c:v>
                </c:pt>
                <c:pt idx="194">
                  <c:v>5.3960000000000001E-8</c:v>
                </c:pt>
                <c:pt idx="195">
                  <c:v>5.3960000000000001E-8</c:v>
                </c:pt>
                <c:pt idx="196">
                  <c:v>5.4009999999999999E-8</c:v>
                </c:pt>
                <c:pt idx="197">
                  <c:v>5.4009999999999999E-8</c:v>
                </c:pt>
                <c:pt idx="198">
                  <c:v>5.3909999999999998E-8</c:v>
                </c:pt>
                <c:pt idx="199">
                  <c:v>5.3960000000000001E-8</c:v>
                </c:pt>
                <c:pt idx="200">
                  <c:v>5.3869999999999999E-8</c:v>
                </c:pt>
                <c:pt idx="201">
                  <c:v>5.3960000000000001E-8</c:v>
                </c:pt>
                <c:pt idx="202">
                  <c:v>5.4060000000000002E-8</c:v>
                </c:pt>
                <c:pt idx="203">
                  <c:v>5.4060000000000002E-8</c:v>
                </c:pt>
                <c:pt idx="204">
                  <c:v>5.3960000000000001E-8</c:v>
                </c:pt>
                <c:pt idx="205">
                  <c:v>5.3909999999999998E-8</c:v>
                </c:pt>
                <c:pt idx="206">
                  <c:v>5.4009999999999999E-8</c:v>
                </c:pt>
                <c:pt idx="207">
                  <c:v>5.3960000000000001E-8</c:v>
                </c:pt>
                <c:pt idx="208">
                  <c:v>5.3909999999999998E-8</c:v>
                </c:pt>
                <c:pt idx="209">
                  <c:v>5.4009999999999999E-8</c:v>
                </c:pt>
                <c:pt idx="210">
                  <c:v>5.3960000000000001E-8</c:v>
                </c:pt>
                <c:pt idx="211">
                  <c:v>5.3960000000000001E-8</c:v>
                </c:pt>
                <c:pt idx="212">
                  <c:v>5.4009999999999999E-8</c:v>
                </c:pt>
                <c:pt idx="213">
                  <c:v>5.4009999999999999E-8</c:v>
                </c:pt>
                <c:pt idx="214">
                  <c:v>5.3960000000000001E-8</c:v>
                </c:pt>
                <c:pt idx="215">
                  <c:v>5.4009999999999999E-8</c:v>
                </c:pt>
                <c:pt idx="216">
                  <c:v>5.4009999999999999E-8</c:v>
                </c:pt>
                <c:pt idx="217">
                  <c:v>5.4009999999999999E-8</c:v>
                </c:pt>
                <c:pt idx="218">
                  <c:v>5.3909999999999998E-8</c:v>
                </c:pt>
                <c:pt idx="219">
                  <c:v>5.4060000000000002E-8</c:v>
                </c:pt>
                <c:pt idx="220">
                  <c:v>5.4009999999999999E-8</c:v>
                </c:pt>
                <c:pt idx="221">
                  <c:v>5.4060000000000002E-8</c:v>
                </c:pt>
                <c:pt idx="222">
                  <c:v>5.4009999999999999E-8</c:v>
                </c:pt>
                <c:pt idx="223">
                  <c:v>5.3960000000000001E-8</c:v>
                </c:pt>
                <c:pt idx="224">
                  <c:v>5.4009999999999999E-8</c:v>
                </c:pt>
                <c:pt idx="225">
                  <c:v>5.4060000000000002E-8</c:v>
                </c:pt>
                <c:pt idx="226">
                  <c:v>5.4060000000000002E-8</c:v>
                </c:pt>
                <c:pt idx="227">
                  <c:v>5.4109999999999999E-8</c:v>
                </c:pt>
                <c:pt idx="228">
                  <c:v>5.4060000000000002E-8</c:v>
                </c:pt>
                <c:pt idx="229">
                  <c:v>5.4109999999999999E-8</c:v>
                </c:pt>
                <c:pt idx="230">
                  <c:v>5.4060000000000002E-8</c:v>
                </c:pt>
                <c:pt idx="231">
                  <c:v>5.4009999999999999E-8</c:v>
                </c:pt>
                <c:pt idx="232">
                  <c:v>5.4060000000000002E-8</c:v>
                </c:pt>
                <c:pt idx="233">
                  <c:v>5.4009999999999999E-8</c:v>
                </c:pt>
                <c:pt idx="234">
                  <c:v>5.4060000000000002E-8</c:v>
                </c:pt>
                <c:pt idx="235">
                  <c:v>5.3960000000000001E-8</c:v>
                </c:pt>
                <c:pt idx="236">
                  <c:v>5.4109999999999999E-8</c:v>
                </c:pt>
                <c:pt idx="237">
                  <c:v>5.4109999999999999E-8</c:v>
                </c:pt>
                <c:pt idx="238">
                  <c:v>5.4009999999999999E-8</c:v>
                </c:pt>
                <c:pt idx="239">
                  <c:v>5.4060000000000002E-8</c:v>
                </c:pt>
                <c:pt idx="240">
                  <c:v>5.4060000000000002E-8</c:v>
                </c:pt>
                <c:pt idx="241">
                  <c:v>5.4160000000000003E-8</c:v>
                </c:pt>
                <c:pt idx="242">
                  <c:v>5.4009999999999999E-8</c:v>
                </c:pt>
                <c:pt idx="243">
                  <c:v>5.4160000000000003E-8</c:v>
                </c:pt>
                <c:pt idx="244">
                  <c:v>5.4109999999999999E-8</c:v>
                </c:pt>
                <c:pt idx="245">
                  <c:v>5.4060000000000002E-8</c:v>
                </c:pt>
                <c:pt idx="246">
                  <c:v>5.4109999999999999E-8</c:v>
                </c:pt>
                <c:pt idx="247">
                  <c:v>5.4160000000000003E-8</c:v>
                </c:pt>
                <c:pt idx="248">
                  <c:v>5.4160000000000003E-8</c:v>
                </c:pt>
                <c:pt idx="249">
                  <c:v>5.4160000000000003E-8</c:v>
                </c:pt>
                <c:pt idx="250">
                  <c:v>5.4060000000000002E-8</c:v>
                </c:pt>
                <c:pt idx="251">
                  <c:v>5.4160000000000003E-8</c:v>
                </c:pt>
                <c:pt idx="252">
                  <c:v>5.4160000000000003E-8</c:v>
                </c:pt>
                <c:pt idx="253">
                  <c:v>5.4109999999999999E-8</c:v>
                </c:pt>
                <c:pt idx="254">
                  <c:v>5.4060000000000002E-8</c:v>
                </c:pt>
                <c:pt idx="255">
                  <c:v>5.4109999999999999E-8</c:v>
                </c:pt>
                <c:pt idx="256">
                  <c:v>5.4109999999999999E-8</c:v>
                </c:pt>
                <c:pt idx="257">
                  <c:v>5.421E-8</c:v>
                </c:pt>
                <c:pt idx="258">
                  <c:v>5.4109999999999999E-8</c:v>
                </c:pt>
                <c:pt idx="259">
                  <c:v>5.4109999999999999E-8</c:v>
                </c:pt>
                <c:pt idx="260">
                  <c:v>5.421E-8</c:v>
                </c:pt>
                <c:pt idx="261">
                  <c:v>5.4109999999999999E-8</c:v>
                </c:pt>
                <c:pt idx="262">
                  <c:v>5.4160000000000003E-8</c:v>
                </c:pt>
                <c:pt idx="263">
                  <c:v>5.4160000000000003E-8</c:v>
                </c:pt>
                <c:pt idx="264">
                  <c:v>5.421E-8</c:v>
                </c:pt>
                <c:pt idx="265">
                  <c:v>5.4109999999999999E-8</c:v>
                </c:pt>
                <c:pt idx="266">
                  <c:v>5.4109999999999999E-8</c:v>
                </c:pt>
                <c:pt idx="267">
                  <c:v>5.4109999999999999E-8</c:v>
                </c:pt>
                <c:pt idx="268">
                  <c:v>5.4160000000000003E-8</c:v>
                </c:pt>
                <c:pt idx="269">
                  <c:v>5.421E-8</c:v>
                </c:pt>
                <c:pt idx="270">
                  <c:v>5.421E-8</c:v>
                </c:pt>
                <c:pt idx="271">
                  <c:v>5.421E-8</c:v>
                </c:pt>
                <c:pt idx="272">
                  <c:v>5.4109999999999999E-8</c:v>
                </c:pt>
                <c:pt idx="273">
                  <c:v>5.4160000000000003E-8</c:v>
                </c:pt>
                <c:pt idx="274">
                  <c:v>5.4160000000000003E-8</c:v>
                </c:pt>
                <c:pt idx="275">
                  <c:v>5.4109999999999999E-8</c:v>
                </c:pt>
                <c:pt idx="276">
                  <c:v>5.421E-8</c:v>
                </c:pt>
                <c:pt idx="277">
                  <c:v>5.421E-8</c:v>
                </c:pt>
                <c:pt idx="278">
                  <c:v>5.421E-8</c:v>
                </c:pt>
                <c:pt idx="279">
                  <c:v>5.4160000000000003E-8</c:v>
                </c:pt>
                <c:pt idx="280">
                  <c:v>5.421E-8</c:v>
                </c:pt>
                <c:pt idx="281">
                  <c:v>5.4160000000000003E-8</c:v>
                </c:pt>
                <c:pt idx="282">
                  <c:v>5.421E-8</c:v>
                </c:pt>
                <c:pt idx="283">
                  <c:v>5.421E-8</c:v>
                </c:pt>
                <c:pt idx="284">
                  <c:v>5.421E-8</c:v>
                </c:pt>
                <c:pt idx="285">
                  <c:v>5.4109999999999999E-8</c:v>
                </c:pt>
                <c:pt idx="286">
                  <c:v>5.4160000000000003E-8</c:v>
                </c:pt>
                <c:pt idx="287">
                  <c:v>5.4160000000000003E-8</c:v>
                </c:pt>
                <c:pt idx="288">
                  <c:v>5.421E-8</c:v>
                </c:pt>
                <c:pt idx="289">
                  <c:v>5.4259999999999998E-8</c:v>
                </c:pt>
                <c:pt idx="290">
                  <c:v>5.4160000000000003E-8</c:v>
                </c:pt>
                <c:pt idx="291">
                  <c:v>5.4259999999999998E-8</c:v>
                </c:pt>
                <c:pt idx="292">
                  <c:v>5.4259999999999998E-8</c:v>
                </c:pt>
                <c:pt idx="293">
                  <c:v>5.421E-8</c:v>
                </c:pt>
                <c:pt idx="294">
                  <c:v>5.4160000000000003E-8</c:v>
                </c:pt>
                <c:pt idx="295">
                  <c:v>5.4259999999999998E-8</c:v>
                </c:pt>
                <c:pt idx="296">
                  <c:v>5.4160000000000003E-8</c:v>
                </c:pt>
                <c:pt idx="297">
                  <c:v>5.421E-8</c:v>
                </c:pt>
                <c:pt idx="298">
                  <c:v>5.4160000000000003E-8</c:v>
                </c:pt>
                <c:pt idx="299">
                  <c:v>5.4160000000000003E-8</c:v>
                </c:pt>
                <c:pt idx="300">
                  <c:v>5.4259999999999998E-8</c:v>
                </c:pt>
                <c:pt idx="301">
                  <c:v>5.421E-8</c:v>
                </c:pt>
                <c:pt idx="302">
                  <c:v>5.421E-8</c:v>
                </c:pt>
                <c:pt idx="303">
                  <c:v>5.4259999999999998E-8</c:v>
                </c:pt>
                <c:pt idx="304">
                  <c:v>5.421E-8</c:v>
                </c:pt>
                <c:pt idx="305">
                  <c:v>5.421E-8</c:v>
                </c:pt>
                <c:pt idx="306">
                  <c:v>5.421E-8</c:v>
                </c:pt>
                <c:pt idx="307">
                  <c:v>5.4300000000000003E-8</c:v>
                </c:pt>
                <c:pt idx="308">
                  <c:v>5.4259999999999998E-8</c:v>
                </c:pt>
                <c:pt idx="309">
                  <c:v>5.4259999999999998E-8</c:v>
                </c:pt>
                <c:pt idx="310">
                  <c:v>5.4300000000000003E-8</c:v>
                </c:pt>
                <c:pt idx="311">
                  <c:v>5.4300000000000003E-8</c:v>
                </c:pt>
                <c:pt idx="312">
                  <c:v>5.4259999999999998E-8</c:v>
                </c:pt>
                <c:pt idx="313">
                  <c:v>5.421E-8</c:v>
                </c:pt>
                <c:pt idx="314">
                  <c:v>5.4160000000000003E-8</c:v>
                </c:pt>
                <c:pt idx="315">
                  <c:v>5.421E-8</c:v>
                </c:pt>
                <c:pt idx="316">
                  <c:v>5.435E-8</c:v>
                </c:pt>
                <c:pt idx="317">
                  <c:v>5.4259999999999998E-8</c:v>
                </c:pt>
                <c:pt idx="318">
                  <c:v>5.4300000000000003E-8</c:v>
                </c:pt>
                <c:pt idx="319">
                  <c:v>5.421E-8</c:v>
                </c:pt>
                <c:pt idx="320">
                  <c:v>5.4259999999999998E-8</c:v>
                </c:pt>
                <c:pt idx="321">
                  <c:v>5.4259999999999998E-8</c:v>
                </c:pt>
                <c:pt idx="322">
                  <c:v>5.4259999999999998E-8</c:v>
                </c:pt>
                <c:pt idx="323">
                  <c:v>5.4300000000000003E-8</c:v>
                </c:pt>
                <c:pt idx="324">
                  <c:v>5.4300000000000003E-8</c:v>
                </c:pt>
                <c:pt idx="325">
                  <c:v>5.4300000000000003E-8</c:v>
                </c:pt>
                <c:pt idx="326">
                  <c:v>5.435E-8</c:v>
                </c:pt>
                <c:pt idx="327">
                  <c:v>5.435E-8</c:v>
                </c:pt>
                <c:pt idx="328">
                  <c:v>5.4259999999999998E-8</c:v>
                </c:pt>
                <c:pt idx="329">
                  <c:v>5.4300000000000003E-8</c:v>
                </c:pt>
                <c:pt idx="330">
                  <c:v>5.4399999999999997E-8</c:v>
                </c:pt>
                <c:pt idx="331">
                  <c:v>5.4300000000000003E-8</c:v>
                </c:pt>
                <c:pt idx="332">
                  <c:v>5.4300000000000003E-8</c:v>
                </c:pt>
                <c:pt idx="333">
                  <c:v>5.4300000000000003E-8</c:v>
                </c:pt>
                <c:pt idx="334">
                  <c:v>5.435E-8</c:v>
                </c:pt>
                <c:pt idx="335">
                  <c:v>5.4300000000000003E-8</c:v>
                </c:pt>
                <c:pt idx="336">
                  <c:v>5.435E-8</c:v>
                </c:pt>
                <c:pt idx="337">
                  <c:v>5.435E-8</c:v>
                </c:pt>
                <c:pt idx="338">
                  <c:v>5.4399999999999997E-8</c:v>
                </c:pt>
                <c:pt idx="339">
                  <c:v>5.4399999999999997E-8</c:v>
                </c:pt>
                <c:pt idx="340">
                  <c:v>5.4499999999999998E-8</c:v>
                </c:pt>
                <c:pt idx="341">
                  <c:v>5.4499999999999998E-8</c:v>
                </c:pt>
                <c:pt idx="342">
                  <c:v>5.4399999999999997E-8</c:v>
                </c:pt>
                <c:pt idx="343">
                  <c:v>5.4399999999999997E-8</c:v>
                </c:pt>
                <c:pt idx="344">
                  <c:v>5.4499999999999998E-8</c:v>
                </c:pt>
                <c:pt idx="345">
                  <c:v>5.4399999999999997E-8</c:v>
                </c:pt>
                <c:pt idx="346">
                  <c:v>5.4499999999999998E-8</c:v>
                </c:pt>
                <c:pt idx="347">
                  <c:v>5.4550000000000002E-8</c:v>
                </c:pt>
                <c:pt idx="348">
                  <c:v>5.4450000000000001E-8</c:v>
                </c:pt>
                <c:pt idx="349">
                  <c:v>5.4450000000000001E-8</c:v>
                </c:pt>
                <c:pt idx="350">
                  <c:v>5.4550000000000002E-8</c:v>
                </c:pt>
                <c:pt idx="351">
                  <c:v>5.4450000000000001E-8</c:v>
                </c:pt>
                <c:pt idx="352">
                  <c:v>5.4550000000000002E-8</c:v>
                </c:pt>
                <c:pt idx="353">
                  <c:v>5.4499999999999998E-8</c:v>
                </c:pt>
                <c:pt idx="354">
                  <c:v>5.4450000000000001E-8</c:v>
                </c:pt>
                <c:pt idx="355">
                  <c:v>5.4550000000000002E-8</c:v>
                </c:pt>
                <c:pt idx="356">
                  <c:v>5.4499999999999998E-8</c:v>
                </c:pt>
                <c:pt idx="357">
                  <c:v>5.4499999999999998E-8</c:v>
                </c:pt>
                <c:pt idx="358">
                  <c:v>5.4450000000000001E-8</c:v>
                </c:pt>
                <c:pt idx="359">
                  <c:v>5.4499999999999998E-8</c:v>
                </c:pt>
                <c:pt idx="360">
                  <c:v>5.4550000000000002E-8</c:v>
                </c:pt>
                <c:pt idx="361">
                  <c:v>5.4499999999999998E-8</c:v>
                </c:pt>
                <c:pt idx="362">
                  <c:v>5.4499999999999998E-8</c:v>
                </c:pt>
                <c:pt idx="363">
                  <c:v>5.4599999999999999E-8</c:v>
                </c:pt>
                <c:pt idx="364">
                  <c:v>5.4650000000000003E-8</c:v>
                </c:pt>
                <c:pt idx="365">
                  <c:v>5.4550000000000002E-8</c:v>
                </c:pt>
                <c:pt idx="366">
                  <c:v>5.4550000000000002E-8</c:v>
                </c:pt>
                <c:pt idx="367">
                  <c:v>5.4499999999999998E-8</c:v>
                </c:pt>
                <c:pt idx="368">
                  <c:v>5.4499999999999998E-8</c:v>
                </c:pt>
                <c:pt idx="369">
                  <c:v>5.4550000000000002E-8</c:v>
                </c:pt>
                <c:pt idx="370">
                  <c:v>5.4499999999999998E-8</c:v>
                </c:pt>
                <c:pt idx="371">
                  <c:v>5.4499999999999998E-8</c:v>
                </c:pt>
                <c:pt idx="372">
                  <c:v>5.4499999999999998E-8</c:v>
                </c:pt>
                <c:pt idx="373">
                  <c:v>5.4550000000000002E-8</c:v>
                </c:pt>
                <c:pt idx="374">
                  <c:v>5.4650000000000003E-8</c:v>
                </c:pt>
                <c:pt idx="375">
                  <c:v>5.4550000000000002E-8</c:v>
                </c:pt>
                <c:pt idx="376">
                  <c:v>5.4599999999999999E-8</c:v>
                </c:pt>
                <c:pt idx="377">
                  <c:v>5.4550000000000002E-8</c:v>
                </c:pt>
                <c:pt idx="378">
                  <c:v>5.4550000000000002E-8</c:v>
                </c:pt>
                <c:pt idx="379">
                  <c:v>5.4499999999999998E-8</c:v>
                </c:pt>
                <c:pt idx="380">
                  <c:v>5.4550000000000002E-8</c:v>
                </c:pt>
                <c:pt idx="381">
                  <c:v>5.4599999999999999E-8</c:v>
                </c:pt>
                <c:pt idx="382">
                  <c:v>5.4550000000000002E-8</c:v>
                </c:pt>
                <c:pt idx="383">
                  <c:v>5.4599999999999999E-8</c:v>
                </c:pt>
                <c:pt idx="384">
                  <c:v>5.4650000000000003E-8</c:v>
                </c:pt>
                <c:pt idx="385">
                  <c:v>5.4650000000000003E-8</c:v>
                </c:pt>
                <c:pt idx="386">
                  <c:v>5.4599999999999999E-8</c:v>
                </c:pt>
                <c:pt idx="387">
                  <c:v>5.4550000000000002E-8</c:v>
                </c:pt>
                <c:pt idx="388">
                  <c:v>5.4550000000000002E-8</c:v>
                </c:pt>
                <c:pt idx="389">
                  <c:v>5.4650000000000003E-8</c:v>
                </c:pt>
                <c:pt idx="390">
                  <c:v>5.4550000000000002E-8</c:v>
                </c:pt>
                <c:pt idx="391">
                  <c:v>5.4650000000000003E-8</c:v>
                </c:pt>
                <c:pt idx="392">
                  <c:v>5.4599999999999999E-8</c:v>
                </c:pt>
                <c:pt idx="393">
                  <c:v>5.4550000000000002E-8</c:v>
                </c:pt>
                <c:pt idx="394">
                  <c:v>5.4599999999999999E-8</c:v>
                </c:pt>
                <c:pt idx="395">
                  <c:v>5.4550000000000002E-8</c:v>
                </c:pt>
                <c:pt idx="396">
                  <c:v>5.4650000000000003E-8</c:v>
                </c:pt>
                <c:pt idx="397">
                  <c:v>5.4599999999999999E-8</c:v>
                </c:pt>
                <c:pt idx="398">
                  <c:v>5.4650000000000003E-8</c:v>
                </c:pt>
                <c:pt idx="399">
                  <c:v>5.4550000000000002E-8</c:v>
                </c:pt>
                <c:pt idx="400">
                  <c:v>5.4749999999999997E-8</c:v>
                </c:pt>
                <c:pt idx="401">
                  <c:v>5.4650000000000003E-8</c:v>
                </c:pt>
                <c:pt idx="402">
                  <c:v>5.4650000000000003E-8</c:v>
                </c:pt>
                <c:pt idx="403">
                  <c:v>5.4749999999999997E-8</c:v>
                </c:pt>
                <c:pt idx="404">
                  <c:v>5.4599999999999999E-8</c:v>
                </c:pt>
                <c:pt idx="405">
                  <c:v>5.4749999999999997E-8</c:v>
                </c:pt>
                <c:pt idx="406">
                  <c:v>5.4800000000000001E-8</c:v>
                </c:pt>
                <c:pt idx="407">
                  <c:v>5.47E-8</c:v>
                </c:pt>
                <c:pt idx="408">
                  <c:v>5.4800000000000001E-8</c:v>
                </c:pt>
                <c:pt idx="409">
                  <c:v>5.4650000000000003E-8</c:v>
                </c:pt>
                <c:pt idx="410">
                  <c:v>5.47E-8</c:v>
                </c:pt>
                <c:pt idx="411">
                  <c:v>5.4800000000000001E-8</c:v>
                </c:pt>
                <c:pt idx="412">
                  <c:v>5.47E-8</c:v>
                </c:pt>
                <c:pt idx="413">
                  <c:v>5.47E-8</c:v>
                </c:pt>
                <c:pt idx="414">
                  <c:v>5.4889999999999997E-8</c:v>
                </c:pt>
                <c:pt idx="415">
                  <c:v>5.4800000000000001E-8</c:v>
                </c:pt>
                <c:pt idx="416">
                  <c:v>5.47E-8</c:v>
                </c:pt>
                <c:pt idx="417">
                  <c:v>5.4650000000000003E-8</c:v>
                </c:pt>
                <c:pt idx="418">
                  <c:v>5.484E-8</c:v>
                </c:pt>
                <c:pt idx="419">
                  <c:v>5.4800000000000001E-8</c:v>
                </c:pt>
                <c:pt idx="420">
                  <c:v>5.4889999999999997E-8</c:v>
                </c:pt>
                <c:pt idx="421">
                  <c:v>5.4800000000000001E-8</c:v>
                </c:pt>
                <c:pt idx="422">
                  <c:v>5.4800000000000001E-8</c:v>
                </c:pt>
                <c:pt idx="423">
                  <c:v>5.4749999999999997E-8</c:v>
                </c:pt>
                <c:pt idx="424">
                  <c:v>5.484E-8</c:v>
                </c:pt>
                <c:pt idx="425">
                  <c:v>5.4889999999999997E-8</c:v>
                </c:pt>
                <c:pt idx="426">
                  <c:v>5.4889999999999997E-8</c:v>
                </c:pt>
                <c:pt idx="427">
                  <c:v>5.484E-8</c:v>
                </c:pt>
                <c:pt idx="428">
                  <c:v>5.4889999999999997E-8</c:v>
                </c:pt>
                <c:pt idx="429">
                  <c:v>5.4940000000000001E-8</c:v>
                </c:pt>
                <c:pt idx="430">
                  <c:v>5.4889999999999997E-8</c:v>
                </c:pt>
                <c:pt idx="431">
                  <c:v>5.484E-8</c:v>
                </c:pt>
                <c:pt idx="432">
                  <c:v>5.4889999999999997E-8</c:v>
                </c:pt>
                <c:pt idx="433">
                  <c:v>5.4889999999999997E-8</c:v>
                </c:pt>
                <c:pt idx="434">
                  <c:v>5.484E-8</c:v>
                </c:pt>
                <c:pt idx="435">
                  <c:v>5.4889999999999997E-8</c:v>
                </c:pt>
                <c:pt idx="436">
                  <c:v>5.4940000000000001E-8</c:v>
                </c:pt>
                <c:pt idx="437">
                  <c:v>5.4889999999999997E-8</c:v>
                </c:pt>
                <c:pt idx="438">
                  <c:v>5.4940000000000001E-8</c:v>
                </c:pt>
                <c:pt idx="439">
                  <c:v>5.4889999999999997E-8</c:v>
                </c:pt>
                <c:pt idx="440">
                  <c:v>5.4889999999999997E-8</c:v>
                </c:pt>
                <c:pt idx="441">
                  <c:v>5.4940000000000001E-8</c:v>
                </c:pt>
                <c:pt idx="442">
                  <c:v>5.4889999999999997E-8</c:v>
                </c:pt>
                <c:pt idx="443">
                  <c:v>5.4940000000000001E-8</c:v>
                </c:pt>
                <c:pt idx="444">
                  <c:v>5.4940000000000001E-8</c:v>
                </c:pt>
                <c:pt idx="445">
                  <c:v>5.4989999999999998E-8</c:v>
                </c:pt>
                <c:pt idx="446">
                  <c:v>5.4989999999999998E-8</c:v>
                </c:pt>
                <c:pt idx="447">
                  <c:v>5.4889999999999997E-8</c:v>
                </c:pt>
                <c:pt idx="448">
                  <c:v>5.4989999999999998E-8</c:v>
                </c:pt>
                <c:pt idx="449">
                  <c:v>5.5040000000000002E-8</c:v>
                </c:pt>
                <c:pt idx="450">
                  <c:v>5.4989999999999998E-8</c:v>
                </c:pt>
                <c:pt idx="451">
                  <c:v>5.4989999999999998E-8</c:v>
                </c:pt>
                <c:pt idx="452">
                  <c:v>5.5040000000000002E-8</c:v>
                </c:pt>
                <c:pt idx="453">
                  <c:v>5.4940000000000001E-8</c:v>
                </c:pt>
                <c:pt idx="454">
                  <c:v>5.4989999999999998E-8</c:v>
                </c:pt>
                <c:pt idx="455">
                  <c:v>5.4989999999999998E-8</c:v>
                </c:pt>
                <c:pt idx="456">
                  <c:v>5.5040000000000002E-8</c:v>
                </c:pt>
                <c:pt idx="457">
                  <c:v>5.5089999999999999E-8</c:v>
                </c:pt>
                <c:pt idx="458">
                  <c:v>5.5089999999999999E-8</c:v>
                </c:pt>
                <c:pt idx="459">
                  <c:v>5.5040000000000002E-8</c:v>
                </c:pt>
                <c:pt idx="460">
                  <c:v>5.5089999999999999E-8</c:v>
                </c:pt>
                <c:pt idx="461">
                  <c:v>5.4989999999999998E-8</c:v>
                </c:pt>
                <c:pt idx="462">
                  <c:v>5.5040000000000002E-8</c:v>
                </c:pt>
                <c:pt idx="463">
                  <c:v>5.4989999999999998E-8</c:v>
                </c:pt>
                <c:pt idx="464">
                  <c:v>5.5089999999999999E-8</c:v>
                </c:pt>
                <c:pt idx="465">
                  <c:v>5.5140000000000003E-8</c:v>
                </c:pt>
                <c:pt idx="466">
                  <c:v>5.4989999999999998E-8</c:v>
                </c:pt>
                <c:pt idx="467">
                  <c:v>5.4989999999999998E-8</c:v>
                </c:pt>
                <c:pt idx="468">
                  <c:v>5.5040000000000002E-8</c:v>
                </c:pt>
                <c:pt idx="469">
                  <c:v>5.5089999999999999E-8</c:v>
                </c:pt>
                <c:pt idx="470">
                  <c:v>5.5040000000000002E-8</c:v>
                </c:pt>
                <c:pt idx="471">
                  <c:v>5.5040000000000002E-8</c:v>
                </c:pt>
                <c:pt idx="472">
                  <c:v>5.5040000000000002E-8</c:v>
                </c:pt>
                <c:pt idx="473">
                  <c:v>5.5089999999999999E-8</c:v>
                </c:pt>
                <c:pt idx="474">
                  <c:v>5.5089999999999999E-8</c:v>
                </c:pt>
                <c:pt idx="475">
                  <c:v>5.5040000000000002E-8</c:v>
                </c:pt>
                <c:pt idx="476">
                  <c:v>5.5140000000000003E-8</c:v>
                </c:pt>
                <c:pt idx="477">
                  <c:v>5.5140000000000003E-8</c:v>
                </c:pt>
                <c:pt idx="478">
                  <c:v>5.5040000000000002E-8</c:v>
                </c:pt>
                <c:pt idx="479">
                  <c:v>5.5040000000000002E-8</c:v>
                </c:pt>
                <c:pt idx="480">
                  <c:v>5.5089999999999999E-8</c:v>
                </c:pt>
                <c:pt idx="481">
                  <c:v>5.5140000000000003E-8</c:v>
                </c:pt>
                <c:pt idx="482">
                  <c:v>5.5089999999999999E-8</c:v>
                </c:pt>
                <c:pt idx="483">
                  <c:v>5.5140000000000003E-8</c:v>
                </c:pt>
                <c:pt idx="484">
                  <c:v>5.519E-8</c:v>
                </c:pt>
                <c:pt idx="485">
                  <c:v>5.5239999999999997E-8</c:v>
                </c:pt>
                <c:pt idx="486">
                  <c:v>5.5239999999999997E-8</c:v>
                </c:pt>
                <c:pt idx="487">
                  <c:v>5.5140000000000003E-8</c:v>
                </c:pt>
                <c:pt idx="488">
                  <c:v>5.5140000000000003E-8</c:v>
                </c:pt>
                <c:pt idx="489">
                  <c:v>5.519E-8</c:v>
                </c:pt>
                <c:pt idx="490">
                  <c:v>5.5290000000000001E-8</c:v>
                </c:pt>
                <c:pt idx="491">
                  <c:v>5.5290000000000001E-8</c:v>
                </c:pt>
                <c:pt idx="492">
                  <c:v>5.5339999999999998E-8</c:v>
                </c:pt>
                <c:pt idx="493">
                  <c:v>5.519E-8</c:v>
                </c:pt>
                <c:pt idx="494">
                  <c:v>5.5290000000000001E-8</c:v>
                </c:pt>
                <c:pt idx="495">
                  <c:v>5.5290000000000001E-8</c:v>
                </c:pt>
                <c:pt idx="496">
                  <c:v>5.5290000000000001E-8</c:v>
                </c:pt>
                <c:pt idx="497">
                  <c:v>5.5339999999999998E-8</c:v>
                </c:pt>
                <c:pt idx="498">
                  <c:v>5.5290000000000001E-8</c:v>
                </c:pt>
                <c:pt idx="499">
                  <c:v>5.5239999999999997E-8</c:v>
                </c:pt>
                <c:pt idx="500">
                  <c:v>5.5339999999999998E-8</c:v>
                </c:pt>
                <c:pt idx="501">
                  <c:v>5.5339999999999998E-8</c:v>
                </c:pt>
                <c:pt idx="502">
                  <c:v>5.5339999999999998E-8</c:v>
                </c:pt>
                <c:pt idx="503">
                  <c:v>5.5290000000000001E-8</c:v>
                </c:pt>
                <c:pt idx="504">
                  <c:v>5.5290000000000001E-8</c:v>
                </c:pt>
                <c:pt idx="505">
                  <c:v>5.5390000000000002E-8</c:v>
                </c:pt>
                <c:pt idx="506">
                  <c:v>5.5390000000000002E-8</c:v>
                </c:pt>
                <c:pt idx="507">
                  <c:v>5.5439999999999999E-8</c:v>
                </c:pt>
                <c:pt idx="508">
                  <c:v>5.5439999999999999E-8</c:v>
                </c:pt>
                <c:pt idx="509">
                  <c:v>5.5390000000000002E-8</c:v>
                </c:pt>
                <c:pt idx="510">
                  <c:v>5.5390000000000002E-8</c:v>
                </c:pt>
                <c:pt idx="511">
                  <c:v>5.5439999999999999E-8</c:v>
                </c:pt>
                <c:pt idx="512">
                  <c:v>5.5390000000000002E-8</c:v>
                </c:pt>
                <c:pt idx="513">
                  <c:v>5.5339999999999998E-8</c:v>
                </c:pt>
                <c:pt idx="514">
                  <c:v>5.5390000000000002E-8</c:v>
                </c:pt>
                <c:pt idx="515">
                  <c:v>5.5490000000000003E-8</c:v>
                </c:pt>
                <c:pt idx="516">
                  <c:v>5.5439999999999999E-8</c:v>
                </c:pt>
                <c:pt idx="517">
                  <c:v>5.5390000000000002E-8</c:v>
                </c:pt>
                <c:pt idx="518">
                  <c:v>5.5390000000000002E-8</c:v>
                </c:pt>
                <c:pt idx="519">
                  <c:v>5.5390000000000002E-8</c:v>
                </c:pt>
                <c:pt idx="520">
                  <c:v>5.5439999999999999E-8</c:v>
                </c:pt>
                <c:pt idx="521">
                  <c:v>5.5439999999999999E-8</c:v>
                </c:pt>
                <c:pt idx="522">
                  <c:v>5.5490000000000003E-8</c:v>
                </c:pt>
                <c:pt idx="523">
                  <c:v>5.554E-8</c:v>
                </c:pt>
                <c:pt idx="524">
                  <c:v>5.5490000000000003E-8</c:v>
                </c:pt>
                <c:pt idx="525">
                  <c:v>5.5439999999999999E-8</c:v>
                </c:pt>
                <c:pt idx="526">
                  <c:v>5.5439999999999999E-8</c:v>
                </c:pt>
                <c:pt idx="527">
                  <c:v>5.5390000000000002E-8</c:v>
                </c:pt>
                <c:pt idx="528">
                  <c:v>5.5490000000000003E-8</c:v>
                </c:pt>
                <c:pt idx="529">
                  <c:v>5.554E-8</c:v>
                </c:pt>
                <c:pt idx="530">
                  <c:v>5.5439999999999999E-8</c:v>
                </c:pt>
                <c:pt idx="531">
                  <c:v>5.554E-8</c:v>
                </c:pt>
                <c:pt idx="532">
                  <c:v>5.5490000000000003E-8</c:v>
                </c:pt>
                <c:pt idx="533">
                  <c:v>5.5589999999999997E-8</c:v>
                </c:pt>
                <c:pt idx="534">
                  <c:v>5.5589999999999997E-8</c:v>
                </c:pt>
                <c:pt idx="535">
                  <c:v>5.554E-8</c:v>
                </c:pt>
                <c:pt idx="536">
                  <c:v>5.554E-8</c:v>
                </c:pt>
                <c:pt idx="537">
                  <c:v>5.5589999999999997E-8</c:v>
                </c:pt>
                <c:pt idx="538">
                  <c:v>5.5640000000000001E-8</c:v>
                </c:pt>
                <c:pt idx="539">
                  <c:v>5.5589999999999997E-8</c:v>
                </c:pt>
                <c:pt idx="540">
                  <c:v>5.5640000000000001E-8</c:v>
                </c:pt>
                <c:pt idx="541">
                  <c:v>5.5640000000000001E-8</c:v>
                </c:pt>
                <c:pt idx="542">
                  <c:v>5.5589999999999997E-8</c:v>
                </c:pt>
                <c:pt idx="543">
                  <c:v>5.5589999999999997E-8</c:v>
                </c:pt>
                <c:pt idx="544">
                  <c:v>5.5640000000000001E-8</c:v>
                </c:pt>
                <c:pt idx="545">
                  <c:v>5.5689999999999998E-8</c:v>
                </c:pt>
                <c:pt idx="546">
                  <c:v>5.5640000000000001E-8</c:v>
                </c:pt>
                <c:pt idx="547">
                  <c:v>5.5589999999999997E-8</c:v>
                </c:pt>
                <c:pt idx="548">
                  <c:v>5.5689999999999998E-8</c:v>
                </c:pt>
                <c:pt idx="549">
                  <c:v>5.5740000000000001E-8</c:v>
                </c:pt>
                <c:pt idx="550">
                  <c:v>5.5589999999999997E-8</c:v>
                </c:pt>
                <c:pt idx="551">
                  <c:v>5.5640000000000001E-8</c:v>
                </c:pt>
                <c:pt idx="552">
                  <c:v>5.5740000000000001E-8</c:v>
                </c:pt>
                <c:pt idx="553">
                  <c:v>5.5640000000000001E-8</c:v>
                </c:pt>
                <c:pt idx="554">
                  <c:v>5.5640000000000001E-8</c:v>
                </c:pt>
                <c:pt idx="555">
                  <c:v>5.5640000000000001E-8</c:v>
                </c:pt>
                <c:pt idx="556">
                  <c:v>5.5640000000000001E-8</c:v>
                </c:pt>
                <c:pt idx="557">
                  <c:v>5.5689999999999998E-8</c:v>
                </c:pt>
                <c:pt idx="558">
                  <c:v>5.5740000000000001E-8</c:v>
                </c:pt>
                <c:pt idx="559">
                  <c:v>5.5640000000000001E-8</c:v>
                </c:pt>
                <c:pt idx="560">
                  <c:v>5.5689999999999998E-8</c:v>
                </c:pt>
                <c:pt idx="561">
                  <c:v>5.5640000000000001E-8</c:v>
                </c:pt>
                <c:pt idx="562">
                  <c:v>5.5689999999999998E-8</c:v>
                </c:pt>
                <c:pt idx="563">
                  <c:v>5.5740000000000001E-8</c:v>
                </c:pt>
                <c:pt idx="564">
                  <c:v>5.5740000000000001E-8</c:v>
                </c:pt>
                <c:pt idx="565">
                  <c:v>5.5789999999999999E-8</c:v>
                </c:pt>
                <c:pt idx="566">
                  <c:v>5.5840000000000002E-8</c:v>
                </c:pt>
                <c:pt idx="567">
                  <c:v>5.5740000000000001E-8</c:v>
                </c:pt>
                <c:pt idx="568">
                  <c:v>5.5789999999999999E-8</c:v>
                </c:pt>
                <c:pt idx="569">
                  <c:v>5.5740000000000001E-8</c:v>
                </c:pt>
                <c:pt idx="570">
                  <c:v>5.5840000000000002E-8</c:v>
                </c:pt>
                <c:pt idx="571">
                  <c:v>5.5789999999999999E-8</c:v>
                </c:pt>
                <c:pt idx="572">
                  <c:v>5.5740000000000001E-8</c:v>
                </c:pt>
                <c:pt idx="573">
                  <c:v>5.589E-8</c:v>
                </c:pt>
                <c:pt idx="574">
                  <c:v>5.5840000000000002E-8</c:v>
                </c:pt>
                <c:pt idx="575">
                  <c:v>5.5789999999999999E-8</c:v>
                </c:pt>
                <c:pt idx="576">
                  <c:v>5.5840000000000002E-8</c:v>
                </c:pt>
                <c:pt idx="577">
                  <c:v>5.5789999999999999E-8</c:v>
                </c:pt>
                <c:pt idx="578">
                  <c:v>5.5840000000000002E-8</c:v>
                </c:pt>
                <c:pt idx="579">
                  <c:v>5.5789999999999999E-8</c:v>
                </c:pt>
                <c:pt idx="580">
                  <c:v>5.589E-8</c:v>
                </c:pt>
                <c:pt idx="581">
                  <c:v>5.5840000000000002E-8</c:v>
                </c:pt>
                <c:pt idx="582">
                  <c:v>5.5789999999999999E-8</c:v>
                </c:pt>
                <c:pt idx="583">
                  <c:v>5.5789999999999999E-8</c:v>
                </c:pt>
                <c:pt idx="584">
                  <c:v>5.5840000000000002E-8</c:v>
                </c:pt>
                <c:pt idx="585">
                  <c:v>5.5789999999999999E-8</c:v>
                </c:pt>
                <c:pt idx="586">
                  <c:v>5.599E-8</c:v>
                </c:pt>
                <c:pt idx="587">
                  <c:v>5.5840000000000002E-8</c:v>
                </c:pt>
                <c:pt idx="588">
                  <c:v>5.589E-8</c:v>
                </c:pt>
                <c:pt idx="589">
                  <c:v>5.589E-8</c:v>
                </c:pt>
                <c:pt idx="590">
                  <c:v>5.5940000000000003E-8</c:v>
                </c:pt>
                <c:pt idx="591">
                  <c:v>5.5840000000000002E-8</c:v>
                </c:pt>
                <c:pt idx="592">
                  <c:v>5.5940000000000003E-8</c:v>
                </c:pt>
                <c:pt idx="593">
                  <c:v>5.589E-8</c:v>
                </c:pt>
                <c:pt idx="594">
                  <c:v>5.5940000000000003E-8</c:v>
                </c:pt>
                <c:pt idx="595">
                  <c:v>5.589E-8</c:v>
                </c:pt>
                <c:pt idx="596">
                  <c:v>5.599E-8</c:v>
                </c:pt>
                <c:pt idx="597">
                  <c:v>5.599E-8</c:v>
                </c:pt>
                <c:pt idx="598">
                  <c:v>5.599E-8</c:v>
                </c:pt>
                <c:pt idx="599">
                  <c:v>5.5940000000000003E-8</c:v>
                </c:pt>
                <c:pt idx="600">
                  <c:v>5.5940000000000003E-8</c:v>
                </c:pt>
                <c:pt idx="601">
                  <c:v>5.6039999999999998E-8</c:v>
                </c:pt>
                <c:pt idx="602">
                  <c:v>5.6039999999999998E-8</c:v>
                </c:pt>
                <c:pt idx="603">
                  <c:v>5.5940000000000003E-8</c:v>
                </c:pt>
                <c:pt idx="604">
                  <c:v>5.6039999999999998E-8</c:v>
                </c:pt>
                <c:pt idx="605">
                  <c:v>5.599E-8</c:v>
                </c:pt>
                <c:pt idx="606">
                  <c:v>5.6039999999999998E-8</c:v>
                </c:pt>
                <c:pt idx="607">
                  <c:v>5.6039999999999998E-8</c:v>
                </c:pt>
                <c:pt idx="608">
                  <c:v>5.599E-8</c:v>
                </c:pt>
                <c:pt idx="609">
                  <c:v>5.6090000000000001E-8</c:v>
                </c:pt>
                <c:pt idx="610">
                  <c:v>5.6039999999999998E-8</c:v>
                </c:pt>
                <c:pt idx="611">
                  <c:v>5.6039999999999998E-8</c:v>
                </c:pt>
                <c:pt idx="612">
                  <c:v>5.6090000000000001E-8</c:v>
                </c:pt>
                <c:pt idx="613">
                  <c:v>5.599E-8</c:v>
                </c:pt>
                <c:pt idx="614">
                  <c:v>5.6139999999999998E-8</c:v>
                </c:pt>
                <c:pt idx="615">
                  <c:v>5.6039999999999998E-8</c:v>
                </c:pt>
                <c:pt idx="616">
                  <c:v>5.6139999999999998E-8</c:v>
                </c:pt>
                <c:pt idx="617">
                  <c:v>5.6139999999999998E-8</c:v>
                </c:pt>
                <c:pt idx="618">
                  <c:v>5.6139999999999998E-8</c:v>
                </c:pt>
                <c:pt idx="619">
                  <c:v>5.6090000000000001E-8</c:v>
                </c:pt>
                <c:pt idx="620">
                  <c:v>5.6139999999999998E-8</c:v>
                </c:pt>
                <c:pt idx="621">
                  <c:v>5.6090000000000001E-8</c:v>
                </c:pt>
                <c:pt idx="622">
                  <c:v>5.6139999999999998E-8</c:v>
                </c:pt>
                <c:pt idx="623">
                  <c:v>5.6139999999999998E-8</c:v>
                </c:pt>
                <c:pt idx="624">
                  <c:v>5.6139999999999998E-8</c:v>
                </c:pt>
                <c:pt idx="625">
                  <c:v>5.6090000000000001E-8</c:v>
                </c:pt>
                <c:pt idx="626">
                  <c:v>5.6139999999999998E-8</c:v>
                </c:pt>
                <c:pt idx="627">
                  <c:v>5.6090000000000001E-8</c:v>
                </c:pt>
                <c:pt idx="628">
                  <c:v>5.6190000000000002E-8</c:v>
                </c:pt>
                <c:pt idx="629">
                  <c:v>5.6139999999999998E-8</c:v>
                </c:pt>
                <c:pt idx="630">
                  <c:v>5.6190000000000002E-8</c:v>
                </c:pt>
                <c:pt idx="631">
                  <c:v>5.6139999999999998E-8</c:v>
                </c:pt>
                <c:pt idx="632">
                  <c:v>5.6139999999999998E-8</c:v>
                </c:pt>
                <c:pt idx="633">
                  <c:v>5.6190000000000002E-8</c:v>
                </c:pt>
                <c:pt idx="634">
                  <c:v>5.6139999999999998E-8</c:v>
                </c:pt>
                <c:pt idx="635">
                  <c:v>5.6139999999999998E-8</c:v>
                </c:pt>
                <c:pt idx="636">
                  <c:v>5.6139999999999998E-8</c:v>
                </c:pt>
                <c:pt idx="637">
                  <c:v>5.6139999999999998E-8</c:v>
                </c:pt>
                <c:pt idx="638">
                  <c:v>5.6139999999999998E-8</c:v>
                </c:pt>
                <c:pt idx="639">
                  <c:v>5.6190000000000002E-8</c:v>
                </c:pt>
                <c:pt idx="640">
                  <c:v>5.6249999999999997E-8</c:v>
                </c:pt>
                <c:pt idx="641">
                  <c:v>5.6190000000000002E-8</c:v>
                </c:pt>
                <c:pt idx="642">
                  <c:v>5.6190000000000002E-8</c:v>
                </c:pt>
                <c:pt idx="643">
                  <c:v>5.6190000000000002E-8</c:v>
                </c:pt>
                <c:pt idx="644">
                  <c:v>5.6190000000000002E-8</c:v>
                </c:pt>
                <c:pt idx="645">
                  <c:v>5.6249999999999997E-8</c:v>
                </c:pt>
                <c:pt idx="646">
                  <c:v>5.6139999999999998E-8</c:v>
                </c:pt>
                <c:pt idx="647">
                  <c:v>5.6190000000000002E-8</c:v>
                </c:pt>
                <c:pt idx="648">
                  <c:v>5.6300000000000001E-8</c:v>
                </c:pt>
                <c:pt idx="649">
                  <c:v>5.6249999999999997E-8</c:v>
                </c:pt>
                <c:pt idx="650">
                  <c:v>5.6249999999999997E-8</c:v>
                </c:pt>
                <c:pt idx="651">
                  <c:v>5.6249999999999997E-8</c:v>
                </c:pt>
                <c:pt idx="652">
                  <c:v>5.6349999999999998E-8</c:v>
                </c:pt>
                <c:pt idx="653">
                  <c:v>5.6300000000000001E-8</c:v>
                </c:pt>
                <c:pt idx="654">
                  <c:v>5.6449999999999999E-8</c:v>
                </c:pt>
                <c:pt idx="655">
                  <c:v>5.6400000000000002E-8</c:v>
                </c:pt>
                <c:pt idx="656">
                  <c:v>5.6449999999999999E-8</c:v>
                </c:pt>
                <c:pt idx="657">
                  <c:v>5.6449999999999999E-8</c:v>
                </c:pt>
                <c:pt idx="658">
                  <c:v>5.6400000000000002E-8</c:v>
                </c:pt>
                <c:pt idx="659">
                  <c:v>5.655E-8</c:v>
                </c:pt>
                <c:pt idx="660">
                  <c:v>5.6500000000000003E-8</c:v>
                </c:pt>
                <c:pt idx="661">
                  <c:v>5.6449999999999999E-8</c:v>
                </c:pt>
                <c:pt idx="662">
                  <c:v>5.655E-8</c:v>
                </c:pt>
                <c:pt idx="663">
                  <c:v>5.6500000000000003E-8</c:v>
                </c:pt>
                <c:pt idx="664">
                  <c:v>5.6449999999999999E-8</c:v>
                </c:pt>
                <c:pt idx="665">
                  <c:v>5.6500000000000003E-8</c:v>
                </c:pt>
                <c:pt idx="666">
                  <c:v>5.655E-8</c:v>
                </c:pt>
                <c:pt idx="667">
                  <c:v>5.655E-8</c:v>
                </c:pt>
                <c:pt idx="668">
                  <c:v>5.655E-8</c:v>
                </c:pt>
                <c:pt idx="669">
                  <c:v>5.6500000000000003E-8</c:v>
                </c:pt>
                <c:pt idx="670">
                  <c:v>5.655E-8</c:v>
                </c:pt>
                <c:pt idx="671">
                  <c:v>5.655E-8</c:v>
                </c:pt>
                <c:pt idx="672">
                  <c:v>5.655E-8</c:v>
                </c:pt>
                <c:pt idx="673">
                  <c:v>5.6500000000000003E-8</c:v>
                </c:pt>
                <c:pt idx="674">
                  <c:v>5.655E-8</c:v>
                </c:pt>
                <c:pt idx="675">
                  <c:v>5.6599999999999997E-8</c:v>
                </c:pt>
                <c:pt idx="676">
                  <c:v>5.655E-8</c:v>
                </c:pt>
                <c:pt idx="677">
                  <c:v>5.6500000000000003E-8</c:v>
                </c:pt>
                <c:pt idx="678">
                  <c:v>5.655E-8</c:v>
                </c:pt>
                <c:pt idx="679">
                  <c:v>5.6599999999999997E-8</c:v>
                </c:pt>
                <c:pt idx="680">
                  <c:v>5.655E-8</c:v>
                </c:pt>
                <c:pt idx="681">
                  <c:v>5.655E-8</c:v>
                </c:pt>
                <c:pt idx="682">
                  <c:v>5.655E-8</c:v>
                </c:pt>
                <c:pt idx="683">
                  <c:v>5.655E-8</c:v>
                </c:pt>
                <c:pt idx="684">
                  <c:v>5.6599999999999997E-8</c:v>
                </c:pt>
                <c:pt idx="685">
                  <c:v>5.6599999999999997E-8</c:v>
                </c:pt>
                <c:pt idx="686">
                  <c:v>5.655E-8</c:v>
                </c:pt>
                <c:pt idx="687">
                  <c:v>5.6650000000000001E-8</c:v>
                </c:pt>
                <c:pt idx="688">
                  <c:v>5.6599999999999997E-8</c:v>
                </c:pt>
                <c:pt idx="689">
                  <c:v>5.655E-8</c:v>
                </c:pt>
                <c:pt idx="690">
                  <c:v>5.6599999999999997E-8</c:v>
                </c:pt>
                <c:pt idx="691">
                  <c:v>5.6599999999999997E-8</c:v>
                </c:pt>
                <c:pt idx="692">
                  <c:v>5.6650000000000001E-8</c:v>
                </c:pt>
                <c:pt idx="693">
                  <c:v>5.6599999999999997E-8</c:v>
                </c:pt>
                <c:pt idx="694">
                  <c:v>5.6599999999999997E-8</c:v>
                </c:pt>
                <c:pt idx="695">
                  <c:v>5.6599999999999997E-8</c:v>
                </c:pt>
                <c:pt idx="696">
                  <c:v>5.6599999999999997E-8</c:v>
                </c:pt>
                <c:pt idx="697">
                  <c:v>5.6599999999999997E-8</c:v>
                </c:pt>
                <c:pt idx="698">
                  <c:v>5.6650000000000001E-8</c:v>
                </c:pt>
                <c:pt idx="699">
                  <c:v>5.6650000000000001E-8</c:v>
                </c:pt>
                <c:pt idx="700">
                  <c:v>5.6699999999999998E-8</c:v>
                </c:pt>
                <c:pt idx="701">
                  <c:v>5.6650000000000001E-8</c:v>
                </c:pt>
                <c:pt idx="702">
                  <c:v>5.6699999999999998E-8</c:v>
                </c:pt>
                <c:pt idx="703">
                  <c:v>5.6799999999999999E-8</c:v>
                </c:pt>
                <c:pt idx="704">
                  <c:v>5.6799999999999999E-8</c:v>
                </c:pt>
                <c:pt idx="705">
                  <c:v>5.6750000000000002E-8</c:v>
                </c:pt>
                <c:pt idx="706">
                  <c:v>5.6799999999999999E-8</c:v>
                </c:pt>
                <c:pt idx="707">
                  <c:v>5.6650000000000001E-8</c:v>
                </c:pt>
                <c:pt idx="708">
                  <c:v>5.6699999999999998E-8</c:v>
                </c:pt>
                <c:pt idx="709">
                  <c:v>5.6750000000000002E-8</c:v>
                </c:pt>
                <c:pt idx="710">
                  <c:v>5.6909999999999998E-8</c:v>
                </c:pt>
                <c:pt idx="711">
                  <c:v>5.6799999999999999E-8</c:v>
                </c:pt>
                <c:pt idx="712">
                  <c:v>5.6850000000000003E-8</c:v>
                </c:pt>
                <c:pt idx="713">
                  <c:v>5.6850000000000003E-8</c:v>
                </c:pt>
                <c:pt idx="714">
                  <c:v>5.6799999999999999E-8</c:v>
                </c:pt>
                <c:pt idx="715">
                  <c:v>5.6799999999999999E-8</c:v>
                </c:pt>
                <c:pt idx="716">
                  <c:v>5.6850000000000003E-8</c:v>
                </c:pt>
                <c:pt idx="717">
                  <c:v>5.7009999999999999E-8</c:v>
                </c:pt>
                <c:pt idx="718">
                  <c:v>5.6909999999999998E-8</c:v>
                </c:pt>
                <c:pt idx="719">
                  <c:v>5.6909999999999998E-8</c:v>
                </c:pt>
                <c:pt idx="720">
                  <c:v>5.6909999999999998E-8</c:v>
                </c:pt>
                <c:pt idx="721">
                  <c:v>5.7009999999999999E-8</c:v>
                </c:pt>
                <c:pt idx="722">
                  <c:v>5.6909999999999998E-8</c:v>
                </c:pt>
                <c:pt idx="723">
                  <c:v>5.6909999999999998E-8</c:v>
                </c:pt>
                <c:pt idx="724">
                  <c:v>5.6960000000000002E-8</c:v>
                </c:pt>
                <c:pt idx="725">
                  <c:v>5.6909999999999998E-8</c:v>
                </c:pt>
                <c:pt idx="726">
                  <c:v>5.7009999999999999E-8</c:v>
                </c:pt>
                <c:pt idx="727">
                  <c:v>5.6960000000000002E-8</c:v>
                </c:pt>
                <c:pt idx="728">
                  <c:v>5.6960000000000002E-8</c:v>
                </c:pt>
                <c:pt idx="729">
                  <c:v>5.6960000000000002E-8</c:v>
                </c:pt>
                <c:pt idx="730">
                  <c:v>5.7009999999999999E-8</c:v>
                </c:pt>
                <c:pt idx="731">
                  <c:v>5.7009999999999999E-8</c:v>
                </c:pt>
                <c:pt idx="732">
                  <c:v>5.7009999999999999E-8</c:v>
                </c:pt>
                <c:pt idx="733">
                  <c:v>5.6960000000000002E-8</c:v>
                </c:pt>
                <c:pt idx="734">
                  <c:v>5.6960000000000002E-8</c:v>
                </c:pt>
                <c:pt idx="735">
                  <c:v>5.7009999999999999E-8</c:v>
                </c:pt>
                <c:pt idx="736">
                  <c:v>5.7060000000000003E-8</c:v>
                </c:pt>
                <c:pt idx="737">
                  <c:v>5.6909999999999998E-8</c:v>
                </c:pt>
                <c:pt idx="738">
                  <c:v>5.7009999999999999E-8</c:v>
                </c:pt>
                <c:pt idx="739">
                  <c:v>5.7060000000000003E-8</c:v>
                </c:pt>
                <c:pt idx="740">
                  <c:v>5.7060000000000003E-8</c:v>
                </c:pt>
                <c:pt idx="741">
                  <c:v>5.6960000000000002E-8</c:v>
                </c:pt>
                <c:pt idx="742">
                  <c:v>5.7009999999999999E-8</c:v>
                </c:pt>
                <c:pt idx="743">
                  <c:v>5.7009999999999999E-8</c:v>
                </c:pt>
                <c:pt idx="744">
                  <c:v>5.711E-8</c:v>
                </c:pt>
                <c:pt idx="745">
                  <c:v>5.7009999999999999E-8</c:v>
                </c:pt>
                <c:pt idx="746">
                  <c:v>5.7009999999999999E-8</c:v>
                </c:pt>
                <c:pt idx="747">
                  <c:v>5.6960000000000002E-8</c:v>
                </c:pt>
                <c:pt idx="748">
                  <c:v>5.711E-8</c:v>
                </c:pt>
                <c:pt idx="749">
                  <c:v>5.711E-8</c:v>
                </c:pt>
                <c:pt idx="750">
                  <c:v>5.7060000000000003E-8</c:v>
                </c:pt>
                <c:pt idx="751">
                  <c:v>5.711E-8</c:v>
                </c:pt>
                <c:pt idx="752">
                  <c:v>5.711E-8</c:v>
                </c:pt>
                <c:pt idx="753">
                  <c:v>5.711E-8</c:v>
                </c:pt>
                <c:pt idx="754">
                  <c:v>5.711E-8</c:v>
                </c:pt>
                <c:pt idx="755">
                  <c:v>5.7159999999999997E-8</c:v>
                </c:pt>
                <c:pt idx="756">
                  <c:v>5.7210000000000001E-8</c:v>
                </c:pt>
                <c:pt idx="757">
                  <c:v>5.7210000000000001E-8</c:v>
                </c:pt>
                <c:pt idx="758">
                  <c:v>5.7159999999999997E-8</c:v>
                </c:pt>
                <c:pt idx="759">
                  <c:v>5.7210000000000001E-8</c:v>
                </c:pt>
                <c:pt idx="760">
                  <c:v>5.7210000000000001E-8</c:v>
                </c:pt>
                <c:pt idx="761">
                  <c:v>5.7210000000000001E-8</c:v>
                </c:pt>
                <c:pt idx="762">
                  <c:v>5.7159999999999997E-8</c:v>
                </c:pt>
                <c:pt idx="763">
                  <c:v>5.7159999999999997E-8</c:v>
                </c:pt>
                <c:pt idx="764">
                  <c:v>5.7270000000000003E-8</c:v>
                </c:pt>
                <c:pt idx="765">
                  <c:v>5.7270000000000003E-8</c:v>
                </c:pt>
                <c:pt idx="766">
                  <c:v>5.7270000000000003E-8</c:v>
                </c:pt>
                <c:pt idx="767">
                  <c:v>5.7210000000000001E-8</c:v>
                </c:pt>
                <c:pt idx="768">
                  <c:v>5.7210000000000001E-8</c:v>
                </c:pt>
                <c:pt idx="769">
                  <c:v>5.7210000000000001E-8</c:v>
                </c:pt>
                <c:pt idx="770">
                  <c:v>5.732E-8</c:v>
                </c:pt>
                <c:pt idx="771">
                  <c:v>5.732E-8</c:v>
                </c:pt>
                <c:pt idx="772">
                  <c:v>5.7210000000000001E-8</c:v>
                </c:pt>
                <c:pt idx="773">
                  <c:v>5.732E-8</c:v>
                </c:pt>
                <c:pt idx="774">
                  <c:v>5.7270000000000003E-8</c:v>
                </c:pt>
                <c:pt idx="775">
                  <c:v>5.732E-8</c:v>
                </c:pt>
                <c:pt idx="776">
                  <c:v>5.7369999999999997E-8</c:v>
                </c:pt>
                <c:pt idx="777">
                  <c:v>5.7369999999999997E-8</c:v>
                </c:pt>
                <c:pt idx="778">
                  <c:v>5.732E-8</c:v>
                </c:pt>
                <c:pt idx="779">
                  <c:v>5.7369999999999997E-8</c:v>
                </c:pt>
                <c:pt idx="780">
                  <c:v>5.732E-8</c:v>
                </c:pt>
                <c:pt idx="781">
                  <c:v>5.7210000000000001E-8</c:v>
                </c:pt>
                <c:pt idx="782">
                  <c:v>5.7369999999999997E-8</c:v>
                </c:pt>
                <c:pt idx="783">
                  <c:v>5.7270000000000003E-8</c:v>
                </c:pt>
                <c:pt idx="784">
                  <c:v>5.7270000000000003E-8</c:v>
                </c:pt>
                <c:pt idx="785">
                  <c:v>5.7369999999999997E-8</c:v>
                </c:pt>
                <c:pt idx="786">
                  <c:v>5.7270000000000003E-8</c:v>
                </c:pt>
                <c:pt idx="787">
                  <c:v>5.7369999999999997E-8</c:v>
                </c:pt>
                <c:pt idx="788">
                  <c:v>5.7420000000000001E-8</c:v>
                </c:pt>
                <c:pt idx="789">
                  <c:v>5.7369999999999997E-8</c:v>
                </c:pt>
                <c:pt idx="790">
                  <c:v>5.732E-8</c:v>
                </c:pt>
                <c:pt idx="791">
                  <c:v>5.732E-8</c:v>
                </c:pt>
                <c:pt idx="792">
                  <c:v>5.7420000000000001E-8</c:v>
                </c:pt>
                <c:pt idx="793">
                  <c:v>5.7420000000000001E-8</c:v>
                </c:pt>
                <c:pt idx="794">
                  <c:v>5.7420000000000001E-8</c:v>
                </c:pt>
                <c:pt idx="795">
                  <c:v>5.7369999999999997E-8</c:v>
                </c:pt>
                <c:pt idx="796">
                  <c:v>5.7420000000000001E-8</c:v>
                </c:pt>
                <c:pt idx="797">
                  <c:v>5.732E-8</c:v>
                </c:pt>
                <c:pt idx="798">
                  <c:v>5.7369999999999997E-8</c:v>
                </c:pt>
                <c:pt idx="799">
                  <c:v>5.7369999999999997E-8</c:v>
                </c:pt>
                <c:pt idx="800">
                  <c:v>5.732E-8</c:v>
                </c:pt>
                <c:pt idx="801">
                  <c:v>5.7420000000000001E-8</c:v>
                </c:pt>
                <c:pt idx="802">
                  <c:v>5.7469999999999998E-8</c:v>
                </c:pt>
                <c:pt idx="803">
                  <c:v>5.7469999999999998E-8</c:v>
                </c:pt>
                <c:pt idx="804">
                  <c:v>5.7369999999999997E-8</c:v>
                </c:pt>
                <c:pt idx="805">
                  <c:v>5.7420000000000001E-8</c:v>
                </c:pt>
                <c:pt idx="806">
                  <c:v>5.7420000000000001E-8</c:v>
                </c:pt>
                <c:pt idx="807">
                  <c:v>5.7420000000000001E-8</c:v>
                </c:pt>
                <c:pt idx="808">
                  <c:v>5.7469999999999998E-8</c:v>
                </c:pt>
                <c:pt idx="809">
                  <c:v>5.7469999999999998E-8</c:v>
                </c:pt>
                <c:pt idx="810">
                  <c:v>5.7420000000000001E-8</c:v>
                </c:pt>
                <c:pt idx="811">
                  <c:v>5.7469999999999998E-8</c:v>
                </c:pt>
                <c:pt idx="812">
                  <c:v>5.753E-8</c:v>
                </c:pt>
                <c:pt idx="813">
                  <c:v>5.7420000000000001E-8</c:v>
                </c:pt>
                <c:pt idx="814">
                  <c:v>5.7469999999999998E-8</c:v>
                </c:pt>
                <c:pt idx="815">
                  <c:v>5.7579999999999997E-8</c:v>
                </c:pt>
                <c:pt idx="816">
                  <c:v>5.753E-8</c:v>
                </c:pt>
                <c:pt idx="817">
                  <c:v>5.7579999999999997E-8</c:v>
                </c:pt>
                <c:pt idx="818">
                  <c:v>5.7579999999999997E-8</c:v>
                </c:pt>
                <c:pt idx="819">
                  <c:v>5.7630000000000001E-8</c:v>
                </c:pt>
                <c:pt idx="820">
                  <c:v>5.7630000000000001E-8</c:v>
                </c:pt>
                <c:pt idx="821">
                  <c:v>5.7579999999999997E-8</c:v>
                </c:pt>
                <c:pt idx="822">
                  <c:v>5.7579999999999997E-8</c:v>
                </c:pt>
                <c:pt idx="823">
                  <c:v>5.753E-8</c:v>
                </c:pt>
                <c:pt idx="824">
                  <c:v>5.7630000000000001E-8</c:v>
                </c:pt>
                <c:pt idx="825">
                  <c:v>5.7579999999999997E-8</c:v>
                </c:pt>
                <c:pt idx="826">
                  <c:v>5.753E-8</c:v>
                </c:pt>
                <c:pt idx="827">
                  <c:v>5.7579999999999997E-8</c:v>
                </c:pt>
                <c:pt idx="828">
                  <c:v>5.7679999999999998E-8</c:v>
                </c:pt>
                <c:pt idx="829">
                  <c:v>5.7630000000000001E-8</c:v>
                </c:pt>
                <c:pt idx="830">
                  <c:v>5.7630000000000001E-8</c:v>
                </c:pt>
                <c:pt idx="831">
                  <c:v>5.7630000000000001E-8</c:v>
                </c:pt>
                <c:pt idx="832">
                  <c:v>5.7679999999999998E-8</c:v>
                </c:pt>
                <c:pt idx="833">
                  <c:v>5.7630000000000001E-8</c:v>
                </c:pt>
                <c:pt idx="834">
                  <c:v>5.7679999999999998E-8</c:v>
                </c:pt>
                <c:pt idx="835">
                  <c:v>5.7730000000000001E-8</c:v>
                </c:pt>
                <c:pt idx="836">
                  <c:v>5.7679999999999998E-8</c:v>
                </c:pt>
                <c:pt idx="837">
                  <c:v>5.7679999999999998E-8</c:v>
                </c:pt>
                <c:pt idx="838">
                  <c:v>5.7779999999999999E-8</c:v>
                </c:pt>
                <c:pt idx="839">
                  <c:v>5.7730000000000001E-8</c:v>
                </c:pt>
                <c:pt idx="840">
                  <c:v>5.7730000000000001E-8</c:v>
                </c:pt>
                <c:pt idx="841">
                  <c:v>5.7679999999999998E-8</c:v>
                </c:pt>
                <c:pt idx="842">
                  <c:v>5.7730000000000001E-8</c:v>
                </c:pt>
                <c:pt idx="843">
                  <c:v>5.7779999999999999E-8</c:v>
                </c:pt>
                <c:pt idx="844">
                  <c:v>5.7730000000000001E-8</c:v>
                </c:pt>
                <c:pt idx="845">
                  <c:v>5.7779999999999999E-8</c:v>
                </c:pt>
                <c:pt idx="846">
                  <c:v>5.7730000000000001E-8</c:v>
                </c:pt>
                <c:pt idx="847">
                  <c:v>5.7779999999999999E-8</c:v>
                </c:pt>
                <c:pt idx="848">
                  <c:v>5.7730000000000001E-8</c:v>
                </c:pt>
                <c:pt idx="849">
                  <c:v>5.7779999999999999E-8</c:v>
                </c:pt>
                <c:pt idx="850">
                  <c:v>5.784E-8</c:v>
                </c:pt>
                <c:pt idx="851">
                  <c:v>5.7779999999999999E-8</c:v>
                </c:pt>
                <c:pt idx="852">
                  <c:v>5.7730000000000001E-8</c:v>
                </c:pt>
                <c:pt idx="853">
                  <c:v>5.7730000000000001E-8</c:v>
                </c:pt>
                <c:pt idx="854">
                  <c:v>5.7779999999999999E-8</c:v>
                </c:pt>
                <c:pt idx="855">
                  <c:v>5.7779999999999999E-8</c:v>
                </c:pt>
                <c:pt idx="856">
                  <c:v>5.784E-8</c:v>
                </c:pt>
                <c:pt idx="857">
                  <c:v>5.7889999999999998E-8</c:v>
                </c:pt>
                <c:pt idx="858">
                  <c:v>5.784E-8</c:v>
                </c:pt>
                <c:pt idx="859">
                  <c:v>5.784E-8</c:v>
                </c:pt>
                <c:pt idx="860">
                  <c:v>5.7889999999999998E-8</c:v>
                </c:pt>
                <c:pt idx="861">
                  <c:v>5.7889999999999998E-8</c:v>
                </c:pt>
                <c:pt idx="862">
                  <c:v>5.784E-8</c:v>
                </c:pt>
                <c:pt idx="863">
                  <c:v>5.784E-8</c:v>
                </c:pt>
                <c:pt idx="864">
                  <c:v>5.784E-8</c:v>
                </c:pt>
                <c:pt idx="865">
                  <c:v>5.784E-8</c:v>
                </c:pt>
                <c:pt idx="866">
                  <c:v>5.7940000000000001E-8</c:v>
                </c:pt>
                <c:pt idx="867">
                  <c:v>5.7889999999999998E-8</c:v>
                </c:pt>
                <c:pt idx="868">
                  <c:v>5.7889999999999998E-8</c:v>
                </c:pt>
                <c:pt idx="869">
                  <c:v>5.784E-8</c:v>
                </c:pt>
                <c:pt idx="870">
                  <c:v>5.7989999999999998E-8</c:v>
                </c:pt>
                <c:pt idx="871">
                  <c:v>5.7989999999999998E-8</c:v>
                </c:pt>
                <c:pt idx="872">
                  <c:v>5.7889999999999998E-8</c:v>
                </c:pt>
                <c:pt idx="873">
                  <c:v>5.7889999999999998E-8</c:v>
                </c:pt>
                <c:pt idx="874">
                  <c:v>5.7889999999999998E-8</c:v>
                </c:pt>
                <c:pt idx="875">
                  <c:v>5.7940000000000001E-8</c:v>
                </c:pt>
                <c:pt idx="876">
                  <c:v>5.7940000000000001E-8</c:v>
                </c:pt>
                <c:pt idx="877">
                  <c:v>5.8040000000000002E-8</c:v>
                </c:pt>
                <c:pt idx="878">
                  <c:v>5.7940000000000001E-8</c:v>
                </c:pt>
                <c:pt idx="879">
                  <c:v>5.7940000000000001E-8</c:v>
                </c:pt>
                <c:pt idx="880">
                  <c:v>5.7989999999999998E-8</c:v>
                </c:pt>
                <c:pt idx="881">
                  <c:v>5.7989999999999998E-8</c:v>
                </c:pt>
                <c:pt idx="882">
                  <c:v>5.7940000000000001E-8</c:v>
                </c:pt>
                <c:pt idx="883">
                  <c:v>5.8040000000000002E-8</c:v>
                </c:pt>
                <c:pt idx="884">
                  <c:v>5.8040000000000002E-8</c:v>
                </c:pt>
                <c:pt idx="885">
                  <c:v>5.7940000000000001E-8</c:v>
                </c:pt>
                <c:pt idx="886">
                  <c:v>5.8040000000000002E-8</c:v>
                </c:pt>
                <c:pt idx="887">
                  <c:v>5.8099999999999997E-8</c:v>
                </c:pt>
                <c:pt idx="888">
                  <c:v>5.8099999999999997E-8</c:v>
                </c:pt>
                <c:pt idx="889">
                  <c:v>5.8040000000000002E-8</c:v>
                </c:pt>
                <c:pt idx="890">
                  <c:v>5.8099999999999997E-8</c:v>
                </c:pt>
                <c:pt idx="891">
                  <c:v>5.8150000000000001E-8</c:v>
                </c:pt>
                <c:pt idx="892">
                  <c:v>5.8040000000000002E-8</c:v>
                </c:pt>
                <c:pt idx="893">
                  <c:v>5.7989999999999998E-8</c:v>
                </c:pt>
                <c:pt idx="894">
                  <c:v>5.8150000000000001E-8</c:v>
                </c:pt>
                <c:pt idx="895">
                  <c:v>5.8150000000000001E-8</c:v>
                </c:pt>
                <c:pt idx="896">
                  <c:v>5.8150000000000001E-8</c:v>
                </c:pt>
                <c:pt idx="897">
                  <c:v>5.8099999999999997E-8</c:v>
                </c:pt>
                <c:pt idx="898">
                  <c:v>5.8199999999999998E-8</c:v>
                </c:pt>
                <c:pt idx="899">
                  <c:v>5.8099999999999997E-8</c:v>
                </c:pt>
                <c:pt idx="900">
                  <c:v>5.8150000000000001E-8</c:v>
                </c:pt>
                <c:pt idx="901">
                  <c:v>5.8150000000000001E-8</c:v>
                </c:pt>
                <c:pt idx="902">
                  <c:v>5.8150000000000001E-8</c:v>
                </c:pt>
                <c:pt idx="903">
                  <c:v>5.8150000000000001E-8</c:v>
                </c:pt>
                <c:pt idx="904">
                  <c:v>5.8150000000000001E-8</c:v>
                </c:pt>
                <c:pt idx="905">
                  <c:v>5.8150000000000001E-8</c:v>
                </c:pt>
                <c:pt idx="906">
                  <c:v>5.8150000000000001E-8</c:v>
                </c:pt>
                <c:pt idx="907">
                  <c:v>5.8199999999999998E-8</c:v>
                </c:pt>
                <c:pt idx="908">
                  <c:v>5.8099999999999997E-8</c:v>
                </c:pt>
                <c:pt idx="909">
                  <c:v>5.8150000000000001E-8</c:v>
                </c:pt>
                <c:pt idx="910">
                  <c:v>5.8150000000000001E-8</c:v>
                </c:pt>
                <c:pt idx="911">
                  <c:v>5.8099999999999997E-8</c:v>
                </c:pt>
                <c:pt idx="912">
                  <c:v>5.8199999999999998E-8</c:v>
                </c:pt>
                <c:pt idx="913">
                  <c:v>5.8199999999999998E-8</c:v>
                </c:pt>
                <c:pt idx="914">
                  <c:v>5.8199999999999998E-8</c:v>
                </c:pt>
                <c:pt idx="915">
                  <c:v>5.8199999999999998E-8</c:v>
                </c:pt>
                <c:pt idx="916">
                  <c:v>5.8250000000000002E-8</c:v>
                </c:pt>
                <c:pt idx="917">
                  <c:v>5.8250000000000002E-8</c:v>
                </c:pt>
                <c:pt idx="918">
                  <c:v>5.8309999999999997E-8</c:v>
                </c:pt>
                <c:pt idx="919">
                  <c:v>5.8199999999999998E-8</c:v>
                </c:pt>
                <c:pt idx="920">
                  <c:v>5.8250000000000002E-8</c:v>
                </c:pt>
                <c:pt idx="921">
                  <c:v>5.8250000000000002E-8</c:v>
                </c:pt>
                <c:pt idx="922">
                  <c:v>5.8250000000000002E-8</c:v>
                </c:pt>
                <c:pt idx="923">
                  <c:v>5.8309999999999997E-8</c:v>
                </c:pt>
                <c:pt idx="924">
                  <c:v>5.8360000000000001E-8</c:v>
                </c:pt>
                <c:pt idx="925">
                  <c:v>5.8250000000000002E-8</c:v>
                </c:pt>
                <c:pt idx="926">
                  <c:v>5.8309999999999997E-8</c:v>
                </c:pt>
                <c:pt idx="927">
                  <c:v>5.8360000000000001E-8</c:v>
                </c:pt>
                <c:pt idx="928">
                  <c:v>5.8309999999999997E-8</c:v>
                </c:pt>
                <c:pt idx="929">
                  <c:v>5.8309999999999997E-8</c:v>
                </c:pt>
                <c:pt idx="930">
                  <c:v>5.8309999999999997E-8</c:v>
                </c:pt>
                <c:pt idx="931">
                  <c:v>5.8360000000000001E-8</c:v>
                </c:pt>
                <c:pt idx="932">
                  <c:v>5.8409999999999998E-8</c:v>
                </c:pt>
                <c:pt idx="933">
                  <c:v>5.8360000000000001E-8</c:v>
                </c:pt>
                <c:pt idx="934">
                  <c:v>5.847E-8</c:v>
                </c:pt>
                <c:pt idx="935">
                  <c:v>5.8309999999999997E-8</c:v>
                </c:pt>
                <c:pt idx="936">
                  <c:v>5.8250000000000002E-8</c:v>
                </c:pt>
                <c:pt idx="937">
                  <c:v>5.8409999999999998E-8</c:v>
                </c:pt>
                <c:pt idx="938">
                  <c:v>5.8360000000000001E-8</c:v>
                </c:pt>
                <c:pt idx="939">
                  <c:v>5.8309999999999997E-8</c:v>
                </c:pt>
                <c:pt idx="940">
                  <c:v>5.8409999999999998E-8</c:v>
                </c:pt>
                <c:pt idx="941">
                  <c:v>5.8309999999999997E-8</c:v>
                </c:pt>
                <c:pt idx="942">
                  <c:v>5.847E-8</c:v>
                </c:pt>
                <c:pt idx="943">
                  <c:v>5.8409999999999998E-8</c:v>
                </c:pt>
                <c:pt idx="944">
                  <c:v>5.8360000000000001E-8</c:v>
                </c:pt>
                <c:pt idx="945">
                  <c:v>5.8360000000000001E-8</c:v>
                </c:pt>
                <c:pt idx="946">
                  <c:v>5.8360000000000001E-8</c:v>
                </c:pt>
                <c:pt idx="947">
                  <c:v>5.8409999999999998E-8</c:v>
                </c:pt>
                <c:pt idx="948">
                  <c:v>5.8409999999999998E-8</c:v>
                </c:pt>
                <c:pt idx="949">
                  <c:v>5.847E-8</c:v>
                </c:pt>
                <c:pt idx="950">
                  <c:v>5.8409999999999998E-8</c:v>
                </c:pt>
                <c:pt idx="951">
                  <c:v>5.8409999999999998E-8</c:v>
                </c:pt>
                <c:pt idx="952">
                  <c:v>5.8360000000000001E-8</c:v>
                </c:pt>
                <c:pt idx="953">
                  <c:v>5.847E-8</c:v>
                </c:pt>
                <c:pt idx="954">
                  <c:v>5.8360000000000001E-8</c:v>
                </c:pt>
                <c:pt idx="955">
                  <c:v>5.8519999999999997E-8</c:v>
                </c:pt>
                <c:pt idx="956">
                  <c:v>5.8519999999999997E-8</c:v>
                </c:pt>
                <c:pt idx="957">
                  <c:v>5.8519999999999997E-8</c:v>
                </c:pt>
                <c:pt idx="958">
                  <c:v>5.847E-8</c:v>
                </c:pt>
                <c:pt idx="959">
                  <c:v>5.8519999999999997E-8</c:v>
                </c:pt>
                <c:pt idx="960">
                  <c:v>5.847E-8</c:v>
                </c:pt>
                <c:pt idx="961">
                  <c:v>5.8519999999999997E-8</c:v>
                </c:pt>
                <c:pt idx="962">
                  <c:v>5.847E-8</c:v>
                </c:pt>
                <c:pt idx="963">
                  <c:v>5.8570000000000001E-8</c:v>
                </c:pt>
                <c:pt idx="964">
                  <c:v>5.8570000000000001E-8</c:v>
                </c:pt>
                <c:pt idx="965">
                  <c:v>5.8570000000000001E-8</c:v>
                </c:pt>
                <c:pt idx="966">
                  <c:v>5.8619999999999998E-8</c:v>
                </c:pt>
                <c:pt idx="967">
                  <c:v>5.8619999999999998E-8</c:v>
                </c:pt>
                <c:pt idx="968">
                  <c:v>5.8570000000000001E-8</c:v>
                </c:pt>
                <c:pt idx="969">
                  <c:v>5.8619999999999998E-8</c:v>
                </c:pt>
                <c:pt idx="970">
                  <c:v>5.8619999999999998E-8</c:v>
                </c:pt>
                <c:pt idx="971">
                  <c:v>5.8619999999999998E-8</c:v>
                </c:pt>
                <c:pt idx="972">
                  <c:v>5.8519999999999997E-8</c:v>
                </c:pt>
                <c:pt idx="973">
                  <c:v>5.8619999999999998E-8</c:v>
                </c:pt>
                <c:pt idx="974">
                  <c:v>5.8619999999999998E-8</c:v>
                </c:pt>
                <c:pt idx="975">
                  <c:v>5.8619999999999998E-8</c:v>
                </c:pt>
                <c:pt idx="976">
                  <c:v>5.8729999999999997E-8</c:v>
                </c:pt>
                <c:pt idx="977">
                  <c:v>5.8619999999999998E-8</c:v>
                </c:pt>
                <c:pt idx="978">
                  <c:v>5.868E-8</c:v>
                </c:pt>
                <c:pt idx="979">
                  <c:v>5.868E-8</c:v>
                </c:pt>
                <c:pt idx="980">
                  <c:v>5.8729999999999997E-8</c:v>
                </c:pt>
                <c:pt idx="981">
                  <c:v>5.8619999999999998E-8</c:v>
                </c:pt>
                <c:pt idx="982">
                  <c:v>5.868E-8</c:v>
                </c:pt>
                <c:pt idx="983">
                  <c:v>5.8619999999999998E-8</c:v>
                </c:pt>
                <c:pt idx="984">
                  <c:v>5.8729999999999997E-8</c:v>
                </c:pt>
                <c:pt idx="985">
                  <c:v>5.8619999999999998E-8</c:v>
                </c:pt>
                <c:pt idx="986">
                  <c:v>5.8729999999999997E-8</c:v>
                </c:pt>
                <c:pt idx="987">
                  <c:v>5.8729999999999997E-8</c:v>
                </c:pt>
                <c:pt idx="988">
                  <c:v>5.8619999999999998E-8</c:v>
                </c:pt>
                <c:pt idx="989">
                  <c:v>5.868E-8</c:v>
                </c:pt>
                <c:pt idx="990">
                  <c:v>5.868E-8</c:v>
                </c:pt>
                <c:pt idx="991">
                  <c:v>5.8829999999999998E-8</c:v>
                </c:pt>
                <c:pt idx="992">
                  <c:v>5.8829999999999998E-8</c:v>
                </c:pt>
                <c:pt idx="993">
                  <c:v>5.8780000000000001E-8</c:v>
                </c:pt>
                <c:pt idx="994">
                  <c:v>5.868E-8</c:v>
                </c:pt>
                <c:pt idx="995">
                  <c:v>5.8780000000000001E-8</c:v>
                </c:pt>
                <c:pt idx="996">
                  <c:v>5.8829999999999998E-8</c:v>
                </c:pt>
                <c:pt idx="997">
                  <c:v>5.8780000000000001E-8</c:v>
                </c:pt>
                <c:pt idx="998">
                  <c:v>5.8729999999999997E-8</c:v>
                </c:pt>
                <c:pt idx="999">
                  <c:v>5.8729999999999997E-8</c:v>
                </c:pt>
                <c:pt idx="1000">
                  <c:v>5.8780000000000001E-8</c:v>
                </c:pt>
                <c:pt idx="1001">
                  <c:v>5.889E-8</c:v>
                </c:pt>
                <c:pt idx="1002">
                  <c:v>5.8729999999999997E-8</c:v>
                </c:pt>
                <c:pt idx="1003">
                  <c:v>5.8780000000000001E-8</c:v>
                </c:pt>
                <c:pt idx="1004">
                  <c:v>5.889E-8</c:v>
                </c:pt>
                <c:pt idx="1005">
                  <c:v>5.8780000000000001E-8</c:v>
                </c:pt>
                <c:pt idx="1006">
                  <c:v>5.8829999999999998E-8</c:v>
                </c:pt>
                <c:pt idx="1007">
                  <c:v>5.8780000000000001E-8</c:v>
                </c:pt>
                <c:pt idx="1008">
                  <c:v>5.8939999999999997E-8</c:v>
                </c:pt>
                <c:pt idx="1009">
                  <c:v>5.8780000000000001E-8</c:v>
                </c:pt>
                <c:pt idx="1010">
                  <c:v>5.8729999999999997E-8</c:v>
                </c:pt>
                <c:pt idx="1011">
                  <c:v>5.8829999999999998E-8</c:v>
                </c:pt>
                <c:pt idx="1012">
                  <c:v>5.889E-8</c:v>
                </c:pt>
                <c:pt idx="1013">
                  <c:v>5.889E-8</c:v>
                </c:pt>
                <c:pt idx="1014">
                  <c:v>5.8829999999999998E-8</c:v>
                </c:pt>
                <c:pt idx="1015">
                  <c:v>5.889E-8</c:v>
                </c:pt>
                <c:pt idx="1016">
                  <c:v>5.889E-8</c:v>
                </c:pt>
                <c:pt idx="1017">
                  <c:v>5.8829999999999998E-8</c:v>
                </c:pt>
                <c:pt idx="1018">
                  <c:v>5.8829999999999998E-8</c:v>
                </c:pt>
                <c:pt idx="1019">
                  <c:v>5.8939999999999997E-8</c:v>
                </c:pt>
                <c:pt idx="1020">
                  <c:v>5.8829999999999998E-8</c:v>
                </c:pt>
                <c:pt idx="1021">
                  <c:v>5.889E-8</c:v>
                </c:pt>
                <c:pt idx="1022">
                  <c:v>5.8939999999999997E-8</c:v>
                </c:pt>
                <c:pt idx="1023">
                  <c:v>5.8939999999999997E-8</c:v>
                </c:pt>
                <c:pt idx="1024">
                  <c:v>5.889E-8</c:v>
                </c:pt>
                <c:pt idx="1025">
                  <c:v>5.8990000000000001E-8</c:v>
                </c:pt>
                <c:pt idx="1026">
                  <c:v>5.8939999999999997E-8</c:v>
                </c:pt>
                <c:pt idx="1027">
                  <c:v>5.889E-8</c:v>
                </c:pt>
                <c:pt idx="1028">
                  <c:v>5.8990000000000001E-8</c:v>
                </c:pt>
                <c:pt idx="1029">
                  <c:v>5.8990000000000001E-8</c:v>
                </c:pt>
                <c:pt idx="1030">
                  <c:v>5.8990000000000001E-8</c:v>
                </c:pt>
                <c:pt idx="1031">
                  <c:v>5.9050000000000003E-8</c:v>
                </c:pt>
                <c:pt idx="1032">
                  <c:v>5.9050000000000003E-8</c:v>
                </c:pt>
                <c:pt idx="1033">
                  <c:v>5.91E-8</c:v>
                </c:pt>
                <c:pt idx="1034">
                  <c:v>5.9050000000000003E-8</c:v>
                </c:pt>
                <c:pt idx="1035">
                  <c:v>5.91E-8</c:v>
                </c:pt>
                <c:pt idx="1036">
                  <c:v>5.9050000000000003E-8</c:v>
                </c:pt>
                <c:pt idx="1037">
                  <c:v>5.9149999999999997E-8</c:v>
                </c:pt>
                <c:pt idx="1038">
                  <c:v>5.9050000000000003E-8</c:v>
                </c:pt>
                <c:pt idx="1039">
                  <c:v>5.91E-8</c:v>
                </c:pt>
                <c:pt idx="1040">
                  <c:v>5.9149999999999997E-8</c:v>
                </c:pt>
                <c:pt idx="1041">
                  <c:v>5.91E-8</c:v>
                </c:pt>
                <c:pt idx="1042">
                  <c:v>5.9050000000000003E-8</c:v>
                </c:pt>
                <c:pt idx="1043">
                  <c:v>5.9209999999999999E-8</c:v>
                </c:pt>
                <c:pt idx="1044">
                  <c:v>5.91E-8</c:v>
                </c:pt>
                <c:pt idx="1045">
                  <c:v>5.91E-8</c:v>
                </c:pt>
                <c:pt idx="1046">
                  <c:v>5.91E-8</c:v>
                </c:pt>
                <c:pt idx="1047">
                  <c:v>5.9149999999999997E-8</c:v>
                </c:pt>
                <c:pt idx="1048">
                  <c:v>5.9149999999999997E-8</c:v>
                </c:pt>
                <c:pt idx="1049">
                  <c:v>5.9149999999999997E-8</c:v>
                </c:pt>
                <c:pt idx="1050">
                  <c:v>5.9149999999999997E-8</c:v>
                </c:pt>
                <c:pt idx="1051">
                  <c:v>5.9149999999999997E-8</c:v>
                </c:pt>
                <c:pt idx="1052">
                  <c:v>5.9209999999999999E-8</c:v>
                </c:pt>
                <c:pt idx="1053">
                  <c:v>5.9149999999999997E-8</c:v>
                </c:pt>
                <c:pt idx="1054">
                  <c:v>5.9149999999999997E-8</c:v>
                </c:pt>
                <c:pt idx="1055">
                  <c:v>5.9149999999999997E-8</c:v>
                </c:pt>
                <c:pt idx="1056">
                  <c:v>5.9209999999999999E-8</c:v>
                </c:pt>
                <c:pt idx="1057">
                  <c:v>5.931E-8</c:v>
                </c:pt>
                <c:pt idx="1058">
                  <c:v>5.9260000000000003E-8</c:v>
                </c:pt>
                <c:pt idx="1059">
                  <c:v>5.9260000000000003E-8</c:v>
                </c:pt>
                <c:pt idx="1060">
                  <c:v>5.931E-8</c:v>
                </c:pt>
                <c:pt idx="1061">
                  <c:v>5.9470000000000002E-8</c:v>
                </c:pt>
                <c:pt idx="1062">
                  <c:v>5.9370000000000002E-8</c:v>
                </c:pt>
                <c:pt idx="1063">
                  <c:v>5.9260000000000003E-8</c:v>
                </c:pt>
                <c:pt idx="1064">
                  <c:v>5.9370000000000002E-8</c:v>
                </c:pt>
                <c:pt idx="1065">
                  <c:v>5.9370000000000002E-8</c:v>
                </c:pt>
                <c:pt idx="1066">
                  <c:v>5.931E-8</c:v>
                </c:pt>
                <c:pt idx="1067">
                  <c:v>5.9370000000000002E-8</c:v>
                </c:pt>
                <c:pt idx="1068">
                  <c:v>5.9419999999999999E-8</c:v>
                </c:pt>
                <c:pt idx="1069">
                  <c:v>5.9419999999999999E-8</c:v>
                </c:pt>
                <c:pt idx="1070">
                  <c:v>5.9470000000000002E-8</c:v>
                </c:pt>
                <c:pt idx="1071">
                  <c:v>5.9419999999999999E-8</c:v>
                </c:pt>
                <c:pt idx="1072">
                  <c:v>5.9419999999999999E-8</c:v>
                </c:pt>
                <c:pt idx="1073">
                  <c:v>5.9419999999999999E-8</c:v>
                </c:pt>
                <c:pt idx="1074">
                  <c:v>5.9419999999999999E-8</c:v>
                </c:pt>
                <c:pt idx="1075">
                  <c:v>5.9470000000000002E-8</c:v>
                </c:pt>
                <c:pt idx="1076">
                  <c:v>5.9370000000000002E-8</c:v>
                </c:pt>
                <c:pt idx="1077">
                  <c:v>5.9370000000000002E-8</c:v>
                </c:pt>
                <c:pt idx="1078">
                  <c:v>5.9370000000000002E-8</c:v>
                </c:pt>
                <c:pt idx="1079">
                  <c:v>5.9370000000000002E-8</c:v>
                </c:pt>
                <c:pt idx="1080">
                  <c:v>5.9470000000000002E-8</c:v>
                </c:pt>
                <c:pt idx="1081">
                  <c:v>5.9529999999999998E-8</c:v>
                </c:pt>
                <c:pt idx="1082">
                  <c:v>5.9470000000000002E-8</c:v>
                </c:pt>
                <c:pt idx="1083">
                  <c:v>5.9419999999999999E-8</c:v>
                </c:pt>
                <c:pt idx="1084">
                  <c:v>5.9419999999999999E-8</c:v>
                </c:pt>
                <c:pt idx="1085">
                  <c:v>5.9470000000000002E-8</c:v>
                </c:pt>
                <c:pt idx="1086">
                  <c:v>5.9419999999999999E-8</c:v>
                </c:pt>
                <c:pt idx="1087">
                  <c:v>5.9470000000000002E-8</c:v>
                </c:pt>
                <c:pt idx="1088">
                  <c:v>5.9470000000000002E-8</c:v>
                </c:pt>
                <c:pt idx="1089">
                  <c:v>5.9470000000000002E-8</c:v>
                </c:pt>
                <c:pt idx="1090">
                  <c:v>5.9529999999999998E-8</c:v>
                </c:pt>
                <c:pt idx="1091">
                  <c:v>5.9419999999999999E-8</c:v>
                </c:pt>
                <c:pt idx="1092">
                  <c:v>5.9470000000000002E-8</c:v>
                </c:pt>
                <c:pt idx="1093">
                  <c:v>5.9470000000000002E-8</c:v>
                </c:pt>
                <c:pt idx="1094">
                  <c:v>5.9580000000000001E-8</c:v>
                </c:pt>
                <c:pt idx="1095">
                  <c:v>5.9470000000000002E-8</c:v>
                </c:pt>
                <c:pt idx="1096">
                  <c:v>5.9529999999999998E-8</c:v>
                </c:pt>
                <c:pt idx="1097">
                  <c:v>5.9470000000000002E-8</c:v>
                </c:pt>
                <c:pt idx="1098">
                  <c:v>5.9470000000000002E-8</c:v>
                </c:pt>
                <c:pt idx="1099">
                  <c:v>5.9529999999999998E-8</c:v>
                </c:pt>
                <c:pt idx="1100">
                  <c:v>5.9529999999999998E-8</c:v>
                </c:pt>
                <c:pt idx="1101">
                  <c:v>5.9529999999999998E-8</c:v>
                </c:pt>
                <c:pt idx="1102">
                  <c:v>5.9529999999999998E-8</c:v>
                </c:pt>
                <c:pt idx="1103">
                  <c:v>5.9529999999999998E-8</c:v>
                </c:pt>
                <c:pt idx="1104">
                  <c:v>5.9470000000000002E-8</c:v>
                </c:pt>
                <c:pt idx="1105">
                  <c:v>5.9580000000000001E-8</c:v>
                </c:pt>
                <c:pt idx="1106">
                  <c:v>5.9639999999999997E-8</c:v>
                </c:pt>
                <c:pt idx="1107">
                  <c:v>5.9529999999999998E-8</c:v>
                </c:pt>
                <c:pt idx="1108">
                  <c:v>5.969E-8</c:v>
                </c:pt>
                <c:pt idx="1109">
                  <c:v>5.9639999999999997E-8</c:v>
                </c:pt>
                <c:pt idx="1110">
                  <c:v>5.9639999999999997E-8</c:v>
                </c:pt>
                <c:pt idx="1111">
                  <c:v>5.9639999999999997E-8</c:v>
                </c:pt>
                <c:pt idx="1112">
                  <c:v>5.9639999999999997E-8</c:v>
                </c:pt>
                <c:pt idx="1113">
                  <c:v>5.9580000000000001E-8</c:v>
                </c:pt>
                <c:pt idx="1114">
                  <c:v>5.969E-8</c:v>
                </c:pt>
                <c:pt idx="1115">
                  <c:v>5.9639999999999997E-8</c:v>
                </c:pt>
                <c:pt idx="1116">
                  <c:v>5.969E-8</c:v>
                </c:pt>
                <c:pt idx="1117">
                  <c:v>5.9740000000000004E-8</c:v>
                </c:pt>
                <c:pt idx="1118">
                  <c:v>5.9800000000000006E-8</c:v>
                </c:pt>
                <c:pt idx="1119">
                  <c:v>5.9740000000000004E-8</c:v>
                </c:pt>
                <c:pt idx="1120">
                  <c:v>5.9800000000000006E-8</c:v>
                </c:pt>
                <c:pt idx="1121">
                  <c:v>5.9740000000000004E-8</c:v>
                </c:pt>
                <c:pt idx="1122">
                  <c:v>5.9800000000000006E-8</c:v>
                </c:pt>
                <c:pt idx="1123">
                  <c:v>5.9849999999999997E-8</c:v>
                </c:pt>
                <c:pt idx="1124">
                  <c:v>5.9849999999999997E-8</c:v>
                </c:pt>
                <c:pt idx="1125">
                  <c:v>5.9740000000000004E-8</c:v>
                </c:pt>
                <c:pt idx="1126">
                  <c:v>5.9740000000000004E-8</c:v>
                </c:pt>
                <c:pt idx="1127">
                  <c:v>5.9740000000000004E-8</c:v>
                </c:pt>
                <c:pt idx="1128">
                  <c:v>5.9740000000000004E-8</c:v>
                </c:pt>
                <c:pt idx="1129">
                  <c:v>5.969E-8</c:v>
                </c:pt>
                <c:pt idx="1130">
                  <c:v>5.9800000000000006E-8</c:v>
                </c:pt>
                <c:pt idx="1131">
                  <c:v>5.9740000000000004E-8</c:v>
                </c:pt>
                <c:pt idx="1132">
                  <c:v>5.9740000000000004E-8</c:v>
                </c:pt>
                <c:pt idx="1133">
                  <c:v>5.969E-8</c:v>
                </c:pt>
                <c:pt idx="1134">
                  <c:v>5.969E-8</c:v>
                </c:pt>
                <c:pt idx="1135">
                  <c:v>5.969E-8</c:v>
                </c:pt>
                <c:pt idx="1136">
                  <c:v>5.9800000000000006E-8</c:v>
                </c:pt>
                <c:pt idx="1137">
                  <c:v>5.969E-8</c:v>
                </c:pt>
                <c:pt idx="1138">
                  <c:v>5.9800000000000006E-8</c:v>
                </c:pt>
                <c:pt idx="1139">
                  <c:v>5.9800000000000006E-8</c:v>
                </c:pt>
                <c:pt idx="1140">
                  <c:v>5.9740000000000004E-8</c:v>
                </c:pt>
                <c:pt idx="1141">
                  <c:v>5.9740000000000004E-8</c:v>
                </c:pt>
                <c:pt idx="1142">
                  <c:v>5.969E-8</c:v>
                </c:pt>
                <c:pt idx="1143">
                  <c:v>5.9740000000000004E-8</c:v>
                </c:pt>
                <c:pt idx="1144">
                  <c:v>5.9800000000000006E-8</c:v>
                </c:pt>
                <c:pt idx="1145">
                  <c:v>5.9800000000000006E-8</c:v>
                </c:pt>
                <c:pt idx="1146">
                  <c:v>5.9740000000000004E-8</c:v>
                </c:pt>
                <c:pt idx="1147">
                  <c:v>5.9740000000000004E-8</c:v>
                </c:pt>
                <c:pt idx="1148">
                  <c:v>5.9800000000000006E-8</c:v>
                </c:pt>
                <c:pt idx="1149">
                  <c:v>5.9800000000000006E-8</c:v>
                </c:pt>
                <c:pt idx="1150">
                  <c:v>5.969E-8</c:v>
                </c:pt>
                <c:pt idx="1151">
                  <c:v>5.9849999999999997E-8</c:v>
                </c:pt>
                <c:pt idx="1152">
                  <c:v>5.9800000000000006E-8</c:v>
                </c:pt>
                <c:pt idx="1153">
                  <c:v>5.9800000000000006E-8</c:v>
                </c:pt>
                <c:pt idx="1154">
                  <c:v>5.99E-8</c:v>
                </c:pt>
                <c:pt idx="1155">
                  <c:v>5.99E-8</c:v>
                </c:pt>
                <c:pt idx="1156">
                  <c:v>5.9849999999999997E-8</c:v>
                </c:pt>
                <c:pt idx="1157">
                  <c:v>5.9849999999999997E-8</c:v>
                </c:pt>
                <c:pt idx="1158">
                  <c:v>5.9960000000000002E-8</c:v>
                </c:pt>
                <c:pt idx="1159">
                  <c:v>5.99E-8</c:v>
                </c:pt>
                <c:pt idx="1160">
                  <c:v>5.99E-8</c:v>
                </c:pt>
                <c:pt idx="1161">
                  <c:v>5.99E-8</c:v>
                </c:pt>
                <c:pt idx="1162">
                  <c:v>5.9960000000000002E-8</c:v>
                </c:pt>
                <c:pt idx="1163">
                  <c:v>5.99E-8</c:v>
                </c:pt>
                <c:pt idx="1164">
                  <c:v>5.9960000000000002E-8</c:v>
                </c:pt>
                <c:pt idx="1165">
                  <c:v>5.9960000000000002E-8</c:v>
                </c:pt>
                <c:pt idx="1166">
                  <c:v>5.99E-8</c:v>
                </c:pt>
                <c:pt idx="1167">
                  <c:v>5.99E-8</c:v>
                </c:pt>
                <c:pt idx="1168">
                  <c:v>6.0010000000000006E-8</c:v>
                </c:pt>
                <c:pt idx="1169">
                  <c:v>5.9960000000000002E-8</c:v>
                </c:pt>
                <c:pt idx="1170">
                  <c:v>5.9960000000000002E-8</c:v>
                </c:pt>
                <c:pt idx="1171">
                  <c:v>5.9960000000000002E-8</c:v>
                </c:pt>
                <c:pt idx="1172">
                  <c:v>6.0119999999999998E-8</c:v>
                </c:pt>
                <c:pt idx="1173">
                  <c:v>6.0010000000000006E-8</c:v>
                </c:pt>
                <c:pt idx="1174">
                  <c:v>5.9960000000000002E-8</c:v>
                </c:pt>
                <c:pt idx="1175">
                  <c:v>6.0010000000000006E-8</c:v>
                </c:pt>
                <c:pt idx="1176">
                  <c:v>6.0010000000000006E-8</c:v>
                </c:pt>
                <c:pt idx="1177">
                  <c:v>6.0119999999999998E-8</c:v>
                </c:pt>
                <c:pt idx="1178">
                  <c:v>6.0119999999999998E-8</c:v>
                </c:pt>
                <c:pt idx="1179">
                  <c:v>6.0170000000000002E-8</c:v>
                </c:pt>
                <c:pt idx="1180">
                  <c:v>6.0119999999999998E-8</c:v>
                </c:pt>
                <c:pt idx="1181">
                  <c:v>6.0119999999999998E-8</c:v>
                </c:pt>
                <c:pt idx="1182">
                  <c:v>6.0059999999999996E-8</c:v>
                </c:pt>
                <c:pt idx="1183">
                  <c:v>6.0119999999999998E-8</c:v>
                </c:pt>
                <c:pt idx="1184">
                  <c:v>6.0119999999999998E-8</c:v>
                </c:pt>
                <c:pt idx="1185">
                  <c:v>6.0170000000000002E-8</c:v>
                </c:pt>
                <c:pt idx="1186">
                  <c:v>6.0170000000000002E-8</c:v>
                </c:pt>
                <c:pt idx="1187">
                  <c:v>6.0119999999999998E-8</c:v>
                </c:pt>
                <c:pt idx="1188">
                  <c:v>6.0230000000000004E-8</c:v>
                </c:pt>
                <c:pt idx="1189">
                  <c:v>6.0230000000000004E-8</c:v>
                </c:pt>
                <c:pt idx="1190">
                  <c:v>6.0230000000000004E-8</c:v>
                </c:pt>
                <c:pt idx="1191">
                  <c:v>6.0279999999999994E-8</c:v>
                </c:pt>
                <c:pt idx="1192">
                  <c:v>6.0279999999999994E-8</c:v>
                </c:pt>
                <c:pt idx="1193">
                  <c:v>6.0230000000000004E-8</c:v>
                </c:pt>
                <c:pt idx="1194">
                  <c:v>6.0339999999999996E-8</c:v>
                </c:pt>
                <c:pt idx="1195">
                  <c:v>6.0339999999999996E-8</c:v>
                </c:pt>
                <c:pt idx="1196">
                  <c:v>6.0170000000000002E-8</c:v>
                </c:pt>
                <c:pt idx="1197">
                  <c:v>6.0279999999999994E-8</c:v>
                </c:pt>
                <c:pt idx="1198">
                  <c:v>6.0279999999999994E-8</c:v>
                </c:pt>
                <c:pt idx="1199">
                  <c:v>6.0279999999999994E-8</c:v>
                </c:pt>
                <c:pt idx="1200">
                  <c:v>6.039E-8</c:v>
                </c:pt>
                <c:pt idx="1201">
                  <c:v>6.0339999999999996E-8</c:v>
                </c:pt>
                <c:pt idx="1202">
                  <c:v>6.0279999999999994E-8</c:v>
                </c:pt>
                <c:pt idx="1203">
                  <c:v>6.0339999999999996E-8</c:v>
                </c:pt>
                <c:pt idx="1204">
                  <c:v>6.0279999999999994E-8</c:v>
                </c:pt>
                <c:pt idx="1205">
                  <c:v>6.0279999999999994E-8</c:v>
                </c:pt>
                <c:pt idx="1206">
                  <c:v>6.0230000000000004E-8</c:v>
                </c:pt>
                <c:pt idx="1207">
                  <c:v>6.0230000000000004E-8</c:v>
                </c:pt>
                <c:pt idx="1208">
                  <c:v>6.0339999999999996E-8</c:v>
                </c:pt>
                <c:pt idx="1209">
                  <c:v>6.0339999999999996E-8</c:v>
                </c:pt>
                <c:pt idx="1210">
                  <c:v>6.0339999999999996E-8</c:v>
                </c:pt>
                <c:pt idx="1211">
                  <c:v>6.0279999999999994E-8</c:v>
                </c:pt>
                <c:pt idx="1212">
                  <c:v>6.0279999999999994E-8</c:v>
                </c:pt>
                <c:pt idx="1213">
                  <c:v>6.0279999999999994E-8</c:v>
                </c:pt>
                <c:pt idx="1214">
                  <c:v>6.0279999999999994E-8</c:v>
                </c:pt>
                <c:pt idx="1215">
                  <c:v>6.039E-8</c:v>
                </c:pt>
                <c:pt idx="1216">
                  <c:v>6.039E-8</c:v>
                </c:pt>
                <c:pt idx="1217">
                  <c:v>6.0279999999999994E-8</c:v>
                </c:pt>
                <c:pt idx="1218">
                  <c:v>6.0279999999999994E-8</c:v>
                </c:pt>
                <c:pt idx="1219">
                  <c:v>6.0339999999999996E-8</c:v>
                </c:pt>
                <c:pt idx="1220">
                  <c:v>6.0339999999999996E-8</c:v>
                </c:pt>
                <c:pt idx="1221">
                  <c:v>6.0279999999999994E-8</c:v>
                </c:pt>
                <c:pt idx="1222">
                  <c:v>6.0450000000000002E-8</c:v>
                </c:pt>
                <c:pt idx="1223">
                  <c:v>6.039E-8</c:v>
                </c:pt>
                <c:pt idx="1224">
                  <c:v>6.039E-8</c:v>
                </c:pt>
                <c:pt idx="1225">
                  <c:v>6.0339999999999996E-8</c:v>
                </c:pt>
                <c:pt idx="1226">
                  <c:v>6.039E-8</c:v>
                </c:pt>
                <c:pt idx="1227">
                  <c:v>6.039E-8</c:v>
                </c:pt>
                <c:pt idx="1228">
                  <c:v>6.0450000000000002E-8</c:v>
                </c:pt>
                <c:pt idx="1229">
                  <c:v>6.0450000000000002E-8</c:v>
                </c:pt>
                <c:pt idx="1230">
                  <c:v>6.039E-8</c:v>
                </c:pt>
                <c:pt idx="1231">
                  <c:v>6.0450000000000002E-8</c:v>
                </c:pt>
                <c:pt idx="1232">
                  <c:v>6.0450000000000002E-8</c:v>
                </c:pt>
                <c:pt idx="1233">
                  <c:v>6.0450000000000002E-8</c:v>
                </c:pt>
                <c:pt idx="1234">
                  <c:v>6.0450000000000002E-8</c:v>
                </c:pt>
                <c:pt idx="1235">
                  <c:v>6.0500000000000006E-8</c:v>
                </c:pt>
                <c:pt idx="1236">
                  <c:v>6.039E-8</c:v>
                </c:pt>
                <c:pt idx="1237">
                  <c:v>6.0450000000000002E-8</c:v>
                </c:pt>
                <c:pt idx="1238">
                  <c:v>6.0500000000000006E-8</c:v>
                </c:pt>
                <c:pt idx="1239">
                  <c:v>6.0450000000000002E-8</c:v>
                </c:pt>
                <c:pt idx="1240">
                  <c:v>6.0450000000000002E-8</c:v>
                </c:pt>
                <c:pt idx="1241">
                  <c:v>6.0450000000000002E-8</c:v>
                </c:pt>
                <c:pt idx="1242">
                  <c:v>6.0549999999999996E-8</c:v>
                </c:pt>
                <c:pt idx="1243">
                  <c:v>6.0500000000000006E-8</c:v>
                </c:pt>
                <c:pt idx="1244">
                  <c:v>6.0660000000000002E-8</c:v>
                </c:pt>
                <c:pt idx="1245">
                  <c:v>6.0609999999999998E-8</c:v>
                </c:pt>
                <c:pt idx="1246">
                  <c:v>6.0549999999999996E-8</c:v>
                </c:pt>
                <c:pt idx="1247">
                  <c:v>6.0549999999999996E-8</c:v>
                </c:pt>
                <c:pt idx="1248">
                  <c:v>6.0500000000000006E-8</c:v>
                </c:pt>
                <c:pt idx="1249">
                  <c:v>6.0609999999999998E-8</c:v>
                </c:pt>
                <c:pt idx="1250">
                  <c:v>6.0549999999999996E-8</c:v>
                </c:pt>
                <c:pt idx="1251">
                  <c:v>6.0549999999999996E-8</c:v>
                </c:pt>
                <c:pt idx="1252">
                  <c:v>6.0500000000000006E-8</c:v>
                </c:pt>
                <c:pt idx="1253">
                  <c:v>6.0549999999999996E-8</c:v>
                </c:pt>
                <c:pt idx="1254">
                  <c:v>6.0609999999999998E-8</c:v>
                </c:pt>
                <c:pt idx="1255">
                  <c:v>6.0609999999999998E-8</c:v>
                </c:pt>
                <c:pt idx="1256">
                  <c:v>6.0609999999999998E-8</c:v>
                </c:pt>
                <c:pt idx="1257">
                  <c:v>6.0720000000000004E-8</c:v>
                </c:pt>
                <c:pt idx="1258">
                  <c:v>6.0609999999999998E-8</c:v>
                </c:pt>
                <c:pt idx="1259">
                  <c:v>6.0609999999999998E-8</c:v>
                </c:pt>
                <c:pt idx="1260">
                  <c:v>6.0609999999999998E-8</c:v>
                </c:pt>
                <c:pt idx="1261">
                  <c:v>6.0609999999999998E-8</c:v>
                </c:pt>
                <c:pt idx="1262">
                  <c:v>6.0609999999999998E-8</c:v>
                </c:pt>
                <c:pt idx="1263">
                  <c:v>6.0720000000000004E-8</c:v>
                </c:pt>
                <c:pt idx="1264">
                  <c:v>6.0660000000000002E-8</c:v>
                </c:pt>
                <c:pt idx="1265">
                  <c:v>6.0660000000000002E-8</c:v>
                </c:pt>
                <c:pt idx="1266">
                  <c:v>6.0609999999999998E-8</c:v>
                </c:pt>
                <c:pt idx="1267">
                  <c:v>6.0720000000000004E-8</c:v>
                </c:pt>
                <c:pt idx="1268">
                  <c:v>6.0720000000000004E-8</c:v>
                </c:pt>
                <c:pt idx="1269">
                  <c:v>6.0769999999999994E-8</c:v>
                </c:pt>
                <c:pt idx="1270">
                  <c:v>6.0609999999999998E-8</c:v>
                </c:pt>
                <c:pt idx="1271">
                  <c:v>6.0660000000000002E-8</c:v>
                </c:pt>
                <c:pt idx="1272">
                  <c:v>6.0720000000000004E-8</c:v>
                </c:pt>
                <c:pt idx="1273">
                  <c:v>6.0720000000000004E-8</c:v>
                </c:pt>
                <c:pt idx="1274">
                  <c:v>6.0769999999999994E-8</c:v>
                </c:pt>
                <c:pt idx="1275">
                  <c:v>6.0720000000000004E-8</c:v>
                </c:pt>
                <c:pt idx="1276">
                  <c:v>6.0720000000000004E-8</c:v>
                </c:pt>
                <c:pt idx="1277">
                  <c:v>6.0720000000000004E-8</c:v>
                </c:pt>
                <c:pt idx="1278">
                  <c:v>6.0769999999999994E-8</c:v>
                </c:pt>
                <c:pt idx="1279">
                  <c:v>6.0829999999999996E-8</c:v>
                </c:pt>
                <c:pt idx="1280">
                  <c:v>6.0769999999999994E-8</c:v>
                </c:pt>
                <c:pt idx="1281">
                  <c:v>6.0769999999999994E-8</c:v>
                </c:pt>
                <c:pt idx="1282">
                  <c:v>6.0769999999999994E-8</c:v>
                </c:pt>
                <c:pt idx="1283">
                  <c:v>6.0769999999999994E-8</c:v>
                </c:pt>
                <c:pt idx="1284">
                  <c:v>6.0769999999999994E-8</c:v>
                </c:pt>
                <c:pt idx="1285">
                  <c:v>6.0769999999999994E-8</c:v>
                </c:pt>
                <c:pt idx="1286">
                  <c:v>6.088E-8</c:v>
                </c:pt>
                <c:pt idx="1287">
                  <c:v>6.0829999999999996E-8</c:v>
                </c:pt>
                <c:pt idx="1288">
                  <c:v>6.0829999999999996E-8</c:v>
                </c:pt>
                <c:pt idx="1289">
                  <c:v>6.088E-8</c:v>
                </c:pt>
                <c:pt idx="1290">
                  <c:v>6.088E-8</c:v>
                </c:pt>
                <c:pt idx="1291">
                  <c:v>6.0769999999999994E-8</c:v>
                </c:pt>
                <c:pt idx="1292">
                  <c:v>6.0769999999999994E-8</c:v>
                </c:pt>
                <c:pt idx="1293">
                  <c:v>6.0829999999999996E-8</c:v>
                </c:pt>
                <c:pt idx="1294">
                  <c:v>6.0829999999999996E-8</c:v>
                </c:pt>
                <c:pt idx="1295">
                  <c:v>6.0829999999999996E-8</c:v>
                </c:pt>
                <c:pt idx="1296">
                  <c:v>6.0829999999999996E-8</c:v>
                </c:pt>
                <c:pt idx="1297">
                  <c:v>6.088E-8</c:v>
                </c:pt>
                <c:pt idx="1298">
                  <c:v>6.0990000000000005E-8</c:v>
                </c:pt>
                <c:pt idx="1299">
                  <c:v>6.0990000000000005E-8</c:v>
                </c:pt>
                <c:pt idx="1300">
                  <c:v>6.0829999999999996E-8</c:v>
                </c:pt>
                <c:pt idx="1301">
                  <c:v>6.0940000000000002E-8</c:v>
                </c:pt>
                <c:pt idx="1302">
                  <c:v>6.1049999999999994E-8</c:v>
                </c:pt>
                <c:pt idx="1303">
                  <c:v>6.088E-8</c:v>
                </c:pt>
                <c:pt idx="1304">
                  <c:v>6.0990000000000005E-8</c:v>
                </c:pt>
                <c:pt idx="1305">
                  <c:v>6.0990000000000005E-8</c:v>
                </c:pt>
                <c:pt idx="1306">
                  <c:v>6.0940000000000002E-8</c:v>
                </c:pt>
                <c:pt idx="1307">
                  <c:v>6.0940000000000002E-8</c:v>
                </c:pt>
                <c:pt idx="1308">
                  <c:v>6.0940000000000002E-8</c:v>
                </c:pt>
                <c:pt idx="1309">
                  <c:v>6.088E-8</c:v>
                </c:pt>
                <c:pt idx="1310">
                  <c:v>6.0990000000000005E-8</c:v>
                </c:pt>
                <c:pt idx="1311">
                  <c:v>6.0940000000000002E-8</c:v>
                </c:pt>
                <c:pt idx="1312">
                  <c:v>6.088E-8</c:v>
                </c:pt>
                <c:pt idx="1313">
                  <c:v>6.1049999999999994E-8</c:v>
                </c:pt>
                <c:pt idx="1314">
                  <c:v>6.1049999999999994E-8</c:v>
                </c:pt>
                <c:pt idx="1315">
                  <c:v>6.0940000000000002E-8</c:v>
                </c:pt>
                <c:pt idx="1316">
                  <c:v>6.0990000000000005E-8</c:v>
                </c:pt>
                <c:pt idx="1317">
                  <c:v>6.0990000000000005E-8</c:v>
                </c:pt>
                <c:pt idx="1318">
                  <c:v>6.1049999999999994E-8</c:v>
                </c:pt>
                <c:pt idx="1319">
                  <c:v>6.0940000000000002E-8</c:v>
                </c:pt>
                <c:pt idx="1320">
                  <c:v>6.1099999999999998E-8</c:v>
                </c:pt>
                <c:pt idx="1321">
                  <c:v>6.0990000000000005E-8</c:v>
                </c:pt>
                <c:pt idx="1322">
                  <c:v>6.1099999999999998E-8</c:v>
                </c:pt>
                <c:pt idx="1323">
                  <c:v>6.1049999999999994E-8</c:v>
                </c:pt>
                <c:pt idx="1324">
                  <c:v>6.1099999999999998E-8</c:v>
                </c:pt>
                <c:pt idx="1325">
                  <c:v>6.1049999999999994E-8</c:v>
                </c:pt>
                <c:pt idx="1326">
                  <c:v>6.1049999999999994E-8</c:v>
                </c:pt>
                <c:pt idx="1327">
                  <c:v>6.1099999999999998E-8</c:v>
                </c:pt>
                <c:pt idx="1328">
                  <c:v>6.116E-8</c:v>
                </c:pt>
                <c:pt idx="1329">
                  <c:v>6.116E-8</c:v>
                </c:pt>
                <c:pt idx="1330">
                  <c:v>6.1270000000000005E-8</c:v>
                </c:pt>
                <c:pt idx="1331">
                  <c:v>6.116E-8</c:v>
                </c:pt>
                <c:pt idx="1332">
                  <c:v>6.1210000000000003E-8</c:v>
                </c:pt>
                <c:pt idx="1333">
                  <c:v>6.116E-8</c:v>
                </c:pt>
                <c:pt idx="1334">
                  <c:v>6.116E-8</c:v>
                </c:pt>
                <c:pt idx="1335">
                  <c:v>6.1099999999999998E-8</c:v>
                </c:pt>
                <c:pt idx="1336">
                  <c:v>6.1210000000000003E-8</c:v>
                </c:pt>
                <c:pt idx="1337">
                  <c:v>6.1210000000000003E-8</c:v>
                </c:pt>
                <c:pt idx="1338">
                  <c:v>6.116E-8</c:v>
                </c:pt>
                <c:pt idx="1339">
                  <c:v>6.116E-8</c:v>
                </c:pt>
                <c:pt idx="1340">
                  <c:v>6.116E-8</c:v>
                </c:pt>
                <c:pt idx="1341">
                  <c:v>6.116E-8</c:v>
                </c:pt>
                <c:pt idx="1342">
                  <c:v>6.1210000000000003E-8</c:v>
                </c:pt>
                <c:pt idx="1343">
                  <c:v>6.1210000000000003E-8</c:v>
                </c:pt>
                <c:pt idx="1344">
                  <c:v>6.1210000000000003E-8</c:v>
                </c:pt>
                <c:pt idx="1345">
                  <c:v>6.1210000000000003E-8</c:v>
                </c:pt>
                <c:pt idx="1346">
                  <c:v>6.116E-8</c:v>
                </c:pt>
                <c:pt idx="1347">
                  <c:v>6.1210000000000003E-8</c:v>
                </c:pt>
                <c:pt idx="1348">
                  <c:v>6.1210000000000003E-8</c:v>
                </c:pt>
                <c:pt idx="1349">
                  <c:v>6.1210000000000003E-8</c:v>
                </c:pt>
                <c:pt idx="1350">
                  <c:v>6.1210000000000003E-8</c:v>
                </c:pt>
                <c:pt idx="1351">
                  <c:v>6.1270000000000005E-8</c:v>
                </c:pt>
                <c:pt idx="1352">
                  <c:v>6.1319999999999996E-8</c:v>
                </c:pt>
                <c:pt idx="1353">
                  <c:v>6.1319999999999996E-8</c:v>
                </c:pt>
                <c:pt idx="1354">
                  <c:v>6.1270000000000005E-8</c:v>
                </c:pt>
                <c:pt idx="1355">
                  <c:v>6.1319999999999996E-8</c:v>
                </c:pt>
                <c:pt idx="1356">
                  <c:v>6.1210000000000003E-8</c:v>
                </c:pt>
                <c:pt idx="1357">
                  <c:v>6.1210000000000003E-8</c:v>
                </c:pt>
                <c:pt idx="1358">
                  <c:v>6.1270000000000005E-8</c:v>
                </c:pt>
                <c:pt idx="1359">
                  <c:v>6.1379999999999998E-8</c:v>
                </c:pt>
                <c:pt idx="1360">
                  <c:v>6.1379999999999998E-8</c:v>
                </c:pt>
                <c:pt idx="1361">
                  <c:v>6.1270000000000005E-8</c:v>
                </c:pt>
                <c:pt idx="1362">
                  <c:v>6.1319999999999996E-8</c:v>
                </c:pt>
                <c:pt idx="1363">
                  <c:v>6.1319999999999996E-8</c:v>
                </c:pt>
                <c:pt idx="1364">
                  <c:v>6.1270000000000005E-8</c:v>
                </c:pt>
                <c:pt idx="1365">
                  <c:v>6.1270000000000005E-8</c:v>
                </c:pt>
                <c:pt idx="1366">
                  <c:v>6.1319999999999996E-8</c:v>
                </c:pt>
                <c:pt idx="1367">
                  <c:v>6.1270000000000005E-8</c:v>
                </c:pt>
                <c:pt idx="1368">
                  <c:v>6.1270000000000005E-8</c:v>
                </c:pt>
                <c:pt idx="1369">
                  <c:v>6.1270000000000005E-8</c:v>
                </c:pt>
                <c:pt idx="1370">
                  <c:v>6.1270000000000005E-8</c:v>
                </c:pt>
                <c:pt idx="1371">
                  <c:v>6.1270000000000005E-8</c:v>
                </c:pt>
                <c:pt idx="1372">
                  <c:v>6.1379999999999998E-8</c:v>
                </c:pt>
                <c:pt idx="1373">
                  <c:v>6.1270000000000005E-8</c:v>
                </c:pt>
                <c:pt idx="1374">
                  <c:v>6.1270000000000005E-8</c:v>
                </c:pt>
                <c:pt idx="1375">
                  <c:v>6.1210000000000003E-8</c:v>
                </c:pt>
                <c:pt idx="1376">
                  <c:v>6.1270000000000005E-8</c:v>
                </c:pt>
                <c:pt idx="1377">
                  <c:v>6.1270000000000005E-8</c:v>
                </c:pt>
                <c:pt idx="1378">
                  <c:v>6.1319999999999996E-8</c:v>
                </c:pt>
                <c:pt idx="1379">
                  <c:v>6.1319999999999996E-8</c:v>
                </c:pt>
                <c:pt idx="1380">
                  <c:v>6.1379999999999998E-8</c:v>
                </c:pt>
                <c:pt idx="1381">
                  <c:v>6.1319999999999996E-8</c:v>
                </c:pt>
                <c:pt idx="1382">
                  <c:v>6.1379999999999998E-8</c:v>
                </c:pt>
                <c:pt idx="1383">
                  <c:v>6.1379999999999998E-8</c:v>
                </c:pt>
                <c:pt idx="1384">
                  <c:v>6.1319999999999996E-8</c:v>
                </c:pt>
                <c:pt idx="1385">
                  <c:v>6.1319999999999996E-8</c:v>
                </c:pt>
                <c:pt idx="1386">
                  <c:v>6.1490000000000003E-8</c:v>
                </c:pt>
                <c:pt idx="1387">
                  <c:v>6.1379999999999998E-8</c:v>
                </c:pt>
                <c:pt idx="1388">
                  <c:v>6.1379999999999998E-8</c:v>
                </c:pt>
                <c:pt idx="1389">
                  <c:v>6.1319999999999996E-8</c:v>
                </c:pt>
                <c:pt idx="1390">
                  <c:v>6.1490000000000003E-8</c:v>
                </c:pt>
                <c:pt idx="1391">
                  <c:v>6.1430000000000001E-8</c:v>
                </c:pt>
                <c:pt idx="1392">
                  <c:v>6.1379999999999998E-8</c:v>
                </c:pt>
                <c:pt idx="1393">
                  <c:v>6.1539999999999994E-8</c:v>
                </c:pt>
                <c:pt idx="1394">
                  <c:v>6.1539999999999994E-8</c:v>
                </c:pt>
                <c:pt idx="1395">
                  <c:v>6.1379999999999998E-8</c:v>
                </c:pt>
                <c:pt idx="1396">
                  <c:v>6.1490000000000003E-8</c:v>
                </c:pt>
                <c:pt idx="1397">
                  <c:v>6.1599999999999996E-8</c:v>
                </c:pt>
                <c:pt idx="1398">
                  <c:v>6.1490000000000003E-8</c:v>
                </c:pt>
                <c:pt idx="1399">
                  <c:v>6.1490000000000003E-8</c:v>
                </c:pt>
                <c:pt idx="1400">
                  <c:v>6.1430000000000001E-8</c:v>
                </c:pt>
                <c:pt idx="1401">
                  <c:v>6.1599999999999996E-8</c:v>
                </c:pt>
                <c:pt idx="1402">
                  <c:v>6.1539999999999994E-8</c:v>
                </c:pt>
                <c:pt idx="1403">
                  <c:v>6.1599999999999996E-8</c:v>
                </c:pt>
                <c:pt idx="1404">
                  <c:v>6.1599999999999996E-8</c:v>
                </c:pt>
                <c:pt idx="1405">
                  <c:v>6.1599999999999996E-8</c:v>
                </c:pt>
                <c:pt idx="1406">
                  <c:v>6.1599999999999996E-8</c:v>
                </c:pt>
                <c:pt idx="1407">
                  <c:v>6.1599999999999996E-8</c:v>
                </c:pt>
                <c:pt idx="1408">
                  <c:v>6.1599999999999996E-8</c:v>
                </c:pt>
                <c:pt idx="1409">
                  <c:v>6.1539999999999994E-8</c:v>
                </c:pt>
                <c:pt idx="1410">
                  <c:v>6.1539999999999994E-8</c:v>
                </c:pt>
                <c:pt idx="1411">
                  <c:v>6.1659999999999998E-8</c:v>
                </c:pt>
                <c:pt idx="1412">
                  <c:v>6.1599999999999996E-8</c:v>
                </c:pt>
                <c:pt idx="1413">
                  <c:v>6.1599999999999996E-8</c:v>
                </c:pt>
                <c:pt idx="1414">
                  <c:v>6.1599999999999996E-8</c:v>
                </c:pt>
                <c:pt idx="1415">
                  <c:v>6.1659999999999998E-8</c:v>
                </c:pt>
                <c:pt idx="1416">
                  <c:v>6.1659999999999998E-8</c:v>
                </c:pt>
                <c:pt idx="1417">
                  <c:v>6.1659999999999998E-8</c:v>
                </c:pt>
                <c:pt idx="1418">
                  <c:v>6.1710000000000001E-8</c:v>
                </c:pt>
                <c:pt idx="1419">
                  <c:v>6.1599999999999996E-8</c:v>
                </c:pt>
                <c:pt idx="1420">
                  <c:v>6.1659999999999998E-8</c:v>
                </c:pt>
                <c:pt idx="1421">
                  <c:v>6.1539999999999994E-8</c:v>
                </c:pt>
                <c:pt idx="1422">
                  <c:v>6.1599999999999996E-8</c:v>
                </c:pt>
                <c:pt idx="1423">
                  <c:v>6.1599999999999996E-8</c:v>
                </c:pt>
                <c:pt idx="1424">
                  <c:v>6.1599999999999996E-8</c:v>
                </c:pt>
                <c:pt idx="1425">
                  <c:v>6.1659999999999998E-8</c:v>
                </c:pt>
                <c:pt idx="1426">
                  <c:v>6.1599999999999996E-8</c:v>
                </c:pt>
                <c:pt idx="1427">
                  <c:v>6.1659999999999998E-8</c:v>
                </c:pt>
                <c:pt idx="1428">
                  <c:v>6.1659999999999998E-8</c:v>
                </c:pt>
                <c:pt idx="1429">
                  <c:v>6.1659999999999998E-8</c:v>
                </c:pt>
                <c:pt idx="1430">
                  <c:v>6.1710000000000001E-8</c:v>
                </c:pt>
                <c:pt idx="1431">
                  <c:v>6.1710000000000001E-8</c:v>
                </c:pt>
                <c:pt idx="1432">
                  <c:v>6.1710000000000001E-8</c:v>
                </c:pt>
                <c:pt idx="1433">
                  <c:v>6.1710000000000001E-8</c:v>
                </c:pt>
                <c:pt idx="1434">
                  <c:v>6.1659999999999998E-8</c:v>
                </c:pt>
                <c:pt idx="1435">
                  <c:v>6.1659999999999998E-8</c:v>
                </c:pt>
                <c:pt idx="1436">
                  <c:v>6.1659999999999998E-8</c:v>
                </c:pt>
                <c:pt idx="1437">
                  <c:v>6.1539999999999994E-8</c:v>
                </c:pt>
                <c:pt idx="1438">
                  <c:v>6.1710000000000001E-8</c:v>
                </c:pt>
                <c:pt idx="1439">
                  <c:v>6.1659999999999998E-8</c:v>
                </c:pt>
                <c:pt idx="1440">
                  <c:v>6.1710000000000001E-8</c:v>
                </c:pt>
                <c:pt idx="1441">
                  <c:v>6.1770000000000003E-8</c:v>
                </c:pt>
                <c:pt idx="1442">
                  <c:v>6.1819999999999994E-8</c:v>
                </c:pt>
                <c:pt idx="1443">
                  <c:v>6.1770000000000003E-8</c:v>
                </c:pt>
                <c:pt idx="1444">
                  <c:v>6.1819999999999994E-8</c:v>
                </c:pt>
                <c:pt idx="1445">
                  <c:v>6.1770000000000003E-8</c:v>
                </c:pt>
                <c:pt idx="1446">
                  <c:v>6.1770000000000003E-8</c:v>
                </c:pt>
                <c:pt idx="1447">
                  <c:v>6.1819999999999994E-8</c:v>
                </c:pt>
                <c:pt idx="1448">
                  <c:v>6.1770000000000003E-8</c:v>
                </c:pt>
                <c:pt idx="1449">
                  <c:v>6.1879999999999996E-8</c:v>
                </c:pt>
                <c:pt idx="1450">
                  <c:v>6.1819999999999994E-8</c:v>
                </c:pt>
                <c:pt idx="1451">
                  <c:v>6.1929999999999999E-8</c:v>
                </c:pt>
                <c:pt idx="1452">
                  <c:v>6.1879999999999996E-8</c:v>
                </c:pt>
                <c:pt idx="1453">
                  <c:v>6.1879999999999996E-8</c:v>
                </c:pt>
                <c:pt idx="1454">
                  <c:v>6.1879999999999996E-8</c:v>
                </c:pt>
                <c:pt idx="1455">
                  <c:v>6.1990000000000001E-8</c:v>
                </c:pt>
                <c:pt idx="1456">
                  <c:v>6.1770000000000003E-8</c:v>
                </c:pt>
                <c:pt idx="1457">
                  <c:v>6.1929999999999999E-8</c:v>
                </c:pt>
                <c:pt idx="1458">
                  <c:v>6.1929999999999999E-8</c:v>
                </c:pt>
                <c:pt idx="1459">
                  <c:v>6.1929999999999999E-8</c:v>
                </c:pt>
                <c:pt idx="1460">
                  <c:v>6.1929999999999999E-8</c:v>
                </c:pt>
                <c:pt idx="1461">
                  <c:v>6.1879999999999996E-8</c:v>
                </c:pt>
                <c:pt idx="1462">
                  <c:v>6.1929999999999999E-8</c:v>
                </c:pt>
                <c:pt idx="1463">
                  <c:v>6.1990000000000001E-8</c:v>
                </c:pt>
                <c:pt idx="1464">
                  <c:v>6.1990000000000001E-8</c:v>
                </c:pt>
                <c:pt idx="1465">
                  <c:v>6.2040000000000005E-8</c:v>
                </c:pt>
                <c:pt idx="1466">
                  <c:v>6.1990000000000001E-8</c:v>
                </c:pt>
                <c:pt idx="1467">
                  <c:v>6.2040000000000005E-8</c:v>
                </c:pt>
                <c:pt idx="1468">
                  <c:v>6.2040000000000005E-8</c:v>
                </c:pt>
                <c:pt idx="1469">
                  <c:v>6.2159999999999995E-8</c:v>
                </c:pt>
                <c:pt idx="1470">
                  <c:v>6.1990000000000001E-8</c:v>
                </c:pt>
                <c:pt idx="1471">
                  <c:v>6.1990000000000001E-8</c:v>
                </c:pt>
                <c:pt idx="1472">
                  <c:v>6.1929999999999999E-8</c:v>
                </c:pt>
                <c:pt idx="1473">
                  <c:v>6.2099999999999994E-8</c:v>
                </c:pt>
                <c:pt idx="1474">
                  <c:v>6.2040000000000005E-8</c:v>
                </c:pt>
                <c:pt idx="1475">
                  <c:v>6.2040000000000005E-8</c:v>
                </c:pt>
                <c:pt idx="1476">
                  <c:v>6.2040000000000005E-8</c:v>
                </c:pt>
                <c:pt idx="1477">
                  <c:v>6.2040000000000005E-8</c:v>
                </c:pt>
                <c:pt idx="1478">
                  <c:v>6.2099999999999994E-8</c:v>
                </c:pt>
                <c:pt idx="1479">
                  <c:v>6.2099999999999994E-8</c:v>
                </c:pt>
                <c:pt idx="1480">
                  <c:v>6.2099999999999994E-8</c:v>
                </c:pt>
                <c:pt idx="1481">
                  <c:v>6.2040000000000005E-8</c:v>
                </c:pt>
                <c:pt idx="1482">
                  <c:v>6.2099999999999994E-8</c:v>
                </c:pt>
                <c:pt idx="1483">
                  <c:v>6.2099999999999994E-8</c:v>
                </c:pt>
                <c:pt idx="1484">
                  <c:v>6.2159999999999995E-8</c:v>
                </c:pt>
                <c:pt idx="1485">
                  <c:v>6.2159999999999995E-8</c:v>
                </c:pt>
                <c:pt idx="1486">
                  <c:v>6.2159999999999995E-8</c:v>
                </c:pt>
                <c:pt idx="1487">
                  <c:v>6.2040000000000005E-8</c:v>
                </c:pt>
                <c:pt idx="1488">
                  <c:v>6.2159999999999995E-8</c:v>
                </c:pt>
                <c:pt idx="1489">
                  <c:v>6.2209999999999999E-8</c:v>
                </c:pt>
                <c:pt idx="1490">
                  <c:v>6.2209999999999999E-8</c:v>
                </c:pt>
                <c:pt idx="1491">
                  <c:v>6.2270000000000001E-8</c:v>
                </c:pt>
                <c:pt idx="1492">
                  <c:v>6.2209999999999999E-8</c:v>
                </c:pt>
                <c:pt idx="1493">
                  <c:v>6.2209999999999999E-8</c:v>
                </c:pt>
                <c:pt idx="1494">
                  <c:v>6.2209999999999999E-8</c:v>
                </c:pt>
                <c:pt idx="1495">
                  <c:v>6.2209999999999999E-8</c:v>
                </c:pt>
                <c:pt idx="1496">
                  <c:v>6.2159999999999995E-8</c:v>
                </c:pt>
                <c:pt idx="1497">
                  <c:v>6.2209999999999999E-8</c:v>
                </c:pt>
                <c:pt idx="1498">
                  <c:v>6.2270000000000001E-8</c:v>
                </c:pt>
                <c:pt idx="1499">
                  <c:v>6.2209999999999999E-8</c:v>
                </c:pt>
                <c:pt idx="1500">
                  <c:v>6.2330000000000003E-8</c:v>
                </c:pt>
                <c:pt idx="1501">
                  <c:v>6.2209999999999999E-8</c:v>
                </c:pt>
                <c:pt idx="1502">
                  <c:v>6.2209999999999999E-8</c:v>
                </c:pt>
                <c:pt idx="1503">
                  <c:v>6.2270000000000001E-8</c:v>
                </c:pt>
                <c:pt idx="1504">
                  <c:v>6.2209999999999999E-8</c:v>
                </c:pt>
                <c:pt idx="1505">
                  <c:v>6.2270000000000001E-8</c:v>
                </c:pt>
                <c:pt idx="1506">
                  <c:v>6.2270000000000001E-8</c:v>
                </c:pt>
                <c:pt idx="1507">
                  <c:v>6.2330000000000003E-8</c:v>
                </c:pt>
                <c:pt idx="1508">
                  <c:v>6.2330000000000003E-8</c:v>
                </c:pt>
                <c:pt idx="1509">
                  <c:v>6.2330000000000003E-8</c:v>
                </c:pt>
                <c:pt idx="1510">
                  <c:v>6.2439999999999995E-8</c:v>
                </c:pt>
                <c:pt idx="1511">
                  <c:v>6.2379999999999993E-8</c:v>
                </c:pt>
                <c:pt idx="1512">
                  <c:v>6.2379999999999993E-8</c:v>
                </c:pt>
                <c:pt idx="1513">
                  <c:v>6.2330000000000003E-8</c:v>
                </c:pt>
                <c:pt idx="1514">
                  <c:v>6.2379999999999993E-8</c:v>
                </c:pt>
                <c:pt idx="1515">
                  <c:v>6.2379999999999993E-8</c:v>
                </c:pt>
                <c:pt idx="1516">
                  <c:v>6.2489999999999999E-8</c:v>
                </c:pt>
                <c:pt idx="1517">
                  <c:v>6.2330000000000003E-8</c:v>
                </c:pt>
                <c:pt idx="1518">
                  <c:v>6.2330000000000003E-8</c:v>
                </c:pt>
                <c:pt idx="1519">
                  <c:v>6.2379999999999993E-8</c:v>
                </c:pt>
                <c:pt idx="1520">
                  <c:v>6.2439999999999995E-8</c:v>
                </c:pt>
                <c:pt idx="1521">
                  <c:v>6.2330000000000003E-8</c:v>
                </c:pt>
                <c:pt idx="1522">
                  <c:v>6.2489999999999999E-8</c:v>
                </c:pt>
                <c:pt idx="1523">
                  <c:v>6.2489999999999999E-8</c:v>
                </c:pt>
                <c:pt idx="1524">
                  <c:v>6.2379999999999993E-8</c:v>
                </c:pt>
                <c:pt idx="1525">
                  <c:v>6.2379999999999993E-8</c:v>
                </c:pt>
                <c:pt idx="1526">
                  <c:v>6.2489999999999999E-8</c:v>
                </c:pt>
                <c:pt idx="1527">
                  <c:v>6.2439999999999995E-8</c:v>
                </c:pt>
                <c:pt idx="1528">
                  <c:v>6.2439999999999995E-8</c:v>
                </c:pt>
                <c:pt idx="1529">
                  <c:v>6.2610000000000003E-8</c:v>
                </c:pt>
                <c:pt idx="1530">
                  <c:v>6.2550000000000001E-8</c:v>
                </c:pt>
                <c:pt idx="1531">
                  <c:v>6.2489999999999999E-8</c:v>
                </c:pt>
                <c:pt idx="1532">
                  <c:v>6.2550000000000001E-8</c:v>
                </c:pt>
                <c:pt idx="1533">
                  <c:v>6.2489999999999999E-8</c:v>
                </c:pt>
                <c:pt idx="1534">
                  <c:v>6.2610000000000003E-8</c:v>
                </c:pt>
                <c:pt idx="1535">
                  <c:v>6.2660000000000007E-8</c:v>
                </c:pt>
                <c:pt idx="1536">
                  <c:v>6.2550000000000001E-8</c:v>
                </c:pt>
                <c:pt idx="1537">
                  <c:v>6.2610000000000003E-8</c:v>
                </c:pt>
                <c:pt idx="1538">
                  <c:v>6.2610000000000003E-8</c:v>
                </c:pt>
                <c:pt idx="1539">
                  <c:v>6.2610000000000003E-8</c:v>
                </c:pt>
                <c:pt idx="1540">
                  <c:v>6.2610000000000003E-8</c:v>
                </c:pt>
                <c:pt idx="1541">
                  <c:v>6.2610000000000003E-8</c:v>
                </c:pt>
                <c:pt idx="1542">
                  <c:v>6.2610000000000003E-8</c:v>
                </c:pt>
                <c:pt idx="1543">
                  <c:v>6.2610000000000003E-8</c:v>
                </c:pt>
                <c:pt idx="1544">
                  <c:v>6.2660000000000007E-8</c:v>
                </c:pt>
                <c:pt idx="1545">
                  <c:v>6.2769999999999999E-8</c:v>
                </c:pt>
                <c:pt idx="1546">
                  <c:v>6.2719999999999995E-8</c:v>
                </c:pt>
                <c:pt idx="1547">
                  <c:v>6.2660000000000007E-8</c:v>
                </c:pt>
                <c:pt idx="1548">
                  <c:v>6.2610000000000003E-8</c:v>
                </c:pt>
                <c:pt idx="1549">
                  <c:v>6.2550000000000001E-8</c:v>
                </c:pt>
                <c:pt idx="1550">
                  <c:v>6.2610000000000003E-8</c:v>
                </c:pt>
                <c:pt idx="1551">
                  <c:v>6.2610000000000003E-8</c:v>
                </c:pt>
                <c:pt idx="1552">
                  <c:v>6.2719999999999995E-8</c:v>
                </c:pt>
                <c:pt idx="1553">
                  <c:v>6.2719999999999995E-8</c:v>
                </c:pt>
                <c:pt idx="1554">
                  <c:v>6.2660000000000007E-8</c:v>
                </c:pt>
                <c:pt idx="1555">
                  <c:v>6.2660000000000007E-8</c:v>
                </c:pt>
                <c:pt idx="1556">
                  <c:v>6.2660000000000007E-8</c:v>
                </c:pt>
                <c:pt idx="1557">
                  <c:v>6.2660000000000007E-8</c:v>
                </c:pt>
                <c:pt idx="1558">
                  <c:v>6.2719999999999995E-8</c:v>
                </c:pt>
                <c:pt idx="1559">
                  <c:v>6.2830000000000001E-8</c:v>
                </c:pt>
                <c:pt idx="1560">
                  <c:v>6.2719999999999995E-8</c:v>
                </c:pt>
                <c:pt idx="1561">
                  <c:v>6.2830000000000001E-8</c:v>
                </c:pt>
                <c:pt idx="1562">
                  <c:v>6.2719999999999995E-8</c:v>
                </c:pt>
                <c:pt idx="1563">
                  <c:v>6.2719999999999995E-8</c:v>
                </c:pt>
                <c:pt idx="1564">
                  <c:v>6.2660000000000007E-8</c:v>
                </c:pt>
                <c:pt idx="1565">
                  <c:v>6.2719999999999995E-8</c:v>
                </c:pt>
                <c:pt idx="1566">
                  <c:v>6.2769999999999999E-8</c:v>
                </c:pt>
                <c:pt idx="1567">
                  <c:v>6.2830000000000001E-8</c:v>
                </c:pt>
                <c:pt idx="1568">
                  <c:v>6.2890000000000003E-8</c:v>
                </c:pt>
                <c:pt idx="1569">
                  <c:v>6.2830000000000001E-8</c:v>
                </c:pt>
                <c:pt idx="1570">
                  <c:v>6.2830000000000001E-8</c:v>
                </c:pt>
                <c:pt idx="1571">
                  <c:v>6.2719999999999995E-8</c:v>
                </c:pt>
                <c:pt idx="1572">
                  <c:v>6.2719999999999995E-8</c:v>
                </c:pt>
                <c:pt idx="1573">
                  <c:v>6.2719999999999995E-8</c:v>
                </c:pt>
                <c:pt idx="1574">
                  <c:v>6.2830000000000001E-8</c:v>
                </c:pt>
                <c:pt idx="1575">
                  <c:v>6.2940000000000006E-8</c:v>
                </c:pt>
                <c:pt idx="1576">
                  <c:v>6.2769999999999999E-8</c:v>
                </c:pt>
                <c:pt idx="1577">
                  <c:v>6.2830000000000001E-8</c:v>
                </c:pt>
                <c:pt idx="1578">
                  <c:v>6.2830000000000001E-8</c:v>
                </c:pt>
                <c:pt idx="1579">
                  <c:v>6.2890000000000003E-8</c:v>
                </c:pt>
                <c:pt idx="1580">
                  <c:v>6.2769999999999999E-8</c:v>
                </c:pt>
                <c:pt idx="1581">
                  <c:v>6.2890000000000003E-8</c:v>
                </c:pt>
                <c:pt idx="1582">
                  <c:v>6.2890000000000003E-8</c:v>
                </c:pt>
                <c:pt idx="1583">
                  <c:v>6.2769999999999999E-8</c:v>
                </c:pt>
                <c:pt idx="1584">
                  <c:v>6.2830000000000001E-8</c:v>
                </c:pt>
                <c:pt idx="1585">
                  <c:v>6.2890000000000003E-8</c:v>
                </c:pt>
                <c:pt idx="1586">
                  <c:v>6.2830000000000001E-8</c:v>
                </c:pt>
                <c:pt idx="1587">
                  <c:v>6.2940000000000006E-8</c:v>
                </c:pt>
                <c:pt idx="1588">
                  <c:v>6.2940000000000006E-8</c:v>
                </c:pt>
                <c:pt idx="1589">
                  <c:v>6.2940000000000006E-8</c:v>
                </c:pt>
                <c:pt idx="1590">
                  <c:v>6.2940000000000006E-8</c:v>
                </c:pt>
                <c:pt idx="1591">
                  <c:v>6.2940000000000006E-8</c:v>
                </c:pt>
                <c:pt idx="1592">
                  <c:v>6.2940000000000006E-8</c:v>
                </c:pt>
                <c:pt idx="1593">
                  <c:v>6.2890000000000003E-8</c:v>
                </c:pt>
                <c:pt idx="1594">
                  <c:v>6.2940000000000006E-8</c:v>
                </c:pt>
                <c:pt idx="1595">
                  <c:v>6.2890000000000003E-8</c:v>
                </c:pt>
                <c:pt idx="1596">
                  <c:v>6.2830000000000001E-8</c:v>
                </c:pt>
                <c:pt idx="1597">
                  <c:v>6.2890000000000003E-8</c:v>
                </c:pt>
                <c:pt idx="1598">
                  <c:v>6.2940000000000006E-8</c:v>
                </c:pt>
                <c:pt idx="1599">
                  <c:v>6.2830000000000001E-8</c:v>
                </c:pt>
                <c:pt idx="1600">
                  <c:v>6.2830000000000001E-8</c:v>
                </c:pt>
                <c:pt idx="1601">
                  <c:v>6.2830000000000001E-8</c:v>
                </c:pt>
                <c:pt idx="1602">
                  <c:v>6.2890000000000003E-8</c:v>
                </c:pt>
                <c:pt idx="1603">
                  <c:v>6.2769999999999999E-8</c:v>
                </c:pt>
                <c:pt idx="1604">
                  <c:v>6.2940000000000006E-8</c:v>
                </c:pt>
                <c:pt idx="1605">
                  <c:v>6.2999999999999995E-8</c:v>
                </c:pt>
                <c:pt idx="1606">
                  <c:v>6.2940000000000006E-8</c:v>
                </c:pt>
                <c:pt idx="1607">
                  <c:v>6.2890000000000003E-8</c:v>
                </c:pt>
                <c:pt idx="1608">
                  <c:v>6.2999999999999995E-8</c:v>
                </c:pt>
                <c:pt idx="1609">
                  <c:v>6.2940000000000006E-8</c:v>
                </c:pt>
                <c:pt idx="1610">
                  <c:v>6.2940000000000006E-8</c:v>
                </c:pt>
                <c:pt idx="1611">
                  <c:v>6.2940000000000006E-8</c:v>
                </c:pt>
                <c:pt idx="1612">
                  <c:v>6.2940000000000006E-8</c:v>
                </c:pt>
                <c:pt idx="1613">
                  <c:v>6.2940000000000006E-8</c:v>
                </c:pt>
                <c:pt idx="1614">
                  <c:v>6.2940000000000006E-8</c:v>
                </c:pt>
                <c:pt idx="1615">
                  <c:v>6.3059999999999997E-8</c:v>
                </c:pt>
                <c:pt idx="1616">
                  <c:v>6.2999999999999995E-8</c:v>
                </c:pt>
                <c:pt idx="1617">
                  <c:v>6.2999999999999995E-8</c:v>
                </c:pt>
                <c:pt idx="1618">
                  <c:v>6.2999999999999995E-8</c:v>
                </c:pt>
                <c:pt idx="1619">
                  <c:v>6.3110000000000001E-8</c:v>
                </c:pt>
                <c:pt idx="1620">
                  <c:v>6.3059999999999997E-8</c:v>
                </c:pt>
                <c:pt idx="1621">
                  <c:v>6.2940000000000006E-8</c:v>
                </c:pt>
                <c:pt idx="1622">
                  <c:v>6.3059999999999997E-8</c:v>
                </c:pt>
                <c:pt idx="1623">
                  <c:v>6.2999999999999995E-8</c:v>
                </c:pt>
                <c:pt idx="1624">
                  <c:v>6.3059999999999997E-8</c:v>
                </c:pt>
                <c:pt idx="1625">
                  <c:v>6.2999999999999995E-8</c:v>
                </c:pt>
                <c:pt idx="1626">
                  <c:v>6.2999999999999995E-8</c:v>
                </c:pt>
                <c:pt idx="1627">
                  <c:v>6.3170000000000003E-8</c:v>
                </c:pt>
                <c:pt idx="1628">
                  <c:v>6.3059999999999997E-8</c:v>
                </c:pt>
                <c:pt idx="1629">
                  <c:v>6.3110000000000001E-8</c:v>
                </c:pt>
                <c:pt idx="1630">
                  <c:v>6.3290000000000006E-8</c:v>
                </c:pt>
                <c:pt idx="1631">
                  <c:v>6.3059999999999997E-8</c:v>
                </c:pt>
                <c:pt idx="1632">
                  <c:v>6.3349999999999995E-8</c:v>
                </c:pt>
                <c:pt idx="1633">
                  <c:v>6.3230000000000004E-8</c:v>
                </c:pt>
                <c:pt idx="1634">
                  <c:v>6.3230000000000004E-8</c:v>
                </c:pt>
                <c:pt idx="1635">
                  <c:v>6.3349999999999995E-8</c:v>
                </c:pt>
                <c:pt idx="1636">
                  <c:v>6.3230000000000004E-8</c:v>
                </c:pt>
                <c:pt idx="1637">
                  <c:v>6.3110000000000001E-8</c:v>
                </c:pt>
                <c:pt idx="1638">
                  <c:v>6.3290000000000006E-8</c:v>
                </c:pt>
                <c:pt idx="1639">
                  <c:v>6.3290000000000006E-8</c:v>
                </c:pt>
                <c:pt idx="1640">
                  <c:v>6.3230000000000004E-8</c:v>
                </c:pt>
                <c:pt idx="1641">
                  <c:v>6.3349999999999995E-8</c:v>
                </c:pt>
                <c:pt idx="1642">
                  <c:v>6.3230000000000004E-8</c:v>
                </c:pt>
                <c:pt idx="1643">
                  <c:v>6.3290000000000006E-8</c:v>
                </c:pt>
                <c:pt idx="1644">
                  <c:v>6.3399999999999999E-8</c:v>
                </c:pt>
                <c:pt idx="1645">
                  <c:v>6.3349999999999995E-8</c:v>
                </c:pt>
                <c:pt idx="1646">
                  <c:v>6.3290000000000006E-8</c:v>
                </c:pt>
                <c:pt idx="1647">
                  <c:v>6.3349999999999995E-8</c:v>
                </c:pt>
                <c:pt idx="1648">
                  <c:v>6.3290000000000006E-8</c:v>
                </c:pt>
                <c:pt idx="1649">
                  <c:v>6.3230000000000004E-8</c:v>
                </c:pt>
                <c:pt idx="1650">
                  <c:v>6.3399999999999999E-8</c:v>
                </c:pt>
                <c:pt idx="1651">
                  <c:v>6.3399999999999999E-8</c:v>
                </c:pt>
                <c:pt idx="1652">
                  <c:v>6.346E-8</c:v>
                </c:pt>
                <c:pt idx="1653">
                  <c:v>6.3399999999999999E-8</c:v>
                </c:pt>
                <c:pt idx="1654">
                  <c:v>6.3399999999999999E-8</c:v>
                </c:pt>
                <c:pt idx="1655">
                  <c:v>6.3349999999999995E-8</c:v>
                </c:pt>
                <c:pt idx="1656">
                  <c:v>6.3349999999999995E-8</c:v>
                </c:pt>
                <c:pt idx="1657">
                  <c:v>6.3399999999999999E-8</c:v>
                </c:pt>
                <c:pt idx="1658">
                  <c:v>6.3349999999999995E-8</c:v>
                </c:pt>
                <c:pt idx="1659">
                  <c:v>6.346E-8</c:v>
                </c:pt>
                <c:pt idx="1660">
                  <c:v>6.3399999999999999E-8</c:v>
                </c:pt>
                <c:pt idx="1661">
                  <c:v>6.3349999999999995E-8</c:v>
                </c:pt>
                <c:pt idx="1662">
                  <c:v>6.346E-8</c:v>
                </c:pt>
                <c:pt idx="1663">
                  <c:v>6.3399999999999999E-8</c:v>
                </c:pt>
                <c:pt idx="1664">
                  <c:v>6.3399999999999999E-8</c:v>
                </c:pt>
                <c:pt idx="1665">
                  <c:v>6.3399999999999999E-8</c:v>
                </c:pt>
                <c:pt idx="1666">
                  <c:v>6.3399999999999999E-8</c:v>
                </c:pt>
                <c:pt idx="1667">
                  <c:v>6.3399999999999999E-8</c:v>
                </c:pt>
                <c:pt idx="1668">
                  <c:v>6.3399999999999999E-8</c:v>
                </c:pt>
                <c:pt idx="1669">
                  <c:v>6.3349999999999995E-8</c:v>
                </c:pt>
                <c:pt idx="1670">
                  <c:v>6.3399999999999999E-8</c:v>
                </c:pt>
                <c:pt idx="1671">
                  <c:v>6.3230000000000004E-8</c:v>
                </c:pt>
                <c:pt idx="1672">
                  <c:v>6.3349999999999995E-8</c:v>
                </c:pt>
                <c:pt idx="1673">
                  <c:v>6.3349999999999995E-8</c:v>
                </c:pt>
                <c:pt idx="1674">
                  <c:v>6.3399999999999999E-8</c:v>
                </c:pt>
                <c:pt idx="1675">
                  <c:v>6.3399999999999999E-8</c:v>
                </c:pt>
                <c:pt idx="1676">
                  <c:v>6.3349999999999995E-8</c:v>
                </c:pt>
                <c:pt idx="1677">
                  <c:v>6.3349999999999995E-8</c:v>
                </c:pt>
                <c:pt idx="1678">
                  <c:v>6.3349999999999995E-8</c:v>
                </c:pt>
                <c:pt idx="1679">
                  <c:v>6.3290000000000006E-8</c:v>
                </c:pt>
                <c:pt idx="1680">
                  <c:v>6.3349999999999995E-8</c:v>
                </c:pt>
                <c:pt idx="1681">
                  <c:v>6.3349999999999995E-8</c:v>
                </c:pt>
                <c:pt idx="1682">
                  <c:v>6.3399999999999999E-8</c:v>
                </c:pt>
                <c:pt idx="1683">
                  <c:v>6.346E-8</c:v>
                </c:pt>
                <c:pt idx="1684">
                  <c:v>6.3399999999999999E-8</c:v>
                </c:pt>
                <c:pt idx="1685">
                  <c:v>6.3399999999999999E-8</c:v>
                </c:pt>
                <c:pt idx="1686">
                  <c:v>6.3349999999999995E-8</c:v>
                </c:pt>
                <c:pt idx="1687">
                  <c:v>6.3399999999999999E-8</c:v>
                </c:pt>
                <c:pt idx="1688">
                  <c:v>6.346E-8</c:v>
                </c:pt>
                <c:pt idx="1689">
                  <c:v>6.346E-8</c:v>
                </c:pt>
                <c:pt idx="1690">
                  <c:v>6.346E-8</c:v>
                </c:pt>
                <c:pt idx="1691">
                  <c:v>6.346E-8</c:v>
                </c:pt>
                <c:pt idx="1692">
                  <c:v>6.3520000000000002E-8</c:v>
                </c:pt>
                <c:pt idx="1693">
                  <c:v>6.3399999999999999E-8</c:v>
                </c:pt>
                <c:pt idx="1694">
                  <c:v>6.3520000000000002E-8</c:v>
                </c:pt>
                <c:pt idx="1695">
                  <c:v>6.3520000000000002E-8</c:v>
                </c:pt>
                <c:pt idx="1696">
                  <c:v>6.3520000000000002E-8</c:v>
                </c:pt>
                <c:pt idx="1697">
                  <c:v>6.3520000000000002E-8</c:v>
                </c:pt>
                <c:pt idx="1698">
                  <c:v>6.346E-8</c:v>
                </c:pt>
                <c:pt idx="1699">
                  <c:v>6.3520000000000002E-8</c:v>
                </c:pt>
                <c:pt idx="1700">
                  <c:v>6.3520000000000002E-8</c:v>
                </c:pt>
                <c:pt idx="1701">
                  <c:v>6.3570000000000006E-8</c:v>
                </c:pt>
                <c:pt idx="1702">
                  <c:v>6.346E-8</c:v>
                </c:pt>
                <c:pt idx="1703">
                  <c:v>6.3520000000000002E-8</c:v>
                </c:pt>
                <c:pt idx="1704">
                  <c:v>6.3570000000000006E-8</c:v>
                </c:pt>
                <c:pt idx="1705">
                  <c:v>6.3570000000000006E-8</c:v>
                </c:pt>
                <c:pt idx="1706">
                  <c:v>6.3689999999999997E-8</c:v>
                </c:pt>
                <c:pt idx="1707">
                  <c:v>6.3689999999999997E-8</c:v>
                </c:pt>
                <c:pt idx="1708">
                  <c:v>6.3570000000000006E-8</c:v>
                </c:pt>
                <c:pt idx="1709">
                  <c:v>6.3689999999999997E-8</c:v>
                </c:pt>
                <c:pt idx="1710">
                  <c:v>6.3520000000000002E-8</c:v>
                </c:pt>
                <c:pt idx="1711">
                  <c:v>6.3689999999999997E-8</c:v>
                </c:pt>
                <c:pt idx="1712">
                  <c:v>6.3570000000000006E-8</c:v>
                </c:pt>
                <c:pt idx="1713">
                  <c:v>6.3520000000000002E-8</c:v>
                </c:pt>
                <c:pt idx="1714">
                  <c:v>6.3570000000000006E-8</c:v>
                </c:pt>
                <c:pt idx="1715">
                  <c:v>6.3629999999999995E-8</c:v>
                </c:pt>
                <c:pt idx="1716">
                  <c:v>6.3689999999999997E-8</c:v>
                </c:pt>
                <c:pt idx="1717">
                  <c:v>6.3570000000000006E-8</c:v>
                </c:pt>
                <c:pt idx="1718">
                  <c:v>6.3749999999999998E-8</c:v>
                </c:pt>
                <c:pt idx="1719">
                  <c:v>6.3689999999999997E-8</c:v>
                </c:pt>
                <c:pt idx="1720">
                  <c:v>6.3689999999999997E-8</c:v>
                </c:pt>
                <c:pt idx="1721">
                  <c:v>6.3749999999999998E-8</c:v>
                </c:pt>
                <c:pt idx="1722">
                  <c:v>6.3800000000000002E-8</c:v>
                </c:pt>
                <c:pt idx="1723">
                  <c:v>6.3749999999999998E-8</c:v>
                </c:pt>
                <c:pt idx="1724">
                  <c:v>6.3800000000000002E-8</c:v>
                </c:pt>
                <c:pt idx="1725">
                  <c:v>6.3749999999999998E-8</c:v>
                </c:pt>
                <c:pt idx="1726">
                  <c:v>6.3749999999999998E-8</c:v>
                </c:pt>
                <c:pt idx="1727">
                  <c:v>6.3860000000000004E-8</c:v>
                </c:pt>
                <c:pt idx="1728">
                  <c:v>6.3749999999999998E-8</c:v>
                </c:pt>
                <c:pt idx="1729">
                  <c:v>6.3749999999999998E-8</c:v>
                </c:pt>
                <c:pt idx="1730">
                  <c:v>6.3800000000000002E-8</c:v>
                </c:pt>
                <c:pt idx="1731">
                  <c:v>6.3749999999999998E-8</c:v>
                </c:pt>
                <c:pt idx="1732">
                  <c:v>6.3800000000000002E-8</c:v>
                </c:pt>
                <c:pt idx="1733">
                  <c:v>6.3800000000000002E-8</c:v>
                </c:pt>
                <c:pt idx="1734">
                  <c:v>6.3749999999999998E-8</c:v>
                </c:pt>
                <c:pt idx="1735">
                  <c:v>6.3860000000000004E-8</c:v>
                </c:pt>
                <c:pt idx="1736">
                  <c:v>6.3860000000000004E-8</c:v>
                </c:pt>
                <c:pt idx="1737">
                  <c:v>6.3800000000000002E-8</c:v>
                </c:pt>
                <c:pt idx="1738">
                  <c:v>6.3800000000000002E-8</c:v>
                </c:pt>
                <c:pt idx="1739">
                  <c:v>6.3800000000000002E-8</c:v>
                </c:pt>
                <c:pt idx="1740">
                  <c:v>6.3800000000000002E-8</c:v>
                </c:pt>
                <c:pt idx="1741">
                  <c:v>6.3860000000000004E-8</c:v>
                </c:pt>
                <c:pt idx="1742">
                  <c:v>6.3860000000000004E-8</c:v>
                </c:pt>
                <c:pt idx="1743">
                  <c:v>6.3969999999999996E-8</c:v>
                </c:pt>
                <c:pt idx="1744">
                  <c:v>6.3860000000000004E-8</c:v>
                </c:pt>
                <c:pt idx="1745">
                  <c:v>6.3920000000000006E-8</c:v>
                </c:pt>
                <c:pt idx="1746">
                  <c:v>6.3969999999999996E-8</c:v>
                </c:pt>
                <c:pt idx="1747">
                  <c:v>6.3920000000000006E-8</c:v>
                </c:pt>
                <c:pt idx="1748">
                  <c:v>6.3969999999999996E-8</c:v>
                </c:pt>
                <c:pt idx="1749">
                  <c:v>6.3969999999999996E-8</c:v>
                </c:pt>
                <c:pt idx="1750">
                  <c:v>6.3920000000000006E-8</c:v>
                </c:pt>
                <c:pt idx="1751">
                  <c:v>6.409E-8</c:v>
                </c:pt>
                <c:pt idx="1752">
                  <c:v>6.4029999999999998E-8</c:v>
                </c:pt>
                <c:pt idx="1753">
                  <c:v>6.3969999999999996E-8</c:v>
                </c:pt>
                <c:pt idx="1754">
                  <c:v>6.3969999999999996E-8</c:v>
                </c:pt>
                <c:pt idx="1755">
                  <c:v>6.3920000000000006E-8</c:v>
                </c:pt>
                <c:pt idx="1756">
                  <c:v>6.3920000000000006E-8</c:v>
                </c:pt>
                <c:pt idx="1757">
                  <c:v>6.3969999999999996E-8</c:v>
                </c:pt>
                <c:pt idx="1758">
                  <c:v>6.3969999999999996E-8</c:v>
                </c:pt>
                <c:pt idx="1759">
                  <c:v>6.3920000000000006E-8</c:v>
                </c:pt>
                <c:pt idx="1760">
                  <c:v>6.4029999999999998E-8</c:v>
                </c:pt>
                <c:pt idx="1761">
                  <c:v>6.4029999999999998E-8</c:v>
                </c:pt>
                <c:pt idx="1762">
                  <c:v>6.4029999999999998E-8</c:v>
                </c:pt>
                <c:pt idx="1763">
                  <c:v>6.3969999999999996E-8</c:v>
                </c:pt>
                <c:pt idx="1764">
                  <c:v>6.4029999999999998E-8</c:v>
                </c:pt>
                <c:pt idx="1765">
                  <c:v>6.4029999999999998E-8</c:v>
                </c:pt>
                <c:pt idx="1766">
                  <c:v>6.4029999999999998E-8</c:v>
                </c:pt>
                <c:pt idx="1767">
                  <c:v>6.4029999999999998E-8</c:v>
                </c:pt>
                <c:pt idx="1768">
                  <c:v>6.4150000000000002E-8</c:v>
                </c:pt>
                <c:pt idx="1769">
                  <c:v>6.3969999999999996E-8</c:v>
                </c:pt>
                <c:pt idx="1770">
                  <c:v>6.409E-8</c:v>
                </c:pt>
                <c:pt idx="1771">
                  <c:v>6.4029999999999998E-8</c:v>
                </c:pt>
                <c:pt idx="1772">
                  <c:v>6.3969999999999996E-8</c:v>
                </c:pt>
                <c:pt idx="1773">
                  <c:v>6.3969999999999996E-8</c:v>
                </c:pt>
                <c:pt idx="1774">
                  <c:v>6.4029999999999998E-8</c:v>
                </c:pt>
                <c:pt idx="1775">
                  <c:v>6.4029999999999998E-8</c:v>
                </c:pt>
                <c:pt idx="1776">
                  <c:v>6.4029999999999998E-8</c:v>
                </c:pt>
                <c:pt idx="1777">
                  <c:v>6.4029999999999998E-8</c:v>
                </c:pt>
                <c:pt idx="1778">
                  <c:v>6.409E-8</c:v>
                </c:pt>
                <c:pt idx="1779">
                  <c:v>6.4029999999999998E-8</c:v>
                </c:pt>
                <c:pt idx="1780">
                  <c:v>6.4029999999999998E-8</c:v>
                </c:pt>
                <c:pt idx="1781">
                  <c:v>6.3969999999999996E-8</c:v>
                </c:pt>
                <c:pt idx="1782">
                  <c:v>6.4029999999999998E-8</c:v>
                </c:pt>
                <c:pt idx="1783">
                  <c:v>6.409E-8</c:v>
                </c:pt>
                <c:pt idx="1784">
                  <c:v>6.4150000000000002E-8</c:v>
                </c:pt>
                <c:pt idx="1785">
                  <c:v>6.3969999999999996E-8</c:v>
                </c:pt>
                <c:pt idx="1786">
                  <c:v>6.3969999999999996E-8</c:v>
                </c:pt>
                <c:pt idx="1787">
                  <c:v>6.409E-8</c:v>
                </c:pt>
                <c:pt idx="1788">
                  <c:v>6.409E-8</c:v>
                </c:pt>
                <c:pt idx="1789">
                  <c:v>6.4150000000000002E-8</c:v>
                </c:pt>
                <c:pt idx="1790">
                  <c:v>6.409E-8</c:v>
                </c:pt>
                <c:pt idx="1791">
                  <c:v>6.409E-8</c:v>
                </c:pt>
                <c:pt idx="1792">
                  <c:v>6.409E-8</c:v>
                </c:pt>
                <c:pt idx="1793">
                  <c:v>6.4150000000000002E-8</c:v>
                </c:pt>
                <c:pt idx="1794">
                  <c:v>6.4150000000000002E-8</c:v>
                </c:pt>
                <c:pt idx="1795">
                  <c:v>6.4210000000000004E-8</c:v>
                </c:pt>
                <c:pt idx="1796">
                  <c:v>6.4150000000000002E-8</c:v>
                </c:pt>
                <c:pt idx="1797">
                  <c:v>6.409E-8</c:v>
                </c:pt>
                <c:pt idx="1798">
                  <c:v>6.4150000000000002E-8</c:v>
                </c:pt>
                <c:pt idx="1799">
                  <c:v>6.4029999999999998E-8</c:v>
                </c:pt>
                <c:pt idx="1800">
                  <c:v>6.4150000000000002E-8</c:v>
                </c:pt>
                <c:pt idx="1801">
                  <c:v>6.409E-8</c:v>
                </c:pt>
                <c:pt idx="1802">
                  <c:v>6.4029999999999998E-8</c:v>
                </c:pt>
                <c:pt idx="1803">
                  <c:v>6.4150000000000002E-8</c:v>
                </c:pt>
                <c:pt idx="1804">
                  <c:v>6.4210000000000004E-8</c:v>
                </c:pt>
                <c:pt idx="1805">
                  <c:v>6.4150000000000002E-8</c:v>
                </c:pt>
                <c:pt idx="1806">
                  <c:v>6.4319999999999996E-8</c:v>
                </c:pt>
                <c:pt idx="1807">
                  <c:v>6.4210000000000004E-8</c:v>
                </c:pt>
                <c:pt idx="1808">
                  <c:v>6.4259999999999994E-8</c:v>
                </c:pt>
                <c:pt idx="1809">
                  <c:v>6.4259999999999994E-8</c:v>
                </c:pt>
                <c:pt idx="1810">
                  <c:v>6.4319999999999996E-8</c:v>
                </c:pt>
                <c:pt idx="1811">
                  <c:v>6.4259999999999994E-8</c:v>
                </c:pt>
                <c:pt idx="1812">
                  <c:v>6.4259999999999994E-8</c:v>
                </c:pt>
                <c:pt idx="1813">
                  <c:v>6.4319999999999996E-8</c:v>
                </c:pt>
                <c:pt idx="1814">
                  <c:v>6.4210000000000004E-8</c:v>
                </c:pt>
                <c:pt idx="1815">
                  <c:v>6.4319999999999996E-8</c:v>
                </c:pt>
                <c:pt idx="1816">
                  <c:v>6.4210000000000004E-8</c:v>
                </c:pt>
                <c:pt idx="1817">
                  <c:v>6.4210000000000004E-8</c:v>
                </c:pt>
                <c:pt idx="1818">
                  <c:v>6.4210000000000004E-8</c:v>
                </c:pt>
                <c:pt idx="1819">
                  <c:v>6.4259999999999994E-8</c:v>
                </c:pt>
                <c:pt idx="1820">
                  <c:v>6.4210000000000004E-8</c:v>
                </c:pt>
                <c:pt idx="1821">
                  <c:v>6.4210000000000004E-8</c:v>
                </c:pt>
                <c:pt idx="1822">
                  <c:v>6.4210000000000004E-8</c:v>
                </c:pt>
                <c:pt idx="1823">
                  <c:v>6.4210000000000004E-8</c:v>
                </c:pt>
                <c:pt idx="1824">
                  <c:v>6.4259999999999994E-8</c:v>
                </c:pt>
                <c:pt idx="1825">
                  <c:v>6.4259999999999994E-8</c:v>
                </c:pt>
                <c:pt idx="1826">
                  <c:v>6.4379999999999998E-8</c:v>
                </c:pt>
                <c:pt idx="1827">
                  <c:v>6.4259999999999994E-8</c:v>
                </c:pt>
                <c:pt idx="1828">
                  <c:v>6.4319999999999996E-8</c:v>
                </c:pt>
                <c:pt idx="1829">
                  <c:v>6.4319999999999996E-8</c:v>
                </c:pt>
                <c:pt idx="1830">
                  <c:v>6.4319999999999996E-8</c:v>
                </c:pt>
                <c:pt idx="1831">
                  <c:v>6.4210000000000004E-8</c:v>
                </c:pt>
                <c:pt idx="1832">
                  <c:v>6.4319999999999996E-8</c:v>
                </c:pt>
                <c:pt idx="1833">
                  <c:v>6.4259999999999994E-8</c:v>
                </c:pt>
                <c:pt idx="1834">
                  <c:v>6.4319999999999996E-8</c:v>
                </c:pt>
                <c:pt idx="1835">
                  <c:v>6.4259999999999994E-8</c:v>
                </c:pt>
                <c:pt idx="1836">
                  <c:v>6.4379999999999998E-8</c:v>
                </c:pt>
                <c:pt idx="1837">
                  <c:v>6.4210000000000004E-8</c:v>
                </c:pt>
                <c:pt idx="1838">
                  <c:v>6.4319999999999996E-8</c:v>
                </c:pt>
                <c:pt idx="1839">
                  <c:v>6.4379999999999998E-8</c:v>
                </c:pt>
                <c:pt idx="1840">
                  <c:v>6.4379999999999998E-8</c:v>
                </c:pt>
                <c:pt idx="1841">
                  <c:v>6.4319999999999996E-8</c:v>
                </c:pt>
                <c:pt idx="1842">
                  <c:v>6.4319999999999996E-8</c:v>
                </c:pt>
                <c:pt idx="1843">
                  <c:v>6.4379999999999998E-8</c:v>
                </c:pt>
                <c:pt idx="1844">
                  <c:v>6.4379999999999998E-8</c:v>
                </c:pt>
                <c:pt idx="1845">
                  <c:v>6.4319999999999996E-8</c:v>
                </c:pt>
                <c:pt idx="1846">
                  <c:v>6.4379999999999998E-8</c:v>
                </c:pt>
                <c:pt idx="1847">
                  <c:v>6.4379999999999998E-8</c:v>
                </c:pt>
                <c:pt idx="1848">
                  <c:v>6.4379999999999998E-8</c:v>
                </c:pt>
                <c:pt idx="1849">
                  <c:v>6.4379999999999998E-8</c:v>
                </c:pt>
                <c:pt idx="1850">
                  <c:v>6.4379999999999998E-8</c:v>
                </c:pt>
                <c:pt idx="1851">
                  <c:v>6.4379999999999998E-8</c:v>
                </c:pt>
                <c:pt idx="1852">
                  <c:v>6.4379999999999998E-8</c:v>
                </c:pt>
                <c:pt idx="1853">
                  <c:v>6.444E-8</c:v>
                </c:pt>
                <c:pt idx="1854">
                  <c:v>6.444E-8</c:v>
                </c:pt>
                <c:pt idx="1855">
                  <c:v>6.4500000000000002E-8</c:v>
                </c:pt>
                <c:pt idx="1856">
                  <c:v>6.444E-8</c:v>
                </c:pt>
                <c:pt idx="1857">
                  <c:v>6.4500000000000002E-8</c:v>
                </c:pt>
                <c:pt idx="1858">
                  <c:v>6.4500000000000002E-8</c:v>
                </c:pt>
                <c:pt idx="1859">
                  <c:v>6.4500000000000002E-8</c:v>
                </c:pt>
                <c:pt idx="1860">
                  <c:v>6.4500000000000002E-8</c:v>
                </c:pt>
                <c:pt idx="1861">
                  <c:v>6.444E-8</c:v>
                </c:pt>
                <c:pt idx="1862">
                  <c:v>6.4500000000000002E-8</c:v>
                </c:pt>
                <c:pt idx="1863">
                  <c:v>6.4560000000000004E-8</c:v>
                </c:pt>
                <c:pt idx="1864">
                  <c:v>6.444E-8</c:v>
                </c:pt>
                <c:pt idx="1865">
                  <c:v>6.444E-8</c:v>
                </c:pt>
                <c:pt idx="1866">
                  <c:v>6.444E-8</c:v>
                </c:pt>
                <c:pt idx="1867">
                  <c:v>6.4379999999999998E-8</c:v>
                </c:pt>
                <c:pt idx="1868">
                  <c:v>6.4379999999999998E-8</c:v>
                </c:pt>
                <c:pt idx="1869">
                  <c:v>6.444E-8</c:v>
                </c:pt>
                <c:pt idx="1870">
                  <c:v>6.444E-8</c:v>
                </c:pt>
                <c:pt idx="1871">
                  <c:v>6.4500000000000002E-8</c:v>
                </c:pt>
                <c:pt idx="1872">
                  <c:v>6.444E-8</c:v>
                </c:pt>
                <c:pt idx="1873">
                  <c:v>6.4500000000000002E-8</c:v>
                </c:pt>
                <c:pt idx="1874">
                  <c:v>6.4560000000000004E-8</c:v>
                </c:pt>
                <c:pt idx="1875">
                  <c:v>6.4560000000000004E-8</c:v>
                </c:pt>
                <c:pt idx="1876">
                  <c:v>6.4729999999999998E-8</c:v>
                </c:pt>
                <c:pt idx="1877">
                  <c:v>6.4669999999999996E-8</c:v>
                </c:pt>
                <c:pt idx="1878">
                  <c:v>6.4560000000000004E-8</c:v>
                </c:pt>
                <c:pt idx="1879">
                  <c:v>6.4500000000000002E-8</c:v>
                </c:pt>
                <c:pt idx="1880">
                  <c:v>6.4560000000000004E-8</c:v>
                </c:pt>
                <c:pt idx="1881">
                  <c:v>6.4500000000000002E-8</c:v>
                </c:pt>
                <c:pt idx="1882">
                  <c:v>6.4560000000000004E-8</c:v>
                </c:pt>
                <c:pt idx="1883">
                  <c:v>6.4609999999999994E-8</c:v>
                </c:pt>
                <c:pt idx="1884">
                  <c:v>6.4729999999999998E-8</c:v>
                </c:pt>
                <c:pt idx="1885">
                  <c:v>6.4669999999999996E-8</c:v>
                </c:pt>
                <c:pt idx="1886">
                  <c:v>6.4609999999999994E-8</c:v>
                </c:pt>
                <c:pt idx="1887">
                  <c:v>6.4609999999999994E-8</c:v>
                </c:pt>
                <c:pt idx="1888">
                  <c:v>6.4669999999999996E-8</c:v>
                </c:pt>
                <c:pt idx="1889">
                  <c:v>6.4669999999999996E-8</c:v>
                </c:pt>
                <c:pt idx="1890">
                  <c:v>6.4609999999999994E-8</c:v>
                </c:pt>
                <c:pt idx="1891">
                  <c:v>6.4560000000000004E-8</c:v>
                </c:pt>
                <c:pt idx="1892">
                  <c:v>6.4500000000000002E-8</c:v>
                </c:pt>
                <c:pt idx="1893">
                  <c:v>6.4669999999999996E-8</c:v>
                </c:pt>
                <c:pt idx="1894">
                  <c:v>6.4669999999999996E-8</c:v>
                </c:pt>
                <c:pt idx="1895">
                  <c:v>6.479E-8</c:v>
                </c:pt>
                <c:pt idx="1896">
                  <c:v>6.4729999999999998E-8</c:v>
                </c:pt>
                <c:pt idx="1897">
                  <c:v>6.479E-8</c:v>
                </c:pt>
                <c:pt idx="1898">
                  <c:v>6.4609999999999994E-8</c:v>
                </c:pt>
                <c:pt idx="1899">
                  <c:v>6.4729999999999998E-8</c:v>
                </c:pt>
                <c:pt idx="1900">
                  <c:v>6.4729999999999998E-8</c:v>
                </c:pt>
                <c:pt idx="1901">
                  <c:v>6.4669999999999996E-8</c:v>
                </c:pt>
                <c:pt idx="1902">
                  <c:v>6.4609999999999994E-8</c:v>
                </c:pt>
                <c:pt idx="1903">
                  <c:v>6.4729999999999998E-8</c:v>
                </c:pt>
                <c:pt idx="1904">
                  <c:v>6.4609999999999994E-8</c:v>
                </c:pt>
                <c:pt idx="1905">
                  <c:v>6.4669999999999996E-8</c:v>
                </c:pt>
                <c:pt idx="1906">
                  <c:v>6.4729999999999998E-8</c:v>
                </c:pt>
                <c:pt idx="1907">
                  <c:v>6.479E-8</c:v>
                </c:pt>
                <c:pt idx="1908">
                  <c:v>6.4850000000000002E-8</c:v>
                </c:pt>
                <c:pt idx="1909">
                  <c:v>6.479E-8</c:v>
                </c:pt>
                <c:pt idx="1910">
                  <c:v>6.4850000000000002E-8</c:v>
                </c:pt>
                <c:pt idx="1911">
                  <c:v>6.4729999999999998E-8</c:v>
                </c:pt>
                <c:pt idx="1912">
                  <c:v>6.4729999999999998E-8</c:v>
                </c:pt>
                <c:pt idx="1913">
                  <c:v>6.479E-8</c:v>
                </c:pt>
                <c:pt idx="1914">
                  <c:v>6.479E-8</c:v>
                </c:pt>
                <c:pt idx="1915">
                  <c:v>6.479E-8</c:v>
                </c:pt>
                <c:pt idx="1916">
                  <c:v>6.479E-8</c:v>
                </c:pt>
                <c:pt idx="1917">
                  <c:v>6.479E-8</c:v>
                </c:pt>
                <c:pt idx="1918">
                  <c:v>6.479E-8</c:v>
                </c:pt>
                <c:pt idx="1919">
                  <c:v>6.479E-8</c:v>
                </c:pt>
                <c:pt idx="1920">
                  <c:v>6.479E-8</c:v>
                </c:pt>
                <c:pt idx="1921">
                  <c:v>6.4850000000000002E-8</c:v>
                </c:pt>
                <c:pt idx="1922">
                  <c:v>6.4850000000000002E-8</c:v>
                </c:pt>
                <c:pt idx="1923">
                  <c:v>6.4729999999999998E-8</c:v>
                </c:pt>
                <c:pt idx="1924">
                  <c:v>6.479E-8</c:v>
                </c:pt>
                <c:pt idx="1925">
                  <c:v>6.479E-8</c:v>
                </c:pt>
                <c:pt idx="1926">
                  <c:v>6.4850000000000002E-8</c:v>
                </c:pt>
                <c:pt idx="1927">
                  <c:v>6.479E-8</c:v>
                </c:pt>
                <c:pt idx="1928">
                  <c:v>6.4900000000000005E-8</c:v>
                </c:pt>
                <c:pt idx="1929">
                  <c:v>6.4850000000000002E-8</c:v>
                </c:pt>
                <c:pt idx="1930">
                  <c:v>6.4850000000000002E-8</c:v>
                </c:pt>
                <c:pt idx="1931">
                  <c:v>6.479E-8</c:v>
                </c:pt>
                <c:pt idx="1932">
                  <c:v>6.4850000000000002E-8</c:v>
                </c:pt>
                <c:pt idx="1933">
                  <c:v>6.4850000000000002E-8</c:v>
                </c:pt>
                <c:pt idx="1934">
                  <c:v>6.4850000000000002E-8</c:v>
                </c:pt>
                <c:pt idx="1935">
                  <c:v>6.4850000000000002E-8</c:v>
                </c:pt>
                <c:pt idx="1936">
                  <c:v>6.4850000000000002E-8</c:v>
                </c:pt>
                <c:pt idx="1937">
                  <c:v>6.479E-8</c:v>
                </c:pt>
                <c:pt idx="1938">
                  <c:v>6.479E-8</c:v>
                </c:pt>
                <c:pt idx="1939">
                  <c:v>6.4850000000000002E-8</c:v>
                </c:pt>
                <c:pt idx="1940">
                  <c:v>6.4850000000000002E-8</c:v>
                </c:pt>
                <c:pt idx="1941">
                  <c:v>6.4850000000000002E-8</c:v>
                </c:pt>
                <c:pt idx="1942">
                  <c:v>6.4900000000000005E-8</c:v>
                </c:pt>
                <c:pt idx="1943">
                  <c:v>6.4959999999999994E-8</c:v>
                </c:pt>
                <c:pt idx="1944">
                  <c:v>6.4850000000000002E-8</c:v>
                </c:pt>
                <c:pt idx="1945">
                  <c:v>6.4959999999999994E-8</c:v>
                </c:pt>
                <c:pt idx="1946">
                  <c:v>6.4900000000000005E-8</c:v>
                </c:pt>
                <c:pt idx="1947">
                  <c:v>6.4900000000000005E-8</c:v>
                </c:pt>
                <c:pt idx="1948">
                  <c:v>6.4900000000000005E-8</c:v>
                </c:pt>
                <c:pt idx="1949">
                  <c:v>6.4959999999999994E-8</c:v>
                </c:pt>
                <c:pt idx="1950">
                  <c:v>6.4900000000000005E-8</c:v>
                </c:pt>
                <c:pt idx="1951">
                  <c:v>6.5079999999999998E-8</c:v>
                </c:pt>
                <c:pt idx="1952">
                  <c:v>6.5019999999999996E-8</c:v>
                </c:pt>
                <c:pt idx="1953">
                  <c:v>6.5019999999999996E-8</c:v>
                </c:pt>
                <c:pt idx="1954">
                  <c:v>6.5019999999999996E-8</c:v>
                </c:pt>
                <c:pt idx="1955">
                  <c:v>6.4900000000000005E-8</c:v>
                </c:pt>
                <c:pt idx="1956">
                  <c:v>6.4959999999999994E-8</c:v>
                </c:pt>
                <c:pt idx="1957">
                  <c:v>6.4900000000000005E-8</c:v>
                </c:pt>
                <c:pt idx="1958">
                  <c:v>6.4959999999999994E-8</c:v>
                </c:pt>
                <c:pt idx="1959">
                  <c:v>6.4900000000000005E-8</c:v>
                </c:pt>
                <c:pt idx="1960">
                  <c:v>6.4850000000000002E-8</c:v>
                </c:pt>
                <c:pt idx="1961">
                  <c:v>6.4900000000000005E-8</c:v>
                </c:pt>
                <c:pt idx="1962">
                  <c:v>6.4900000000000005E-8</c:v>
                </c:pt>
                <c:pt idx="1963">
                  <c:v>6.4900000000000005E-8</c:v>
                </c:pt>
                <c:pt idx="1964">
                  <c:v>6.4900000000000005E-8</c:v>
                </c:pt>
                <c:pt idx="1965">
                  <c:v>6.4900000000000005E-8</c:v>
                </c:pt>
                <c:pt idx="1966">
                  <c:v>6.4900000000000005E-8</c:v>
                </c:pt>
                <c:pt idx="1967">
                  <c:v>6.4900000000000005E-8</c:v>
                </c:pt>
                <c:pt idx="1968">
                  <c:v>6.4900000000000005E-8</c:v>
                </c:pt>
                <c:pt idx="1969">
                  <c:v>6.4900000000000005E-8</c:v>
                </c:pt>
                <c:pt idx="1970">
                  <c:v>6.4850000000000002E-8</c:v>
                </c:pt>
                <c:pt idx="1971">
                  <c:v>6.4850000000000002E-8</c:v>
                </c:pt>
                <c:pt idx="1972">
                  <c:v>6.4850000000000002E-8</c:v>
                </c:pt>
                <c:pt idx="1973">
                  <c:v>6.4900000000000005E-8</c:v>
                </c:pt>
                <c:pt idx="1974">
                  <c:v>6.4959999999999994E-8</c:v>
                </c:pt>
                <c:pt idx="1975">
                  <c:v>6.4900000000000005E-8</c:v>
                </c:pt>
                <c:pt idx="1976">
                  <c:v>6.5079999999999998E-8</c:v>
                </c:pt>
                <c:pt idx="1977">
                  <c:v>6.5079999999999998E-8</c:v>
                </c:pt>
                <c:pt idx="1978">
                  <c:v>6.5019999999999996E-8</c:v>
                </c:pt>
                <c:pt idx="1979">
                  <c:v>6.5200000000000001E-8</c:v>
                </c:pt>
                <c:pt idx="1980">
                  <c:v>6.5079999999999998E-8</c:v>
                </c:pt>
                <c:pt idx="1981">
                  <c:v>6.5079999999999998E-8</c:v>
                </c:pt>
                <c:pt idx="1982">
                  <c:v>6.5079999999999998E-8</c:v>
                </c:pt>
                <c:pt idx="1983">
                  <c:v>6.5200000000000001E-8</c:v>
                </c:pt>
                <c:pt idx="1984">
                  <c:v>6.514E-8</c:v>
                </c:pt>
                <c:pt idx="1985">
                  <c:v>6.514E-8</c:v>
                </c:pt>
                <c:pt idx="1986">
                  <c:v>6.5200000000000001E-8</c:v>
                </c:pt>
                <c:pt idx="1987">
                  <c:v>6.5200000000000001E-8</c:v>
                </c:pt>
                <c:pt idx="1988">
                  <c:v>6.5079999999999998E-8</c:v>
                </c:pt>
                <c:pt idx="1989">
                  <c:v>6.514E-8</c:v>
                </c:pt>
                <c:pt idx="1990">
                  <c:v>6.514E-8</c:v>
                </c:pt>
                <c:pt idx="1991">
                  <c:v>6.5260000000000003E-8</c:v>
                </c:pt>
                <c:pt idx="1992">
                  <c:v>6.5320000000000005E-8</c:v>
                </c:pt>
                <c:pt idx="1993">
                  <c:v>6.5200000000000001E-8</c:v>
                </c:pt>
                <c:pt idx="1994">
                  <c:v>6.5260000000000003E-8</c:v>
                </c:pt>
                <c:pt idx="1995">
                  <c:v>6.5260000000000003E-8</c:v>
                </c:pt>
                <c:pt idx="1996">
                  <c:v>6.5200000000000001E-8</c:v>
                </c:pt>
                <c:pt idx="1997">
                  <c:v>6.514E-8</c:v>
                </c:pt>
                <c:pt idx="1998">
                  <c:v>6.5200000000000001E-8</c:v>
                </c:pt>
                <c:pt idx="1999">
                  <c:v>1.006E-7</c:v>
                </c:pt>
                <c:pt idx="2000">
                  <c:v>1.006E-7</c:v>
                </c:pt>
                <c:pt idx="2001">
                  <c:v>1.006E-7</c:v>
                </c:pt>
                <c:pt idx="2002">
                  <c:v>1.006E-7</c:v>
                </c:pt>
                <c:pt idx="2003">
                  <c:v>1.006E-7</c:v>
                </c:pt>
                <c:pt idx="2004">
                  <c:v>1.007E-7</c:v>
                </c:pt>
                <c:pt idx="2005">
                  <c:v>1.006E-7</c:v>
                </c:pt>
                <c:pt idx="2006">
                  <c:v>1.006E-7</c:v>
                </c:pt>
                <c:pt idx="2007">
                  <c:v>1.007E-7</c:v>
                </c:pt>
                <c:pt idx="2008">
                  <c:v>1.007E-7</c:v>
                </c:pt>
                <c:pt idx="2009">
                  <c:v>1.007E-7</c:v>
                </c:pt>
                <c:pt idx="2010">
                  <c:v>1.007E-7</c:v>
                </c:pt>
                <c:pt idx="2011">
                  <c:v>1.007E-7</c:v>
                </c:pt>
                <c:pt idx="2012">
                  <c:v>1.007E-7</c:v>
                </c:pt>
                <c:pt idx="2013">
                  <c:v>1.008E-7</c:v>
                </c:pt>
                <c:pt idx="2014">
                  <c:v>1.007E-7</c:v>
                </c:pt>
                <c:pt idx="2015">
                  <c:v>1.008E-7</c:v>
                </c:pt>
                <c:pt idx="2016">
                  <c:v>1.007E-7</c:v>
                </c:pt>
                <c:pt idx="2017">
                  <c:v>1.006E-7</c:v>
                </c:pt>
                <c:pt idx="2018">
                  <c:v>1.008E-7</c:v>
                </c:pt>
                <c:pt idx="2019">
                  <c:v>1.007E-7</c:v>
                </c:pt>
                <c:pt idx="2020">
                  <c:v>1.007E-7</c:v>
                </c:pt>
                <c:pt idx="2021">
                  <c:v>1.007E-7</c:v>
                </c:pt>
                <c:pt idx="2022">
                  <c:v>1.009E-7</c:v>
                </c:pt>
                <c:pt idx="2023">
                  <c:v>1.009E-7</c:v>
                </c:pt>
                <c:pt idx="2024">
                  <c:v>1.009E-7</c:v>
                </c:pt>
                <c:pt idx="2025">
                  <c:v>1.009E-7</c:v>
                </c:pt>
                <c:pt idx="2026">
                  <c:v>1.009E-7</c:v>
                </c:pt>
                <c:pt idx="2027">
                  <c:v>1.008E-7</c:v>
                </c:pt>
                <c:pt idx="2028">
                  <c:v>1.009E-7</c:v>
                </c:pt>
                <c:pt idx="2029">
                  <c:v>1.01E-7</c:v>
                </c:pt>
                <c:pt idx="2030">
                  <c:v>1.009E-7</c:v>
                </c:pt>
                <c:pt idx="2031">
                  <c:v>1.01E-7</c:v>
                </c:pt>
                <c:pt idx="2032">
                  <c:v>1.011E-7</c:v>
                </c:pt>
                <c:pt idx="2033">
                  <c:v>1.011E-7</c:v>
                </c:pt>
                <c:pt idx="2034">
                  <c:v>1.01E-7</c:v>
                </c:pt>
                <c:pt idx="2035">
                  <c:v>1.011E-7</c:v>
                </c:pt>
                <c:pt idx="2036">
                  <c:v>1.011E-7</c:v>
                </c:pt>
                <c:pt idx="2037">
                  <c:v>1.0139999999999999E-7</c:v>
                </c:pt>
                <c:pt idx="2038">
                  <c:v>1.015E-7</c:v>
                </c:pt>
                <c:pt idx="2039">
                  <c:v>1.013E-7</c:v>
                </c:pt>
                <c:pt idx="2040">
                  <c:v>1.0139999999999999E-7</c:v>
                </c:pt>
                <c:pt idx="2041">
                  <c:v>1.0139999999999999E-7</c:v>
                </c:pt>
                <c:pt idx="2042">
                  <c:v>1.015E-7</c:v>
                </c:pt>
                <c:pt idx="2043">
                  <c:v>1.015E-7</c:v>
                </c:pt>
                <c:pt idx="2044">
                  <c:v>1.0139999999999999E-7</c:v>
                </c:pt>
                <c:pt idx="2045">
                  <c:v>1.0139999999999999E-7</c:v>
                </c:pt>
                <c:pt idx="2046">
                  <c:v>1.015E-7</c:v>
                </c:pt>
                <c:pt idx="2047">
                  <c:v>1.016E-7</c:v>
                </c:pt>
                <c:pt idx="2048">
                  <c:v>1.015E-7</c:v>
                </c:pt>
                <c:pt idx="2049">
                  <c:v>1.015E-7</c:v>
                </c:pt>
                <c:pt idx="2050">
                  <c:v>1.016E-7</c:v>
                </c:pt>
                <c:pt idx="2051">
                  <c:v>1.017E-7</c:v>
                </c:pt>
                <c:pt idx="2052">
                  <c:v>1.017E-7</c:v>
                </c:pt>
                <c:pt idx="2053">
                  <c:v>1.017E-7</c:v>
                </c:pt>
                <c:pt idx="2054">
                  <c:v>1.017E-7</c:v>
                </c:pt>
                <c:pt idx="2055">
                  <c:v>1.016E-7</c:v>
                </c:pt>
                <c:pt idx="2056">
                  <c:v>1.015E-7</c:v>
                </c:pt>
                <c:pt idx="2057">
                  <c:v>1.017E-7</c:v>
                </c:pt>
                <c:pt idx="2058">
                  <c:v>1.016E-7</c:v>
                </c:pt>
                <c:pt idx="2059">
                  <c:v>1.017E-7</c:v>
                </c:pt>
                <c:pt idx="2060">
                  <c:v>1.017E-7</c:v>
                </c:pt>
                <c:pt idx="2061">
                  <c:v>1.018E-7</c:v>
                </c:pt>
                <c:pt idx="2062">
                  <c:v>1.017E-7</c:v>
                </c:pt>
                <c:pt idx="2063">
                  <c:v>1.016E-7</c:v>
                </c:pt>
                <c:pt idx="2064">
                  <c:v>1.017E-7</c:v>
                </c:pt>
                <c:pt idx="2065">
                  <c:v>1.017E-7</c:v>
                </c:pt>
                <c:pt idx="2066">
                  <c:v>1.017E-7</c:v>
                </c:pt>
                <c:pt idx="2067">
                  <c:v>1.016E-7</c:v>
                </c:pt>
                <c:pt idx="2068">
                  <c:v>1.018E-7</c:v>
                </c:pt>
                <c:pt idx="2069">
                  <c:v>1.018E-7</c:v>
                </c:pt>
                <c:pt idx="2070">
                  <c:v>1.018E-7</c:v>
                </c:pt>
                <c:pt idx="2071">
                  <c:v>1.0190000000000001E-7</c:v>
                </c:pt>
                <c:pt idx="2072">
                  <c:v>1.02E-7</c:v>
                </c:pt>
                <c:pt idx="2073">
                  <c:v>1.0190000000000001E-7</c:v>
                </c:pt>
                <c:pt idx="2074">
                  <c:v>1.018E-7</c:v>
                </c:pt>
                <c:pt idx="2075">
                  <c:v>1.02E-7</c:v>
                </c:pt>
                <c:pt idx="2076">
                  <c:v>1.0209999999999999E-7</c:v>
                </c:pt>
                <c:pt idx="2077">
                  <c:v>1.022E-7</c:v>
                </c:pt>
                <c:pt idx="2078">
                  <c:v>1.0209999999999999E-7</c:v>
                </c:pt>
                <c:pt idx="2079">
                  <c:v>1.022E-7</c:v>
                </c:pt>
                <c:pt idx="2080">
                  <c:v>1.022E-7</c:v>
                </c:pt>
                <c:pt idx="2081">
                  <c:v>1.022E-7</c:v>
                </c:pt>
                <c:pt idx="2082">
                  <c:v>1.0209999999999999E-7</c:v>
                </c:pt>
                <c:pt idx="2083">
                  <c:v>1.022E-7</c:v>
                </c:pt>
                <c:pt idx="2084">
                  <c:v>1.0209999999999999E-7</c:v>
                </c:pt>
                <c:pt idx="2085">
                  <c:v>1.022E-7</c:v>
                </c:pt>
                <c:pt idx="2086">
                  <c:v>1.022E-7</c:v>
                </c:pt>
                <c:pt idx="2087">
                  <c:v>1.022E-7</c:v>
                </c:pt>
                <c:pt idx="2088">
                  <c:v>1.023E-7</c:v>
                </c:pt>
                <c:pt idx="2089">
                  <c:v>1.022E-7</c:v>
                </c:pt>
                <c:pt idx="2090">
                  <c:v>1.0209999999999999E-7</c:v>
                </c:pt>
                <c:pt idx="2091">
                  <c:v>1.024E-7</c:v>
                </c:pt>
                <c:pt idx="2092">
                  <c:v>1.023E-7</c:v>
                </c:pt>
                <c:pt idx="2093">
                  <c:v>1.022E-7</c:v>
                </c:pt>
                <c:pt idx="2094">
                  <c:v>1.025E-7</c:v>
                </c:pt>
                <c:pt idx="2095">
                  <c:v>1.023E-7</c:v>
                </c:pt>
                <c:pt idx="2096">
                  <c:v>1.0260000000000001E-7</c:v>
                </c:pt>
                <c:pt idx="2097">
                  <c:v>1.025E-7</c:v>
                </c:pt>
                <c:pt idx="2098">
                  <c:v>1.025E-7</c:v>
                </c:pt>
                <c:pt idx="2099">
                  <c:v>1.027E-7</c:v>
                </c:pt>
                <c:pt idx="2100">
                  <c:v>1.024E-7</c:v>
                </c:pt>
                <c:pt idx="2101">
                  <c:v>1.024E-7</c:v>
                </c:pt>
                <c:pt idx="2102">
                  <c:v>1.025E-7</c:v>
                </c:pt>
                <c:pt idx="2103">
                  <c:v>1.0260000000000001E-7</c:v>
                </c:pt>
                <c:pt idx="2104">
                  <c:v>1.025E-7</c:v>
                </c:pt>
                <c:pt idx="2105">
                  <c:v>1.027E-7</c:v>
                </c:pt>
                <c:pt idx="2106">
                  <c:v>1.0279999999999999E-7</c:v>
                </c:pt>
                <c:pt idx="2107">
                  <c:v>1.029E-7</c:v>
                </c:pt>
                <c:pt idx="2108">
                  <c:v>1.0279999999999999E-7</c:v>
                </c:pt>
                <c:pt idx="2109">
                  <c:v>1.027E-7</c:v>
                </c:pt>
                <c:pt idx="2110">
                  <c:v>1.0279999999999999E-7</c:v>
                </c:pt>
                <c:pt idx="2111">
                  <c:v>1.027E-7</c:v>
                </c:pt>
                <c:pt idx="2112">
                  <c:v>1.029E-7</c:v>
                </c:pt>
                <c:pt idx="2113">
                  <c:v>1.0279999999999999E-7</c:v>
                </c:pt>
                <c:pt idx="2114">
                  <c:v>1.029E-7</c:v>
                </c:pt>
                <c:pt idx="2115">
                  <c:v>1.0279999999999999E-7</c:v>
                </c:pt>
                <c:pt idx="2116">
                  <c:v>1.029E-7</c:v>
                </c:pt>
                <c:pt idx="2117">
                  <c:v>1.029E-7</c:v>
                </c:pt>
                <c:pt idx="2118">
                  <c:v>1.029E-7</c:v>
                </c:pt>
                <c:pt idx="2119">
                  <c:v>1.029E-7</c:v>
                </c:pt>
                <c:pt idx="2120">
                  <c:v>1.03E-7</c:v>
                </c:pt>
                <c:pt idx="2121">
                  <c:v>1.029E-7</c:v>
                </c:pt>
                <c:pt idx="2122">
                  <c:v>1.029E-7</c:v>
                </c:pt>
                <c:pt idx="2123">
                  <c:v>1.029E-7</c:v>
                </c:pt>
                <c:pt idx="2124">
                  <c:v>1.032E-7</c:v>
                </c:pt>
                <c:pt idx="2125">
                  <c:v>1.03E-7</c:v>
                </c:pt>
                <c:pt idx="2126">
                  <c:v>1.0330000000000001E-7</c:v>
                </c:pt>
                <c:pt idx="2127">
                  <c:v>1.031E-7</c:v>
                </c:pt>
                <c:pt idx="2128">
                  <c:v>1.032E-7</c:v>
                </c:pt>
                <c:pt idx="2129">
                  <c:v>1.034E-7</c:v>
                </c:pt>
                <c:pt idx="2130">
                  <c:v>1.034E-7</c:v>
                </c:pt>
                <c:pt idx="2131">
                  <c:v>1.0330000000000001E-7</c:v>
                </c:pt>
                <c:pt idx="2132">
                  <c:v>1.0330000000000001E-7</c:v>
                </c:pt>
                <c:pt idx="2133">
                  <c:v>1.032E-7</c:v>
                </c:pt>
                <c:pt idx="2134">
                  <c:v>1.034E-7</c:v>
                </c:pt>
                <c:pt idx="2135">
                  <c:v>1.0330000000000001E-7</c:v>
                </c:pt>
                <c:pt idx="2136">
                  <c:v>1.034E-7</c:v>
                </c:pt>
                <c:pt idx="2137">
                  <c:v>1.034E-7</c:v>
                </c:pt>
                <c:pt idx="2138">
                  <c:v>1.034E-7</c:v>
                </c:pt>
                <c:pt idx="2139">
                  <c:v>1.0330000000000001E-7</c:v>
                </c:pt>
                <c:pt idx="2140">
                  <c:v>1.0330000000000001E-7</c:v>
                </c:pt>
                <c:pt idx="2141">
                  <c:v>1.0330000000000001E-7</c:v>
                </c:pt>
                <c:pt idx="2142">
                  <c:v>1.0330000000000001E-7</c:v>
                </c:pt>
                <c:pt idx="2143">
                  <c:v>1.034E-7</c:v>
                </c:pt>
                <c:pt idx="2144">
                  <c:v>1.034E-7</c:v>
                </c:pt>
                <c:pt idx="2145">
                  <c:v>1.034E-7</c:v>
                </c:pt>
                <c:pt idx="2146">
                  <c:v>1.034E-7</c:v>
                </c:pt>
                <c:pt idx="2147">
                  <c:v>1.0349999999999999E-7</c:v>
                </c:pt>
                <c:pt idx="2148">
                  <c:v>1.037E-7</c:v>
                </c:pt>
                <c:pt idx="2149">
                  <c:v>1.036E-7</c:v>
                </c:pt>
                <c:pt idx="2150">
                  <c:v>1.036E-7</c:v>
                </c:pt>
                <c:pt idx="2151">
                  <c:v>1.036E-7</c:v>
                </c:pt>
                <c:pt idx="2152">
                  <c:v>1.037E-7</c:v>
                </c:pt>
                <c:pt idx="2153">
                  <c:v>1.037E-7</c:v>
                </c:pt>
                <c:pt idx="2154">
                  <c:v>1.0349999999999999E-7</c:v>
                </c:pt>
                <c:pt idx="2155">
                  <c:v>1.036E-7</c:v>
                </c:pt>
                <c:pt idx="2156">
                  <c:v>1.0349999999999999E-7</c:v>
                </c:pt>
                <c:pt idx="2157">
                  <c:v>1.036E-7</c:v>
                </c:pt>
                <c:pt idx="2158">
                  <c:v>1.037E-7</c:v>
                </c:pt>
                <c:pt idx="2159">
                  <c:v>1.037E-7</c:v>
                </c:pt>
                <c:pt idx="2160">
                  <c:v>1.037E-7</c:v>
                </c:pt>
                <c:pt idx="2161">
                  <c:v>1.036E-7</c:v>
                </c:pt>
                <c:pt idx="2162">
                  <c:v>1.038E-7</c:v>
                </c:pt>
                <c:pt idx="2163">
                  <c:v>1.037E-7</c:v>
                </c:pt>
                <c:pt idx="2164">
                  <c:v>1.04E-7</c:v>
                </c:pt>
                <c:pt idx="2165">
                  <c:v>1.04E-7</c:v>
                </c:pt>
                <c:pt idx="2166">
                  <c:v>1.039E-7</c:v>
                </c:pt>
                <c:pt idx="2167">
                  <c:v>1.043E-7</c:v>
                </c:pt>
                <c:pt idx="2168">
                  <c:v>1.041E-7</c:v>
                </c:pt>
                <c:pt idx="2169">
                  <c:v>1.04E-7</c:v>
                </c:pt>
                <c:pt idx="2170">
                  <c:v>1.041E-7</c:v>
                </c:pt>
                <c:pt idx="2171">
                  <c:v>1.04E-7</c:v>
                </c:pt>
                <c:pt idx="2172">
                  <c:v>1.0420000000000001E-7</c:v>
                </c:pt>
                <c:pt idx="2173">
                  <c:v>1.043E-7</c:v>
                </c:pt>
                <c:pt idx="2174">
                  <c:v>1.0420000000000001E-7</c:v>
                </c:pt>
                <c:pt idx="2175">
                  <c:v>1.043E-7</c:v>
                </c:pt>
                <c:pt idx="2176">
                  <c:v>1.044E-7</c:v>
                </c:pt>
                <c:pt idx="2177">
                  <c:v>1.044E-7</c:v>
                </c:pt>
                <c:pt idx="2178">
                  <c:v>1.0420000000000001E-7</c:v>
                </c:pt>
                <c:pt idx="2179">
                  <c:v>1.043E-7</c:v>
                </c:pt>
                <c:pt idx="2180">
                  <c:v>1.043E-7</c:v>
                </c:pt>
                <c:pt idx="2181">
                  <c:v>1.046E-7</c:v>
                </c:pt>
                <c:pt idx="2182">
                  <c:v>1.045E-7</c:v>
                </c:pt>
                <c:pt idx="2183">
                  <c:v>1.044E-7</c:v>
                </c:pt>
                <c:pt idx="2184">
                  <c:v>1.045E-7</c:v>
                </c:pt>
                <c:pt idx="2185">
                  <c:v>1.043E-7</c:v>
                </c:pt>
                <c:pt idx="2186">
                  <c:v>1.045E-7</c:v>
                </c:pt>
                <c:pt idx="2187">
                  <c:v>1.044E-7</c:v>
                </c:pt>
                <c:pt idx="2188">
                  <c:v>1.044E-7</c:v>
                </c:pt>
                <c:pt idx="2189">
                  <c:v>1.044E-7</c:v>
                </c:pt>
                <c:pt idx="2190">
                  <c:v>1.045E-7</c:v>
                </c:pt>
                <c:pt idx="2191">
                  <c:v>1.045E-7</c:v>
                </c:pt>
                <c:pt idx="2192">
                  <c:v>1.046E-7</c:v>
                </c:pt>
                <c:pt idx="2193">
                  <c:v>1.047E-7</c:v>
                </c:pt>
                <c:pt idx="2194">
                  <c:v>1.048E-7</c:v>
                </c:pt>
                <c:pt idx="2195">
                  <c:v>1.047E-7</c:v>
                </c:pt>
                <c:pt idx="2196">
                  <c:v>1.046E-7</c:v>
                </c:pt>
                <c:pt idx="2197">
                  <c:v>1.048E-7</c:v>
                </c:pt>
                <c:pt idx="2198">
                  <c:v>1.05E-7</c:v>
                </c:pt>
                <c:pt idx="2199">
                  <c:v>1.047E-7</c:v>
                </c:pt>
                <c:pt idx="2200">
                  <c:v>1.0490000000000001E-7</c:v>
                </c:pt>
                <c:pt idx="2201">
                  <c:v>1.0490000000000001E-7</c:v>
                </c:pt>
                <c:pt idx="2202">
                  <c:v>1.0490000000000001E-7</c:v>
                </c:pt>
                <c:pt idx="2203">
                  <c:v>1.047E-7</c:v>
                </c:pt>
                <c:pt idx="2204">
                  <c:v>1.048E-7</c:v>
                </c:pt>
                <c:pt idx="2205">
                  <c:v>1.0490000000000001E-7</c:v>
                </c:pt>
                <c:pt idx="2206">
                  <c:v>1.0490000000000001E-7</c:v>
                </c:pt>
                <c:pt idx="2207">
                  <c:v>1.0509999999999999E-7</c:v>
                </c:pt>
                <c:pt idx="2208">
                  <c:v>1.05E-7</c:v>
                </c:pt>
                <c:pt idx="2209">
                  <c:v>1.0509999999999999E-7</c:v>
                </c:pt>
                <c:pt idx="2210">
                  <c:v>1.05E-7</c:v>
                </c:pt>
                <c:pt idx="2211">
                  <c:v>1.0509999999999999E-7</c:v>
                </c:pt>
                <c:pt idx="2212">
                  <c:v>1.0509999999999999E-7</c:v>
                </c:pt>
                <c:pt idx="2213">
                  <c:v>1.0509999999999999E-7</c:v>
                </c:pt>
                <c:pt idx="2214">
                  <c:v>1.0509999999999999E-7</c:v>
                </c:pt>
                <c:pt idx="2215">
                  <c:v>1.0509999999999999E-7</c:v>
                </c:pt>
                <c:pt idx="2216">
                  <c:v>1.0509999999999999E-7</c:v>
                </c:pt>
                <c:pt idx="2217">
                  <c:v>1.0509999999999999E-7</c:v>
                </c:pt>
                <c:pt idx="2218">
                  <c:v>1.0509999999999999E-7</c:v>
                </c:pt>
                <c:pt idx="2219">
                  <c:v>1.052E-7</c:v>
                </c:pt>
                <c:pt idx="2220">
                  <c:v>1.0509999999999999E-7</c:v>
                </c:pt>
                <c:pt idx="2221">
                  <c:v>1.0509999999999999E-7</c:v>
                </c:pt>
                <c:pt idx="2222">
                  <c:v>1.053E-7</c:v>
                </c:pt>
                <c:pt idx="2223">
                  <c:v>1.052E-7</c:v>
                </c:pt>
                <c:pt idx="2224">
                  <c:v>1.054E-7</c:v>
                </c:pt>
                <c:pt idx="2225">
                  <c:v>1.054E-7</c:v>
                </c:pt>
                <c:pt idx="2226">
                  <c:v>1.053E-7</c:v>
                </c:pt>
                <c:pt idx="2227">
                  <c:v>1.054E-7</c:v>
                </c:pt>
                <c:pt idx="2228">
                  <c:v>1.055E-7</c:v>
                </c:pt>
                <c:pt idx="2229">
                  <c:v>1.053E-7</c:v>
                </c:pt>
                <c:pt idx="2230">
                  <c:v>1.055E-7</c:v>
                </c:pt>
                <c:pt idx="2231">
                  <c:v>1.053E-7</c:v>
                </c:pt>
                <c:pt idx="2232">
                  <c:v>1.053E-7</c:v>
                </c:pt>
                <c:pt idx="2233">
                  <c:v>1.0579999999999999E-7</c:v>
                </c:pt>
                <c:pt idx="2234">
                  <c:v>1.0560000000000001E-7</c:v>
                </c:pt>
                <c:pt idx="2235">
                  <c:v>1.0560000000000001E-7</c:v>
                </c:pt>
                <c:pt idx="2236">
                  <c:v>1.0560000000000001E-7</c:v>
                </c:pt>
                <c:pt idx="2237">
                  <c:v>1.057E-7</c:v>
                </c:pt>
                <c:pt idx="2238">
                  <c:v>1.057E-7</c:v>
                </c:pt>
                <c:pt idx="2239">
                  <c:v>1.057E-7</c:v>
                </c:pt>
                <c:pt idx="2240">
                  <c:v>1.057E-7</c:v>
                </c:pt>
                <c:pt idx="2241">
                  <c:v>1.0579999999999999E-7</c:v>
                </c:pt>
                <c:pt idx="2242">
                  <c:v>1.057E-7</c:v>
                </c:pt>
                <c:pt idx="2243">
                  <c:v>1.0579999999999999E-7</c:v>
                </c:pt>
                <c:pt idx="2244">
                  <c:v>1.0560000000000001E-7</c:v>
                </c:pt>
                <c:pt idx="2245">
                  <c:v>1.057E-7</c:v>
                </c:pt>
                <c:pt idx="2246">
                  <c:v>1.0579999999999999E-7</c:v>
                </c:pt>
                <c:pt idx="2247">
                  <c:v>1.059E-7</c:v>
                </c:pt>
                <c:pt idx="2248">
                  <c:v>1.0579999999999999E-7</c:v>
                </c:pt>
                <c:pt idx="2249">
                  <c:v>1.0579999999999999E-7</c:v>
                </c:pt>
                <c:pt idx="2250">
                  <c:v>1.059E-7</c:v>
                </c:pt>
                <c:pt idx="2251">
                  <c:v>1.059E-7</c:v>
                </c:pt>
                <c:pt idx="2252">
                  <c:v>1.061E-7</c:v>
                </c:pt>
                <c:pt idx="2253">
                  <c:v>1.059E-7</c:v>
                </c:pt>
                <c:pt idx="2254">
                  <c:v>1.062E-7</c:v>
                </c:pt>
                <c:pt idx="2255">
                  <c:v>1.061E-7</c:v>
                </c:pt>
                <c:pt idx="2256">
                  <c:v>1.061E-7</c:v>
                </c:pt>
                <c:pt idx="2257">
                  <c:v>1.061E-7</c:v>
                </c:pt>
                <c:pt idx="2258">
                  <c:v>1.0630000000000001E-7</c:v>
                </c:pt>
                <c:pt idx="2259">
                  <c:v>1.064E-7</c:v>
                </c:pt>
                <c:pt idx="2260">
                  <c:v>1.064E-7</c:v>
                </c:pt>
                <c:pt idx="2261">
                  <c:v>1.064E-7</c:v>
                </c:pt>
                <c:pt idx="2262">
                  <c:v>1.0649999999999999E-7</c:v>
                </c:pt>
                <c:pt idx="2263">
                  <c:v>1.0649999999999999E-7</c:v>
                </c:pt>
                <c:pt idx="2264">
                  <c:v>1.067E-7</c:v>
                </c:pt>
                <c:pt idx="2265">
                  <c:v>1.066E-7</c:v>
                </c:pt>
                <c:pt idx="2266">
                  <c:v>1.064E-7</c:v>
                </c:pt>
                <c:pt idx="2267">
                  <c:v>1.064E-7</c:v>
                </c:pt>
                <c:pt idx="2268">
                  <c:v>1.0649999999999999E-7</c:v>
                </c:pt>
                <c:pt idx="2269">
                  <c:v>1.0649999999999999E-7</c:v>
                </c:pt>
                <c:pt idx="2270">
                  <c:v>1.0649999999999999E-7</c:v>
                </c:pt>
                <c:pt idx="2271">
                  <c:v>1.0649999999999999E-7</c:v>
                </c:pt>
                <c:pt idx="2272">
                  <c:v>1.066E-7</c:v>
                </c:pt>
                <c:pt idx="2273">
                  <c:v>1.066E-7</c:v>
                </c:pt>
                <c:pt idx="2274">
                  <c:v>1.066E-7</c:v>
                </c:pt>
                <c:pt idx="2275">
                  <c:v>1.0649999999999999E-7</c:v>
                </c:pt>
                <c:pt idx="2276">
                  <c:v>1.067E-7</c:v>
                </c:pt>
                <c:pt idx="2277">
                  <c:v>1.067E-7</c:v>
                </c:pt>
                <c:pt idx="2278">
                  <c:v>1.0649999999999999E-7</c:v>
                </c:pt>
                <c:pt idx="2279">
                  <c:v>1.068E-7</c:v>
                </c:pt>
                <c:pt idx="2280">
                  <c:v>1.066E-7</c:v>
                </c:pt>
                <c:pt idx="2281">
                  <c:v>1.0649999999999999E-7</c:v>
                </c:pt>
                <c:pt idx="2282">
                  <c:v>1.067E-7</c:v>
                </c:pt>
                <c:pt idx="2283">
                  <c:v>1.068E-7</c:v>
                </c:pt>
                <c:pt idx="2284">
                  <c:v>1.068E-7</c:v>
                </c:pt>
                <c:pt idx="2285">
                  <c:v>1.066E-7</c:v>
                </c:pt>
                <c:pt idx="2286">
                  <c:v>1.068E-7</c:v>
                </c:pt>
                <c:pt idx="2287">
                  <c:v>1.068E-7</c:v>
                </c:pt>
                <c:pt idx="2288">
                  <c:v>1.067E-7</c:v>
                </c:pt>
                <c:pt idx="2289">
                  <c:v>1.068E-7</c:v>
                </c:pt>
                <c:pt idx="2290">
                  <c:v>1.068E-7</c:v>
                </c:pt>
                <c:pt idx="2291">
                  <c:v>1.068E-7</c:v>
                </c:pt>
                <c:pt idx="2292">
                  <c:v>1.068E-7</c:v>
                </c:pt>
                <c:pt idx="2293">
                  <c:v>1.0700000000000001E-7</c:v>
                </c:pt>
                <c:pt idx="2294">
                  <c:v>1.068E-7</c:v>
                </c:pt>
                <c:pt idx="2295">
                  <c:v>1.069E-7</c:v>
                </c:pt>
                <c:pt idx="2296">
                  <c:v>1.068E-7</c:v>
                </c:pt>
                <c:pt idx="2297">
                  <c:v>1.0700000000000001E-7</c:v>
                </c:pt>
                <c:pt idx="2298">
                  <c:v>1.073E-7</c:v>
                </c:pt>
                <c:pt idx="2299">
                  <c:v>1.0700000000000001E-7</c:v>
                </c:pt>
                <c:pt idx="2300">
                  <c:v>1.0719999999999999E-7</c:v>
                </c:pt>
                <c:pt idx="2301">
                  <c:v>1.071E-7</c:v>
                </c:pt>
                <c:pt idx="2302">
                  <c:v>1.073E-7</c:v>
                </c:pt>
                <c:pt idx="2303">
                  <c:v>1.073E-7</c:v>
                </c:pt>
                <c:pt idx="2304">
                  <c:v>1.0719999999999999E-7</c:v>
                </c:pt>
                <c:pt idx="2305">
                  <c:v>1.074E-7</c:v>
                </c:pt>
                <c:pt idx="2306">
                  <c:v>1.076E-7</c:v>
                </c:pt>
                <c:pt idx="2307">
                  <c:v>1.073E-7</c:v>
                </c:pt>
                <c:pt idx="2308">
                  <c:v>1.074E-7</c:v>
                </c:pt>
                <c:pt idx="2309">
                  <c:v>1.073E-7</c:v>
                </c:pt>
                <c:pt idx="2310">
                  <c:v>1.075E-7</c:v>
                </c:pt>
                <c:pt idx="2311">
                  <c:v>1.076E-7</c:v>
                </c:pt>
                <c:pt idx="2312">
                  <c:v>1.075E-7</c:v>
                </c:pt>
                <c:pt idx="2313">
                  <c:v>1.076E-7</c:v>
                </c:pt>
                <c:pt idx="2314">
                  <c:v>1.076E-7</c:v>
                </c:pt>
                <c:pt idx="2315">
                  <c:v>1.077E-7</c:v>
                </c:pt>
                <c:pt idx="2316">
                  <c:v>1.078E-7</c:v>
                </c:pt>
                <c:pt idx="2317">
                  <c:v>1.076E-7</c:v>
                </c:pt>
                <c:pt idx="2318">
                  <c:v>1.076E-7</c:v>
                </c:pt>
                <c:pt idx="2319">
                  <c:v>1.076E-7</c:v>
                </c:pt>
                <c:pt idx="2320">
                  <c:v>1.077E-7</c:v>
                </c:pt>
                <c:pt idx="2321">
                  <c:v>1.076E-7</c:v>
                </c:pt>
                <c:pt idx="2322">
                  <c:v>1.077E-7</c:v>
                </c:pt>
                <c:pt idx="2323">
                  <c:v>1.077E-7</c:v>
                </c:pt>
                <c:pt idx="2324">
                  <c:v>1.078E-7</c:v>
                </c:pt>
                <c:pt idx="2325">
                  <c:v>1.076E-7</c:v>
                </c:pt>
                <c:pt idx="2326">
                  <c:v>1.0789999999999999E-7</c:v>
                </c:pt>
                <c:pt idx="2327">
                  <c:v>1.078E-7</c:v>
                </c:pt>
                <c:pt idx="2328">
                  <c:v>1.078E-7</c:v>
                </c:pt>
                <c:pt idx="2329">
                  <c:v>1.0789999999999999E-7</c:v>
                </c:pt>
                <c:pt idx="2330">
                  <c:v>1.078E-7</c:v>
                </c:pt>
                <c:pt idx="2331">
                  <c:v>1.08E-7</c:v>
                </c:pt>
                <c:pt idx="2332">
                  <c:v>1.0789999999999999E-7</c:v>
                </c:pt>
                <c:pt idx="2333">
                  <c:v>1.078E-7</c:v>
                </c:pt>
                <c:pt idx="2334">
                  <c:v>1.081E-7</c:v>
                </c:pt>
                <c:pt idx="2335">
                  <c:v>1.081E-7</c:v>
                </c:pt>
                <c:pt idx="2336">
                  <c:v>1.08E-7</c:v>
                </c:pt>
                <c:pt idx="2337">
                  <c:v>1.08E-7</c:v>
                </c:pt>
                <c:pt idx="2338">
                  <c:v>1.082E-7</c:v>
                </c:pt>
                <c:pt idx="2339">
                  <c:v>1.081E-7</c:v>
                </c:pt>
                <c:pt idx="2340">
                  <c:v>1.083E-7</c:v>
                </c:pt>
                <c:pt idx="2341">
                  <c:v>1.081E-7</c:v>
                </c:pt>
                <c:pt idx="2342">
                  <c:v>1.083E-7</c:v>
                </c:pt>
                <c:pt idx="2343">
                  <c:v>1.082E-7</c:v>
                </c:pt>
                <c:pt idx="2344">
                  <c:v>1.082E-7</c:v>
                </c:pt>
                <c:pt idx="2345">
                  <c:v>1.082E-7</c:v>
                </c:pt>
                <c:pt idx="2346">
                  <c:v>1.082E-7</c:v>
                </c:pt>
                <c:pt idx="2347">
                  <c:v>1.083E-7</c:v>
                </c:pt>
                <c:pt idx="2348">
                  <c:v>1.082E-7</c:v>
                </c:pt>
                <c:pt idx="2349">
                  <c:v>1.083E-7</c:v>
                </c:pt>
                <c:pt idx="2350">
                  <c:v>1.082E-7</c:v>
                </c:pt>
                <c:pt idx="2351">
                  <c:v>1.083E-7</c:v>
                </c:pt>
                <c:pt idx="2352">
                  <c:v>1.084E-7</c:v>
                </c:pt>
                <c:pt idx="2353">
                  <c:v>1.084E-7</c:v>
                </c:pt>
                <c:pt idx="2354">
                  <c:v>1.083E-7</c:v>
                </c:pt>
                <c:pt idx="2355">
                  <c:v>1.082E-7</c:v>
                </c:pt>
                <c:pt idx="2356">
                  <c:v>1.084E-7</c:v>
                </c:pt>
                <c:pt idx="2357">
                  <c:v>1.084E-7</c:v>
                </c:pt>
                <c:pt idx="2358">
                  <c:v>1.085E-7</c:v>
                </c:pt>
                <c:pt idx="2359">
                  <c:v>1.085E-7</c:v>
                </c:pt>
                <c:pt idx="2360">
                  <c:v>1.085E-7</c:v>
                </c:pt>
                <c:pt idx="2361">
                  <c:v>1.085E-7</c:v>
                </c:pt>
                <c:pt idx="2362">
                  <c:v>1.0860000000000001E-7</c:v>
                </c:pt>
                <c:pt idx="2363">
                  <c:v>1.085E-7</c:v>
                </c:pt>
                <c:pt idx="2364">
                  <c:v>1.087E-7</c:v>
                </c:pt>
                <c:pt idx="2365">
                  <c:v>1.087E-7</c:v>
                </c:pt>
                <c:pt idx="2366">
                  <c:v>1.087E-7</c:v>
                </c:pt>
                <c:pt idx="2367">
                  <c:v>1.0860000000000001E-7</c:v>
                </c:pt>
                <c:pt idx="2368">
                  <c:v>1.087E-7</c:v>
                </c:pt>
                <c:pt idx="2369">
                  <c:v>1.0879999999999999E-7</c:v>
                </c:pt>
                <c:pt idx="2370">
                  <c:v>1.0879999999999999E-7</c:v>
                </c:pt>
                <c:pt idx="2371">
                  <c:v>1.0879999999999999E-7</c:v>
                </c:pt>
                <c:pt idx="2372">
                  <c:v>1.087E-7</c:v>
                </c:pt>
                <c:pt idx="2373">
                  <c:v>1.0879999999999999E-7</c:v>
                </c:pt>
                <c:pt idx="2374">
                  <c:v>1.0879999999999999E-7</c:v>
                </c:pt>
                <c:pt idx="2375">
                  <c:v>1.0879999999999999E-7</c:v>
                </c:pt>
                <c:pt idx="2376">
                  <c:v>1.087E-7</c:v>
                </c:pt>
                <c:pt idx="2377">
                  <c:v>1.0879999999999999E-7</c:v>
                </c:pt>
                <c:pt idx="2378">
                  <c:v>1.09E-7</c:v>
                </c:pt>
                <c:pt idx="2379">
                  <c:v>1.089E-7</c:v>
                </c:pt>
                <c:pt idx="2380">
                  <c:v>1.09E-7</c:v>
                </c:pt>
                <c:pt idx="2381">
                  <c:v>1.089E-7</c:v>
                </c:pt>
                <c:pt idx="2382">
                  <c:v>1.089E-7</c:v>
                </c:pt>
                <c:pt idx="2383">
                  <c:v>1.089E-7</c:v>
                </c:pt>
                <c:pt idx="2384">
                  <c:v>1.09E-7</c:v>
                </c:pt>
                <c:pt idx="2385">
                  <c:v>1.091E-7</c:v>
                </c:pt>
                <c:pt idx="2386">
                  <c:v>1.091E-7</c:v>
                </c:pt>
                <c:pt idx="2387">
                  <c:v>1.091E-7</c:v>
                </c:pt>
                <c:pt idx="2388">
                  <c:v>1.091E-7</c:v>
                </c:pt>
                <c:pt idx="2389">
                  <c:v>1.092E-7</c:v>
                </c:pt>
                <c:pt idx="2390">
                  <c:v>1.092E-7</c:v>
                </c:pt>
                <c:pt idx="2391">
                  <c:v>1.0930000000000001E-7</c:v>
                </c:pt>
                <c:pt idx="2392">
                  <c:v>1.0930000000000001E-7</c:v>
                </c:pt>
                <c:pt idx="2393">
                  <c:v>1.0930000000000001E-7</c:v>
                </c:pt>
                <c:pt idx="2394">
                  <c:v>1.0930000000000001E-7</c:v>
                </c:pt>
                <c:pt idx="2395">
                  <c:v>1.0930000000000001E-7</c:v>
                </c:pt>
                <c:pt idx="2396">
                  <c:v>1.094E-7</c:v>
                </c:pt>
                <c:pt idx="2397">
                  <c:v>1.094E-7</c:v>
                </c:pt>
                <c:pt idx="2398">
                  <c:v>1.0949999999999999E-7</c:v>
                </c:pt>
                <c:pt idx="2399">
                  <c:v>1.094E-7</c:v>
                </c:pt>
                <c:pt idx="2400">
                  <c:v>1.0949999999999999E-7</c:v>
                </c:pt>
                <c:pt idx="2401">
                  <c:v>1.0949999999999999E-7</c:v>
                </c:pt>
                <c:pt idx="2402">
                  <c:v>1.0949999999999999E-7</c:v>
                </c:pt>
                <c:pt idx="2403">
                  <c:v>1.096E-7</c:v>
                </c:pt>
                <c:pt idx="2404">
                  <c:v>1.0949999999999999E-7</c:v>
                </c:pt>
                <c:pt idx="2405">
                  <c:v>1.096E-7</c:v>
                </c:pt>
                <c:pt idx="2406">
                  <c:v>1.097E-7</c:v>
                </c:pt>
                <c:pt idx="2407">
                  <c:v>1.096E-7</c:v>
                </c:pt>
                <c:pt idx="2408">
                  <c:v>1.096E-7</c:v>
                </c:pt>
                <c:pt idx="2409">
                  <c:v>1.096E-7</c:v>
                </c:pt>
                <c:pt idx="2410">
                  <c:v>1.096E-7</c:v>
                </c:pt>
                <c:pt idx="2411">
                  <c:v>1.096E-7</c:v>
                </c:pt>
                <c:pt idx="2412">
                  <c:v>1.0949999999999999E-7</c:v>
                </c:pt>
                <c:pt idx="2413">
                  <c:v>1.096E-7</c:v>
                </c:pt>
                <c:pt idx="2414">
                  <c:v>1.097E-7</c:v>
                </c:pt>
                <c:pt idx="2415">
                  <c:v>1.0930000000000001E-7</c:v>
                </c:pt>
                <c:pt idx="2416">
                  <c:v>1.0949999999999999E-7</c:v>
                </c:pt>
                <c:pt idx="2417">
                  <c:v>1.096E-7</c:v>
                </c:pt>
                <c:pt idx="2418">
                  <c:v>1.094E-7</c:v>
                </c:pt>
                <c:pt idx="2419">
                  <c:v>1.096E-7</c:v>
                </c:pt>
                <c:pt idx="2420">
                  <c:v>1.096E-7</c:v>
                </c:pt>
                <c:pt idx="2421">
                  <c:v>1.096E-7</c:v>
                </c:pt>
                <c:pt idx="2422">
                  <c:v>1.096E-7</c:v>
                </c:pt>
                <c:pt idx="2423">
                  <c:v>1.098E-7</c:v>
                </c:pt>
                <c:pt idx="2424">
                  <c:v>1.098E-7</c:v>
                </c:pt>
                <c:pt idx="2425">
                  <c:v>1.098E-7</c:v>
                </c:pt>
                <c:pt idx="2426">
                  <c:v>1.099E-7</c:v>
                </c:pt>
                <c:pt idx="2427">
                  <c:v>1.099E-7</c:v>
                </c:pt>
                <c:pt idx="2428">
                  <c:v>1.101E-7</c:v>
                </c:pt>
                <c:pt idx="2429">
                  <c:v>1.101E-7</c:v>
                </c:pt>
                <c:pt idx="2430">
                  <c:v>1.099E-7</c:v>
                </c:pt>
                <c:pt idx="2431">
                  <c:v>1.099E-7</c:v>
                </c:pt>
                <c:pt idx="2432">
                  <c:v>1.1000000000000001E-7</c:v>
                </c:pt>
                <c:pt idx="2433">
                  <c:v>1.099E-7</c:v>
                </c:pt>
                <c:pt idx="2434">
                  <c:v>1.099E-7</c:v>
                </c:pt>
                <c:pt idx="2435">
                  <c:v>1.1000000000000001E-7</c:v>
                </c:pt>
                <c:pt idx="2436">
                  <c:v>1.101E-7</c:v>
                </c:pt>
                <c:pt idx="2437">
                  <c:v>1.101E-7</c:v>
                </c:pt>
                <c:pt idx="2438">
                  <c:v>1.1019999999999999E-7</c:v>
                </c:pt>
                <c:pt idx="2439">
                  <c:v>1.1019999999999999E-7</c:v>
                </c:pt>
                <c:pt idx="2440">
                  <c:v>1.104E-7</c:v>
                </c:pt>
                <c:pt idx="2441">
                  <c:v>1.1019999999999999E-7</c:v>
                </c:pt>
                <c:pt idx="2442">
                  <c:v>1.104E-7</c:v>
                </c:pt>
                <c:pt idx="2443">
                  <c:v>1.106E-7</c:v>
                </c:pt>
                <c:pt idx="2444">
                  <c:v>1.104E-7</c:v>
                </c:pt>
                <c:pt idx="2445">
                  <c:v>1.106E-7</c:v>
                </c:pt>
                <c:pt idx="2446">
                  <c:v>1.105E-7</c:v>
                </c:pt>
                <c:pt idx="2447">
                  <c:v>1.105E-7</c:v>
                </c:pt>
                <c:pt idx="2448">
                  <c:v>1.105E-7</c:v>
                </c:pt>
                <c:pt idx="2449">
                  <c:v>1.106E-7</c:v>
                </c:pt>
                <c:pt idx="2450">
                  <c:v>1.1070000000000001E-7</c:v>
                </c:pt>
                <c:pt idx="2451">
                  <c:v>1.1070000000000001E-7</c:v>
                </c:pt>
                <c:pt idx="2452">
                  <c:v>1.106E-7</c:v>
                </c:pt>
                <c:pt idx="2453">
                  <c:v>1.1070000000000001E-7</c:v>
                </c:pt>
                <c:pt idx="2454">
                  <c:v>1.105E-7</c:v>
                </c:pt>
                <c:pt idx="2455">
                  <c:v>1.1070000000000001E-7</c:v>
                </c:pt>
                <c:pt idx="2456">
                  <c:v>1.105E-7</c:v>
                </c:pt>
                <c:pt idx="2457">
                  <c:v>1.106E-7</c:v>
                </c:pt>
                <c:pt idx="2458">
                  <c:v>1.1070000000000001E-7</c:v>
                </c:pt>
                <c:pt idx="2459">
                  <c:v>1.1070000000000001E-7</c:v>
                </c:pt>
                <c:pt idx="2460">
                  <c:v>1.1070000000000001E-7</c:v>
                </c:pt>
                <c:pt idx="2461">
                  <c:v>1.1070000000000001E-7</c:v>
                </c:pt>
                <c:pt idx="2462">
                  <c:v>1.1070000000000001E-7</c:v>
                </c:pt>
                <c:pt idx="2463">
                  <c:v>1.108E-7</c:v>
                </c:pt>
                <c:pt idx="2464">
                  <c:v>1.11E-7</c:v>
                </c:pt>
                <c:pt idx="2465">
                  <c:v>1.1089999999999999E-7</c:v>
                </c:pt>
                <c:pt idx="2466">
                  <c:v>1.11E-7</c:v>
                </c:pt>
                <c:pt idx="2467">
                  <c:v>1.11E-7</c:v>
                </c:pt>
                <c:pt idx="2468">
                  <c:v>1.111E-7</c:v>
                </c:pt>
                <c:pt idx="2469">
                  <c:v>1.112E-7</c:v>
                </c:pt>
                <c:pt idx="2470">
                  <c:v>1.11E-7</c:v>
                </c:pt>
                <c:pt idx="2471">
                  <c:v>1.112E-7</c:v>
                </c:pt>
                <c:pt idx="2472">
                  <c:v>1.112E-7</c:v>
                </c:pt>
                <c:pt idx="2473">
                  <c:v>1.112E-7</c:v>
                </c:pt>
                <c:pt idx="2474">
                  <c:v>1.113E-7</c:v>
                </c:pt>
                <c:pt idx="2475">
                  <c:v>1.112E-7</c:v>
                </c:pt>
                <c:pt idx="2476">
                  <c:v>1.112E-7</c:v>
                </c:pt>
                <c:pt idx="2477">
                  <c:v>1.112E-7</c:v>
                </c:pt>
                <c:pt idx="2478">
                  <c:v>1.112E-7</c:v>
                </c:pt>
                <c:pt idx="2479">
                  <c:v>1.112E-7</c:v>
                </c:pt>
                <c:pt idx="2480">
                  <c:v>1.114E-7</c:v>
                </c:pt>
                <c:pt idx="2481">
                  <c:v>1.114E-7</c:v>
                </c:pt>
                <c:pt idx="2482">
                  <c:v>1.114E-7</c:v>
                </c:pt>
                <c:pt idx="2483">
                  <c:v>1.113E-7</c:v>
                </c:pt>
                <c:pt idx="2484">
                  <c:v>1.115E-7</c:v>
                </c:pt>
                <c:pt idx="2485">
                  <c:v>1.1159999999999999E-7</c:v>
                </c:pt>
                <c:pt idx="2486">
                  <c:v>1.115E-7</c:v>
                </c:pt>
                <c:pt idx="2487">
                  <c:v>1.115E-7</c:v>
                </c:pt>
                <c:pt idx="2488">
                  <c:v>1.1159999999999999E-7</c:v>
                </c:pt>
                <c:pt idx="2489">
                  <c:v>1.115E-7</c:v>
                </c:pt>
                <c:pt idx="2490">
                  <c:v>1.1159999999999999E-7</c:v>
                </c:pt>
                <c:pt idx="2491">
                  <c:v>1.119E-7</c:v>
                </c:pt>
                <c:pt idx="2492">
                  <c:v>1.117E-7</c:v>
                </c:pt>
                <c:pt idx="2493">
                  <c:v>1.118E-7</c:v>
                </c:pt>
                <c:pt idx="2494">
                  <c:v>1.118E-7</c:v>
                </c:pt>
                <c:pt idx="2495">
                  <c:v>1.118E-7</c:v>
                </c:pt>
                <c:pt idx="2496">
                  <c:v>1.119E-7</c:v>
                </c:pt>
                <c:pt idx="2497">
                  <c:v>1.118E-7</c:v>
                </c:pt>
                <c:pt idx="2498">
                  <c:v>1.118E-7</c:v>
                </c:pt>
                <c:pt idx="2499">
                  <c:v>1.118E-7</c:v>
                </c:pt>
                <c:pt idx="2500">
                  <c:v>1.119E-7</c:v>
                </c:pt>
                <c:pt idx="2501">
                  <c:v>1.118E-7</c:v>
                </c:pt>
                <c:pt idx="2502">
                  <c:v>1.12E-7</c:v>
                </c:pt>
                <c:pt idx="2503">
                  <c:v>1.121E-7</c:v>
                </c:pt>
                <c:pt idx="2504">
                  <c:v>1.121E-7</c:v>
                </c:pt>
                <c:pt idx="2505">
                  <c:v>1.119E-7</c:v>
                </c:pt>
                <c:pt idx="2506">
                  <c:v>1.1230000000000001E-7</c:v>
                </c:pt>
                <c:pt idx="2507">
                  <c:v>1.121E-7</c:v>
                </c:pt>
                <c:pt idx="2508">
                  <c:v>1.121E-7</c:v>
                </c:pt>
                <c:pt idx="2509">
                  <c:v>1.121E-7</c:v>
                </c:pt>
                <c:pt idx="2510">
                  <c:v>1.121E-7</c:v>
                </c:pt>
                <c:pt idx="2511">
                  <c:v>1.121E-7</c:v>
                </c:pt>
                <c:pt idx="2512">
                  <c:v>1.122E-7</c:v>
                </c:pt>
                <c:pt idx="2513">
                  <c:v>1.122E-7</c:v>
                </c:pt>
                <c:pt idx="2514">
                  <c:v>1.121E-7</c:v>
                </c:pt>
                <c:pt idx="2515">
                  <c:v>1.122E-7</c:v>
                </c:pt>
                <c:pt idx="2516">
                  <c:v>1.122E-7</c:v>
                </c:pt>
                <c:pt idx="2517">
                  <c:v>1.1230000000000001E-7</c:v>
                </c:pt>
                <c:pt idx="2518">
                  <c:v>1.122E-7</c:v>
                </c:pt>
                <c:pt idx="2519">
                  <c:v>1.1230000000000001E-7</c:v>
                </c:pt>
                <c:pt idx="2520">
                  <c:v>1.124E-7</c:v>
                </c:pt>
                <c:pt idx="2521">
                  <c:v>1.127E-7</c:v>
                </c:pt>
                <c:pt idx="2522">
                  <c:v>1.124E-7</c:v>
                </c:pt>
                <c:pt idx="2523">
                  <c:v>1.126E-7</c:v>
                </c:pt>
                <c:pt idx="2524">
                  <c:v>1.126E-7</c:v>
                </c:pt>
                <c:pt idx="2525">
                  <c:v>1.124E-7</c:v>
                </c:pt>
                <c:pt idx="2526">
                  <c:v>1.127E-7</c:v>
                </c:pt>
                <c:pt idx="2527">
                  <c:v>1.124E-7</c:v>
                </c:pt>
                <c:pt idx="2528">
                  <c:v>1.126E-7</c:v>
                </c:pt>
                <c:pt idx="2529">
                  <c:v>1.128E-7</c:v>
                </c:pt>
                <c:pt idx="2530">
                  <c:v>1.127E-7</c:v>
                </c:pt>
                <c:pt idx="2531">
                  <c:v>1.124E-7</c:v>
                </c:pt>
                <c:pt idx="2532">
                  <c:v>1.128E-7</c:v>
                </c:pt>
                <c:pt idx="2533">
                  <c:v>1.1300000000000001E-7</c:v>
                </c:pt>
                <c:pt idx="2534">
                  <c:v>1.128E-7</c:v>
                </c:pt>
                <c:pt idx="2535">
                  <c:v>1.1300000000000001E-7</c:v>
                </c:pt>
                <c:pt idx="2536">
                  <c:v>1.129E-7</c:v>
                </c:pt>
                <c:pt idx="2537">
                  <c:v>1.128E-7</c:v>
                </c:pt>
                <c:pt idx="2538">
                  <c:v>1.129E-7</c:v>
                </c:pt>
                <c:pt idx="2539">
                  <c:v>1.129E-7</c:v>
                </c:pt>
                <c:pt idx="2540">
                  <c:v>1.129E-7</c:v>
                </c:pt>
                <c:pt idx="2541">
                  <c:v>1.129E-7</c:v>
                </c:pt>
                <c:pt idx="2542">
                  <c:v>1.1300000000000001E-7</c:v>
                </c:pt>
                <c:pt idx="2543">
                  <c:v>1.1300000000000001E-7</c:v>
                </c:pt>
                <c:pt idx="2544">
                  <c:v>1.131E-7</c:v>
                </c:pt>
                <c:pt idx="2545">
                  <c:v>1.129E-7</c:v>
                </c:pt>
                <c:pt idx="2546">
                  <c:v>1.1300000000000001E-7</c:v>
                </c:pt>
                <c:pt idx="2547">
                  <c:v>1.1300000000000001E-7</c:v>
                </c:pt>
                <c:pt idx="2548">
                  <c:v>1.1300000000000001E-7</c:v>
                </c:pt>
                <c:pt idx="2549">
                  <c:v>1.131E-7</c:v>
                </c:pt>
                <c:pt idx="2550">
                  <c:v>1.131E-7</c:v>
                </c:pt>
                <c:pt idx="2551">
                  <c:v>1.1300000000000001E-7</c:v>
                </c:pt>
                <c:pt idx="2552">
                  <c:v>1.131E-7</c:v>
                </c:pt>
                <c:pt idx="2553">
                  <c:v>1.131E-7</c:v>
                </c:pt>
                <c:pt idx="2554">
                  <c:v>1.131E-7</c:v>
                </c:pt>
                <c:pt idx="2555">
                  <c:v>1.1319999999999999E-7</c:v>
                </c:pt>
                <c:pt idx="2556">
                  <c:v>1.133E-7</c:v>
                </c:pt>
                <c:pt idx="2557">
                  <c:v>1.1319999999999999E-7</c:v>
                </c:pt>
                <c:pt idx="2558">
                  <c:v>1.1319999999999999E-7</c:v>
                </c:pt>
                <c:pt idx="2559">
                  <c:v>1.133E-7</c:v>
                </c:pt>
                <c:pt idx="2560">
                  <c:v>1.134E-7</c:v>
                </c:pt>
                <c:pt idx="2561">
                  <c:v>1.135E-7</c:v>
                </c:pt>
                <c:pt idx="2562">
                  <c:v>1.135E-7</c:v>
                </c:pt>
                <c:pt idx="2563">
                  <c:v>1.133E-7</c:v>
                </c:pt>
                <c:pt idx="2564">
                  <c:v>1.134E-7</c:v>
                </c:pt>
                <c:pt idx="2565">
                  <c:v>1.135E-7</c:v>
                </c:pt>
                <c:pt idx="2566">
                  <c:v>1.134E-7</c:v>
                </c:pt>
                <c:pt idx="2567">
                  <c:v>1.135E-7</c:v>
                </c:pt>
                <c:pt idx="2568">
                  <c:v>1.134E-7</c:v>
                </c:pt>
                <c:pt idx="2569">
                  <c:v>1.135E-7</c:v>
                </c:pt>
                <c:pt idx="2570">
                  <c:v>1.1370000000000001E-7</c:v>
                </c:pt>
                <c:pt idx="2571">
                  <c:v>1.135E-7</c:v>
                </c:pt>
                <c:pt idx="2572">
                  <c:v>1.138E-7</c:v>
                </c:pt>
                <c:pt idx="2573">
                  <c:v>1.1370000000000001E-7</c:v>
                </c:pt>
                <c:pt idx="2574">
                  <c:v>1.1370000000000001E-7</c:v>
                </c:pt>
                <c:pt idx="2575">
                  <c:v>1.1370000000000001E-7</c:v>
                </c:pt>
                <c:pt idx="2576">
                  <c:v>1.1370000000000001E-7</c:v>
                </c:pt>
                <c:pt idx="2577">
                  <c:v>1.138E-7</c:v>
                </c:pt>
                <c:pt idx="2578">
                  <c:v>1.138E-7</c:v>
                </c:pt>
                <c:pt idx="2579">
                  <c:v>1.1370000000000001E-7</c:v>
                </c:pt>
                <c:pt idx="2580">
                  <c:v>1.138E-7</c:v>
                </c:pt>
                <c:pt idx="2581">
                  <c:v>1.138E-7</c:v>
                </c:pt>
                <c:pt idx="2582">
                  <c:v>1.1370000000000001E-7</c:v>
                </c:pt>
                <c:pt idx="2583">
                  <c:v>1.1389999999999999E-7</c:v>
                </c:pt>
                <c:pt idx="2584">
                  <c:v>1.1389999999999999E-7</c:v>
                </c:pt>
                <c:pt idx="2585">
                  <c:v>1.138E-7</c:v>
                </c:pt>
                <c:pt idx="2586">
                  <c:v>1.1389999999999999E-7</c:v>
                </c:pt>
                <c:pt idx="2587">
                  <c:v>1.138E-7</c:v>
                </c:pt>
                <c:pt idx="2588">
                  <c:v>1.14E-7</c:v>
                </c:pt>
                <c:pt idx="2589">
                  <c:v>1.1389999999999999E-7</c:v>
                </c:pt>
                <c:pt idx="2590">
                  <c:v>1.14E-7</c:v>
                </c:pt>
                <c:pt idx="2591">
                  <c:v>1.14E-7</c:v>
                </c:pt>
                <c:pt idx="2592">
                  <c:v>1.141E-7</c:v>
                </c:pt>
                <c:pt idx="2593">
                  <c:v>1.141E-7</c:v>
                </c:pt>
                <c:pt idx="2594">
                  <c:v>1.141E-7</c:v>
                </c:pt>
                <c:pt idx="2595">
                  <c:v>1.14E-7</c:v>
                </c:pt>
                <c:pt idx="2596">
                  <c:v>1.1389999999999999E-7</c:v>
                </c:pt>
                <c:pt idx="2597">
                  <c:v>1.14E-7</c:v>
                </c:pt>
                <c:pt idx="2598">
                  <c:v>1.143E-7</c:v>
                </c:pt>
                <c:pt idx="2599">
                  <c:v>1.14E-7</c:v>
                </c:pt>
                <c:pt idx="2600">
                  <c:v>1.14E-7</c:v>
                </c:pt>
                <c:pt idx="2601">
                  <c:v>1.143E-7</c:v>
                </c:pt>
                <c:pt idx="2602">
                  <c:v>1.142E-7</c:v>
                </c:pt>
                <c:pt idx="2603">
                  <c:v>1.142E-7</c:v>
                </c:pt>
                <c:pt idx="2604">
                  <c:v>1.145E-7</c:v>
                </c:pt>
                <c:pt idx="2605">
                  <c:v>1.142E-7</c:v>
                </c:pt>
                <c:pt idx="2606">
                  <c:v>1.142E-7</c:v>
                </c:pt>
                <c:pt idx="2607">
                  <c:v>1.143E-7</c:v>
                </c:pt>
                <c:pt idx="2608">
                  <c:v>1.143E-7</c:v>
                </c:pt>
                <c:pt idx="2609">
                  <c:v>1.143E-7</c:v>
                </c:pt>
                <c:pt idx="2610">
                  <c:v>1.1440000000000001E-7</c:v>
                </c:pt>
                <c:pt idx="2611">
                  <c:v>1.141E-7</c:v>
                </c:pt>
                <c:pt idx="2612">
                  <c:v>1.1440000000000001E-7</c:v>
                </c:pt>
                <c:pt idx="2613">
                  <c:v>1.1440000000000001E-7</c:v>
                </c:pt>
                <c:pt idx="2614">
                  <c:v>1.142E-7</c:v>
                </c:pt>
                <c:pt idx="2615">
                  <c:v>1.143E-7</c:v>
                </c:pt>
                <c:pt idx="2616">
                  <c:v>1.147E-7</c:v>
                </c:pt>
                <c:pt idx="2617">
                  <c:v>1.1459999999999999E-7</c:v>
                </c:pt>
                <c:pt idx="2618">
                  <c:v>1.145E-7</c:v>
                </c:pt>
                <c:pt idx="2619">
                  <c:v>1.1459999999999999E-7</c:v>
                </c:pt>
                <c:pt idx="2620">
                  <c:v>1.1459999999999999E-7</c:v>
                </c:pt>
                <c:pt idx="2621">
                  <c:v>1.147E-7</c:v>
                </c:pt>
                <c:pt idx="2622">
                  <c:v>1.145E-7</c:v>
                </c:pt>
                <c:pt idx="2623">
                  <c:v>1.1459999999999999E-7</c:v>
                </c:pt>
                <c:pt idx="2624">
                  <c:v>1.148E-7</c:v>
                </c:pt>
                <c:pt idx="2625">
                  <c:v>1.15E-7</c:v>
                </c:pt>
                <c:pt idx="2626">
                  <c:v>1.1459999999999999E-7</c:v>
                </c:pt>
                <c:pt idx="2627">
                  <c:v>1.147E-7</c:v>
                </c:pt>
                <c:pt idx="2628">
                  <c:v>1.147E-7</c:v>
                </c:pt>
                <c:pt idx="2629">
                  <c:v>1.148E-7</c:v>
                </c:pt>
                <c:pt idx="2630">
                  <c:v>1.15E-7</c:v>
                </c:pt>
                <c:pt idx="2631">
                  <c:v>1.149E-7</c:v>
                </c:pt>
                <c:pt idx="2632">
                  <c:v>1.15E-7</c:v>
                </c:pt>
                <c:pt idx="2633">
                  <c:v>1.15E-7</c:v>
                </c:pt>
                <c:pt idx="2634">
                  <c:v>1.149E-7</c:v>
                </c:pt>
                <c:pt idx="2635">
                  <c:v>1.149E-7</c:v>
                </c:pt>
                <c:pt idx="2636">
                  <c:v>1.148E-7</c:v>
                </c:pt>
                <c:pt idx="2637">
                  <c:v>1.15E-7</c:v>
                </c:pt>
                <c:pt idx="2638">
                  <c:v>1.151E-7</c:v>
                </c:pt>
                <c:pt idx="2639">
                  <c:v>1.15E-7</c:v>
                </c:pt>
                <c:pt idx="2640">
                  <c:v>1.151E-7</c:v>
                </c:pt>
                <c:pt idx="2641">
                  <c:v>1.152E-7</c:v>
                </c:pt>
                <c:pt idx="2642">
                  <c:v>1.151E-7</c:v>
                </c:pt>
                <c:pt idx="2643">
                  <c:v>1.152E-7</c:v>
                </c:pt>
                <c:pt idx="2644">
                  <c:v>1.152E-7</c:v>
                </c:pt>
                <c:pt idx="2645">
                  <c:v>1.151E-7</c:v>
                </c:pt>
                <c:pt idx="2646">
                  <c:v>1.1529999999999999E-7</c:v>
                </c:pt>
                <c:pt idx="2647">
                  <c:v>1.1529999999999999E-7</c:v>
                </c:pt>
                <c:pt idx="2648">
                  <c:v>1.1529999999999999E-7</c:v>
                </c:pt>
                <c:pt idx="2649">
                  <c:v>1.1529999999999999E-7</c:v>
                </c:pt>
                <c:pt idx="2650">
                  <c:v>1.1529999999999999E-7</c:v>
                </c:pt>
                <c:pt idx="2651">
                  <c:v>1.156E-7</c:v>
                </c:pt>
                <c:pt idx="2652">
                  <c:v>1.156E-7</c:v>
                </c:pt>
                <c:pt idx="2653">
                  <c:v>1.156E-7</c:v>
                </c:pt>
                <c:pt idx="2654">
                  <c:v>1.154E-7</c:v>
                </c:pt>
                <c:pt idx="2655">
                  <c:v>1.154E-7</c:v>
                </c:pt>
                <c:pt idx="2656">
                  <c:v>1.154E-7</c:v>
                </c:pt>
                <c:pt idx="2657">
                  <c:v>1.157E-7</c:v>
                </c:pt>
                <c:pt idx="2658">
                  <c:v>1.156E-7</c:v>
                </c:pt>
                <c:pt idx="2659">
                  <c:v>1.157E-7</c:v>
                </c:pt>
                <c:pt idx="2660">
                  <c:v>1.157E-7</c:v>
                </c:pt>
                <c:pt idx="2661">
                  <c:v>1.158E-7</c:v>
                </c:pt>
                <c:pt idx="2662">
                  <c:v>1.158E-7</c:v>
                </c:pt>
                <c:pt idx="2663">
                  <c:v>1.158E-7</c:v>
                </c:pt>
                <c:pt idx="2664">
                  <c:v>1.157E-7</c:v>
                </c:pt>
                <c:pt idx="2665">
                  <c:v>1.161E-7</c:v>
                </c:pt>
                <c:pt idx="2666">
                  <c:v>1.161E-7</c:v>
                </c:pt>
                <c:pt idx="2667">
                  <c:v>1.159E-7</c:v>
                </c:pt>
                <c:pt idx="2668">
                  <c:v>1.161E-7</c:v>
                </c:pt>
                <c:pt idx="2669">
                  <c:v>1.1600000000000001E-7</c:v>
                </c:pt>
                <c:pt idx="2670">
                  <c:v>1.161E-7</c:v>
                </c:pt>
                <c:pt idx="2671">
                  <c:v>1.161E-7</c:v>
                </c:pt>
                <c:pt idx="2672">
                  <c:v>1.1619999999999999E-7</c:v>
                </c:pt>
                <c:pt idx="2673">
                  <c:v>1.161E-7</c:v>
                </c:pt>
                <c:pt idx="2674">
                  <c:v>1.161E-7</c:v>
                </c:pt>
                <c:pt idx="2675">
                  <c:v>1.1619999999999999E-7</c:v>
                </c:pt>
                <c:pt idx="2676">
                  <c:v>1.1619999999999999E-7</c:v>
                </c:pt>
                <c:pt idx="2677">
                  <c:v>1.163E-7</c:v>
                </c:pt>
                <c:pt idx="2678">
                  <c:v>1.1619999999999999E-7</c:v>
                </c:pt>
                <c:pt idx="2679">
                  <c:v>1.163E-7</c:v>
                </c:pt>
                <c:pt idx="2680">
                  <c:v>1.163E-7</c:v>
                </c:pt>
                <c:pt idx="2681">
                  <c:v>1.1619999999999999E-7</c:v>
                </c:pt>
                <c:pt idx="2682">
                  <c:v>1.1619999999999999E-7</c:v>
                </c:pt>
                <c:pt idx="2683">
                  <c:v>1.163E-7</c:v>
                </c:pt>
                <c:pt idx="2684">
                  <c:v>1.163E-7</c:v>
                </c:pt>
                <c:pt idx="2685">
                  <c:v>1.163E-7</c:v>
                </c:pt>
                <c:pt idx="2686">
                  <c:v>1.165E-7</c:v>
                </c:pt>
                <c:pt idx="2687">
                  <c:v>1.163E-7</c:v>
                </c:pt>
                <c:pt idx="2688">
                  <c:v>1.165E-7</c:v>
                </c:pt>
                <c:pt idx="2689">
                  <c:v>1.165E-7</c:v>
                </c:pt>
                <c:pt idx="2690">
                  <c:v>1.165E-7</c:v>
                </c:pt>
                <c:pt idx="2691">
                  <c:v>1.166E-7</c:v>
                </c:pt>
                <c:pt idx="2692">
                  <c:v>1.1670000000000001E-7</c:v>
                </c:pt>
                <c:pt idx="2693">
                  <c:v>1.166E-7</c:v>
                </c:pt>
                <c:pt idx="2694">
                  <c:v>1.166E-7</c:v>
                </c:pt>
                <c:pt idx="2695">
                  <c:v>1.1689999999999999E-7</c:v>
                </c:pt>
                <c:pt idx="2696">
                  <c:v>1.1670000000000001E-7</c:v>
                </c:pt>
                <c:pt idx="2697">
                  <c:v>1.168E-7</c:v>
                </c:pt>
                <c:pt idx="2698">
                  <c:v>1.1670000000000001E-7</c:v>
                </c:pt>
                <c:pt idx="2699">
                  <c:v>1.168E-7</c:v>
                </c:pt>
                <c:pt idx="2700">
                  <c:v>1.1689999999999999E-7</c:v>
                </c:pt>
                <c:pt idx="2701">
                  <c:v>1.1689999999999999E-7</c:v>
                </c:pt>
                <c:pt idx="2702">
                  <c:v>1.168E-7</c:v>
                </c:pt>
                <c:pt idx="2703">
                  <c:v>1.168E-7</c:v>
                </c:pt>
                <c:pt idx="2704">
                  <c:v>1.17E-7</c:v>
                </c:pt>
                <c:pt idx="2705">
                  <c:v>1.168E-7</c:v>
                </c:pt>
                <c:pt idx="2706">
                  <c:v>1.17E-7</c:v>
                </c:pt>
                <c:pt idx="2707">
                  <c:v>1.1689999999999999E-7</c:v>
                </c:pt>
                <c:pt idx="2708">
                  <c:v>1.171E-7</c:v>
                </c:pt>
                <c:pt idx="2709">
                  <c:v>1.171E-7</c:v>
                </c:pt>
                <c:pt idx="2710">
                  <c:v>1.171E-7</c:v>
                </c:pt>
                <c:pt idx="2711">
                  <c:v>1.17E-7</c:v>
                </c:pt>
                <c:pt idx="2712">
                  <c:v>1.171E-7</c:v>
                </c:pt>
                <c:pt idx="2713">
                  <c:v>1.1689999999999999E-7</c:v>
                </c:pt>
                <c:pt idx="2714">
                  <c:v>1.172E-7</c:v>
                </c:pt>
                <c:pt idx="2715">
                  <c:v>1.17E-7</c:v>
                </c:pt>
                <c:pt idx="2716">
                  <c:v>1.172E-7</c:v>
                </c:pt>
                <c:pt idx="2717">
                  <c:v>1.171E-7</c:v>
                </c:pt>
                <c:pt idx="2718">
                  <c:v>1.171E-7</c:v>
                </c:pt>
                <c:pt idx="2719">
                  <c:v>1.172E-7</c:v>
                </c:pt>
                <c:pt idx="2720">
                  <c:v>1.173E-7</c:v>
                </c:pt>
                <c:pt idx="2721">
                  <c:v>1.173E-7</c:v>
                </c:pt>
                <c:pt idx="2722">
                  <c:v>1.172E-7</c:v>
                </c:pt>
                <c:pt idx="2723">
                  <c:v>1.173E-7</c:v>
                </c:pt>
                <c:pt idx="2724">
                  <c:v>1.1740000000000001E-7</c:v>
                </c:pt>
                <c:pt idx="2725">
                  <c:v>1.1740000000000001E-7</c:v>
                </c:pt>
                <c:pt idx="2726">
                  <c:v>1.173E-7</c:v>
                </c:pt>
                <c:pt idx="2727">
                  <c:v>1.173E-7</c:v>
                </c:pt>
                <c:pt idx="2728">
                  <c:v>1.175E-7</c:v>
                </c:pt>
                <c:pt idx="2729">
                  <c:v>1.175E-7</c:v>
                </c:pt>
                <c:pt idx="2730">
                  <c:v>1.175E-7</c:v>
                </c:pt>
                <c:pt idx="2731">
                  <c:v>1.175E-7</c:v>
                </c:pt>
                <c:pt idx="2732">
                  <c:v>1.177E-7</c:v>
                </c:pt>
                <c:pt idx="2733">
                  <c:v>1.1759999999999999E-7</c:v>
                </c:pt>
                <c:pt idx="2734">
                  <c:v>1.1759999999999999E-7</c:v>
                </c:pt>
                <c:pt idx="2735">
                  <c:v>1.178E-7</c:v>
                </c:pt>
                <c:pt idx="2736">
                  <c:v>1.179E-7</c:v>
                </c:pt>
                <c:pt idx="2737">
                  <c:v>1.178E-7</c:v>
                </c:pt>
                <c:pt idx="2738">
                  <c:v>1.179E-7</c:v>
                </c:pt>
                <c:pt idx="2739">
                  <c:v>1.178E-7</c:v>
                </c:pt>
                <c:pt idx="2740">
                  <c:v>1.18E-7</c:v>
                </c:pt>
                <c:pt idx="2741">
                  <c:v>1.179E-7</c:v>
                </c:pt>
                <c:pt idx="2742">
                  <c:v>1.179E-7</c:v>
                </c:pt>
                <c:pt idx="2743">
                  <c:v>1.179E-7</c:v>
                </c:pt>
                <c:pt idx="2744">
                  <c:v>1.179E-7</c:v>
                </c:pt>
                <c:pt idx="2745">
                  <c:v>1.18E-7</c:v>
                </c:pt>
                <c:pt idx="2746">
                  <c:v>1.18E-7</c:v>
                </c:pt>
                <c:pt idx="2747">
                  <c:v>1.18E-7</c:v>
                </c:pt>
                <c:pt idx="2748">
                  <c:v>1.1829999999999999E-7</c:v>
                </c:pt>
                <c:pt idx="2749">
                  <c:v>1.18E-7</c:v>
                </c:pt>
                <c:pt idx="2750">
                  <c:v>1.1810000000000001E-7</c:v>
                </c:pt>
                <c:pt idx="2751">
                  <c:v>1.18E-7</c:v>
                </c:pt>
                <c:pt idx="2752">
                  <c:v>1.1829999999999999E-7</c:v>
                </c:pt>
                <c:pt idx="2753">
                  <c:v>1.1829999999999999E-7</c:v>
                </c:pt>
                <c:pt idx="2754">
                  <c:v>1.1810000000000001E-7</c:v>
                </c:pt>
                <c:pt idx="2755">
                  <c:v>1.1810000000000001E-7</c:v>
                </c:pt>
                <c:pt idx="2756">
                  <c:v>1.187E-7</c:v>
                </c:pt>
                <c:pt idx="2757">
                  <c:v>1.182E-7</c:v>
                </c:pt>
                <c:pt idx="2758">
                  <c:v>1.184E-7</c:v>
                </c:pt>
                <c:pt idx="2759">
                  <c:v>1.182E-7</c:v>
                </c:pt>
                <c:pt idx="2760">
                  <c:v>1.1810000000000001E-7</c:v>
                </c:pt>
                <c:pt idx="2761">
                  <c:v>1.186E-7</c:v>
                </c:pt>
                <c:pt idx="2762">
                  <c:v>1.184E-7</c:v>
                </c:pt>
                <c:pt idx="2763">
                  <c:v>1.1829999999999999E-7</c:v>
                </c:pt>
                <c:pt idx="2764">
                  <c:v>1.187E-7</c:v>
                </c:pt>
                <c:pt idx="2765">
                  <c:v>1.184E-7</c:v>
                </c:pt>
                <c:pt idx="2766">
                  <c:v>1.186E-7</c:v>
                </c:pt>
                <c:pt idx="2767">
                  <c:v>1.187E-7</c:v>
                </c:pt>
                <c:pt idx="2768">
                  <c:v>1.187E-7</c:v>
                </c:pt>
                <c:pt idx="2769">
                  <c:v>1.187E-7</c:v>
                </c:pt>
                <c:pt idx="2770">
                  <c:v>1.1880000000000001E-7</c:v>
                </c:pt>
                <c:pt idx="2771">
                  <c:v>1.1880000000000001E-7</c:v>
                </c:pt>
                <c:pt idx="2772">
                  <c:v>1.1880000000000001E-7</c:v>
                </c:pt>
                <c:pt idx="2773">
                  <c:v>1.1880000000000001E-7</c:v>
                </c:pt>
                <c:pt idx="2774">
                  <c:v>1.1880000000000001E-7</c:v>
                </c:pt>
                <c:pt idx="2775">
                  <c:v>1.1880000000000001E-7</c:v>
                </c:pt>
                <c:pt idx="2776">
                  <c:v>1.1880000000000001E-7</c:v>
                </c:pt>
                <c:pt idx="2777">
                  <c:v>1.1899999999999999E-7</c:v>
                </c:pt>
                <c:pt idx="2778">
                  <c:v>1.1899999999999999E-7</c:v>
                </c:pt>
                <c:pt idx="2779">
                  <c:v>1.1899999999999999E-7</c:v>
                </c:pt>
                <c:pt idx="2780">
                  <c:v>1.189E-7</c:v>
                </c:pt>
                <c:pt idx="2781">
                  <c:v>1.1899999999999999E-7</c:v>
                </c:pt>
                <c:pt idx="2782">
                  <c:v>1.189E-7</c:v>
                </c:pt>
                <c:pt idx="2783">
                  <c:v>1.189E-7</c:v>
                </c:pt>
                <c:pt idx="2784">
                  <c:v>1.189E-7</c:v>
                </c:pt>
                <c:pt idx="2785">
                  <c:v>1.191E-7</c:v>
                </c:pt>
                <c:pt idx="2786">
                  <c:v>1.1899999999999999E-7</c:v>
                </c:pt>
                <c:pt idx="2787">
                  <c:v>1.192E-7</c:v>
                </c:pt>
                <c:pt idx="2788">
                  <c:v>1.194E-7</c:v>
                </c:pt>
                <c:pt idx="2789">
                  <c:v>1.1929999999999999E-7</c:v>
                </c:pt>
                <c:pt idx="2790">
                  <c:v>1.192E-7</c:v>
                </c:pt>
                <c:pt idx="2791">
                  <c:v>1.194E-7</c:v>
                </c:pt>
                <c:pt idx="2792">
                  <c:v>1.195E-7</c:v>
                </c:pt>
                <c:pt idx="2793">
                  <c:v>1.1929999999999999E-7</c:v>
                </c:pt>
                <c:pt idx="2794">
                  <c:v>1.195E-7</c:v>
                </c:pt>
                <c:pt idx="2795">
                  <c:v>1.192E-7</c:v>
                </c:pt>
                <c:pt idx="2796">
                  <c:v>1.195E-7</c:v>
                </c:pt>
                <c:pt idx="2797">
                  <c:v>1.195E-7</c:v>
                </c:pt>
                <c:pt idx="2798">
                  <c:v>1.195E-7</c:v>
                </c:pt>
                <c:pt idx="2799">
                  <c:v>1.1960000000000001E-7</c:v>
                </c:pt>
                <c:pt idx="2800">
                  <c:v>1.195E-7</c:v>
                </c:pt>
                <c:pt idx="2801">
                  <c:v>1.195E-7</c:v>
                </c:pt>
                <c:pt idx="2802">
                  <c:v>1.1960000000000001E-7</c:v>
                </c:pt>
                <c:pt idx="2803">
                  <c:v>1.1969999999999999E-7</c:v>
                </c:pt>
                <c:pt idx="2804">
                  <c:v>1.1960000000000001E-7</c:v>
                </c:pt>
                <c:pt idx="2805">
                  <c:v>1.1969999999999999E-7</c:v>
                </c:pt>
                <c:pt idx="2806">
                  <c:v>1.1960000000000001E-7</c:v>
                </c:pt>
                <c:pt idx="2807">
                  <c:v>1.1960000000000001E-7</c:v>
                </c:pt>
                <c:pt idx="2808">
                  <c:v>1.1969999999999999E-7</c:v>
                </c:pt>
                <c:pt idx="2809">
                  <c:v>1.1990000000000001E-7</c:v>
                </c:pt>
                <c:pt idx="2810">
                  <c:v>1.1990000000000001E-7</c:v>
                </c:pt>
                <c:pt idx="2811">
                  <c:v>1.1969999999999999E-7</c:v>
                </c:pt>
                <c:pt idx="2812">
                  <c:v>1.198E-7</c:v>
                </c:pt>
                <c:pt idx="2813">
                  <c:v>1.1969999999999999E-7</c:v>
                </c:pt>
                <c:pt idx="2814">
                  <c:v>1.198E-7</c:v>
                </c:pt>
                <c:pt idx="2815">
                  <c:v>1.1969999999999999E-7</c:v>
                </c:pt>
                <c:pt idx="2816">
                  <c:v>1.2060000000000001E-7</c:v>
                </c:pt>
                <c:pt idx="2817">
                  <c:v>1.1990000000000001E-7</c:v>
                </c:pt>
                <c:pt idx="2818">
                  <c:v>1.198E-7</c:v>
                </c:pt>
                <c:pt idx="2819">
                  <c:v>1.198E-7</c:v>
                </c:pt>
                <c:pt idx="2820">
                  <c:v>1.1999999999999999E-7</c:v>
                </c:pt>
                <c:pt idx="2821">
                  <c:v>1.1999999999999999E-7</c:v>
                </c:pt>
                <c:pt idx="2822">
                  <c:v>1.1999999999999999E-7</c:v>
                </c:pt>
                <c:pt idx="2823">
                  <c:v>1.1999999999999999E-7</c:v>
                </c:pt>
                <c:pt idx="2824">
                  <c:v>1.201E-7</c:v>
                </c:pt>
                <c:pt idx="2825">
                  <c:v>1.201E-7</c:v>
                </c:pt>
                <c:pt idx="2826">
                  <c:v>1.2030000000000001E-7</c:v>
                </c:pt>
                <c:pt idx="2827">
                  <c:v>1.202E-7</c:v>
                </c:pt>
                <c:pt idx="2828">
                  <c:v>1.202E-7</c:v>
                </c:pt>
                <c:pt idx="2829">
                  <c:v>1.202E-7</c:v>
                </c:pt>
                <c:pt idx="2830">
                  <c:v>1.205E-7</c:v>
                </c:pt>
                <c:pt idx="2831">
                  <c:v>1.205E-7</c:v>
                </c:pt>
                <c:pt idx="2832">
                  <c:v>1.202E-7</c:v>
                </c:pt>
                <c:pt idx="2833">
                  <c:v>1.2030000000000001E-7</c:v>
                </c:pt>
                <c:pt idx="2834">
                  <c:v>1.205E-7</c:v>
                </c:pt>
                <c:pt idx="2835">
                  <c:v>1.202E-7</c:v>
                </c:pt>
                <c:pt idx="2836">
                  <c:v>1.202E-7</c:v>
                </c:pt>
                <c:pt idx="2837">
                  <c:v>1.2030000000000001E-7</c:v>
                </c:pt>
                <c:pt idx="2838">
                  <c:v>1.2060000000000001E-7</c:v>
                </c:pt>
                <c:pt idx="2839">
                  <c:v>1.2060000000000001E-7</c:v>
                </c:pt>
                <c:pt idx="2840">
                  <c:v>1.2060000000000001E-7</c:v>
                </c:pt>
                <c:pt idx="2841">
                  <c:v>1.2069999999999999E-7</c:v>
                </c:pt>
                <c:pt idx="2842">
                  <c:v>1.205E-7</c:v>
                </c:pt>
                <c:pt idx="2843">
                  <c:v>1.2060000000000001E-7</c:v>
                </c:pt>
                <c:pt idx="2844">
                  <c:v>1.2069999999999999E-7</c:v>
                </c:pt>
                <c:pt idx="2845">
                  <c:v>1.2069999999999999E-7</c:v>
                </c:pt>
                <c:pt idx="2846">
                  <c:v>1.205E-7</c:v>
                </c:pt>
                <c:pt idx="2847">
                  <c:v>1.2060000000000001E-7</c:v>
                </c:pt>
                <c:pt idx="2848">
                  <c:v>1.2060000000000001E-7</c:v>
                </c:pt>
                <c:pt idx="2849">
                  <c:v>1.2060000000000001E-7</c:v>
                </c:pt>
                <c:pt idx="2850">
                  <c:v>1.2060000000000001E-7</c:v>
                </c:pt>
                <c:pt idx="2851">
                  <c:v>1.2069999999999999E-7</c:v>
                </c:pt>
                <c:pt idx="2852">
                  <c:v>1.2060000000000001E-7</c:v>
                </c:pt>
                <c:pt idx="2853">
                  <c:v>1.2069999999999999E-7</c:v>
                </c:pt>
                <c:pt idx="2854">
                  <c:v>1.2060000000000001E-7</c:v>
                </c:pt>
                <c:pt idx="2855">
                  <c:v>1.2069999999999999E-7</c:v>
                </c:pt>
                <c:pt idx="2856">
                  <c:v>1.2060000000000001E-7</c:v>
                </c:pt>
                <c:pt idx="2857">
                  <c:v>1.208E-7</c:v>
                </c:pt>
                <c:pt idx="2858">
                  <c:v>1.209E-7</c:v>
                </c:pt>
                <c:pt idx="2859">
                  <c:v>1.2109999999999999E-7</c:v>
                </c:pt>
                <c:pt idx="2860">
                  <c:v>1.2100000000000001E-7</c:v>
                </c:pt>
                <c:pt idx="2861">
                  <c:v>1.2100000000000001E-7</c:v>
                </c:pt>
                <c:pt idx="2862">
                  <c:v>1.2060000000000001E-7</c:v>
                </c:pt>
                <c:pt idx="2863">
                  <c:v>1.2069999999999999E-7</c:v>
                </c:pt>
                <c:pt idx="2864">
                  <c:v>1.208E-7</c:v>
                </c:pt>
                <c:pt idx="2865">
                  <c:v>1.2109999999999999E-7</c:v>
                </c:pt>
                <c:pt idx="2866">
                  <c:v>1.209E-7</c:v>
                </c:pt>
                <c:pt idx="2867">
                  <c:v>1.209E-7</c:v>
                </c:pt>
                <c:pt idx="2868">
                  <c:v>1.2109999999999999E-7</c:v>
                </c:pt>
                <c:pt idx="2869">
                  <c:v>1.2100000000000001E-7</c:v>
                </c:pt>
                <c:pt idx="2870">
                  <c:v>1.2109999999999999E-7</c:v>
                </c:pt>
                <c:pt idx="2871">
                  <c:v>1.2109999999999999E-7</c:v>
                </c:pt>
                <c:pt idx="2872">
                  <c:v>1.209E-7</c:v>
                </c:pt>
                <c:pt idx="2873">
                  <c:v>1.212E-7</c:v>
                </c:pt>
                <c:pt idx="2874">
                  <c:v>1.2139999999999999E-7</c:v>
                </c:pt>
                <c:pt idx="2875">
                  <c:v>1.2109999999999999E-7</c:v>
                </c:pt>
                <c:pt idx="2876">
                  <c:v>1.212E-7</c:v>
                </c:pt>
                <c:pt idx="2877">
                  <c:v>1.212E-7</c:v>
                </c:pt>
                <c:pt idx="2878">
                  <c:v>1.2139999999999999E-7</c:v>
                </c:pt>
                <c:pt idx="2879">
                  <c:v>1.2139999999999999E-7</c:v>
                </c:pt>
                <c:pt idx="2880">
                  <c:v>1.216E-7</c:v>
                </c:pt>
                <c:pt idx="2881">
                  <c:v>1.212E-7</c:v>
                </c:pt>
                <c:pt idx="2882">
                  <c:v>1.212E-7</c:v>
                </c:pt>
                <c:pt idx="2883">
                  <c:v>1.2139999999999999E-7</c:v>
                </c:pt>
                <c:pt idx="2884">
                  <c:v>1.215E-7</c:v>
                </c:pt>
                <c:pt idx="2885">
                  <c:v>1.2170000000000001E-7</c:v>
                </c:pt>
                <c:pt idx="2886">
                  <c:v>1.215E-7</c:v>
                </c:pt>
                <c:pt idx="2887">
                  <c:v>1.2170000000000001E-7</c:v>
                </c:pt>
                <c:pt idx="2888">
                  <c:v>1.216E-7</c:v>
                </c:pt>
                <c:pt idx="2889">
                  <c:v>1.2179999999999999E-7</c:v>
                </c:pt>
                <c:pt idx="2890">
                  <c:v>1.2170000000000001E-7</c:v>
                </c:pt>
                <c:pt idx="2891">
                  <c:v>1.216E-7</c:v>
                </c:pt>
                <c:pt idx="2892">
                  <c:v>1.2170000000000001E-7</c:v>
                </c:pt>
                <c:pt idx="2893">
                  <c:v>1.219E-7</c:v>
                </c:pt>
                <c:pt idx="2894">
                  <c:v>1.219E-7</c:v>
                </c:pt>
                <c:pt idx="2895">
                  <c:v>1.2179999999999999E-7</c:v>
                </c:pt>
                <c:pt idx="2896">
                  <c:v>1.2170000000000001E-7</c:v>
                </c:pt>
                <c:pt idx="2897">
                  <c:v>1.2200000000000001E-7</c:v>
                </c:pt>
                <c:pt idx="2898">
                  <c:v>1.219E-7</c:v>
                </c:pt>
                <c:pt idx="2899">
                  <c:v>1.2200000000000001E-7</c:v>
                </c:pt>
                <c:pt idx="2900">
                  <c:v>1.2200000000000001E-7</c:v>
                </c:pt>
                <c:pt idx="2901">
                  <c:v>1.223E-7</c:v>
                </c:pt>
                <c:pt idx="2902">
                  <c:v>1.2200000000000001E-7</c:v>
                </c:pt>
                <c:pt idx="2903">
                  <c:v>1.219E-7</c:v>
                </c:pt>
                <c:pt idx="2904">
                  <c:v>1.2209999999999999E-7</c:v>
                </c:pt>
                <c:pt idx="2905">
                  <c:v>1.2200000000000001E-7</c:v>
                </c:pt>
                <c:pt idx="2906">
                  <c:v>1.2200000000000001E-7</c:v>
                </c:pt>
                <c:pt idx="2907">
                  <c:v>1.223E-7</c:v>
                </c:pt>
                <c:pt idx="2908">
                  <c:v>1.223E-7</c:v>
                </c:pt>
                <c:pt idx="2909">
                  <c:v>1.223E-7</c:v>
                </c:pt>
                <c:pt idx="2910">
                  <c:v>1.2209999999999999E-7</c:v>
                </c:pt>
                <c:pt idx="2911">
                  <c:v>1.2209999999999999E-7</c:v>
                </c:pt>
                <c:pt idx="2912">
                  <c:v>1.2209999999999999E-7</c:v>
                </c:pt>
                <c:pt idx="2913">
                  <c:v>1.223E-7</c:v>
                </c:pt>
                <c:pt idx="2914">
                  <c:v>1.223E-7</c:v>
                </c:pt>
                <c:pt idx="2915">
                  <c:v>1.2240000000000001E-7</c:v>
                </c:pt>
                <c:pt idx="2916">
                  <c:v>1.2249999999999999E-7</c:v>
                </c:pt>
                <c:pt idx="2917">
                  <c:v>1.223E-7</c:v>
                </c:pt>
                <c:pt idx="2918">
                  <c:v>1.2249999999999999E-7</c:v>
                </c:pt>
                <c:pt idx="2919">
                  <c:v>1.2240000000000001E-7</c:v>
                </c:pt>
                <c:pt idx="2920">
                  <c:v>1.2240000000000001E-7</c:v>
                </c:pt>
                <c:pt idx="2921">
                  <c:v>1.2249999999999999E-7</c:v>
                </c:pt>
                <c:pt idx="2922">
                  <c:v>1.223E-7</c:v>
                </c:pt>
                <c:pt idx="2923">
                  <c:v>1.226E-7</c:v>
                </c:pt>
                <c:pt idx="2924">
                  <c:v>1.226E-7</c:v>
                </c:pt>
                <c:pt idx="2925">
                  <c:v>1.2249999999999999E-7</c:v>
                </c:pt>
                <c:pt idx="2926">
                  <c:v>1.226E-7</c:v>
                </c:pt>
                <c:pt idx="2927">
                  <c:v>1.229E-7</c:v>
                </c:pt>
                <c:pt idx="2928">
                  <c:v>1.226E-7</c:v>
                </c:pt>
                <c:pt idx="2929">
                  <c:v>1.229E-7</c:v>
                </c:pt>
                <c:pt idx="2930">
                  <c:v>1.229E-7</c:v>
                </c:pt>
                <c:pt idx="2931">
                  <c:v>1.229E-7</c:v>
                </c:pt>
                <c:pt idx="2932">
                  <c:v>1.229E-7</c:v>
                </c:pt>
                <c:pt idx="2933">
                  <c:v>1.23E-7</c:v>
                </c:pt>
                <c:pt idx="2934">
                  <c:v>1.229E-7</c:v>
                </c:pt>
                <c:pt idx="2935">
                  <c:v>1.2279999999999999E-7</c:v>
                </c:pt>
                <c:pt idx="2936">
                  <c:v>1.23E-7</c:v>
                </c:pt>
                <c:pt idx="2937">
                  <c:v>1.2319999999999999E-7</c:v>
                </c:pt>
                <c:pt idx="2938">
                  <c:v>1.2319999999999999E-7</c:v>
                </c:pt>
                <c:pt idx="2939">
                  <c:v>1.23E-7</c:v>
                </c:pt>
                <c:pt idx="2940">
                  <c:v>1.2319999999999999E-7</c:v>
                </c:pt>
                <c:pt idx="2941">
                  <c:v>1.2319999999999999E-7</c:v>
                </c:pt>
                <c:pt idx="2942">
                  <c:v>1.2319999999999999E-7</c:v>
                </c:pt>
                <c:pt idx="2943">
                  <c:v>1.2340000000000001E-7</c:v>
                </c:pt>
                <c:pt idx="2944">
                  <c:v>1.2340000000000001E-7</c:v>
                </c:pt>
                <c:pt idx="2945">
                  <c:v>1.2340000000000001E-7</c:v>
                </c:pt>
                <c:pt idx="2946">
                  <c:v>1.233E-7</c:v>
                </c:pt>
                <c:pt idx="2947">
                  <c:v>1.2340000000000001E-7</c:v>
                </c:pt>
                <c:pt idx="2948">
                  <c:v>1.2340000000000001E-7</c:v>
                </c:pt>
                <c:pt idx="2949">
                  <c:v>1.2340000000000001E-7</c:v>
                </c:pt>
                <c:pt idx="2950">
                  <c:v>1.2340000000000001E-7</c:v>
                </c:pt>
                <c:pt idx="2951">
                  <c:v>1.2340000000000001E-7</c:v>
                </c:pt>
                <c:pt idx="2952">
                  <c:v>1.2349999999999999E-7</c:v>
                </c:pt>
                <c:pt idx="2953">
                  <c:v>1.2349999999999999E-7</c:v>
                </c:pt>
                <c:pt idx="2954">
                  <c:v>1.236E-7</c:v>
                </c:pt>
                <c:pt idx="2955">
                  <c:v>1.2340000000000001E-7</c:v>
                </c:pt>
                <c:pt idx="2956">
                  <c:v>1.237E-7</c:v>
                </c:pt>
                <c:pt idx="2957">
                  <c:v>1.237E-7</c:v>
                </c:pt>
                <c:pt idx="2958">
                  <c:v>1.2349999999999999E-7</c:v>
                </c:pt>
                <c:pt idx="2959">
                  <c:v>1.237E-7</c:v>
                </c:pt>
                <c:pt idx="2960">
                  <c:v>1.2349999999999999E-7</c:v>
                </c:pt>
                <c:pt idx="2961">
                  <c:v>1.2380000000000001E-7</c:v>
                </c:pt>
                <c:pt idx="2962">
                  <c:v>1.2349999999999999E-7</c:v>
                </c:pt>
                <c:pt idx="2963">
                  <c:v>1.2389999999999999E-7</c:v>
                </c:pt>
                <c:pt idx="2964">
                  <c:v>1.2380000000000001E-7</c:v>
                </c:pt>
                <c:pt idx="2965">
                  <c:v>1.2389999999999999E-7</c:v>
                </c:pt>
                <c:pt idx="2966">
                  <c:v>1.2410000000000001E-7</c:v>
                </c:pt>
                <c:pt idx="2967">
                  <c:v>1.2410000000000001E-7</c:v>
                </c:pt>
                <c:pt idx="2968">
                  <c:v>1.2389999999999999E-7</c:v>
                </c:pt>
                <c:pt idx="2969">
                  <c:v>1.2419999999999999E-7</c:v>
                </c:pt>
                <c:pt idx="2970">
                  <c:v>1.2389999999999999E-7</c:v>
                </c:pt>
                <c:pt idx="2971">
                  <c:v>1.2419999999999999E-7</c:v>
                </c:pt>
                <c:pt idx="2972">
                  <c:v>1.2419999999999999E-7</c:v>
                </c:pt>
                <c:pt idx="2973">
                  <c:v>1.2410000000000001E-7</c:v>
                </c:pt>
                <c:pt idx="2974">
                  <c:v>1.2410000000000001E-7</c:v>
                </c:pt>
                <c:pt idx="2975">
                  <c:v>1.2419999999999999E-7</c:v>
                </c:pt>
                <c:pt idx="2976">
                  <c:v>1.2419999999999999E-7</c:v>
                </c:pt>
                <c:pt idx="2977">
                  <c:v>1.2410000000000001E-7</c:v>
                </c:pt>
                <c:pt idx="2978">
                  <c:v>1.2429999999999999E-7</c:v>
                </c:pt>
                <c:pt idx="2979">
                  <c:v>1.2429999999999999E-7</c:v>
                </c:pt>
                <c:pt idx="2980">
                  <c:v>1.244E-7</c:v>
                </c:pt>
                <c:pt idx="2981">
                  <c:v>1.244E-7</c:v>
                </c:pt>
                <c:pt idx="2982">
                  <c:v>1.2429999999999999E-7</c:v>
                </c:pt>
                <c:pt idx="2983">
                  <c:v>1.244E-7</c:v>
                </c:pt>
                <c:pt idx="2984">
                  <c:v>1.2429999999999999E-7</c:v>
                </c:pt>
                <c:pt idx="2985">
                  <c:v>1.244E-7</c:v>
                </c:pt>
                <c:pt idx="2986">
                  <c:v>1.2459999999999999E-7</c:v>
                </c:pt>
                <c:pt idx="2987">
                  <c:v>1.2450000000000001E-7</c:v>
                </c:pt>
                <c:pt idx="2988">
                  <c:v>1.2450000000000001E-7</c:v>
                </c:pt>
                <c:pt idx="2989">
                  <c:v>1.2459999999999999E-7</c:v>
                </c:pt>
                <c:pt idx="2990">
                  <c:v>1.247E-7</c:v>
                </c:pt>
                <c:pt idx="2991">
                  <c:v>1.2459999999999999E-7</c:v>
                </c:pt>
                <c:pt idx="2992">
                  <c:v>1.2450000000000001E-7</c:v>
                </c:pt>
                <c:pt idx="2993">
                  <c:v>1.2459999999999999E-7</c:v>
                </c:pt>
                <c:pt idx="2994">
                  <c:v>1.2450000000000001E-7</c:v>
                </c:pt>
                <c:pt idx="2995">
                  <c:v>1.2450000000000001E-7</c:v>
                </c:pt>
                <c:pt idx="2996">
                  <c:v>1.247E-7</c:v>
                </c:pt>
                <c:pt idx="2997">
                  <c:v>1.2480000000000001E-7</c:v>
                </c:pt>
                <c:pt idx="2998">
                  <c:v>1.2450000000000001E-7</c:v>
                </c:pt>
                <c:pt idx="2999">
                  <c:v>1.247E-7</c:v>
                </c:pt>
                <c:pt idx="3000">
                  <c:v>1.2459999999999999E-7</c:v>
                </c:pt>
                <c:pt idx="3001">
                  <c:v>1.2459999999999999E-7</c:v>
                </c:pt>
                <c:pt idx="3002">
                  <c:v>1.2480000000000001E-7</c:v>
                </c:pt>
                <c:pt idx="3003">
                  <c:v>1.2480000000000001E-7</c:v>
                </c:pt>
                <c:pt idx="3004">
                  <c:v>1.2480000000000001E-7</c:v>
                </c:pt>
                <c:pt idx="3005">
                  <c:v>1.2499999999999999E-7</c:v>
                </c:pt>
                <c:pt idx="3006">
                  <c:v>1.2499999999999999E-7</c:v>
                </c:pt>
                <c:pt idx="3007">
                  <c:v>1.2499999999999999E-7</c:v>
                </c:pt>
                <c:pt idx="3008">
                  <c:v>1.2480000000000001E-7</c:v>
                </c:pt>
                <c:pt idx="3009">
                  <c:v>1.251E-7</c:v>
                </c:pt>
                <c:pt idx="3010">
                  <c:v>1.251E-7</c:v>
                </c:pt>
                <c:pt idx="3011">
                  <c:v>1.251E-7</c:v>
                </c:pt>
                <c:pt idx="3012">
                  <c:v>1.251E-7</c:v>
                </c:pt>
                <c:pt idx="3013">
                  <c:v>1.2499999999999999E-7</c:v>
                </c:pt>
                <c:pt idx="3014">
                  <c:v>1.251E-7</c:v>
                </c:pt>
                <c:pt idx="3015">
                  <c:v>1.2520000000000001E-7</c:v>
                </c:pt>
                <c:pt idx="3016">
                  <c:v>1.251E-7</c:v>
                </c:pt>
                <c:pt idx="3017">
                  <c:v>1.2529999999999999E-7</c:v>
                </c:pt>
                <c:pt idx="3018">
                  <c:v>1.2520000000000001E-7</c:v>
                </c:pt>
                <c:pt idx="3019">
                  <c:v>1.2520000000000001E-7</c:v>
                </c:pt>
                <c:pt idx="3020">
                  <c:v>1.2520000000000001E-7</c:v>
                </c:pt>
                <c:pt idx="3021">
                  <c:v>1.2529999999999999E-7</c:v>
                </c:pt>
                <c:pt idx="3022">
                  <c:v>1.2520000000000001E-7</c:v>
                </c:pt>
                <c:pt idx="3023">
                  <c:v>1.2529999999999999E-7</c:v>
                </c:pt>
                <c:pt idx="3024">
                  <c:v>1.2550000000000001E-7</c:v>
                </c:pt>
                <c:pt idx="3025">
                  <c:v>1.254E-7</c:v>
                </c:pt>
                <c:pt idx="3026">
                  <c:v>1.2529999999999999E-7</c:v>
                </c:pt>
                <c:pt idx="3027">
                  <c:v>1.2550000000000001E-7</c:v>
                </c:pt>
                <c:pt idx="3028">
                  <c:v>1.2550000000000001E-7</c:v>
                </c:pt>
                <c:pt idx="3029">
                  <c:v>1.2529999999999999E-7</c:v>
                </c:pt>
                <c:pt idx="3030">
                  <c:v>1.254E-7</c:v>
                </c:pt>
                <c:pt idx="3031">
                  <c:v>1.2550000000000001E-7</c:v>
                </c:pt>
                <c:pt idx="3032">
                  <c:v>1.254E-7</c:v>
                </c:pt>
                <c:pt idx="3033">
                  <c:v>1.2560000000000001E-7</c:v>
                </c:pt>
                <c:pt idx="3034">
                  <c:v>1.2550000000000001E-7</c:v>
                </c:pt>
                <c:pt idx="3035">
                  <c:v>1.2569999999999999E-7</c:v>
                </c:pt>
                <c:pt idx="3036">
                  <c:v>1.2569999999999999E-7</c:v>
                </c:pt>
                <c:pt idx="3037">
                  <c:v>1.2560000000000001E-7</c:v>
                </c:pt>
                <c:pt idx="3038">
                  <c:v>1.2560000000000001E-7</c:v>
                </c:pt>
                <c:pt idx="3039">
                  <c:v>1.2569999999999999E-7</c:v>
                </c:pt>
                <c:pt idx="3040">
                  <c:v>1.2590000000000001E-7</c:v>
                </c:pt>
                <c:pt idx="3041">
                  <c:v>1.2569999999999999E-7</c:v>
                </c:pt>
                <c:pt idx="3042">
                  <c:v>1.2569999999999999E-7</c:v>
                </c:pt>
                <c:pt idx="3043">
                  <c:v>1.2569999999999999E-7</c:v>
                </c:pt>
                <c:pt idx="3044">
                  <c:v>1.2560000000000001E-7</c:v>
                </c:pt>
                <c:pt idx="3045">
                  <c:v>1.2590000000000001E-7</c:v>
                </c:pt>
                <c:pt idx="3046">
                  <c:v>1.261E-7</c:v>
                </c:pt>
                <c:pt idx="3047">
                  <c:v>1.2599999999999999E-7</c:v>
                </c:pt>
                <c:pt idx="3048">
                  <c:v>1.2590000000000001E-7</c:v>
                </c:pt>
                <c:pt idx="3049">
                  <c:v>1.2599999999999999E-7</c:v>
                </c:pt>
                <c:pt idx="3050">
                  <c:v>1.2590000000000001E-7</c:v>
                </c:pt>
                <c:pt idx="3051">
                  <c:v>1.2590000000000001E-7</c:v>
                </c:pt>
                <c:pt idx="3052">
                  <c:v>1.2599999999999999E-7</c:v>
                </c:pt>
                <c:pt idx="3053">
                  <c:v>1.2590000000000001E-7</c:v>
                </c:pt>
                <c:pt idx="3054">
                  <c:v>1.2599999999999999E-7</c:v>
                </c:pt>
                <c:pt idx="3055">
                  <c:v>1.2599999999999999E-7</c:v>
                </c:pt>
                <c:pt idx="3056">
                  <c:v>1.2599999999999999E-7</c:v>
                </c:pt>
                <c:pt idx="3057">
                  <c:v>1.261E-7</c:v>
                </c:pt>
                <c:pt idx="3058">
                  <c:v>1.2599999999999999E-7</c:v>
                </c:pt>
                <c:pt idx="3059">
                  <c:v>1.2599999999999999E-7</c:v>
                </c:pt>
                <c:pt idx="3060">
                  <c:v>1.2599999999999999E-7</c:v>
                </c:pt>
                <c:pt idx="3061">
                  <c:v>1.2599999999999999E-7</c:v>
                </c:pt>
                <c:pt idx="3062">
                  <c:v>1.2620000000000001E-7</c:v>
                </c:pt>
                <c:pt idx="3063">
                  <c:v>1.261E-7</c:v>
                </c:pt>
                <c:pt idx="3064">
                  <c:v>1.2620000000000001E-7</c:v>
                </c:pt>
                <c:pt idx="3065">
                  <c:v>1.2620000000000001E-7</c:v>
                </c:pt>
                <c:pt idx="3066">
                  <c:v>1.2620000000000001E-7</c:v>
                </c:pt>
                <c:pt idx="3067">
                  <c:v>1.261E-7</c:v>
                </c:pt>
                <c:pt idx="3068">
                  <c:v>1.2639999999999999E-7</c:v>
                </c:pt>
                <c:pt idx="3069">
                  <c:v>1.265E-7</c:v>
                </c:pt>
                <c:pt idx="3070">
                  <c:v>1.2639999999999999E-7</c:v>
                </c:pt>
                <c:pt idx="3071">
                  <c:v>1.265E-7</c:v>
                </c:pt>
                <c:pt idx="3072">
                  <c:v>1.265E-7</c:v>
                </c:pt>
                <c:pt idx="3073">
                  <c:v>1.265E-7</c:v>
                </c:pt>
                <c:pt idx="3074">
                  <c:v>1.2660000000000001E-7</c:v>
                </c:pt>
                <c:pt idx="3075">
                  <c:v>1.2639999999999999E-7</c:v>
                </c:pt>
                <c:pt idx="3076">
                  <c:v>1.265E-7</c:v>
                </c:pt>
                <c:pt idx="3077">
                  <c:v>1.2660000000000001E-7</c:v>
                </c:pt>
                <c:pt idx="3078">
                  <c:v>1.265E-7</c:v>
                </c:pt>
                <c:pt idx="3079">
                  <c:v>1.2639999999999999E-7</c:v>
                </c:pt>
                <c:pt idx="3080">
                  <c:v>1.265E-7</c:v>
                </c:pt>
                <c:pt idx="3081">
                  <c:v>1.2660000000000001E-7</c:v>
                </c:pt>
                <c:pt idx="3082">
                  <c:v>1.2660000000000001E-7</c:v>
                </c:pt>
                <c:pt idx="3083">
                  <c:v>1.269E-7</c:v>
                </c:pt>
                <c:pt idx="3084">
                  <c:v>1.268E-7</c:v>
                </c:pt>
                <c:pt idx="3085">
                  <c:v>1.2660000000000001E-7</c:v>
                </c:pt>
                <c:pt idx="3086">
                  <c:v>1.268E-7</c:v>
                </c:pt>
                <c:pt idx="3087">
                  <c:v>1.268E-7</c:v>
                </c:pt>
                <c:pt idx="3088">
                  <c:v>1.265E-7</c:v>
                </c:pt>
                <c:pt idx="3089">
                  <c:v>1.2660000000000001E-7</c:v>
                </c:pt>
                <c:pt idx="3090">
                  <c:v>1.2700000000000001E-7</c:v>
                </c:pt>
                <c:pt idx="3091">
                  <c:v>1.269E-7</c:v>
                </c:pt>
                <c:pt idx="3092">
                  <c:v>1.269E-7</c:v>
                </c:pt>
                <c:pt idx="3093">
                  <c:v>1.269E-7</c:v>
                </c:pt>
                <c:pt idx="3094">
                  <c:v>1.2700000000000001E-7</c:v>
                </c:pt>
                <c:pt idx="3095">
                  <c:v>1.2700000000000001E-7</c:v>
                </c:pt>
                <c:pt idx="3096">
                  <c:v>1.2700000000000001E-7</c:v>
                </c:pt>
                <c:pt idx="3097">
                  <c:v>1.269E-7</c:v>
                </c:pt>
                <c:pt idx="3098">
                  <c:v>1.269E-7</c:v>
                </c:pt>
                <c:pt idx="3099">
                  <c:v>1.269E-7</c:v>
                </c:pt>
                <c:pt idx="3100">
                  <c:v>1.2709999999999999E-7</c:v>
                </c:pt>
                <c:pt idx="3101">
                  <c:v>1.269E-7</c:v>
                </c:pt>
                <c:pt idx="3102">
                  <c:v>1.272E-7</c:v>
                </c:pt>
                <c:pt idx="3103">
                  <c:v>1.2700000000000001E-7</c:v>
                </c:pt>
                <c:pt idx="3104">
                  <c:v>1.2709999999999999E-7</c:v>
                </c:pt>
                <c:pt idx="3105">
                  <c:v>1.2709999999999999E-7</c:v>
                </c:pt>
                <c:pt idx="3106">
                  <c:v>1.272E-7</c:v>
                </c:pt>
                <c:pt idx="3107">
                  <c:v>1.2730000000000001E-7</c:v>
                </c:pt>
                <c:pt idx="3108">
                  <c:v>1.2739999999999999E-7</c:v>
                </c:pt>
                <c:pt idx="3109">
                  <c:v>1.2709999999999999E-7</c:v>
                </c:pt>
                <c:pt idx="3110">
                  <c:v>1.2730000000000001E-7</c:v>
                </c:pt>
                <c:pt idx="3111">
                  <c:v>1.2770000000000001E-7</c:v>
                </c:pt>
                <c:pt idx="3112">
                  <c:v>1.2730000000000001E-7</c:v>
                </c:pt>
                <c:pt idx="3113">
                  <c:v>1.2739999999999999E-7</c:v>
                </c:pt>
                <c:pt idx="3114">
                  <c:v>1.2770000000000001E-7</c:v>
                </c:pt>
                <c:pt idx="3115">
                  <c:v>1.275E-7</c:v>
                </c:pt>
                <c:pt idx="3116">
                  <c:v>1.2770000000000001E-7</c:v>
                </c:pt>
                <c:pt idx="3117">
                  <c:v>1.2770000000000001E-7</c:v>
                </c:pt>
                <c:pt idx="3118">
                  <c:v>1.2770000000000001E-7</c:v>
                </c:pt>
                <c:pt idx="3119">
                  <c:v>1.2779999999999999E-7</c:v>
                </c:pt>
                <c:pt idx="3120">
                  <c:v>1.2770000000000001E-7</c:v>
                </c:pt>
                <c:pt idx="3121">
                  <c:v>1.279E-7</c:v>
                </c:pt>
                <c:pt idx="3122">
                  <c:v>1.279E-7</c:v>
                </c:pt>
                <c:pt idx="3123">
                  <c:v>1.279E-7</c:v>
                </c:pt>
                <c:pt idx="3124">
                  <c:v>1.2800000000000001E-7</c:v>
                </c:pt>
                <c:pt idx="3125">
                  <c:v>1.2800000000000001E-7</c:v>
                </c:pt>
                <c:pt idx="3126">
                  <c:v>1.2800000000000001E-7</c:v>
                </c:pt>
                <c:pt idx="3127">
                  <c:v>1.279E-7</c:v>
                </c:pt>
                <c:pt idx="3128">
                  <c:v>1.2800000000000001E-7</c:v>
                </c:pt>
                <c:pt idx="3129">
                  <c:v>1.282E-7</c:v>
                </c:pt>
                <c:pt idx="3130">
                  <c:v>1.2809999999999999E-7</c:v>
                </c:pt>
                <c:pt idx="3131">
                  <c:v>1.282E-7</c:v>
                </c:pt>
                <c:pt idx="3132">
                  <c:v>1.282E-7</c:v>
                </c:pt>
                <c:pt idx="3133">
                  <c:v>1.282E-7</c:v>
                </c:pt>
                <c:pt idx="3134">
                  <c:v>1.2809999999999999E-7</c:v>
                </c:pt>
                <c:pt idx="3135">
                  <c:v>1.283E-7</c:v>
                </c:pt>
                <c:pt idx="3136">
                  <c:v>1.282E-7</c:v>
                </c:pt>
                <c:pt idx="3137">
                  <c:v>1.2840000000000001E-7</c:v>
                </c:pt>
                <c:pt idx="3138">
                  <c:v>1.286E-7</c:v>
                </c:pt>
                <c:pt idx="3139">
                  <c:v>1.2840000000000001E-7</c:v>
                </c:pt>
                <c:pt idx="3140">
                  <c:v>1.2840000000000001E-7</c:v>
                </c:pt>
                <c:pt idx="3141">
                  <c:v>1.286E-7</c:v>
                </c:pt>
                <c:pt idx="3142">
                  <c:v>1.2840000000000001E-7</c:v>
                </c:pt>
                <c:pt idx="3143">
                  <c:v>1.282E-7</c:v>
                </c:pt>
                <c:pt idx="3144">
                  <c:v>1.286E-7</c:v>
                </c:pt>
                <c:pt idx="3145">
                  <c:v>1.286E-7</c:v>
                </c:pt>
                <c:pt idx="3146">
                  <c:v>1.2840000000000001E-7</c:v>
                </c:pt>
                <c:pt idx="3147">
                  <c:v>1.2840000000000001E-7</c:v>
                </c:pt>
                <c:pt idx="3148">
                  <c:v>1.2840000000000001E-7</c:v>
                </c:pt>
                <c:pt idx="3149">
                  <c:v>1.286E-7</c:v>
                </c:pt>
                <c:pt idx="3150">
                  <c:v>1.286E-7</c:v>
                </c:pt>
                <c:pt idx="3151">
                  <c:v>1.2879999999999999E-7</c:v>
                </c:pt>
                <c:pt idx="3152">
                  <c:v>1.2870000000000001E-7</c:v>
                </c:pt>
                <c:pt idx="3153">
                  <c:v>1.2870000000000001E-7</c:v>
                </c:pt>
                <c:pt idx="3154">
                  <c:v>1.2870000000000001E-7</c:v>
                </c:pt>
                <c:pt idx="3155">
                  <c:v>1.2870000000000001E-7</c:v>
                </c:pt>
                <c:pt idx="3156">
                  <c:v>1.2870000000000001E-7</c:v>
                </c:pt>
                <c:pt idx="3157">
                  <c:v>1.2870000000000001E-7</c:v>
                </c:pt>
                <c:pt idx="3158">
                  <c:v>1.2879999999999999E-7</c:v>
                </c:pt>
                <c:pt idx="3159">
                  <c:v>1.2879999999999999E-7</c:v>
                </c:pt>
                <c:pt idx="3160">
                  <c:v>1.2879999999999999E-7</c:v>
                </c:pt>
                <c:pt idx="3161">
                  <c:v>1.29E-7</c:v>
                </c:pt>
                <c:pt idx="3162">
                  <c:v>1.2910000000000001E-7</c:v>
                </c:pt>
                <c:pt idx="3163">
                  <c:v>1.289E-7</c:v>
                </c:pt>
                <c:pt idx="3164">
                  <c:v>1.2910000000000001E-7</c:v>
                </c:pt>
                <c:pt idx="3165">
                  <c:v>1.29E-7</c:v>
                </c:pt>
                <c:pt idx="3166">
                  <c:v>1.2910000000000001E-7</c:v>
                </c:pt>
                <c:pt idx="3167">
                  <c:v>1.29E-7</c:v>
                </c:pt>
                <c:pt idx="3168">
                  <c:v>1.2870000000000001E-7</c:v>
                </c:pt>
                <c:pt idx="3169">
                  <c:v>1.29E-7</c:v>
                </c:pt>
                <c:pt idx="3170">
                  <c:v>1.2910000000000001E-7</c:v>
                </c:pt>
                <c:pt idx="3171">
                  <c:v>1.289E-7</c:v>
                </c:pt>
                <c:pt idx="3172">
                  <c:v>1.29E-7</c:v>
                </c:pt>
                <c:pt idx="3173">
                  <c:v>1.293E-7</c:v>
                </c:pt>
                <c:pt idx="3174">
                  <c:v>1.2910000000000001E-7</c:v>
                </c:pt>
                <c:pt idx="3175">
                  <c:v>1.29E-7</c:v>
                </c:pt>
                <c:pt idx="3176">
                  <c:v>1.2919999999999999E-7</c:v>
                </c:pt>
                <c:pt idx="3177">
                  <c:v>1.293E-7</c:v>
                </c:pt>
                <c:pt idx="3178">
                  <c:v>1.2910000000000001E-7</c:v>
                </c:pt>
                <c:pt idx="3179">
                  <c:v>1.2919999999999999E-7</c:v>
                </c:pt>
                <c:pt idx="3180">
                  <c:v>1.2919999999999999E-7</c:v>
                </c:pt>
                <c:pt idx="3181">
                  <c:v>1.2919999999999999E-7</c:v>
                </c:pt>
                <c:pt idx="3182">
                  <c:v>1.293E-7</c:v>
                </c:pt>
                <c:pt idx="3183">
                  <c:v>1.2949999999999999E-7</c:v>
                </c:pt>
                <c:pt idx="3184">
                  <c:v>1.2919999999999999E-7</c:v>
                </c:pt>
                <c:pt idx="3185">
                  <c:v>1.2949999999999999E-7</c:v>
                </c:pt>
                <c:pt idx="3186">
                  <c:v>1.293E-7</c:v>
                </c:pt>
                <c:pt idx="3187">
                  <c:v>1.293E-7</c:v>
                </c:pt>
                <c:pt idx="3188">
                  <c:v>1.296E-7</c:v>
                </c:pt>
                <c:pt idx="3189">
                  <c:v>1.2949999999999999E-7</c:v>
                </c:pt>
                <c:pt idx="3190">
                  <c:v>1.293E-7</c:v>
                </c:pt>
                <c:pt idx="3191">
                  <c:v>1.2949999999999999E-7</c:v>
                </c:pt>
                <c:pt idx="3192">
                  <c:v>1.2949999999999999E-7</c:v>
                </c:pt>
                <c:pt idx="3193">
                  <c:v>1.296E-7</c:v>
                </c:pt>
                <c:pt idx="3194">
                  <c:v>1.296E-7</c:v>
                </c:pt>
                <c:pt idx="3195">
                  <c:v>1.2949999999999999E-7</c:v>
                </c:pt>
                <c:pt idx="3196">
                  <c:v>1.2949999999999999E-7</c:v>
                </c:pt>
                <c:pt idx="3197">
                  <c:v>1.2980000000000001E-7</c:v>
                </c:pt>
                <c:pt idx="3198">
                  <c:v>1.2980000000000001E-7</c:v>
                </c:pt>
                <c:pt idx="3199">
                  <c:v>1.2980000000000001E-7</c:v>
                </c:pt>
                <c:pt idx="3200">
                  <c:v>1.297E-7</c:v>
                </c:pt>
                <c:pt idx="3201">
                  <c:v>1.297E-7</c:v>
                </c:pt>
                <c:pt idx="3202">
                  <c:v>1.2980000000000001E-7</c:v>
                </c:pt>
                <c:pt idx="3203">
                  <c:v>1.2989999999999999E-7</c:v>
                </c:pt>
                <c:pt idx="3204">
                  <c:v>1.297E-7</c:v>
                </c:pt>
                <c:pt idx="3205">
                  <c:v>1.2989999999999999E-7</c:v>
                </c:pt>
                <c:pt idx="3206">
                  <c:v>1.2980000000000001E-7</c:v>
                </c:pt>
                <c:pt idx="3207">
                  <c:v>1.3010000000000001E-7</c:v>
                </c:pt>
                <c:pt idx="3208">
                  <c:v>1.2989999999999999E-7</c:v>
                </c:pt>
                <c:pt idx="3209">
                  <c:v>1.2989999999999999E-7</c:v>
                </c:pt>
                <c:pt idx="3210">
                  <c:v>1.297E-7</c:v>
                </c:pt>
                <c:pt idx="3211">
                  <c:v>1.3E-7</c:v>
                </c:pt>
                <c:pt idx="3212">
                  <c:v>1.3010000000000001E-7</c:v>
                </c:pt>
                <c:pt idx="3213">
                  <c:v>1.304E-7</c:v>
                </c:pt>
                <c:pt idx="3214">
                  <c:v>1.303E-7</c:v>
                </c:pt>
                <c:pt idx="3215">
                  <c:v>1.3010000000000001E-7</c:v>
                </c:pt>
                <c:pt idx="3216">
                  <c:v>1.3010000000000001E-7</c:v>
                </c:pt>
                <c:pt idx="3217">
                  <c:v>1.304E-7</c:v>
                </c:pt>
                <c:pt idx="3218">
                  <c:v>1.303E-7</c:v>
                </c:pt>
                <c:pt idx="3219">
                  <c:v>1.303E-7</c:v>
                </c:pt>
                <c:pt idx="3220">
                  <c:v>1.303E-7</c:v>
                </c:pt>
                <c:pt idx="3221">
                  <c:v>1.304E-7</c:v>
                </c:pt>
                <c:pt idx="3222">
                  <c:v>1.303E-7</c:v>
                </c:pt>
                <c:pt idx="3223">
                  <c:v>1.303E-7</c:v>
                </c:pt>
                <c:pt idx="3224">
                  <c:v>1.304E-7</c:v>
                </c:pt>
                <c:pt idx="3225">
                  <c:v>1.304E-7</c:v>
                </c:pt>
                <c:pt idx="3226">
                  <c:v>1.304E-7</c:v>
                </c:pt>
                <c:pt idx="3227">
                  <c:v>1.3050000000000001E-7</c:v>
                </c:pt>
                <c:pt idx="3228">
                  <c:v>1.304E-7</c:v>
                </c:pt>
                <c:pt idx="3229">
                  <c:v>1.3050000000000001E-7</c:v>
                </c:pt>
                <c:pt idx="3230">
                  <c:v>1.3050000000000001E-7</c:v>
                </c:pt>
                <c:pt idx="3231">
                  <c:v>1.3089999999999999E-7</c:v>
                </c:pt>
                <c:pt idx="3232">
                  <c:v>1.3050000000000001E-7</c:v>
                </c:pt>
                <c:pt idx="3233">
                  <c:v>1.3050000000000001E-7</c:v>
                </c:pt>
                <c:pt idx="3234">
                  <c:v>1.3059999999999999E-7</c:v>
                </c:pt>
                <c:pt idx="3235">
                  <c:v>1.3089999999999999E-7</c:v>
                </c:pt>
                <c:pt idx="3236">
                  <c:v>1.3050000000000001E-7</c:v>
                </c:pt>
                <c:pt idx="3237">
                  <c:v>1.3059999999999999E-7</c:v>
                </c:pt>
                <c:pt idx="3238">
                  <c:v>1.3080000000000001E-7</c:v>
                </c:pt>
                <c:pt idx="3239">
                  <c:v>1.3080000000000001E-7</c:v>
                </c:pt>
                <c:pt idx="3240">
                  <c:v>1.3059999999999999E-7</c:v>
                </c:pt>
                <c:pt idx="3241">
                  <c:v>1.3080000000000001E-7</c:v>
                </c:pt>
                <c:pt idx="3242">
                  <c:v>1.311E-7</c:v>
                </c:pt>
                <c:pt idx="3243">
                  <c:v>1.3080000000000001E-7</c:v>
                </c:pt>
                <c:pt idx="3244">
                  <c:v>1.3089999999999999E-7</c:v>
                </c:pt>
                <c:pt idx="3245">
                  <c:v>1.31E-7</c:v>
                </c:pt>
                <c:pt idx="3246">
                  <c:v>1.31E-7</c:v>
                </c:pt>
                <c:pt idx="3247">
                  <c:v>1.31E-7</c:v>
                </c:pt>
                <c:pt idx="3248">
                  <c:v>1.31E-7</c:v>
                </c:pt>
                <c:pt idx="3249">
                  <c:v>1.311E-7</c:v>
                </c:pt>
                <c:pt idx="3250">
                  <c:v>1.314E-7</c:v>
                </c:pt>
                <c:pt idx="3251">
                  <c:v>1.3150000000000001E-7</c:v>
                </c:pt>
                <c:pt idx="3252">
                  <c:v>1.314E-7</c:v>
                </c:pt>
                <c:pt idx="3253">
                  <c:v>1.3159999999999999E-7</c:v>
                </c:pt>
                <c:pt idx="3254">
                  <c:v>1.314E-7</c:v>
                </c:pt>
                <c:pt idx="3255">
                  <c:v>1.3150000000000001E-7</c:v>
                </c:pt>
                <c:pt idx="3256">
                  <c:v>1.314E-7</c:v>
                </c:pt>
                <c:pt idx="3257">
                  <c:v>1.3150000000000001E-7</c:v>
                </c:pt>
                <c:pt idx="3258">
                  <c:v>1.3150000000000001E-7</c:v>
                </c:pt>
                <c:pt idx="3259">
                  <c:v>1.3120000000000001E-7</c:v>
                </c:pt>
                <c:pt idx="3260">
                  <c:v>1.314E-7</c:v>
                </c:pt>
                <c:pt idx="3261">
                  <c:v>1.3150000000000001E-7</c:v>
                </c:pt>
                <c:pt idx="3262">
                  <c:v>1.3150000000000001E-7</c:v>
                </c:pt>
                <c:pt idx="3263">
                  <c:v>1.3150000000000001E-7</c:v>
                </c:pt>
                <c:pt idx="3264">
                  <c:v>1.3150000000000001E-7</c:v>
                </c:pt>
                <c:pt idx="3265">
                  <c:v>1.3150000000000001E-7</c:v>
                </c:pt>
                <c:pt idx="3266">
                  <c:v>1.3150000000000001E-7</c:v>
                </c:pt>
                <c:pt idx="3267">
                  <c:v>1.3159999999999999E-7</c:v>
                </c:pt>
                <c:pt idx="3268">
                  <c:v>1.3150000000000001E-7</c:v>
                </c:pt>
                <c:pt idx="3269">
                  <c:v>1.3159999999999999E-7</c:v>
                </c:pt>
                <c:pt idx="3270">
                  <c:v>1.3159999999999999E-7</c:v>
                </c:pt>
                <c:pt idx="3271">
                  <c:v>1.3150000000000001E-7</c:v>
                </c:pt>
                <c:pt idx="3272">
                  <c:v>1.318E-7</c:v>
                </c:pt>
                <c:pt idx="3273">
                  <c:v>1.3159999999999999E-7</c:v>
                </c:pt>
                <c:pt idx="3274">
                  <c:v>1.3169999999999999E-7</c:v>
                </c:pt>
                <c:pt idx="3275">
                  <c:v>1.3159999999999999E-7</c:v>
                </c:pt>
                <c:pt idx="3276">
                  <c:v>1.3159999999999999E-7</c:v>
                </c:pt>
                <c:pt idx="3277">
                  <c:v>1.318E-7</c:v>
                </c:pt>
                <c:pt idx="3278">
                  <c:v>1.318E-7</c:v>
                </c:pt>
                <c:pt idx="3279">
                  <c:v>1.318E-7</c:v>
                </c:pt>
                <c:pt idx="3280">
                  <c:v>1.318E-7</c:v>
                </c:pt>
                <c:pt idx="3281">
                  <c:v>1.3169999999999999E-7</c:v>
                </c:pt>
                <c:pt idx="3282">
                  <c:v>1.3169999999999999E-7</c:v>
                </c:pt>
                <c:pt idx="3283">
                  <c:v>1.318E-7</c:v>
                </c:pt>
                <c:pt idx="3284">
                  <c:v>1.3199999999999999E-7</c:v>
                </c:pt>
                <c:pt idx="3285">
                  <c:v>1.3199999999999999E-7</c:v>
                </c:pt>
                <c:pt idx="3286">
                  <c:v>1.3220000000000001E-7</c:v>
                </c:pt>
                <c:pt idx="3287">
                  <c:v>1.321E-7</c:v>
                </c:pt>
                <c:pt idx="3288">
                  <c:v>1.3220000000000001E-7</c:v>
                </c:pt>
                <c:pt idx="3289">
                  <c:v>1.3220000000000001E-7</c:v>
                </c:pt>
                <c:pt idx="3290">
                  <c:v>1.321E-7</c:v>
                </c:pt>
                <c:pt idx="3291">
                  <c:v>1.321E-7</c:v>
                </c:pt>
                <c:pt idx="3292">
                  <c:v>1.321E-7</c:v>
                </c:pt>
                <c:pt idx="3293">
                  <c:v>1.3229999999999999E-7</c:v>
                </c:pt>
                <c:pt idx="3294">
                  <c:v>1.321E-7</c:v>
                </c:pt>
                <c:pt idx="3295">
                  <c:v>1.3229999999999999E-7</c:v>
                </c:pt>
                <c:pt idx="3296">
                  <c:v>1.3220000000000001E-7</c:v>
                </c:pt>
                <c:pt idx="3297">
                  <c:v>1.3229999999999999E-7</c:v>
                </c:pt>
                <c:pt idx="3298">
                  <c:v>1.3229999999999999E-7</c:v>
                </c:pt>
                <c:pt idx="3299">
                  <c:v>1.3229999999999999E-7</c:v>
                </c:pt>
                <c:pt idx="3300">
                  <c:v>1.325E-7</c:v>
                </c:pt>
                <c:pt idx="3301">
                  <c:v>1.325E-7</c:v>
                </c:pt>
                <c:pt idx="3302">
                  <c:v>1.3269999999999999E-7</c:v>
                </c:pt>
                <c:pt idx="3303">
                  <c:v>1.325E-7</c:v>
                </c:pt>
                <c:pt idx="3304">
                  <c:v>1.3260000000000001E-7</c:v>
                </c:pt>
                <c:pt idx="3305">
                  <c:v>1.328E-7</c:v>
                </c:pt>
                <c:pt idx="3306">
                  <c:v>1.3269999999999999E-7</c:v>
                </c:pt>
                <c:pt idx="3307">
                  <c:v>1.3290000000000001E-7</c:v>
                </c:pt>
                <c:pt idx="3308">
                  <c:v>1.328E-7</c:v>
                </c:pt>
                <c:pt idx="3309">
                  <c:v>1.3269999999999999E-7</c:v>
                </c:pt>
                <c:pt idx="3310">
                  <c:v>1.3290000000000001E-7</c:v>
                </c:pt>
                <c:pt idx="3311">
                  <c:v>1.328E-7</c:v>
                </c:pt>
                <c:pt idx="3312">
                  <c:v>1.3309999999999999E-7</c:v>
                </c:pt>
                <c:pt idx="3313">
                  <c:v>1.3290000000000001E-7</c:v>
                </c:pt>
                <c:pt idx="3314">
                  <c:v>1.3290000000000001E-7</c:v>
                </c:pt>
                <c:pt idx="3315">
                  <c:v>1.3290000000000001E-7</c:v>
                </c:pt>
                <c:pt idx="3316">
                  <c:v>1.3309999999999999E-7</c:v>
                </c:pt>
                <c:pt idx="3317">
                  <c:v>1.3290000000000001E-7</c:v>
                </c:pt>
                <c:pt idx="3318">
                  <c:v>1.3309999999999999E-7</c:v>
                </c:pt>
                <c:pt idx="3319">
                  <c:v>1.332E-7</c:v>
                </c:pt>
                <c:pt idx="3320">
                  <c:v>1.3309999999999999E-7</c:v>
                </c:pt>
                <c:pt idx="3321">
                  <c:v>1.332E-7</c:v>
                </c:pt>
                <c:pt idx="3322">
                  <c:v>1.3309999999999999E-7</c:v>
                </c:pt>
                <c:pt idx="3323">
                  <c:v>1.3330000000000001E-7</c:v>
                </c:pt>
                <c:pt idx="3324">
                  <c:v>1.332E-7</c:v>
                </c:pt>
                <c:pt idx="3325">
                  <c:v>1.332E-7</c:v>
                </c:pt>
                <c:pt idx="3326">
                  <c:v>1.3339999999999999E-7</c:v>
                </c:pt>
                <c:pt idx="3327">
                  <c:v>1.3330000000000001E-7</c:v>
                </c:pt>
                <c:pt idx="3328">
                  <c:v>1.3339999999999999E-7</c:v>
                </c:pt>
                <c:pt idx="3329">
                  <c:v>1.3339999999999999E-7</c:v>
                </c:pt>
                <c:pt idx="3330">
                  <c:v>1.3330000000000001E-7</c:v>
                </c:pt>
                <c:pt idx="3331">
                  <c:v>1.3379999999999999E-7</c:v>
                </c:pt>
                <c:pt idx="3332">
                  <c:v>1.3330000000000001E-7</c:v>
                </c:pt>
                <c:pt idx="3333">
                  <c:v>1.3360000000000001E-7</c:v>
                </c:pt>
                <c:pt idx="3334">
                  <c:v>1.3370000000000001E-7</c:v>
                </c:pt>
                <c:pt idx="3335">
                  <c:v>1.3370000000000001E-7</c:v>
                </c:pt>
                <c:pt idx="3336">
                  <c:v>1.3339999999999999E-7</c:v>
                </c:pt>
                <c:pt idx="3337">
                  <c:v>1.3379999999999999E-7</c:v>
                </c:pt>
                <c:pt idx="3338">
                  <c:v>1.3360000000000001E-7</c:v>
                </c:pt>
                <c:pt idx="3339">
                  <c:v>1.3370000000000001E-7</c:v>
                </c:pt>
                <c:pt idx="3340">
                  <c:v>1.3370000000000001E-7</c:v>
                </c:pt>
                <c:pt idx="3341">
                  <c:v>1.3370000000000001E-7</c:v>
                </c:pt>
                <c:pt idx="3342">
                  <c:v>1.3370000000000001E-7</c:v>
                </c:pt>
                <c:pt idx="3343">
                  <c:v>1.3370000000000001E-7</c:v>
                </c:pt>
                <c:pt idx="3344">
                  <c:v>1.3370000000000001E-7</c:v>
                </c:pt>
                <c:pt idx="3345">
                  <c:v>1.3400000000000001E-7</c:v>
                </c:pt>
                <c:pt idx="3346">
                  <c:v>1.339E-7</c:v>
                </c:pt>
                <c:pt idx="3347">
                  <c:v>1.3400000000000001E-7</c:v>
                </c:pt>
                <c:pt idx="3348">
                  <c:v>1.3379999999999999E-7</c:v>
                </c:pt>
                <c:pt idx="3349">
                  <c:v>1.342E-7</c:v>
                </c:pt>
                <c:pt idx="3350">
                  <c:v>1.342E-7</c:v>
                </c:pt>
                <c:pt idx="3351">
                  <c:v>1.343E-7</c:v>
                </c:pt>
                <c:pt idx="3352">
                  <c:v>1.339E-7</c:v>
                </c:pt>
                <c:pt idx="3353">
                  <c:v>1.343E-7</c:v>
                </c:pt>
                <c:pt idx="3354">
                  <c:v>1.343E-7</c:v>
                </c:pt>
                <c:pt idx="3355">
                  <c:v>1.343E-7</c:v>
                </c:pt>
                <c:pt idx="3356">
                  <c:v>1.343E-7</c:v>
                </c:pt>
                <c:pt idx="3357">
                  <c:v>1.3440000000000001E-7</c:v>
                </c:pt>
                <c:pt idx="3358">
                  <c:v>1.3449999999999999E-7</c:v>
                </c:pt>
                <c:pt idx="3359">
                  <c:v>1.343E-7</c:v>
                </c:pt>
                <c:pt idx="3360">
                  <c:v>1.343E-7</c:v>
                </c:pt>
                <c:pt idx="3361">
                  <c:v>1.343E-7</c:v>
                </c:pt>
                <c:pt idx="3362">
                  <c:v>1.343E-7</c:v>
                </c:pt>
                <c:pt idx="3363">
                  <c:v>1.3440000000000001E-7</c:v>
                </c:pt>
                <c:pt idx="3364">
                  <c:v>1.346E-7</c:v>
                </c:pt>
                <c:pt idx="3365">
                  <c:v>1.3449999999999999E-7</c:v>
                </c:pt>
                <c:pt idx="3366">
                  <c:v>1.3449999999999999E-7</c:v>
                </c:pt>
                <c:pt idx="3367">
                  <c:v>1.3440000000000001E-7</c:v>
                </c:pt>
                <c:pt idx="3368">
                  <c:v>1.349E-7</c:v>
                </c:pt>
                <c:pt idx="3369">
                  <c:v>1.3479999999999999E-7</c:v>
                </c:pt>
                <c:pt idx="3370">
                  <c:v>1.3449999999999999E-7</c:v>
                </c:pt>
                <c:pt idx="3371">
                  <c:v>1.349E-7</c:v>
                </c:pt>
                <c:pt idx="3372">
                  <c:v>1.3479999999999999E-7</c:v>
                </c:pt>
                <c:pt idx="3373">
                  <c:v>1.3479999999999999E-7</c:v>
                </c:pt>
                <c:pt idx="3374">
                  <c:v>1.3479999999999999E-7</c:v>
                </c:pt>
                <c:pt idx="3375">
                  <c:v>1.3479999999999999E-7</c:v>
                </c:pt>
                <c:pt idx="3376">
                  <c:v>1.349E-7</c:v>
                </c:pt>
                <c:pt idx="3377">
                  <c:v>1.3510000000000001E-7</c:v>
                </c:pt>
                <c:pt idx="3378">
                  <c:v>1.349E-7</c:v>
                </c:pt>
                <c:pt idx="3379">
                  <c:v>1.35E-7</c:v>
                </c:pt>
                <c:pt idx="3380">
                  <c:v>1.3510000000000001E-7</c:v>
                </c:pt>
                <c:pt idx="3381">
                  <c:v>1.35E-7</c:v>
                </c:pt>
                <c:pt idx="3382">
                  <c:v>1.349E-7</c:v>
                </c:pt>
                <c:pt idx="3383">
                  <c:v>1.35E-7</c:v>
                </c:pt>
                <c:pt idx="3384">
                  <c:v>1.3510000000000001E-7</c:v>
                </c:pt>
                <c:pt idx="3385">
                  <c:v>1.35E-7</c:v>
                </c:pt>
                <c:pt idx="3386">
                  <c:v>1.3549999999999999E-7</c:v>
                </c:pt>
                <c:pt idx="3387">
                  <c:v>1.353E-7</c:v>
                </c:pt>
                <c:pt idx="3388">
                  <c:v>1.353E-7</c:v>
                </c:pt>
                <c:pt idx="3389">
                  <c:v>1.353E-7</c:v>
                </c:pt>
                <c:pt idx="3390">
                  <c:v>1.353E-7</c:v>
                </c:pt>
                <c:pt idx="3391">
                  <c:v>1.3540000000000001E-7</c:v>
                </c:pt>
                <c:pt idx="3392">
                  <c:v>1.3540000000000001E-7</c:v>
                </c:pt>
                <c:pt idx="3393">
                  <c:v>1.356E-7</c:v>
                </c:pt>
                <c:pt idx="3394">
                  <c:v>1.3549999999999999E-7</c:v>
                </c:pt>
                <c:pt idx="3395">
                  <c:v>1.3549999999999999E-7</c:v>
                </c:pt>
                <c:pt idx="3396">
                  <c:v>1.3549999999999999E-7</c:v>
                </c:pt>
                <c:pt idx="3397">
                  <c:v>1.3540000000000001E-7</c:v>
                </c:pt>
                <c:pt idx="3398">
                  <c:v>1.3549999999999999E-7</c:v>
                </c:pt>
                <c:pt idx="3399">
                  <c:v>1.3549999999999999E-7</c:v>
                </c:pt>
                <c:pt idx="3400">
                  <c:v>1.3549999999999999E-7</c:v>
                </c:pt>
                <c:pt idx="3401">
                  <c:v>1.3540000000000001E-7</c:v>
                </c:pt>
                <c:pt idx="3402">
                  <c:v>1.3549999999999999E-7</c:v>
                </c:pt>
                <c:pt idx="3403">
                  <c:v>1.356E-7</c:v>
                </c:pt>
                <c:pt idx="3404">
                  <c:v>1.3549999999999999E-7</c:v>
                </c:pt>
                <c:pt idx="3405">
                  <c:v>1.357E-7</c:v>
                </c:pt>
                <c:pt idx="3406">
                  <c:v>1.3549999999999999E-7</c:v>
                </c:pt>
                <c:pt idx="3407">
                  <c:v>1.357E-7</c:v>
                </c:pt>
                <c:pt idx="3408">
                  <c:v>1.357E-7</c:v>
                </c:pt>
                <c:pt idx="3409">
                  <c:v>1.3610000000000001E-7</c:v>
                </c:pt>
                <c:pt idx="3410">
                  <c:v>1.3589999999999999E-7</c:v>
                </c:pt>
                <c:pt idx="3411">
                  <c:v>1.3589999999999999E-7</c:v>
                </c:pt>
                <c:pt idx="3412">
                  <c:v>1.3610000000000001E-7</c:v>
                </c:pt>
                <c:pt idx="3413">
                  <c:v>1.36E-7</c:v>
                </c:pt>
                <c:pt idx="3414">
                  <c:v>1.3610000000000001E-7</c:v>
                </c:pt>
                <c:pt idx="3415">
                  <c:v>1.3589999999999999E-7</c:v>
                </c:pt>
                <c:pt idx="3416">
                  <c:v>1.357E-7</c:v>
                </c:pt>
                <c:pt idx="3417">
                  <c:v>1.3610000000000001E-7</c:v>
                </c:pt>
                <c:pt idx="3418">
                  <c:v>1.36E-7</c:v>
                </c:pt>
                <c:pt idx="3419">
                  <c:v>1.36E-7</c:v>
                </c:pt>
                <c:pt idx="3420">
                  <c:v>1.36E-7</c:v>
                </c:pt>
                <c:pt idx="3421">
                  <c:v>1.3610000000000001E-7</c:v>
                </c:pt>
                <c:pt idx="3422">
                  <c:v>1.36E-7</c:v>
                </c:pt>
                <c:pt idx="3423">
                  <c:v>1.3619999999999999E-7</c:v>
                </c:pt>
                <c:pt idx="3424">
                  <c:v>1.3610000000000001E-7</c:v>
                </c:pt>
                <c:pt idx="3425">
                  <c:v>1.3619999999999999E-7</c:v>
                </c:pt>
                <c:pt idx="3426">
                  <c:v>1.3619999999999999E-7</c:v>
                </c:pt>
                <c:pt idx="3427">
                  <c:v>1.3619999999999999E-7</c:v>
                </c:pt>
                <c:pt idx="3428">
                  <c:v>1.363E-7</c:v>
                </c:pt>
                <c:pt idx="3429">
                  <c:v>1.363E-7</c:v>
                </c:pt>
                <c:pt idx="3430">
                  <c:v>1.363E-7</c:v>
                </c:pt>
                <c:pt idx="3431">
                  <c:v>1.363E-7</c:v>
                </c:pt>
                <c:pt idx="3432">
                  <c:v>1.3619999999999999E-7</c:v>
                </c:pt>
                <c:pt idx="3433">
                  <c:v>1.3619999999999999E-7</c:v>
                </c:pt>
                <c:pt idx="3434">
                  <c:v>1.3650000000000001E-7</c:v>
                </c:pt>
                <c:pt idx="3435">
                  <c:v>1.3650000000000001E-7</c:v>
                </c:pt>
                <c:pt idx="3436">
                  <c:v>1.363E-7</c:v>
                </c:pt>
                <c:pt idx="3437">
                  <c:v>1.363E-7</c:v>
                </c:pt>
                <c:pt idx="3438">
                  <c:v>1.363E-7</c:v>
                </c:pt>
                <c:pt idx="3439">
                  <c:v>1.3650000000000001E-7</c:v>
                </c:pt>
                <c:pt idx="3440">
                  <c:v>1.3659999999999999E-7</c:v>
                </c:pt>
                <c:pt idx="3441">
                  <c:v>1.3650000000000001E-7</c:v>
                </c:pt>
                <c:pt idx="3442">
                  <c:v>1.3650000000000001E-7</c:v>
                </c:pt>
                <c:pt idx="3443">
                  <c:v>1.367E-7</c:v>
                </c:pt>
                <c:pt idx="3444">
                  <c:v>1.363E-7</c:v>
                </c:pt>
                <c:pt idx="3445">
                  <c:v>1.3680000000000001E-7</c:v>
                </c:pt>
                <c:pt idx="3446">
                  <c:v>1.367E-7</c:v>
                </c:pt>
                <c:pt idx="3447">
                  <c:v>1.3659999999999999E-7</c:v>
                </c:pt>
                <c:pt idx="3448">
                  <c:v>1.3659999999999999E-7</c:v>
                </c:pt>
                <c:pt idx="3449">
                  <c:v>1.367E-7</c:v>
                </c:pt>
                <c:pt idx="3450">
                  <c:v>1.3680000000000001E-7</c:v>
                </c:pt>
                <c:pt idx="3451">
                  <c:v>1.367E-7</c:v>
                </c:pt>
                <c:pt idx="3452">
                  <c:v>1.367E-7</c:v>
                </c:pt>
                <c:pt idx="3453">
                  <c:v>1.3659999999999999E-7</c:v>
                </c:pt>
                <c:pt idx="3454">
                  <c:v>1.3680000000000001E-7</c:v>
                </c:pt>
                <c:pt idx="3455">
                  <c:v>1.37E-7</c:v>
                </c:pt>
                <c:pt idx="3456">
                  <c:v>1.371E-7</c:v>
                </c:pt>
                <c:pt idx="3457">
                  <c:v>1.3680000000000001E-7</c:v>
                </c:pt>
                <c:pt idx="3458">
                  <c:v>1.37E-7</c:v>
                </c:pt>
                <c:pt idx="3459">
                  <c:v>1.371E-7</c:v>
                </c:pt>
                <c:pt idx="3460">
                  <c:v>1.37E-7</c:v>
                </c:pt>
                <c:pt idx="3461">
                  <c:v>1.371E-7</c:v>
                </c:pt>
                <c:pt idx="3462">
                  <c:v>1.3729999999999999E-7</c:v>
                </c:pt>
                <c:pt idx="3463">
                  <c:v>1.3729999999999999E-7</c:v>
                </c:pt>
                <c:pt idx="3464">
                  <c:v>1.371E-7</c:v>
                </c:pt>
                <c:pt idx="3465">
                  <c:v>1.371E-7</c:v>
                </c:pt>
                <c:pt idx="3466">
                  <c:v>1.3729999999999999E-7</c:v>
                </c:pt>
                <c:pt idx="3467">
                  <c:v>1.3720000000000001E-7</c:v>
                </c:pt>
                <c:pt idx="3468">
                  <c:v>1.371E-7</c:v>
                </c:pt>
                <c:pt idx="3469">
                  <c:v>1.3729999999999999E-7</c:v>
                </c:pt>
                <c:pt idx="3470">
                  <c:v>1.3729999999999999E-7</c:v>
                </c:pt>
                <c:pt idx="3471">
                  <c:v>1.371E-7</c:v>
                </c:pt>
                <c:pt idx="3472">
                  <c:v>1.3720000000000001E-7</c:v>
                </c:pt>
                <c:pt idx="3473">
                  <c:v>1.374E-7</c:v>
                </c:pt>
                <c:pt idx="3474">
                  <c:v>1.374E-7</c:v>
                </c:pt>
                <c:pt idx="3475">
                  <c:v>1.374E-7</c:v>
                </c:pt>
                <c:pt idx="3476">
                  <c:v>1.374E-7</c:v>
                </c:pt>
                <c:pt idx="3477">
                  <c:v>1.374E-7</c:v>
                </c:pt>
                <c:pt idx="3478">
                  <c:v>1.378E-7</c:v>
                </c:pt>
                <c:pt idx="3479">
                  <c:v>1.374E-7</c:v>
                </c:pt>
                <c:pt idx="3480">
                  <c:v>1.378E-7</c:v>
                </c:pt>
                <c:pt idx="3481">
                  <c:v>1.3790000000000001E-7</c:v>
                </c:pt>
                <c:pt idx="3482">
                  <c:v>1.377E-7</c:v>
                </c:pt>
                <c:pt idx="3483">
                  <c:v>1.378E-7</c:v>
                </c:pt>
                <c:pt idx="3484">
                  <c:v>1.378E-7</c:v>
                </c:pt>
                <c:pt idx="3485">
                  <c:v>1.378E-7</c:v>
                </c:pt>
                <c:pt idx="3486">
                  <c:v>1.3790000000000001E-7</c:v>
                </c:pt>
                <c:pt idx="3487">
                  <c:v>1.3799999999999999E-7</c:v>
                </c:pt>
                <c:pt idx="3488">
                  <c:v>1.3790000000000001E-7</c:v>
                </c:pt>
                <c:pt idx="3489">
                  <c:v>1.3799999999999999E-7</c:v>
                </c:pt>
                <c:pt idx="3490">
                  <c:v>1.3790000000000001E-7</c:v>
                </c:pt>
                <c:pt idx="3491">
                  <c:v>1.3799999999999999E-7</c:v>
                </c:pt>
                <c:pt idx="3492">
                  <c:v>1.378E-7</c:v>
                </c:pt>
                <c:pt idx="3493">
                  <c:v>1.3790000000000001E-7</c:v>
                </c:pt>
                <c:pt idx="3494">
                  <c:v>1.3799999999999999E-7</c:v>
                </c:pt>
                <c:pt idx="3495">
                  <c:v>1.3820000000000001E-7</c:v>
                </c:pt>
                <c:pt idx="3496">
                  <c:v>1.3799999999999999E-7</c:v>
                </c:pt>
                <c:pt idx="3497">
                  <c:v>1.3799999999999999E-7</c:v>
                </c:pt>
                <c:pt idx="3498">
                  <c:v>1.3799999999999999E-7</c:v>
                </c:pt>
                <c:pt idx="3499">
                  <c:v>1.3820000000000001E-7</c:v>
                </c:pt>
                <c:pt idx="3500">
                  <c:v>1.3829999999999999E-7</c:v>
                </c:pt>
                <c:pt idx="3501">
                  <c:v>1.3799999999999999E-7</c:v>
                </c:pt>
                <c:pt idx="3502">
                  <c:v>1.385E-7</c:v>
                </c:pt>
                <c:pt idx="3503">
                  <c:v>1.3829999999999999E-7</c:v>
                </c:pt>
                <c:pt idx="3504">
                  <c:v>1.3829999999999999E-7</c:v>
                </c:pt>
                <c:pt idx="3505">
                  <c:v>1.3820000000000001E-7</c:v>
                </c:pt>
                <c:pt idx="3506">
                  <c:v>1.3829999999999999E-7</c:v>
                </c:pt>
                <c:pt idx="3507">
                  <c:v>1.3829999999999999E-7</c:v>
                </c:pt>
                <c:pt idx="3508">
                  <c:v>1.3829999999999999E-7</c:v>
                </c:pt>
                <c:pt idx="3509">
                  <c:v>1.3820000000000001E-7</c:v>
                </c:pt>
                <c:pt idx="3510">
                  <c:v>1.384E-7</c:v>
                </c:pt>
                <c:pt idx="3511">
                  <c:v>1.3829999999999999E-7</c:v>
                </c:pt>
                <c:pt idx="3512">
                  <c:v>1.384E-7</c:v>
                </c:pt>
                <c:pt idx="3513">
                  <c:v>1.385E-7</c:v>
                </c:pt>
                <c:pt idx="3514">
                  <c:v>1.384E-7</c:v>
                </c:pt>
                <c:pt idx="3515">
                  <c:v>1.384E-7</c:v>
                </c:pt>
                <c:pt idx="3516">
                  <c:v>1.384E-7</c:v>
                </c:pt>
                <c:pt idx="3517">
                  <c:v>1.384E-7</c:v>
                </c:pt>
                <c:pt idx="3518">
                  <c:v>1.385E-7</c:v>
                </c:pt>
                <c:pt idx="3519">
                  <c:v>1.388E-7</c:v>
                </c:pt>
                <c:pt idx="3520">
                  <c:v>1.3869999999999999E-7</c:v>
                </c:pt>
                <c:pt idx="3521">
                  <c:v>1.388E-7</c:v>
                </c:pt>
                <c:pt idx="3522">
                  <c:v>1.385E-7</c:v>
                </c:pt>
                <c:pt idx="3523">
                  <c:v>1.3869999999999999E-7</c:v>
                </c:pt>
                <c:pt idx="3524">
                  <c:v>1.3869999999999999E-7</c:v>
                </c:pt>
                <c:pt idx="3525">
                  <c:v>1.3869999999999999E-7</c:v>
                </c:pt>
                <c:pt idx="3526">
                  <c:v>1.388E-7</c:v>
                </c:pt>
                <c:pt idx="3527">
                  <c:v>1.388E-7</c:v>
                </c:pt>
                <c:pt idx="3528">
                  <c:v>1.3890000000000001E-7</c:v>
                </c:pt>
                <c:pt idx="3529">
                  <c:v>1.3890000000000001E-7</c:v>
                </c:pt>
                <c:pt idx="3530">
                  <c:v>1.3890000000000001E-7</c:v>
                </c:pt>
                <c:pt idx="3531">
                  <c:v>1.3890000000000001E-7</c:v>
                </c:pt>
                <c:pt idx="3532">
                  <c:v>1.3899999999999999E-7</c:v>
                </c:pt>
                <c:pt idx="3533">
                  <c:v>1.388E-7</c:v>
                </c:pt>
                <c:pt idx="3534">
                  <c:v>1.3899999999999999E-7</c:v>
                </c:pt>
                <c:pt idx="3535">
                  <c:v>1.3909999999999999E-7</c:v>
                </c:pt>
                <c:pt idx="3536">
                  <c:v>1.3899999999999999E-7</c:v>
                </c:pt>
                <c:pt idx="3537">
                  <c:v>1.3930000000000001E-7</c:v>
                </c:pt>
                <c:pt idx="3538">
                  <c:v>1.3930000000000001E-7</c:v>
                </c:pt>
                <c:pt idx="3539">
                  <c:v>1.3939999999999999E-7</c:v>
                </c:pt>
                <c:pt idx="3540">
                  <c:v>1.3909999999999999E-7</c:v>
                </c:pt>
                <c:pt idx="3541">
                  <c:v>1.395E-7</c:v>
                </c:pt>
                <c:pt idx="3542">
                  <c:v>1.3939999999999999E-7</c:v>
                </c:pt>
                <c:pt idx="3543">
                  <c:v>1.3939999999999999E-7</c:v>
                </c:pt>
                <c:pt idx="3544">
                  <c:v>1.395E-7</c:v>
                </c:pt>
                <c:pt idx="3545">
                  <c:v>1.3939999999999999E-7</c:v>
                </c:pt>
                <c:pt idx="3546">
                  <c:v>1.3939999999999999E-7</c:v>
                </c:pt>
                <c:pt idx="3547">
                  <c:v>1.395E-7</c:v>
                </c:pt>
                <c:pt idx="3548">
                  <c:v>1.395E-7</c:v>
                </c:pt>
                <c:pt idx="3549">
                  <c:v>1.395E-7</c:v>
                </c:pt>
                <c:pt idx="3550">
                  <c:v>1.3960000000000001E-7</c:v>
                </c:pt>
                <c:pt idx="3551">
                  <c:v>1.395E-7</c:v>
                </c:pt>
                <c:pt idx="3552">
                  <c:v>1.3969999999999999E-7</c:v>
                </c:pt>
                <c:pt idx="3553">
                  <c:v>1.395E-7</c:v>
                </c:pt>
                <c:pt idx="3554">
                  <c:v>1.3969999999999999E-7</c:v>
                </c:pt>
                <c:pt idx="3555">
                  <c:v>1.3960000000000001E-7</c:v>
                </c:pt>
                <c:pt idx="3556">
                  <c:v>1.3969999999999999E-7</c:v>
                </c:pt>
                <c:pt idx="3557">
                  <c:v>1.399E-7</c:v>
                </c:pt>
                <c:pt idx="3558">
                  <c:v>1.3969999999999999E-7</c:v>
                </c:pt>
                <c:pt idx="3559">
                  <c:v>1.3960000000000001E-7</c:v>
                </c:pt>
                <c:pt idx="3560">
                  <c:v>1.399E-7</c:v>
                </c:pt>
                <c:pt idx="3561">
                  <c:v>1.399E-7</c:v>
                </c:pt>
                <c:pt idx="3562">
                  <c:v>1.399E-7</c:v>
                </c:pt>
                <c:pt idx="3563">
                  <c:v>1.399E-7</c:v>
                </c:pt>
                <c:pt idx="3564">
                  <c:v>1.3960000000000001E-7</c:v>
                </c:pt>
                <c:pt idx="3565">
                  <c:v>1.399E-7</c:v>
                </c:pt>
                <c:pt idx="3566">
                  <c:v>1.4000000000000001E-7</c:v>
                </c:pt>
                <c:pt idx="3567">
                  <c:v>1.4030000000000001E-7</c:v>
                </c:pt>
                <c:pt idx="3568">
                  <c:v>1.4000000000000001E-7</c:v>
                </c:pt>
                <c:pt idx="3569">
                  <c:v>1.4000000000000001E-7</c:v>
                </c:pt>
                <c:pt idx="3570">
                  <c:v>1.4009999999999999E-7</c:v>
                </c:pt>
                <c:pt idx="3571">
                  <c:v>1.4030000000000001E-7</c:v>
                </c:pt>
                <c:pt idx="3572">
                  <c:v>1.4009999999999999E-7</c:v>
                </c:pt>
                <c:pt idx="3573">
                  <c:v>1.4009999999999999E-7</c:v>
                </c:pt>
                <c:pt idx="3574">
                  <c:v>1.4030000000000001E-7</c:v>
                </c:pt>
                <c:pt idx="3575">
                  <c:v>1.4009999999999999E-7</c:v>
                </c:pt>
                <c:pt idx="3576">
                  <c:v>1.4030000000000001E-7</c:v>
                </c:pt>
                <c:pt idx="3577">
                  <c:v>1.4030000000000001E-7</c:v>
                </c:pt>
                <c:pt idx="3578">
                  <c:v>1.4040000000000001E-7</c:v>
                </c:pt>
                <c:pt idx="3579">
                  <c:v>1.4030000000000001E-7</c:v>
                </c:pt>
                <c:pt idx="3580">
                  <c:v>1.4030000000000001E-7</c:v>
                </c:pt>
                <c:pt idx="3581">
                  <c:v>1.4030000000000001E-7</c:v>
                </c:pt>
                <c:pt idx="3582">
                  <c:v>1.4040000000000001E-7</c:v>
                </c:pt>
                <c:pt idx="3583">
                  <c:v>1.406E-7</c:v>
                </c:pt>
                <c:pt idx="3584">
                  <c:v>1.406E-7</c:v>
                </c:pt>
                <c:pt idx="3585">
                  <c:v>1.4040000000000001E-7</c:v>
                </c:pt>
                <c:pt idx="3586">
                  <c:v>1.4049999999999999E-7</c:v>
                </c:pt>
                <c:pt idx="3587">
                  <c:v>1.4079999999999999E-7</c:v>
                </c:pt>
                <c:pt idx="3588">
                  <c:v>1.406E-7</c:v>
                </c:pt>
                <c:pt idx="3589">
                  <c:v>1.4079999999999999E-7</c:v>
                </c:pt>
                <c:pt idx="3590">
                  <c:v>1.406E-7</c:v>
                </c:pt>
                <c:pt idx="3591">
                  <c:v>1.406E-7</c:v>
                </c:pt>
                <c:pt idx="3592">
                  <c:v>1.406E-7</c:v>
                </c:pt>
                <c:pt idx="3593">
                  <c:v>1.406E-7</c:v>
                </c:pt>
                <c:pt idx="3594">
                  <c:v>1.4079999999999999E-7</c:v>
                </c:pt>
                <c:pt idx="3595">
                  <c:v>1.406E-7</c:v>
                </c:pt>
                <c:pt idx="3596">
                  <c:v>1.409E-7</c:v>
                </c:pt>
                <c:pt idx="3597">
                  <c:v>1.4049999999999999E-7</c:v>
                </c:pt>
                <c:pt idx="3598">
                  <c:v>1.406E-7</c:v>
                </c:pt>
                <c:pt idx="3599">
                  <c:v>1.4100000000000001E-7</c:v>
                </c:pt>
                <c:pt idx="3600">
                  <c:v>1.409E-7</c:v>
                </c:pt>
                <c:pt idx="3601">
                  <c:v>1.4119999999999999E-7</c:v>
                </c:pt>
                <c:pt idx="3602">
                  <c:v>1.4079999999999999E-7</c:v>
                </c:pt>
                <c:pt idx="3603">
                  <c:v>1.4119999999999999E-7</c:v>
                </c:pt>
                <c:pt idx="3604">
                  <c:v>1.4079999999999999E-7</c:v>
                </c:pt>
                <c:pt idx="3605">
                  <c:v>1.4100000000000001E-7</c:v>
                </c:pt>
                <c:pt idx="3606">
                  <c:v>1.4100000000000001E-7</c:v>
                </c:pt>
                <c:pt idx="3607">
                  <c:v>1.4119999999999999E-7</c:v>
                </c:pt>
                <c:pt idx="3608">
                  <c:v>1.4100000000000001E-7</c:v>
                </c:pt>
                <c:pt idx="3609">
                  <c:v>1.4119999999999999E-7</c:v>
                </c:pt>
                <c:pt idx="3610">
                  <c:v>1.4119999999999999E-7</c:v>
                </c:pt>
                <c:pt idx="3611">
                  <c:v>1.4140000000000001E-7</c:v>
                </c:pt>
                <c:pt idx="3612">
                  <c:v>1.4119999999999999E-7</c:v>
                </c:pt>
                <c:pt idx="3613">
                  <c:v>1.413E-7</c:v>
                </c:pt>
                <c:pt idx="3614">
                  <c:v>1.413E-7</c:v>
                </c:pt>
                <c:pt idx="3615">
                  <c:v>1.413E-7</c:v>
                </c:pt>
                <c:pt idx="3616">
                  <c:v>1.413E-7</c:v>
                </c:pt>
                <c:pt idx="3617">
                  <c:v>1.4119999999999999E-7</c:v>
                </c:pt>
                <c:pt idx="3618">
                  <c:v>1.413E-7</c:v>
                </c:pt>
                <c:pt idx="3619">
                  <c:v>1.413E-7</c:v>
                </c:pt>
                <c:pt idx="3620">
                  <c:v>1.416E-7</c:v>
                </c:pt>
                <c:pt idx="3621">
                  <c:v>1.413E-7</c:v>
                </c:pt>
                <c:pt idx="3622">
                  <c:v>1.4140000000000001E-7</c:v>
                </c:pt>
                <c:pt idx="3623">
                  <c:v>1.416E-7</c:v>
                </c:pt>
                <c:pt idx="3624">
                  <c:v>1.4140000000000001E-7</c:v>
                </c:pt>
                <c:pt idx="3625">
                  <c:v>1.417E-7</c:v>
                </c:pt>
                <c:pt idx="3626">
                  <c:v>1.4180000000000001E-7</c:v>
                </c:pt>
                <c:pt idx="3627">
                  <c:v>1.4189999999999999E-7</c:v>
                </c:pt>
                <c:pt idx="3628">
                  <c:v>1.4180000000000001E-7</c:v>
                </c:pt>
                <c:pt idx="3629">
                  <c:v>1.4140000000000001E-7</c:v>
                </c:pt>
                <c:pt idx="3630">
                  <c:v>1.416E-7</c:v>
                </c:pt>
                <c:pt idx="3631">
                  <c:v>1.4140000000000001E-7</c:v>
                </c:pt>
                <c:pt idx="3632">
                  <c:v>1.4189999999999999E-7</c:v>
                </c:pt>
                <c:pt idx="3633">
                  <c:v>1.4180000000000001E-7</c:v>
                </c:pt>
                <c:pt idx="3634">
                  <c:v>1.4180000000000001E-7</c:v>
                </c:pt>
                <c:pt idx="3635">
                  <c:v>1.4189999999999999E-7</c:v>
                </c:pt>
                <c:pt idx="3636">
                  <c:v>1.4180000000000001E-7</c:v>
                </c:pt>
                <c:pt idx="3637">
                  <c:v>1.4189999999999999E-7</c:v>
                </c:pt>
                <c:pt idx="3638">
                  <c:v>1.4180000000000001E-7</c:v>
                </c:pt>
                <c:pt idx="3639">
                  <c:v>1.4189999999999999E-7</c:v>
                </c:pt>
                <c:pt idx="3640">
                  <c:v>1.4189999999999999E-7</c:v>
                </c:pt>
                <c:pt idx="3641">
                  <c:v>1.4210000000000001E-7</c:v>
                </c:pt>
                <c:pt idx="3642">
                  <c:v>1.4210000000000001E-7</c:v>
                </c:pt>
                <c:pt idx="3643">
                  <c:v>1.4210000000000001E-7</c:v>
                </c:pt>
                <c:pt idx="3644">
                  <c:v>1.4189999999999999E-7</c:v>
                </c:pt>
                <c:pt idx="3645">
                  <c:v>1.4219999999999999E-7</c:v>
                </c:pt>
                <c:pt idx="3646">
                  <c:v>1.4210000000000001E-7</c:v>
                </c:pt>
                <c:pt idx="3647">
                  <c:v>1.4210000000000001E-7</c:v>
                </c:pt>
                <c:pt idx="3648">
                  <c:v>1.423E-7</c:v>
                </c:pt>
                <c:pt idx="3649">
                  <c:v>1.4219999999999999E-7</c:v>
                </c:pt>
                <c:pt idx="3650">
                  <c:v>1.423E-7</c:v>
                </c:pt>
                <c:pt idx="3651">
                  <c:v>1.423E-7</c:v>
                </c:pt>
                <c:pt idx="3652">
                  <c:v>1.423E-7</c:v>
                </c:pt>
                <c:pt idx="3653">
                  <c:v>1.423E-7</c:v>
                </c:pt>
                <c:pt idx="3654">
                  <c:v>1.423E-7</c:v>
                </c:pt>
                <c:pt idx="3655">
                  <c:v>1.4250000000000001E-7</c:v>
                </c:pt>
                <c:pt idx="3656">
                  <c:v>1.4250000000000001E-7</c:v>
                </c:pt>
                <c:pt idx="3657">
                  <c:v>1.4259999999999999E-7</c:v>
                </c:pt>
                <c:pt idx="3658">
                  <c:v>1.4250000000000001E-7</c:v>
                </c:pt>
                <c:pt idx="3659">
                  <c:v>1.4259999999999999E-7</c:v>
                </c:pt>
                <c:pt idx="3660">
                  <c:v>1.427E-7</c:v>
                </c:pt>
                <c:pt idx="3661">
                  <c:v>1.4250000000000001E-7</c:v>
                </c:pt>
                <c:pt idx="3662">
                  <c:v>1.4259999999999999E-7</c:v>
                </c:pt>
                <c:pt idx="3663">
                  <c:v>1.427E-7</c:v>
                </c:pt>
                <c:pt idx="3664">
                  <c:v>1.4250000000000001E-7</c:v>
                </c:pt>
                <c:pt idx="3665">
                  <c:v>1.427E-7</c:v>
                </c:pt>
                <c:pt idx="3666">
                  <c:v>1.427E-7</c:v>
                </c:pt>
                <c:pt idx="3667">
                  <c:v>1.427E-7</c:v>
                </c:pt>
                <c:pt idx="3668">
                  <c:v>1.427E-7</c:v>
                </c:pt>
                <c:pt idx="3669">
                  <c:v>1.4289999999999999E-7</c:v>
                </c:pt>
                <c:pt idx="3670">
                  <c:v>1.427E-7</c:v>
                </c:pt>
                <c:pt idx="3671">
                  <c:v>1.43E-7</c:v>
                </c:pt>
                <c:pt idx="3672">
                  <c:v>1.4289999999999999E-7</c:v>
                </c:pt>
                <c:pt idx="3673">
                  <c:v>1.43E-7</c:v>
                </c:pt>
                <c:pt idx="3674">
                  <c:v>1.43E-7</c:v>
                </c:pt>
                <c:pt idx="3675">
                  <c:v>1.4289999999999999E-7</c:v>
                </c:pt>
                <c:pt idx="3676">
                  <c:v>1.431E-7</c:v>
                </c:pt>
                <c:pt idx="3677">
                  <c:v>1.43E-7</c:v>
                </c:pt>
                <c:pt idx="3678">
                  <c:v>1.43E-7</c:v>
                </c:pt>
                <c:pt idx="3679">
                  <c:v>1.431E-7</c:v>
                </c:pt>
                <c:pt idx="3680">
                  <c:v>1.431E-7</c:v>
                </c:pt>
                <c:pt idx="3681">
                  <c:v>1.4329999999999999E-7</c:v>
                </c:pt>
                <c:pt idx="3682">
                  <c:v>1.431E-7</c:v>
                </c:pt>
                <c:pt idx="3683">
                  <c:v>1.431E-7</c:v>
                </c:pt>
                <c:pt idx="3684">
                  <c:v>1.4329999999999999E-7</c:v>
                </c:pt>
                <c:pt idx="3685">
                  <c:v>1.4329999999999999E-7</c:v>
                </c:pt>
                <c:pt idx="3686">
                  <c:v>1.434E-7</c:v>
                </c:pt>
                <c:pt idx="3687">
                  <c:v>1.4350000000000001E-7</c:v>
                </c:pt>
                <c:pt idx="3688">
                  <c:v>1.434E-7</c:v>
                </c:pt>
                <c:pt idx="3689">
                  <c:v>1.434E-7</c:v>
                </c:pt>
                <c:pt idx="3690">
                  <c:v>1.4350000000000001E-7</c:v>
                </c:pt>
                <c:pt idx="3691">
                  <c:v>1.4350000000000001E-7</c:v>
                </c:pt>
                <c:pt idx="3692">
                  <c:v>1.434E-7</c:v>
                </c:pt>
                <c:pt idx="3693">
                  <c:v>1.4350000000000001E-7</c:v>
                </c:pt>
                <c:pt idx="3694">
                  <c:v>1.4350000000000001E-7</c:v>
                </c:pt>
                <c:pt idx="3695">
                  <c:v>1.4350000000000001E-7</c:v>
                </c:pt>
                <c:pt idx="3696">
                  <c:v>1.4359999999999999E-7</c:v>
                </c:pt>
                <c:pt idx="3697">
                  <c:v>1.438E-7</c:v>
                </c:pt>
                <c:pt idx="3698">
                  <c:v>1.4359999999999999E-7</c:v>
                </c:pt>
                <c:pt idx="3699">
                  <c:v>1.4359999999999999E-7</c:v>
                </c:pt>
                <c:pt idx="3700">
                  <c:v>1.4350000000000001E-7</c:v>
                </c:pt>
                <c:pt idx="3701">
                  <c:v>1.4359999999999999E-7</c:v>
                </c:pt>
                <c:pt idx="3702">
                  <c:v>1.4359999999999999E-7</c:v>
                </c:pt>
                <c:pt idx="3703">
                  <c:v>1.4350000000000001E-7</c:v>
                </c:pt>
                <c:pt idx="3704">
                  <c:v>1.434E-7</c:v>
                </c:pt>
                <c:pt idx="3705">
                  <c:v>1.4359999999999999E-7</c:v>
                </c:pt>
                <c:pt idx="3706">
                  <c:v>1.438E-7</c:v>
                </c:pt>
                <c:pt idx="3707">
                  <c:v>1.4399999999999999E-7</c:v>
                </c:pt>
                <c:pt idx="3708">
                  <c:v>1.4359999999999999E-7</c:v>
                </c:pt>
                <c:pt idx="3709">
                  <c:v>1.438E-7</c:v>
                </c:pt>
                <c:pt idx="3710">
                  <c:v>1.4390000000000001E-7</c:v>
                </c:pt>
                <c:pt idx="3711">
                  <c:v>1.4399999999999999E-7</c:v>
                </c:pt>
                <c:pt idx="3712">
                  <c:v>1.4390000000000001E-7</c:v>
                </c:pt>
                <c:pt idx="3713">
                  <c:v>1.4399999999999999E-7</c:v>
                </c:pt>
                <c:pt idx="3714">
                  <c:v>1.4399999999999999E-7</c:v>
                </c:pt>
                <c:pt idx="3715">
                  <c:v>1.4420000000000001E-7</c:v>
                </c:pt>
                <c:pt idx="3716">
                  <c:v>1.4429999999999999E-7</c:v>
                </c:pt>
                <c:pt idx="3717">
                  <c:v>1.4420000000000001E-7</c:v>
                </c:pt>
                <c:pt idx="3718">
                  <c:v>1.4429999999999999E-7</c:v>
                </c:pt>
                <c:pt idx="3719">
                  <c:v>1.444E-7</c:v>
                </c:pt>
                <c:pt idx="3720">
                  <c:v>1.4429999999999999E-7</c:v>
                </c:pt>
                <c:pt idx="3721">
                  <c:v>1.4429999999999999E-7</c:v>
                </c:pt>
                <c:pt idx="3722">
                  <c:v>1.4429999999999999E-7</c:v>
                </c:pt>
                <c:pt idx="3723">
                  <c:v>1.4429999999999999E-7</c:v>
                </c:pt>
                <c:pt idx="3724">
                  <c:v>1.4429999999999999E-7</c:v>
                </c:pt>
                <c:pt idx="3725">
                  <c:v>1.4460000000000001E-7</c:v>
                </c:pt>
                <c:pt idx="3726">
                  <c:v>1.444E-7</c:v>
                </c:pt>
                <c:pt idx="3727">
                  <c:v>1.444E-7</c:v>
                </c:pt>
                <c:pt idx="3728">
                  <c:v>1.444E-7</c:v>
                </c:pt>
                <c:pt idx="3729">
                  <c:v>1.444E-7</c:v>
                </c:pt>
                <c:pt idx="3730">
                  <c:v>1.444E-7</c:v>
                </c:pt>
                <c:pt idx="3731">
                  <c:v>1.4469999999999999E-7</c:v>
                </c:pt>
                <c:pt idx="3732">
                  <c:v>1.4469999999999999E-7</c:v>
                </c:pt>
                <c:pt idx="3733">
                  <c:v>1.4469999999999999E-7</c:v>
                </c:pt>
                <c:pt idx="3734">
                  <c:v>1.448E-7</c:v>
                </c:pt>
                <c:pt idx="3735">
                  <c:v>1.448E-7</c:v>
                </c:pt>
                <c:pt idx="3736">
                  <c:v>1.4460000000000001E-7</c:v>
                </c:pt>
                <c:pt idx="3737">
                  <c:v>1.448E-7</c:v>
                </c:pt>
                <c:pt idx="3738">
                  <c:v>1.448E-7</c:v>
                </c:pt>
                <c:pt idx="3739">
                  <c:v>1.451E-7</c:v>
                </c:pt>
                <c:pt idx="3740">
                  <c:v>1.4469999999999999E-7</c:v>
                </c:pt>
                <c:pt idx="3741">
                  <c:v>1.4499999999999999E-7</c:v>
                </c:pt>
                <c:pt idx="3742">
                  <c:v>1.4499999999999999E-7</c:v>
                </c:pt>
                <c:pt idx="3743">
                  <c:v>1.4499999999999999E-7</c:v>
                </c:pt>
                <c:pt idx="3744">
                  <c:v>1.4499999999999999E-7</c:v>
                </c:pt>
                <c:pt idx="3745">
                  <c:v>1.4499999999999999E-7</c:v>
                </c:pt>
                <c:pt idx="3746">
                  <c:v>1.4530000000000001E-7</c:v>
                </c:pt>
                <c:pt idx="3747">
                  <c:v>1.4499999999999999E-7</c:v>
                </c:pt>
                <c:pt idx="3748">
                  <c:v>1.451E-7</c:v>
                </c:pt>
                <c:pt idx="3749">
                  <c:v>1.452E-7</c:v>
                </c:pt>
                <c:pt idx="3750">
                  <c:v>1.451E-7</c:v>
                </c:pt>
                <c:pt idx="3751">
                  <c:v>1.4530000000000001E-7</c:v>
                </c:pt>
                <c:pt idx="3752">
                  <c:v>1.4530000000000001E-7</c:v>
                </c:pt>
                <c:pt idx="3753">
                  <c:v>1.4530000000000001E-7</c:v>
                </c:pt>
                <c:pt idx="3754">
                  <c:v>1.4530000000000001E-7</c:v>
                </c:pt>
                <c:pt idx="3755">
                  <c:v>1.4530000000000001E-7</c:v>
                </c:pt>
                <c:pt idx="3756">
                  <c:v>1.4530000000000001E-7</c:v>
                </c:pt>
                <c:pt idx="3757">
                  <c:v>1.452E-7</c:v>
                </c:pt>
                <c:pt idx="3758">
                  <c:v>1.452E-7</c:v>
                </c:pt>
                <c:pt idx="3759">
                  <c:v>1.452E-7</c:v>
                </c:pt>
                <c:pt idx="3760">
                  <c:v>1.4530000000000001E-7</c:v>
                </c:pt>
                <c:pt idx="3761">
                  <c:v>1.4530000000000001E-7</c:v>
                </c:pt>
                <c:pt idx="3762">
                  <c:v>1.452E-7</c:v>
                </c:pt>
                <c:pt idx="3763">
                  <c:v>1.455E-7</c:v>
                </c:pt>
                <c:pt idx="3764">
                  <c:v>1.4560000000000001E-7</c:v>
                </c:pt>
                <c:pt idx="3765">
                  <c:v>1.4530000000000001E-7</c:v>
                </c:pt>
                <c:pt idx="3766">
                  <c:v>1.455E-7</c:v>
                </c:pt>
                <c:pt idx="3767">
                  <c:v>1.459E-7</c:v>
                </c:pt>
                <c:pt idx="3768">
                  <c:v>1.459E-7</c:v>
                </c:pt>
                <c:pt idx="3769">
                  <c:v>1.4569999999999999E-7</c:v>
                </c:pt>
                <c:pt idx="3770">
                  <c:v>1.455E-7</c:v>
                </c:pt>
                <c:pt idx="3771">
                  <c:v>1.4560000000000001E-7</c:v>
                </c:pt>
                <c:pt idx="3772">
                  <c:v>1.455E-7</c:v>
                </c:pt>
                <c:pt idx="3773">
                  <c:v>1.459E-7</c:v>
                </c:pt>
                <c:pt idx="3774">
                  <c:v>1.459E-7</c:v>
                </c:pt>
                <c:pt idx="3775">
                  <c:v>1.4569999999999999E-7</c:v>
                </c:pt>
                <c:pt idx="3776">
                  <c:v>1.459E-7</c:v>
                </c:pt>
                <c:pt idx="3777">
                  <c:v>1.4560000000000001E-7</c:v>
                </c:pt>
                <c:pt idx="3778">
                  <c:v>1.4569999999999999E-7</c:v>
                </c:pt>
                <c:pt idx="3779">
                  <c:v>1.4560000000000001E-7</c:v>
                </c:pt>
                <c:pt idx="3780">
                  <c:v>1.4609999999999999E-7</c:v>
                </c:pt>
                <c:pt idx="3781">
                  <c:v>1.4600000000000001E-7</c:v>
                </c:pt>
                <c:pt idx="3782">
                  <c:v>1.459E-7</c:v>
                </c:pt>
                <c:pt idx="3783">
                  <c:v>1.4569999999999999E-7</c:v>
                </c:pt>
                <c:pt idx="3784">
                  <c:v>1.4609999999999999E-7</c:v>
                </c:pt>
                <c:pt idx="3785">
                  <c:v>1.459E-7</c:v>
                </c:pt>
                <c:pt idx="3786">
                  <c:v>1.459E-7</c:v>
                </c:pt>
                <c:pt idx="3787">
                  <c:v>1.4630000000000001E-7</c:v>
                </c:pt>
                <c:pt idx="3788">
                  <c:v>1.4609999999999999E-7</c:v>
                </c:pt>
                <c:pt idx="3789">
                  <c:v>1.4609999999999999E-7</c:v>
                </c:pt>
                <c:pt idx="3790">
                  <c:v>1.4630000000000001E-7</c:v>
                </c:pt>
                <c:pt idx="3791">
                  <c:v>1.4630000000000001E-7</c:v>
                </c:pt>
                <c:pt idx="3792">
                  <c:v>1.4630000000000001E-7</c:v>
                </c:pt>
                <c:pt idx="3793">
                  <c:v>1.4639999999999999E-7</c:v>
                </c:pt>
                <c:pt idx="3794">
                  <c:v>1.4639999999999999E-7</c:v>
                </c:pt>
                <c:pt idx="3795">
                  <c:v>1.4639999999999999E-7</c:v>
                </c:pt>
                <c:pt idx="3796">
                  <c:v>1.4639999999999999E-7</c:v>
                </c:pt>
                <c:pt idx="3797">
                  <c:v>1.4649999999999999E-7</c:v>
                </c:pt>
                <c:pt idx="3798">
                  <c:v>1.4649999999999999E-7</c:v>
                </c:pt>
                <c:pt idx="3799">
                  <c:v>1.4670000000000001E-7</c:v>
                </c:pt>
                <c:pt idx="3800">
                  <c:v>1.4649999999999999E-7</c:v>
                </c:pt>
                <c:pt idx="3801">
                  <c:v>1.4649999999999999E-7</c:v>
                </c:pt>
                <c:pt idx="3802">
                  <c:v>1.4649999999999999E-7</c:v>
                </c:pt>
                <c:pt idx="3803">
                  <c:v>1.4649999999999999E-7</c:v>
                </c:pt>
                <c:pt idx="3804">
                  <c:v>1.4670000000000001E-7</c:v>
                </c:pt>
                <c:pt idx="3805">
                  <c:v>1.4670000000000001E-7</c:v>
                </c:pt>
                <c:pt idx="3806">
                  <c:v>1.4670000000000001E-7</c:v>
                </c:pt>
                <c:pt idx="3807">
                  <c:v>1.4670000000000001E-7</c:v>
                </c:pt>
                <c:pt idx="3808">
                  <c:v>1.4670000000000001E-7</c:v>
                </c:pt>
                <c:pt idx="3809">
                  <c:v>1.469E-7</c:v>
                </c:pt>
                <c:pt idx="3810">
                  <c:v>1.4649999999999999E-7</c:v>
                </c:pt>
                <c:pt idx="3811">
                  <c:v>1.4679999999999999E-7</c:v>
                </c:pt>
                <c:pt idx="3812">
                  <c:v>1.4670000000000001E-7</c:v>
                </c:pt>
                <c:pt idx="3813">
                  <c:v>1.4670000000000001E-7</c:v>
                </c:pt>
                <c:pt idx="3814">
                  <c:v>1.4670000000000001E-7</c:v>
                </c:pt>
                <c:pt idx="3815">
                  <c:v>1.4679999999999999E-7</c:v>
                </c:pt>
                <c:pt idx="3816">
                  <c:v>1.4649999999999999E-7</c:v>
                </c:pt>
                <c:pt idx="3817">
                  <c:v>1.4670000000000001E-7</c:v>
                </c:pt>
                <c:pt idx="3818">
                  <c:v>1.4679999999999999E-7</c:v>
                </c:pt>
                <c:pt idx="3819">
                  <c:v>1.4670000000000001E-7</c:v>
                </c:pt>
                <c:pt idx="3820">
                  <c:v>1.4679999999999999E-7</c:v>
                </c:pt>
                <c:pt idx="3821">
                  <c:v>1.4700000000000001E-7</c:v>
                </c:pt>
                <c:pt idx="3822">
                  <c:v>1.4679999999999999E-7</c:v>
                </c:pt>
                <c:pt idx="3823">
                  <c:v>1.4719999999999999E-7</c:v>
                </c:pt>
                <c:pt idx="3824">
                  <c:v>1.4700000000000001E-7</c:v>
                </c:pt>
                <c:pt idx="3825">
                  <c:v>1.4700000000000001E-7</c:v>
                </c:pt>
                <c:pt idx="3826">
                  <c:v>1.473E-7</c:v>
                </c:pt>
                <c:pt idx="3827">
                  <c:v>1.4719999999999999E-7</c:v>
                </c:pt>
                <c:pt idx="3828">
                  <c:v>1.4700000000000001E-7</c:v>
                </c:pt>
                <c:pt idx="3829">
                  <c:v>1.473E-7</c:v>
                </c:pt>
                <c:pt idx="3830">
                  <c:v>1.473E-7</c:v>
                </c:pt>
                <c:pt idx="3831">
                  <c:v>1.4740000000000001E-7</c:v>
                </c:pt>
                <c:pt idx="3832">
                  <c:v>1.4719999999999999E-7</c:v>
                </c:pt>
                <c:pt idx="3833">
                  <c:v>1.4740000000000001E-7</c:v>
                </c:pt>
                <c:pt idx="3834">
                  <c:v>1.473E-7</c:v>
                </c:pt>
                <c:pt idx="3835">
                  <c:v>1.4740000000000001E-7</c:v>
                </c:pt>
                <c:pt idx="3836">
                  <c:v>1.476E-7</c:v>
                </c:pt>
                <c:pt idx="3837">
                  <c:v>1.476E-7</c:v>
                </c:pt>
                <c:pt idx="3838">
                  <c:v>1.4770000000000001E-7</c:v>
                </c:pt>
                <c:pt idx="3839">
                  <c:v>1.476E-7</c:v>
                </c:pt>
                <c:pt idx="3840">
                  <c:v>1.476E-7</c:v>
                </c:pt>
                <c:pt idx="3841">
                  <c:v>1.4770000000000001E-7</c:v>
                </c:pt>
                <c:pt idx="3842">
                  <c:v>1.4770000000000001E-7</c:v>
                </c:pt>
                <c:pt idx="3843">
                  <c:v>1.4770000000000001E-7</c:v>
                </c:pt>
                <c:pt idx="3844">
                  <c:v>1.4770000000000001E-7</c:v>
                </c:pt>
                <c:pt idx="3845">
                  <c:v>1.48E-7</c:v>
                </c:pt>
                <c:pt idx="3846">
                  <c:v>1.476E-7</c:v>
                </c:pt>
                <c:pt idx="3847">
                  <c:v>1.4770000000000001E-7</c:v>
                </c:pt>
                <c:pt idx="3848">
                  <c:v>1.48E-7</c:v>
                </c:pt>
                <c:pt idx="3849">
                  <c:v>1.48E-7</c:v>
                </c:pt>
                <c:pt idx="3850">
                  <c:v>1.4819999999999999E-7</c:v>
                </c:pt>
                <c:pt idx="3851">
                  <c:v>1.48E-7</c:v>
                </c:pt>
                <c:pt idx="3852">
                  <c:v>1.4810000000000001E-7</c:v>
                </c:pt>
                <c:pt idx="3853">
                  <c:v>1.4819999999999999E-7</c:v>
                </c:pt>
                <c:pt idx="3854">
                  <c:v>1.48E-7</c:v>
                </c:pt>
                <c:pt idx="3855">
                  <c:v>1.4819999999999999E-7</c:v>
                </c:pt>
                <c:pt idx="3856">
                  <c:v>1.4810000000000001E-7</c:v>
                </c:pt>
                <c:pt idx="3857">
                  <c:v>1.4810000000000001E-7</c:v>
                </c:pt>
                <c:pt idx="3858">
                  <c:v>1.483E-7</c:v>
                </c:pt>
                <c:pt idx="3859">
                  <c:v>1.483E-7</c:v>
                </c:pt>
                <c:pt idx="3860">
                  <c:v>1.4819999999999999E-7</c:v>
                </c:pt>
                <c:pt idx="3861">
                  <c:v>1.483E-7</c:v>
                </c:pt>
                <c:pt idx="3862">
                  <c:v>1.4810000000000001E-7</c:v>
                </c:pt>
                <c:pt idx="3863">
                  <c:v>1.48E-7</c:v>
                </c:pt>
                <c:pt idx="3864">
                  <c:v>1.4819999999999999E-7</c:v>
                </c:pt>
                <c:pt idx="3865">
                  <c:v>1.4819999999999999E-7</c:v>
                </c:pt>
                <c:pt idx="3866">
                  <c:v>1.4819999999999999E-7</c:v>
                </c:pt>
                <c:pt idx="3867">
                  <c:v>1.4810000000000001E-7</c:v>
                </c:pt>
                <c:pt idx="3868">
                  <c:v>1.4819999999999999E-7</c:v>
                </c:pt>
                <c:pt idx="3869">
                  <c:v>1.4819999999999999E-7</c:v>
                </c:pt>
                <c:pt idx="3870">
                  <c:v>1.487E-7</c:v>
                </c:pt>
                <c:pt idx="3871">
                  <c:v>1.4850000000000001E-7</c:v>
                </c:pt>
                <c:pt idx="3872">
                  <c:v>1.4850000000000001E-7</c:v>
                </c:pt>
                <c:pt idx="3873">
                  <c:v>1.4850000000000001E-7</c:v>
                </c:pt>
                <c:pt idx="3874">
                  <c:v>1.4850000000000001E-7</c:v>
                </c:pt>
                <c:pt idx="3875">
                  <c:v>1.4859999999999999E-7</c:v>
                </c:pt>
                <c:pt idx="3876">
                  <c:v>1.4850000000000001E-7</c:v>
                </c:pt>
                <c:pt idx="3877">
                  <c:v>1.4859999999999999E-7</c:v>
                </c:pt>
                <c:pt idx="3878">
                  <c:v>1.483E-7</c:v>
                </c:pt>
                <c:pt idx="3879">
                  <c:v>1.4850000000000001E-7</c:v>
                </c:pt>
                <c:pt idx="3880">
                  <c:v>1.4859999999999999E-7</c:v>
                </c:pt>
                <c:pt idx="3881">
                  <c:v>1.483E-7</c:v>
                </c:pt>
                <c:pt idx="3882">
                  <c:v>1.4850000000000001E-7</c:v>
                </c:pt>
                <c:pt idx="3883">
                  <c:v>1.4859999999999999E-7</c:v>
                </c:pt>
                <c:pt idx="3884">
                  <c:v>1.4850000000000001E-7</c:v>
                </c:pt>
                <c:pt idx="3885">
                  <c:v>1.4850000000000001E-7</c:v>
                </c:pt>
                <c:pt idx="3886">
                  <c:v>1.487E-7</c:v>
                </c:pt>
                <c:pt idx="3887">
                  <c:v>1.4850000000000001E-7</c:v>
                </c:pt>
                <c:pt idx="3888">
                  <c:v>1.4859999999999999E-7</c:v>
                </c:pt>
                <c:pt idx="3889">
                  <c:v>1.4889999999999999E-7</c:v>
                </c:pt>
                <c:pt idx="3890">
                  <c:v>1.4859999999999999E-7</c:v>
                </c:pt>
                <c:pt idx="3891">
                  <c:v>1.487E-7</c:v>
                </c:pt>
                <c:pt idx="3892">
                  <c:v>1.4859999999999999E-7</c:v>
                </c:pt>
                <c:pt idx="3893">
                  <c:v>1.49E-7</c:v>
                </c:pt>
                <c:pt idx="3894">
                  <c:v>1.487E-7</c:v>
                </c:pt>
                <c:pt idx="3895">
                  <c:v>1.4889999999999999E-7</c:v>
                </c:pt>
                <c:pt idx="3896">
                  <c:v>1.4910000000000001E-7</c:v>
                </c:pt>
                <c:pt idx="3897">
                  <c:v>1.4889999999999999E-7</c:v>
                </c:pt>
                <c:pt idx="3898">
                  <c:v>1.4910000000000001E-7</c:v>
                </c:pt>
                <c:pt idx="3899">
                  <c:v>1.49E-7</c:v>
                </c:pt>
                <c:pt idx="3900">
                  <c:v>1.4929999999999999E-7</c:v>
                </c:pt>
                <c:pt idx="3901">
                  <c:v>1.4910000000000001E-7</c:v>
                </c:pt>
                <c:pt idx="3902">
                  <c:v>1.4929999999999999E-7</c:v>
                </c:pt>
                <c:pt idx="3903">
                  <c:v>1.494E-7</c:v>
                </c:pt>
                <c:pt idx="3904">
                  <c:v>1.4929999999999999E-7</c:v>
                </c:pt>
                <c:pt idx="3905">
                  <c:v>1.4950000000000001E-7</c:v>
                </c:pt>
                <c:pt idx="3906">
                  <c:v>1.4950000000000001E-7</c:v>
                </c:pt>
                <c:pt idx="3907">
                  <c:v>1.4950000000000001E-7</c:v>
                </c:pt>
                <c:pt idx="3908">
                  <c:v>1.494E-7</c:v>
                </c:pt>
                <c:pt idx="3909">
                  <c:v>1.4950000000000001E-7</c:v>
                </c:pt>
                <c:pt idx="3910">
                  <c:v>1.494E-7</c:v>
                </c:pt>
                <c:pt idx="3911">
                  <c:v>1.4950000000000001E-7</c:v>
                </c:pt>
                <c:pt idx="3912">
                  <c:v>1.494E-7</c:v>
                </c:pt>
                <c:pt idx="3913">
                  <c:v>1.4950000000000001E-7</c:v>
                </c:pt>
                <c:pt idx="3914">
                  <c:v>1.494E-7</c:v>
                </c:pt>
                <c:pt idx="3915">
                  <c:v>1.4950000000000001E-7</c:v>
                </c:pt>
                <c:pt idx="3916">
                  <c:v>1.494E-7</c:v>
                </c:pt>
                <c:pt idx="3917">
                  <c:v>1.494E-7</c:v>
                </c:pt>
                <c:pt idx="3918">
                  <c:v>1.497E-7</c:v>
                </c:pt>
                <c:pt idx="3919">
                  <c:v>1.494E-7</c:v>
                </c:pt>
                <c:pt idx="3920">
                  <c:v>1.4950000000000001E-7</c:v>
                </c:pt>
                <c:pt idx="3921">
                  <c:v>1.497E-7</c:v>
                </c:pt>
                <c:pt idx="3922">
                  <c:v>1.497E-7</c:v>
                </c:pt>
                <c:pt idx="3923">
                  <c:v>1.497E-7</c:v>
                </c:pt>
                <c:pt idx="3924">
                  <c:v>1.4950000000000001E-7</c:v>
                </c:pt>
                <c:pt idx="3925">
                  <c:v>1.498E-7</c:v>
                </c:pt>
                <c:pt idx="3926">
                  <c:v>1.497E-7</c:v>
                </c:pt>
                <c:pt idx="3927">
                  <c:v>1.4990000000000001E-7</c:v>
                </c:pt>
                <c:pt idx="3928">
                  <c:v>1.497E-7</c:v>
                </c:pt>
                <c:pt idx="3929">
                  <c:v>1.498E-7</c:v>
                </c:pt>
                <c:pt idx="3930">
                  <c:v>1.5029999999999999E-7</c:v>
                </c:pt>
                <c:pt idx="3931">
                  <c:v>1.4990000000000001E-7</c:v>
                </c:pt>
                <c:pt idx="3932">
                  <c:v>1.501E-7</c:v>
                </c:pt>
                <c:pt idx="3933">
                  <c:v>1.5020000000000001E-7</c:v>
                </c:pt>
                <c:pt idx="3934">
                  <c:v>1.5029999999999999E-7</c:v>
                </c:pt>
                <c:pt idx="3935">
                  <c:v>1.5020000000000001E-7</c:v>
                </c:pt>
                <c:pt idx="3936">
                  <c:v>1.501E-7</c:v>
                </c:pt>
                <c:pt idx="3937">
                  <c:v>1.5029999999999999E-7</c:v>
                </c:pt>
                <c:pt idx="3938">
                  <c:v>1.5029999999999999E-7</c:v>
                </c:pt>
                <c:pt idx="3939">
                  <c:v>1.5029999999999999E-7</c:v>
                </c:pt>
                <c:pt idx="3940">
                  <c:v>1.5029999999999999E-7</c:v>
                </c:pt>
                <c:pt idx="3941">
                  <c:v>1.505E-7</c:v>
                </c:pt>
                <c:pt idx="3942">
                  <c:v>1.5029999999999999E-7</c:v>
                </c:pt>
                <c:pt idx="3943">
                  <c:v>1.505E-7</c:v>
                </c:pt>
                <c:pt idx="3944">
                  <c:v>1.5060000000000001E-7</c:v>
                </c:pt>
                <c:pt idx="3945">
                  <c:v>1.5060000000000001E-7</c:v>
                </c:pt>
                <c:pt idx="3946">
                  <c:v>1.505E-7</c:v>
                </c:pt>
                <c:pt idx="3947">
                  <c:v>1.5060000000000001E-7</c:v>
                </c:pt>
                <c:pt idx="3948">
                  <c:v>1.5060000000000001E-7</c:v>
                </c:pt>
                <c:pt idx="3949">
                  <c:v>1.5060000000000001E-7</c:v>
                </c:pt>
                <c:pt idx="3950">
                  <c:v>1.5090000000000001E-7</c:v>
                </c:pt>
                <c:pt idx="3951">
                  <c:v>1.5069999999999999E-7</c:v>
                </c:pt>
                <c:pt idx="3952">
                  <c:v>1.5060000000000001E-7</c:v>
                </c:pt>
                <c:pt idx="3953">
                  <c:v>1.5069999999999999E-7</c:v>
                </c:pt>
                <c:pt idx="3954">
                  <c:v>1.5090000000000001E-7</c:v>
                </c:pt>
                <c:pt idx="3955">
                  <c:v>1.5069999999999999E-7</c:v>
                </c:pt>
                <c:pt idx="3956">
                  <c:v>1.5090000000000001E-7</c:v>
                </c:pt>
                <c:pt idx="3957">
                  <c:v>1.5099999999999999E-7</c:v>
                </c:pt>
                <c:pt idx="3958">
                  <c:v>1.5090000000000001E-7</c:v>
                </c:pt>
                <c:pt idx="3959">
                  <c:v>1.5090000000000001E-7</c:v>
                </c:pt>
                <c:pt idx="3960">
                  <c:v>1.5090000000000001E-7</c:v>
                </c:pt>
                <c:pt idx="3961">
                  <c:v>1.5069999999999999E-7</c:v>
                </c:pt>
                <c:pt idx="3962">
                  <c:v>1.5090000000000001E-7</c:v>
                </c:pt>
                <c:pt idx="3963">
                  <c:v>1.5090000000000001E-7</c:v>
                </c:pt>
                <c:pt idx="3964">
                  <c:v>1.5099999999999999E-7</c:v>
                </c:pt>
                <c:pt idx="3965">
                  <c:v>1.5090000000000001E-7</c:v>
                </c:pt>
                <c:pt idx="3966">
                  <c:v>1.5099999999999999E-7</c:v>
                </c:pt>
                <c:pt idx="3967">
                  <c:v>1.5099999999999999E-7</c:v>
                </c:pt>
                <c:pt idx="3968">
                  <c:v>1.5099999999999999E-7</c:v>
                </c:pt>
                <c:pt idx="3969">
                  <c:v>1.5099999999999999E-7</c:v>
                </c:pt>
                <c:pt idx="3970">
                  <c:v>1.512E-7</c:v>
                </c:pt>
                <c:pt idx="3971">
                  <c:v>1.5099999999999999E-7</c:v>
                </c:pt>
                <c:pt idx="3972">
                  <c:v>1.5099999999999999E-7</c:v>
                </c:pt>
                <c:pt idx="3973">
                  <c:v>1.5099999999999999E-7</c:v>
                </c:pt>
                <c:pt idx="3974">
                  <c:v>1.5130000000000001E-7</c:v>
                </c:pt>
                <c:pt idx="3975">
                  <c:v>1.5099999999999999E-7</c:v>
                </c:pt>
                <c:pt idx="3976">
                  <c:v>1.5099999999999999E-7</c:v>
                </c:pt>
                <c:pt idx="3977">
                  <c:v>1.5130000000000001E-7</c:v>
                </c:pt>
                <c:pt idx="3978">
                  <c:v>1.5130000000000001E-7</c:v>
                </c:pt>
                <c:pt idx="3979">
                  <c:v>1.5160000000000001E-7</c:v>
                </c:pt>
                <c:pt idx="3980">
                  <c:v>1.5160000000000001E-7</c:v>
                </c:pt>
                <c:pt idx="3981">
                  <c:v>1.5160000000000001E-7</c:v>
                </c:pt>
                <c:pt idx="3982">
                  <c:v>1.5139999999999999E-7</c:v>
                </c:pt>
                <c:pt idx="3983">
                  <c:v>1.5139999999999999E-7</c:v>
                </c:pt>
                <c:pt idx="3984">
                  <c:v>1.5160000000000001E-7</c:v>
                </c:pt>
                <c:pt idx="3985">
                  <c:v>1.5139999999999999E-7</c:v>
                </c:pt>
                <c:pt idx="3986">
                  <c:v>1.519E-7</c:v>
                </c:pt>
                <c:pt idx="3987">
                  <c:v>1.519E-7</c:v>
                </c:pt>
                <c:pt idx="3988">
                  <c:v>1.5139999999999999E-7</c:v>
                </c:pt>
                <c:pt idx="3989">
                  <c:v>1.5169999999999999E-7</c:v>
                </c:pt>
                <c:pt idx="3990">
                  <c:v>1.5160000000000001E-7</c:v>
                </c:pt>
                <c:pt idx="3991">
                  <c:v>1.519E-7</c:v>
                </c:pt>
                <c:pt idx="3992">
                  <c:v>1.5169999999999999E-7</c:v>
                </c:pt>
                <c:pt idx="3993">
                  <c:v>1.519E-7</c:v>
                </c:pt>
                <c:pt idx="3994">
                  <c:v>1.519E-7</c:v>
                </c:pt>
                <c:pt idx="3995">
                  <c:v>1.5209999999999999E-7</c:v>
                </c:pt>
                <c:pt idx="3996">
                  <c:v>1.5200000000000001E-7</c:v>
                </c:pt>
                <c:pt idx="3997">
                  <c:v>1.5209999999999999E-7</c:v>
                </c:pt>
                <c:pt idx="3998">
                  <c:v>1.5209999999999999E-7</c:v>
                </c:pt>
                <c:pt idx="3999">
                  <c:v>1.519E-7</c:v>
                </c:pt>
                <c:pt idx="4000">
                  <c:v>1.5209999999999999E-7</c:v>
                </c:pt>
                <c:pt idx="4001">
                  <c:v>1.5209999999999999E-7</c:v>
                </c:pt>
                <c:pt idx="4002">
                  <c:v>1.5200000000000001E-7</c:v>
                </c:pt>
                <c:pt idx="4003">
                  <c:v>1.5209999999999999E-7</c:v>
                </c:pt>
                <c:pt idx="4004">
                  <c:v>1.5230000000000001E-7</c:v>
                </c:pt>
                <c:pt idx="4005">
                  <c:v>1.5200000000000001E-7</c:v>
                </c:pt>
                <c:pt idx="4006">
                  <c:v>1.5230000000000001E-7</c:v>
                </c:pt>
                <c:pt idx="4007">
                  <c:v>1.5230000000000001E-7</c:v>
                </c:pt>
                <c:pt idx="4008">
                  <c:v>1.5209999999999999E-7</c:v>
                </c:pt>
                <c:pt idx="4009">
                  <c:v>1.5239999999999999E-7</c:v>
                </c:pt>
                <c:pt idx="4010">
                  <c:v>1.5239999999999999E-7</c:v>
                </c:pt>
                <c:pt idx="4011">
                  <c:v>1.526E-7</c:v>
                </c:pt>
                <c:pt idx="4012">
                  <c:v>1.5230000000000001E-7</c:v>
                </c:pt>
                <c:pt idx="4013">
                  <c:v>1.5239999999999999E-7</c:v>
                </c:pt>
                <c:pt idx="4014">
                  <c:v>1.5239999999999999E-7</c:v>
                </c:pt>
                <c:pt idx="4015">
                  <c:v>1.5239999999999999E-7</c:v>
                </c:pt>
                <c:pt idx="4016">
                  <c:v>1.526E-7</c:v>
                </c:pt>
                <c:pt idx="4017">
                  <c:v>1.526E-7</c:v>
                </c:pt>
                <c:pt idx="4018">
                  <c:v>1.5279999999999999E-7</c:v>
                </c:pt>
                <c:pt idx="4019">
                  <c:v>1.526E-7</c:v>
                </c:pt>
                <c:pt idx="4020">
                  <c:v>1.526E-7</c:v>
                </c:pt>
                <c:pt idx="4021">
                  <c:v>1.5239999999999999E-7</c:v>
                </c:pt>
                <c:pt idx="4022">
                  <c:v>1.5270000000000001E-7</c:v>
                </c:pt>
                <c:pt idx="4023">
                  <c:v>1.5270000000000001E-7</c:v>
                </c:pt>
                <c:pt idx="4024">
                  <c:v>1.526E-7</c:v>
                </c:pt>
                <c:pt idx="4025">
                  <c:v>1.5270000000000001E-7</c:v>
                </c:pt>
                <c:pt idx="4026">
                  <c:v>1.5270000000000001E-7</c:v>
                </c:pt>
                <c:pt idx="4027">
                  <c:v>1.5270000000000001E-7</c:v>
                </c:pt>
                <c:pt idx="4028">
                  <c:v>1.5270000000000001E-7</c:v>
                </c:pt>
                <c:pt idx="4029">
                  <c:v>1.5279999999999999E-7</c:v>
                </c:pt>
                <c:pt idx="4030">
                  <c:v>1.5279999999999999E-7</c:v>
                </c:pt>
                <c:pt idx="4031">
                  <c:v>1.5279999999999999E-7</c:v>
                </c:pt>
                <c:pt idx="4032">
                  <c:v>1.5279999999999999E-7</c:v>
                </c:pt>
                <c:pt idx="4033">
                  <c:v>1.5279999999999999E-7</c:v>
                </c:pt>
                <c:pt idx="4034">
                  <c:v>1.5300000000000001E-7</c:v>
                </c:pt>
                <c:pt idx="4035">
                  <c:v>1.5279999999999999E-7</c:v>
                </c:pt>
                <c:pt idx="4036">
                  <c:v>1.5300000000000001E-7</c:v>
                </c:pt>
                <c:pt idx="4037">
                  <c:v>1.5300000000000001E-7</c:v>
                </c:pt>
                <c:pt idx="4038">
                  <c:v>1.5300000000000001E-7</c:v>
                </c:pt>
                <c:pt idx="4039">
                  <c:v>1.5300000000000001E-7</c:v>
                </c:pt>
                <c:pt idx="4040">
                  <c:v>1.533E-7</c:v>
                </c:pt>
                <c:pt idx="4041">
                  <c:v>1.5279999999999999E-7</c:v>
                </c:pt>
                <c:pt idx="4042">
                  <c:v>1.5340000000000001E-7</c:v>
                </c:pt>
                <c:pt idx="4043">
                  <c:v>1.5309999999999999E-7</c:v>
                </c:pt>
                <c:pt idx="4044">
                  <c:v>1.533E-7</c:v>
                </c:pt>
                <c:pt idx="4045">
                  <c:v>1.5300000000000001E-7</c:v>
                </c:pt>
                <c:pt idx="4046">
                  <c:v>1.533E-7</c:v>
                </c:pt>
                <c:pt idx="4047">
                  <c:v>1.533E-7</c:v>
                </c:pt>
                <c:pt idx="4048">
                  <c:v>1.5340000000000001E-7</c:v>
                </c:pt>
                <c:pt idx="4049">
                  <c:v>1.533E-7</c:v>
                </c:pt>
                <c:pt idx="4050">
                  <c:v>1.533E-7</c:v>
                </c:pt>
                <c:pt idx="4051">
                  <c:v>1.5340000000000001E-7</c:v>
                </c:pt>
                <c:pt idx="4052">
                  <c:v>1.533E-7</c:v>
                </c:pt>
                <c:pt idx="4053">
                  <c:v>1.5349999999999999E-7</c:v>
                </c:pt>
                <c:pt idx="4054">
                  <c:v>1.5349999999999999E-7</c:v>
                </c:pt>
                <c:pt idx="4055">
                  <c:v>1.533E-7</c:v>
                </c:pt>
                <c:pt idx="4056">
                  <c:v>1.5340000000000001E-7</c:v>
                </c:pt>
                <c:pt idx="4057">
                  <c:v>1.5370000000000001E-7</c:v>
                </c:pt>
                <c:pt idx="4058">
                  <c:v>1.5379999999999999E-7</c:v>
                </c:pt>
                <c:pt idx="4059">
                  <c:v>1.5379999999999999E-7</c:v>
                </c:pt>
                <c:pt idx="4060">
                  <c:v>1.5370000000000001E-7</c:v>
                </c:pt>
                <c:pt idx="4061">
                  <c:v>1.5379999999999999E-7</c:v>
                </c:pt>
                <c:pt idx="4062">
                  <c:v>1.5379999999999999E-7</c:v>
                </c:pt>
                <c:pt idx="4063">
                  <c:v>1.54E-7</c:v>
                </c:pt>
                <c:pt idx="4064">
                  <c:v>1.5370000000000001E-7</c:v>
                </c:pt>
                <c:pt idx="4065">
                  <c:v>1.54E-7</c:v>
                </c:pt>
                <c:pt idx="4066">
                  <c:v>1.5379999999999999E-7</c:v>
                </c:pt>
                <c:pt idx="4067">
                  <c:v>1.5379999999999999E-7</c:v>
                </c:pt>
                <c:pt idx="4068">
                  <c:v>1.5379999999999999E-7</c:v>
                </c:pt>
                <c:pt idx="4069">
                  <c:v>1.54E-7</c:v>
                </c:pt>
                <c:pt idx="4070">
                  <c:v>1.54E-7</c:v>
                </c:pt>
                <c:pt idx="4071">
                  <c:v>1.5379999999999999E-7</c:v>
                </c:pt>
                <c:pt idx="4072">
                  <c:v>1.5410000000000001E-7</c:v>
                </c:pt>
                <c:pt idx="4073">
                  <c:v>1.54E-7</c:v>
                </c:pt>
                <c:pt idx="4074">
                  <c:v>1.54E-7</c:v>
                </c:pt>
                <c:pt idx="4075">
                  <c:v>1.54E-7</c:v>
                </c:pt>
                <c:pt idx="4076">
                  <c:v>1.54E-7</c:v>
                </c:pt>
                <c:pt idx="4077">
                  <c:v>1.54E-7</c:v>
                </c:pt>
                <c:pt idx="4078">
                  <c:v>1.5419999999999999E-7</c:v>
                </c:pt>
                <c:pt idx="4079">
                  <c:v>1.54E-7</c:v>
                </c:pt>
                <c:pt idx="4080">
                  <c:v>1.5410000000000001E-7</c:v>
                </c:pt>
                <c:pt idx="4081">
                  <c:v>1.5419999999999999E-7</c:v>
                </c:pt>
                <c:pt idx="4082">
                  <c:v>1.5410000000000001E-7</c:v>
                </c:pt>
                <c:pt idx="4083">
                  <c:v>1.5410000000000001E-7</c:v>
                </c:pt>
                <c:pt idx="4084">
                  <c:v>1.5410000000000001E-7</c:v>
                </c:pt>
                <c:pt idx="4085">
                  <c:v>1.5419999999999999E-7</c:v>
                </c:pt>
                <c:pt idx="4086">
                  <c:v>1.547E-7</c:v>
                </c:pt>
                <c:pt idx="4087">
                  <c:v>1.5440000000000001E-7</c:v>
                </c:pt>
                <c:pt idx="4088">
                  <c:v>1.547E-7</c:v>
                </c:pt>
                <c:pt idx="4089">
                  <c:v>1.5440000000000001E-7</c:v>
                </c:pt>
                <c:pt idx="4090">
                  <c:v>1.547E-7</c:v>
                </c:pt>
                <c:pt idx="4091">
                  <c:v>1.5449999999999999E-7</c:v>
                </c:pt>
                <c:pt idx="4092">
                  <c:v>1.5480000000000001E-7</c:v>
                </c:pt>
                <c:pt idx="4093">
                  <c:v>1.547E-7</c:v>
                </c:pt>
                <c:pt idx="4094">
                  <c:v>1.547E-7</c:v>
                </c:pt>
                <c:pt idx="4095">
                  <c:v>1.5480000000000001E-7</c:v>
                </c:pt>
                <c:pt idx="4096">
                  <c:v>1.5489999999999999E-7</c:v>
                </c:pt>
                <c:pt idx="4097">
                  <c:v>1.547E-7</c:v>
                </c:pt>
                <c:pt idx="4098">
                  <c:v>1.5480000000000001E-7</c:v>
                </c:pt>
                <c:pt idx="4099">
                  <c:v>1.5489999999999999E-7</c:v>
                </c:pt>
                <c:pt idx="4100">
                  <c:v>1.5489999999999999E-7</c:v>
                </c:pt>
                <c:pt idx="4101">
                  <c:v>1.5480000000000001E-7</c:v>
                </c:pt>
                <c:pt idx="4102">
                  <c:v>1.5519999999999999E-7</c:v>
                </c:pt>
                <c:pt idx="4103">
                  <c:v>1.5510000000000001E-7</c:v>
                </c:pt>
                <c:pt idx="4104">
                  <c:v>1.5489999999999999E-7</c:v>
                </c:pt>
                <c:pt idx="4105">
                  <c:v>1.5510000000000001E-7</c:v>
                </c:pt>
                <c:pt idx="4106">
                  <c:v>1.5510000000000001E-7</c:v>
                </c:pt>
                <c:pt idx="4107">
                  <c:v>1.5489999999999999E-7</c:v>
                </c:pt>
                <c:pt idx="4108">
                  <c:v>1.5489999999999999E-7</c:v>
                </c:pt>
                <c:pt idx="4109">
                  <c:v>1.5519999999999999E-7</c:v>
                </c:pt>
                <c:pt idx="4110">
                  <c:v>1.554E-7</c:v>
                </c:pt>
                <c:pt idx="4111">
                  <c:v>1.5510000000000001E-7</c:v>
                </c:pt>
                <c:pt idx="4112">
                  <c:v>1.5489999999999999E-7</c:v>
                </c:pt>
                <c:pt idx="4113">
                  <c:v>1.5510000000000001E-7</c:v>
                </c:pt>
                <c:pt idx="4114">
                  <c:v>1.5519999999999999E-7</c:v>
                </c:pt>
                <c:pt idx="4115">
                  <c:v>1.5519999999999999E-7</c:v>
                </c:pt>
                <c:pt idx="4116">
                  <c:v>1.5519999999999999E-7</c:v>
                </c:pt>
                <c:pt idx="4117">
                  <c:v>1.5519999999999999E-7</c:v>
                </c:pt>
                <c:pt idx="4118">
                  <c:v>1.554E-7</c:v>
                </c:pt>
                <c:pt idx="4119">
                  <c:v>1.5510000000000001E-7</c:v>
                </c:pt>
                <c:pt idx="4120">
                  <c:v>1.5550000000000001E-7</c:v>
                </c:pt>
                <c:pt idx="4121">
                  <c:v>1.5519999999999999E-7</c:v>
                </c:pt>
                <c:pt idx="4122">
                  <c:v>1.554E-7</c:v>
                </c:pt>
                <c:pt idx="4123">
                  <c:v>1.5519999999999999E-7</c:v>
                </c:pt>
                <c:pt idx="4124">
                  <c:v>1.5550000000000001E-7</c:v>
                </c:pt>
                <c:pt idx="4125">
                  <c:v>1.5519999999999999E-7</c:v>
                </c:pt>
                <c:pt idx="4126">
                  <c:v>1.554E-7</c:v>
                </c:pt>
                <c:pt idx="4127">
                  <c:v>1.5519999999999999E-7</c:v>
                </c:pt>
                <c:pt idx="4128">
                  <c:v>1.554E-7</c:v>
                </c:pt>
                <c:pt idx="4129">
                  <c:v>1.5580000000000001E-7</c:v>
                </c:pt>
                <c:pt idx="4130">
                  <c:v>1.5559999999999999E-7</c:v>
                </c:pt>
                <c:pt idx="4131">
                  <c:v>1.554E-7</c:v>
                </c:pt>
                <c:pt idx="4132">
                  <c:v>1.554E-7</c:v>
                </c:pt>
                <c:pt idx="4133">
                  <c:v>1.5580000000000001E-7</c:v>
                </c:pt>
                <c:pt idx="4134">
                  <c:v>1.5559999999999999E-7</c:v>
                </c:pt>
                <c:pt idx="4135">
                  <c:v>1.5550000000000001E-7</c:v>
                </c:pt>
                <c:pt idx="4136">
                  <c:v>1.5590000000000001E-7</c:v>
                </c:pt>
                <c:pt idx="4137">
                  <c:v>1.5590000000000001E-7</c:v>
                </c:pt>
                <c:pt idx="4138">
                  <c:v>1.5590000000000001E-7</c:v>
                </c:pt>
                <c:pt idx="4139">
                  <c:v>1.5590000000000001E-7</c:v>
                </c:pt>
                <c:pt idx="4140">
                  <c:v>1.5580000000000001E-7</c:v>
                </c:pt>
                <c:pt idx="4141">
                  <c:v>1.5599999999999999E-7</c:v>
                </c:pt>
                <c:pt idx="4142">
                  <c:v>1.5599999999999999E-7</c:v>
                </c:pt>
                <c:pt idx="4143">
                  <c:v>1.5599999999999999E-7</c:v>
                </c:pt>
                <c:pt idx="4144">
                  <c:v>1.5580000000000001E-7</c:v>
                </c:pt>
                <c:pt idx="4145">
                  <c:v>1.5580000000000001E-7</c:v>
                </c:pt>
                <c:pt idx="4146">
                  <c:v>1.5590000000000001E-7</c:v>
                </c:pt>
                <c:pt idx="4147">
                  <c:v>1.5620000000000001E-7</c:v>
                </c:pt>
                <c:pt idx="4148">
                  <c:v>1.5599999999999999E-7</c:v>
                </c:pt>
                <c:pt idx="4149">
                  <c:v>1.5620000000000001E-7</c:v>
                </c:pt>
                <c:pt idx="4150">
                  <c:v>1.5620000000000001E-7</c:v>
                </c:pt>
                <c:pt idx="4151">
                  <c:v>1.5620000000000001E-7</c:v>
                </c:pt>
                <c:pt idx="4152">
                  <c:v>1.5620000000000001E-7</c:v>
                </c:pt>
                <c:pt idx="4153">
                  <c:v>1.5629999999999999E-7</c:v>
                </c:pt>
                <c:pt idx="4154">
                  <c:v>1.5620000000000001E-7</c:v>
                </c:pt>
                <c:pt idx="4155">
                  <c:v>1.5629999999999999E-7</c:v>
                </c:pt>
                <c:pt idx="4156">
                  <c:v>1.5629999999999999E-7</c:v>
                </c:pt>
                <c:pt idx="4157">
                  <c:v>1.5629999999999999E-7</c:v>
                </c:pt>
                <c:pt idx="4158">
                  <c:v>1.5660000000000001E-7</c:v>
                </c:pt>
                <c:pt idx="4159">
                  <c:v>1.5650000000000001E-7</c:v>
                </c:pt>
                <c:pt idx="4160">
                  <c:v>1.5650000000000001E-7</c:v>
                </c:pt>
                <c:pt idx="4161">
                  <c:v>1.5660000000000001E-7</c:v>
                </c:pt>
                <c:pt idx="4162">
                  <c:v>1.5629999999999999E-7</c:v>
                </c:pt>
                <c:pt idx="4163">
                  <c:v>1.5650000000000001E-7</c:v>
                </c:pt>
                <c:pt idx="4164">
                  <c:v>1.5650000000000001E-7</c:v>
                </c:pt>
                <c:pt idx="4165">
                  <c:v>1.5660000000000001E-7</c:v>
                </c:pt>
                <c:pt idx="4166">
                  <c:v>1.5660000000000001E-7</c:v>
                </c:pt>
                <c:pt idx="4167">
                  <c:v>1.5660000000000001E-7</c:v>
                </c:pt>
                <c:pt idx="4168">
                  <c:v>1.5650000000000001E-7</c:v>
                </c:pt>
                <c:pt idx="4169">
                  <c:v>1.5690000000000001E-7</c:v>
                </c:pt>
                <c:pt idx="4170">
                  <c:v>1.5669999999999999E-7</c:v>
                </c:pt>
                <c:pt idx="4171">
                  <c:v>1.5660000000000001E-7</c:v>
                </c:pt>
                <c:pt idx="4172">
                  <c:v>1.5699999999999999E-7</c:v>
                </c:pt>
                <c:pt idx="4173">
                  <c:v>1.5669999999999999E-7</c:v>
                </c:pt>
                <c:pt idx="4174">
                  <c:v>1.5690000000000001E-7</c:v>
                </c:pt>
                <c:pt idx="4175">
                  <c:v>1.5690000000000001E-7</c:v>
                </c:pt>
                <c:pt idx="4176">
                  <c:v>1.572E-7</c:v>
                </c:pt>
                <c:pt idx="4177">
                  <c:v>1.5699999999999999E-7</c:v>
                </c:pt>
                <c:pt idx="4178">
                  <c:v>1.572E-7</c:v>
                </c:pt>
                <c:pt idx="4179">
                  <c:v>1.5699999999999999E-7</c:v>
                </c:pt>
                <c:pt idx="4180">
                  <c:v>1.5690000000000001E-7</c:v>
                </c:pt>
                <c:pt idx="4181">
                  <c:v>1.5699999999999999E-7</c:v>
                </c:pt>
                <c:pt idx="4182">
                  <c:v>1.5690000000000001E-7</c:v>
                </c:pt>
                <c:pt idx="4183">
                  <c:v>1.5699999999999999E-7</c:v>
                </c:pt>
                <c:pt idx="4184">
                  <c:v>1.5690000000000001E-7</c:v>
                </c:pt>
                <c:pt idx="4185">
                  <c:v>1.5669999999999999E-7</c:v>
                </c:pt>
                <c:pt idx="4186">
                  <c:v>1.5690000000000001E-7</c:v>
                </c:pt>
                <c:pt idx="4187">
                  <c:v>1.5699999999999999E-7</c:v>
                </c:pt>
                <c:pt idx="4188">
                  <c:v>1.5690000000000001E-7</c:v>
                </c:pt>
                <c:pt idx="4189">
                  <c:v>1.5690000000000001E-7</c:v>
                </c:pt>
                <c:pt idx="4190">
                  <c:v>1.572E-7</c:v>
                </c:pt>
                <c:pt idx="4191">
                  <c:v>1.5690000000000001E-7</c:v>
                </c:pt>
                <c:pt idx="4192">
                  <c:v>1.5669999999999999E-7</c:v>
                </c:pt>
                <c:pt idx="4193">
                  <c:v>1.5699999999999999E-7</c:v>
                </c:pt>
                <c:pt idx="4194">
                  <c:v>1.5690000000000001E-7</c:v>
                </c:pt>
                <c:pt idx="4195">
                  <c:v>1.5699999999999999E-7</c:v>
                </c:pt>
                <c:pt idx="4196">
                  <c:v>1.572E-7</c:v>
                </c:pt>
                <c:pt idx="4197">
                  <c:v>1.5699999999999999E-7</c:v>
                </c:pt>
                <c:pt idx="4198">
                  <c:v>1.572E-7</c:v>
                </c:pt>
                <c:pt idx="4199">
                  <c:v>1.5699999999999999E-7</c:v>
                </c:pt>
                <c:pt idx="4200">
                  <c:v>1.5699999999999999E-7</c:v>
                </c:pt>
                <c:pt idx="4201">
                  <c:v>1.572E-7</c:v>
                </c:pt>
                <c:pt idx="4202">
                  <c:v>1.5699999999999999E-7</c:v>
                </c:pt>
                <c:pt idx="4203">
                  <c:v>1.5699999999999999E-7</c:v>
                </c:pt>
                <c:pt idx="4204">
                  <c:v>1.572E-7</c:v>
                </c:pt>
                <c:pt idx="4205">
                  <c:v>1.572E-7</c:v>
                </c:pt>
                <c:pt idx="4206">
                  <c:v>1.572E-7</c:v>
                </c:pt>
                <c:pt idx="4207">
                  <c:v>1.572E-7</c:v>
                </c:pt>
                <c:pt idx="4208">
                  <c:v>1.5760000000000001E-7</c:v>
                </c:pt>
                <c:pt idx="4209">
                  <c:v>1.5739999999999999E-7</c:v>
                </c:pt>
                <c:pt idx="4210">
                  <c:v>1.5739999999999999E-7</c:v>
                </c:pt>
                <c:pt idx="4211">
                  <c:v>1.5739999999999999E-7</c:v>
                </c:pt>
                <c:pt idx="4212">
                  <c:v>1.5730000000000001E-7</c:v>
                </c:pt>
                <c:pt idx="4213">
                  <c:v>1.5739999999999999E-7</c:v>
                </c:pt>
                <c:pt idx="4214">
                  <c:v>1.5760000000000001E-7</c:v>
                </c:pt>
                <c:pt idx="4215">
                  <c:v>1.5760000000000001E-7</c:v>
                </c:pt>
                <c:pt idx="4216">
                  <c:v>1.5760000000000001E-7</c:v>
                </c:pt>
                <c:pt idx="4217">
                  <c:v>1.5760000000000001E-7</c:v>
                </c:pt>
                <c:pt idx="4218">
                  <c:v>1.5760000000000001E-7</c:v>
                </c:pt>
                <c:pt idx="4219">
                  <c:v>1.5760000000000001E-7</c:v>
                </c:pt>
                <c:pt idx="4220">
                  <c:v>1.5739999999999999E-7</c:v>
                </c:pt>
                <c:pt idx="4221">
                  <c:v>1.5739999999999999E-7</c:v>
                </c:pt>
                <c:pt idx="4222">
                  <c:v>1.5739999999999999E-7</c:v>
                </c:pt>
                <c:pt idx="4223">
                  <c:v>1.5739999999999999E-7</c:v>
                </c:pt>
                <c:pt idx="4224">
                  <c:v>1.5769999999999999E-7</c:v>
                </c:pt>
                <c:pt idx="4225">
                  <c:v>1.5769999999999999E-7</c:v>
                </c:pt>
                <c:pt idx="4226">
                  <c:v>1.5760000000000001E-7</c:v>
                </c:pt>
                <c:pt idx="4227">
                  <c:v>1.579E-7</c:v>
                </c:pt>
                <c:pt idx="4228">
                  <c:v>1.579E-7</c:v>
                </c:pt>
                <c:pt idx="4229">
                  <c:v>1.5809999999999999E-7</c:v>
                </c:pt>
                <c:pt idx="4230">
                  <c:v>1.579E-7</c:v>
                </c:pt>
                <c:pt idx="4231">
                  <c:v>1.5809999999999999E-7</c:v>
                </c:pt>
                <c:pt idx="4232">
                  <c:v>1.5809999999999999E-7</c:v>
                </c:pt>
                <c:pt idx="4233">
                  <c:v>1.5830000000000001E-7</c:v>
                </c:pt>
                <c:pt idx="4234">
                  <c:v>1.5809999999999999E-7</c:v>
                </c:pt>
                <c:pt idx="4235">
                  <c:v>1.5809999999999999E-7</c:v>
                </c:pt>
                <c:pt idx="4236">
                  <c:v>1.5809999999999999E-7</c:v>
                </c:pt>
                <c:pt idx="4237">
                  <c:v>1.5809999999999999E-7</c:v>
                </c:pt>
                <c:pt idx="4238">
                  <c:v>1.5809999999999999E-7</c:v>
                </c:pt>
                <c:pt idx="4239">
                  <c:v>1.5830000000000001E-7</c:v>
                </c:pt>
                <c:pt idx="4240">
                  <c:v>1.5830000000000001E-7</c:v>
                </c:pt>
                <c:pt idx="4241">
                  <c:v>1.5800000000000001E-7</c:v>
                </c:pt>
                <c:pt idx="4242">
                  <c:v>1.5800000000000001E-7</c:v>
                </c:pt>
                <c:pt idx="4243">
                  <c:v>1.5800000000000001E-7</c:v>
                </c:pt>
                <c:pt idx="4244">
                  <c:v>1.5809999999999999E-7</c:v>
                </c:pt>
                <c:pt idx="4245">
                  <c:v>1.5769999999999999E-7</c:v>
                </c:pt>
                <c:pt idx="4246">
                  <c:v>1.5830000000000001E-7</c:v>
                </c:pt>
                <c:pt idx="4247">
                  <c:v>1.5809999999999999E-7</c:v>
                </c:pt>
                <c:pt idx="4248">
                  <c:v>1.5809999999999999E-7</c:v>
                </c:pt>
                <c:pt idx="4249">
                  <c:v>1.5800000000000001E-7</c:v>
                </c:pt>
                <c:pt idx="4250">
                  <c:v>1.5809999999999999E-7</c:v>
                </c:pt>
                <c:pt idx="4251">
                  <c:v>1.5800000000000001E-7</c:v>
                </c:pt>
                <c:pt idx="4252">
                  <c:v>1.5809999999999999E-7</c:v>
                </c:pt>
                <c:pt idx="4253">
                  <c:v>1.5839999999999999E-7</c:v>
                </c:pt>
                <c:pt idx="4254">
                  <c:v>1.5830000000000001E-7</c:v>
                </c:pt>
                <c:pt idx="4255">
                  <c:v>1.5809999999999999E-7</c:v>
                </c:pt>
                <c:pt idx="4256">
                  <c:v>1.5839999999999999E-7</c:v>
                </c:pt>
                <c:pt idx="4257">
                  <c:v>1.5830000000000001E-7</c:v>
                </c:pt>
                <c:pt idx="4258">
                  <c:v>1.5839999999999999E-7</c:v>
                </c:pt>
                <c:pt idx="4259">
                  <c:v>1.5839999999999999E-7</c:v>
                </c:pt>
                <c:pt idx="4260">
                  <c:v>1.5839999999999999E-7</c:v>
                </c:pt>
                <c:pt idx="4261">
                  <c:v>1.5839999999999999E-7</c:v>
                </c:pt>
                <c:pt idx="4262">
                  <c:v>1.5839999999999999E-7</c:v>
                </c:pt>
                <c:pt idx="4263">
                  <c:v>1.586E-7</c:v>
                </c:pt>
                <c:pt idx="4264">
                  <c:v>1.586E-7</c:v>
                </c:pt>
                <c:pt idx="4265">
                  <c:v>1.5839999999999999E-7</c:v>
                </c:pt>
                <c:pt idx="4266">
                  <c:v>1.586E-7</c:v>
                </c:pt>
                <c:pt idx="4267">
                  <c:v>1.5870000000000001E-7</c:v>
                </c:pt>
                <c:pt idx="4268">
                  <c:v>1.586E-7</c:v>
                </c:pt>
                <c:pt idx="4269">
                  <c:v>1.586E-7</c:v>
                </c:pt>
                <c:pt idx="4270">
                  <c:v>1.5870000000000001E-7</c:v>
                </c:pt>
                <c:pt idx="4271">
                  <c:v>1.586E-7</c:v>
                </c:pt>
                <c:pt idx="4272">
                  <c:v>1.5870000000000001E-7</c:v>
                </c:pt>
                <c:pt idx="4273">
                  <c:v>1.586E-7</c:v>
                </c:pt>
                <c:pt idx="4274">
                  <c:v>1.5839999999999999E-7</c:v>
                </c:pt>
                <c:pt idx="4275">
                  <c:v>1.5870000000000001E-7</c:v>
                </c:pt>
                <c:pt idx="4276">
                  <c:v>1.5870000000000001E-7</c:v>
                </c:pt>
                <c:pt idx="4277">
                  <c:v>1.5870000000000001E-7</c:v>
                </c:pt>
                <c:pt idx="4278">
                  <c:v>1.5909999999999999E-7</c:v>
                </c:pt>
                <c:pt idx="4279">
                  <c:v>1.5900000000000001E-7</c:v>
                </c:pt>
                <c:pt idx="4280">
                  <c:v>1.5900000000000001E-7</c:v>
                </c:pt>
                <c:pt idx="4281">
                  <c:v>1.5879999999999999E-7</c:v>
                </c:pt>
                <c:pt idx="4282">
                  <c:v>1.5900000000000001E-7</c:v>
                </c:pt>
                <c:pt idx="4283">
                  <c:v>1.5879999999999999E-7</c:v>
                </c:pt>
                <c:pt idx="4284">
                  <c:v>1.5879999999999999E-7</c:v>
                </c:pt>
                <c:pt idx="4285">
                  <c:v>1.5900000000000001E-7</c:v>
                </c:pt>
                <c:pt idx="4286">
                  <c:v>1.5900000000000001E-7</c:v>
                </c:pt>
                <c:pt idx="4287">
                  <c:v>1.593E-7</c:v>
                </c:pt>
                <c:pt idx="4288">
                  <c:v>1.5909999999999999E-7</c:v>
                </c:pt>
                <c:pt idx="4289">
                  <c:v>1.593E-7</c:v>
                </c:pt>
                <c:pt idx="4290">
                  <c:v>1.593E-7</c:v>
                </c:pt>
                <c:pt idx="4291">
                  <c:v>1.5909999999999999E-7</c:v>
                </c:pt>
                <c:pt idx="4292">
                  <c:v>1.593E-7</c:v>
                </c:pt>
                <c:pt idx="4293">
                  <c:v>1.5909999999999999E-7</c:v>
                </c:pt>
                <c:pt idx="4294">
                  <c:v>1.5940000000000001E-7</c:v>
                </c:pt>
                <c:pt idx="4295">
                  <c:v>1.5949999999999999E-7</c:v>
                </c:pt>
                <c:pt idx="4296">
                  <c:v>1.5940000000000001E-7</c:v>
                </c:pt>
                <c:pt idx="4297">
                  <c:v>1.5940000000000001E-7</c:v>
                </c:pt>
                <c:pt idx="4298">
                  <c:v>1.5949999999999999E-7</c:v>
                </c:pt>
                <c:pt idx="4299">
                  <c:v>1.5940000000000001E-7</c:v>
                </c:pt>
                <c:pt idx="4300">
                  <c:v>1.5949999999999999E-7</c:v>
                </c:pt>
                <c:pt idx="4301">
                  <c:v>1.5970000000000001E-7</c:v>
                </c:pt>
                <c:pt idx="4302">
                  <c:v>1.5949999999999999E-7</c:v>
                </c:pt>
                <c:pt idx="4303">
                  <c:v>1.5949999999999999E-7</c:v>
                </c:pt>
                <c:pt idx="4304">
                  <c:v>1.5970000000000001E-7</c:v>
                </c:pt>
                <c:pt idx="4305">
                  <c:v>1.5940000000000001E-7</c:v>
                </c:pt>
                <c:pt idx="4306">
                  <c:v>1.5949999999999999E-7</c:v>
                </c:pt>
                <c:pt idx="4307">
                  <c:v>1.5949999999999999E-7</c:v>
                </c:pt>
                <c:pt idx="4308">
                  <c:v>1.5940000000000001E-7</c:v>
                </c:pt>
                <c:pt idx="4309">
                  <c:v>1.5949999999999999E-7</c:v>
                </c:pt>
                <c:pt idx="4310">
                  <c:v>1.5949999999999999E-7</c:v>
                </c:pt>
                <c:pt idx="4311">
                  <c:v>1.5970000000000001E-7</c:v>
                </c:pt>
                <c:pt idx="4312">
                  <c:v>1.5949999999999999E-7</c:v>
                </c:pt>
                <c:pt idx="4313">
                  <c:v>1.5970000000000001E-7</c:v>
                </c:pt>
                <c:pt idx="4314">
                  <c:v>1.5970000000000001E-7</c:v>
                </c:pt>
                <c:pt idx="4315">
                  <c:v>1.5949999999999999E-7</c:v>
                </c:pt>
                <c:pt idx="4316">
                  <c:v>1.5970000000000001E-7</c:v>
                </c:pt>
                <c:pt idx="4317">
                  <c:v>1.5970000000000001E-7</c:v>
                </c:pt>
                <c:pt idx="4318">
                  <c:v>1.5970000000000001E-7</c:v>
                </c:pt>
                <c:pt idx="4319">
                  <c:v>1.5970000000000001E-7</c:v>
                </c:pt>
                <c:pt idx="4320">
                  <c:v>1.6E-7</c:v>
                </c:pt>
                <c:pt idx="4321">
                  <c:v>1.5949999999999999E-7</c:v>
                </c:pt>
                <c:pt idx="4322">
                  <c:v>1.5970000000000001E-7</c:v>
                </c:pt>
                <c:pt idx="4323">
                  <c:v>1.5979999999999999E-7</c:v>
                </c:pt>
                <c:pt idx="4324">
                  <c:v>1.6010000000000001E-7</c:v>
                </c:pt>
                <c:pt idx="4325">
                  <c:v>1.6E-7</c:v>
                </c:pt>
                <c:pt idx="4326">
                  <c:v>1.6010000000000001E-7</c:v>
                </c:pt>
                <c:pt idx="4327">
                  <c:v>1.6010000000000001E-7</c:v>
                </c:pt>
                <c:pt idx="4328">
                  <c:v>1.603E-7</c:v>
                </c:pt>
                <c:pt idx="4329">
                  <c:v>1.6040000000000001E-7</c:v>
                </c:pt>
                <c:pt idx="4330">
                  <c:v>1.6040000000000001E-7</c:v>
                </c:pt>
                <c:pt idx="4331">
                  <c:v>1.6E-7</c:v>
                </c:pt>
                <c:pt idx="4332">
                  <c:v>1.6010000000000001E-7</c:v>
                </c:pt>
                <c:pt idx="4333">
                  <c:v>1.603E-7</c:v>
                </c:pt>
                <c:pt idx="4334">
                  <c:v>1.606E-7</c:v>
                </c:pt>
                <c:pt idx="4335">
                  <c:v>1.6040000000000001E-7</c:v>
                </c:pt>
                <c:pt idx="4336">
                  <c:v>1.606E-7</c:v>
                </c:pt>
                <c:pt idx="4337">
                  <c:v>1.606E-7</c:v>
                </c:pt>
                <c:pt idx="4338">
                  <c:v>1.606E-7</c:v>
                </c:pt>
                <c:pt idx="4339">
                  <c:v>1.606E-7</c:v>
                </c:pt>
                <c:pt idx="4340">
                  <c:v>1.603E-7</c:v>
                </c:pt>
                <c:pt idx="4341">
                  <c:v>1.603E-7</c:v>
                </c:pt>
                <c:pt idx="4342">
                  <c:v>1.6040000000000001E-7</c:v>
                </c:pt>
                <c:pt idx="4343">
                  <c:v>1.6040000000000001E-7</c:v>
                </c:pt>
                <c:pt idx="4344">
                  <c:v>1.6040000000000001E-7</c:v>
                </c:pt>
                <c:pt idx="4345">
                  <c:v>1.6040000000000001E-7</c:v>
                </c:pt>
                <c:pt idx="4346">
                  <c:v>1.606E-7</c:v>
                </c:pt>
                <c:pt idx="4347">
                  <c:v>1.6040000000000001E-7</c:v>
                </c:pt>
                <c:pt idx="4348">
                  <c:v>1.606E-7</c:v>
                </c:pt>
                <c:pt idx="4349">
                  <c:v>1.606E-7</c:v>
                </c:pt>
                <c:pt idx="4350">
                  <c:v>1.607E-7</c:v>
                </c:pt>
                <c:pt idx="4351">
                  <c:v>1.607E-7</c:v>
                </c:pt>
                <c:pt idx="4352">
                  <c:v>1.606E-7</c:v>
                </c:pt>
                <c:pt idx="4353">
                  <c:v>1.607E-7</c:v>
                </c:pt>
                <c:pt idx="4354">
                  <c:v>1.606E-7</c:v>
                </c:pt>
                <c:pt idx="4355">
                  <c:v>1.607E-7</c:v>
                </c:pt>
                <c:pt idx="4356">
                  <c:v>1.6080000000000001E-7</c:v>
                </c:pt>
                <c:pt idx="4357">
                  <c:v>1.607E-7</c:v>
                </c:pt>
                <c:pt idx="4358">
                  <c:v>1.607E-7</c:v>
                </c:pt>
                <c:pt idx="4359">
                  <c:v>1.6080000000000001E-7</c:v>
                </c:pt>
                <c:pt idx="4360">
                  <c:v>1.6080000000000001E-7</c:v>
                </c:pt>
                <c:pt idx="4361">
                  <c:v>1.6080000000000001E-7</c:v>
                </c:pt>
                <c:pt idx="4362">
                  <c:v>1.61E-7</c:v>
                </c:pt>
                <c:pt idx="4363">
                  <c:v>1.61E-7</c:v>
                </c:pt>
                <c:pt idx="4364">
                  <c:v>1.61E-7</c:v>
                </c:pt>
                <c:pt idx="4365">
                  <c:v>1.61E-7</c:v>
                </c:pt>
                <c:pt idx="4366">
                  <c:v>1.61E-7</c:v>
                </c:pt>
                <c:pt idx="4367">
                  <c:v>1.6110000000000001E-7</c:v>
                </c:pt>
                <c:pt idx="4368">
                  <c:v>1.614E-7</c:v>
                </c:pt>
                <c:pt idx="4369">
                  <c:v>1.613E-7</c:v>
                </c:pt>
                <c:pt idx="4370">
                  <c:v>1.6110000000000001E-7</c:v>
                </c:pt>
                <c:pt idx="4371">
                  <c:v>1.6110000000000001E-7</c:v>
                </c:pt>
                <c:pt idx="4372">
                  <c:v>1.6110000000000001E-7</c:v>
                </c:pt>
                <c:pt idx="4373">
                  <c:v>1.614E-7</c:v>
                </c:pt>
                <c:pt idx="4374">
                  <c:v>1.6110000000000001E-7</c:v>
                </c:pt>
                <c:pt idx="4375">
                  <c:v>1.614E-7</c:v>
                </c:pt>
                <c:pt idx="4376">
                  <c:v>1.613E-7</c:v>
                </c:pt>
                <c:pt idx="4377">
                  <c:v>1.614E-7</c:v>
                </c:pt>
                <c:pt idx="4378">
                  <c:v>1.614E-7</c:v>
                </c:pt>
                <c:pt idx="4379">
                  <c:v>1.613E-7</c:v>
                </c:pt>
                <c:pt idx="4380">
                  <c:v>1.613E-7</c:v>
                </c:pt>
                <c:pt idx="4381">
                  <c:v>1.613E-7</c:v>
                </c:pt>
                <c:pt idx="4382">
                  <c:v>1.6159999999999999E-7</c:v>
                </c:pt>
                <c:pt idx="4383">
                  <c:v>1.614E-7</c:v>
                </c:pt>
                <c:pt idx="4384">
                  <c:v>1.617E-7</c:v>
                </c:pt>
                <c:pt idx="4385">
                  <c:v>1.6159999999999999E-7</c:v>
                </c:pt>
                <c:pt idx="4386">
                  <c:v>1.617E-7</c:v>
                </c:pt>
                <c:pt idx="4387">
                  <c:v>1.6159999999999999E-7</c:v>
                </c:pt>
                <c:pt idx="4388">
                  <c:v>1.6159999999999999E-7</c:v>
                </c:pt>
                <c:pt idx="4389">
                  <c:v>1.614E-7</c:v>
                </c:pt>
                <c:pt idx="4390">
                  <c:v>1.6159999999999999E-7</c:v>
                </c:pt>
                <c:pt idx="4391">
                  <c:v>1.617E-7</c:v>
                </c:pt>
                <c:pt idx="4392">
                  <c:v>1.6159999999999999E-7</c:v>
                </c:pt>
                <c:pt idx="4393">
                  <c:v>1.617E-7</c:v>
                </c:pt>
                <c:pt idx="4394">
                  <c:v>1.6189999999999999E-7</c:v>
                </c:pt>
                <c:pt idx="4395">
                  <c:v>1.617E-7</c:v>
                </c:pt>
                <c:pt idx="4396">
                  <c:v>1.617E-7</c:v>
                </c:pt>
                <c:pt idx="4397">
                  <c:v>1.6189999999999999E-7</c:v>
                </c:pt>
                <c:pt idx="4398">
                  <c:v>1.617E-7</c:v>
                </c:pt>
                <c:pt idx="4399">
                  <c:v>1.6189999999999999E-7</c:v>
                </c:pt>
                <c:pt idx="4400">
                  <c:v>1.6189999999999999E-7</c:v>
                </c:pt>
                <c:pt idx="4401">
                  <c:v>1.6189999999999999E-7</c:v>
                </c:pt>
                <c:pt idx="4402">
                  <c:v>1.617E-7</c:v>
                </c:pt>
                <c:pt idx="4403">
                  <c:v>1.6189999999999999E-7</c:v>
                </c:pt>
                <c:pt idx="4404">
                  <c:v>1.6189999999999999E-7</c:v>
                </c:pt>
                <c:pt idx="4405">
                  <c:v>1.6220000000000001E-7</c:v>
                </c:pt>
                <c:pt idx="4406">
                  <c:v>1.6199999999999999E-7</c:v>
                </c:pt>
                <c:pt idx="4407">
                  <c:v>1.6199999999999999E-7</c:v>
                </c:pt>
                <c:pt idx="4408">
                  <c:v>1.6199999999999999E-7</c:v>
                </c:pt>
                <c:pt idx="4409">
                  <c:v>1.6199999999999999E-7</c:v>
                </c:pt>
                <c:pt idx="4410">
                  <c:v>1.6199999999999999E-7</c:v>
                </c:pt>
                <c:pt idx="4411">
                  <c:v>1.6229999999999999E-7</c:v>
                </c:pt>
                <c:pt idx="4412">
                  <c:v>1.6220000000000001E-7</c:v>
                </c:pt>
                <c:pt idx="4413">
                  <c:v>1.6220000000000001E-7</c:v>
                </c:pt>
                <c:pt idx="4414">
                  <c:v>1.6220000000000001E-7</c:v>
                </c:pt>
                <c:pt idx="4415">
                  <c:v>1.6220000000000001E-7</c:v>
                </c:pt>
                <c:pt idx="4416">
                  <c:v>1.6220000000000001E-7</c:v>
                </c:pt>
                <c:pt idx="4417">
                  <c:v>1.6229999999999999E-7</c:v>
                </c:pt>
                <c:pt idx="4418">
                  <c:v>1.6229999999999999E-7</c:v>
                </c:pt>
                <c:pt idx="4419">
                  <c:v>1.6250000000000001E-7</c:v>
                </c:pt>
                <c:pt idx="4420">
                  <c:v>1.6250000000000001E-7</c:v>
                </c:pt>
                <c:pt idx="4421">
                  <c:v>1.6259999999999999E-7</c:v>
                </c:pt>
                <c:pt idx="4422">
                  <c:v>1.6250000000000001E-7</c:v>
                </c:pt>
                <c:pt idx="4423">
                  <c:v>1.6229999999999999E-7</c:v>
                </c:pt>
                <c:pt idx="4424">
                  <c:v>1.6290000000000001E-7</c:v>
                </c:pt>
                <c:pt idx="4425">
                  <c:v>1.6290000000000001E-7</c:v>
                </c:pt>
                <c:pt idx="4426">
                  <c:v>1.628E-7</c:v>
                </c:pt>
                <c:pt idx="4427">
                  <c:v>1.6290000000000001E-7</c:v>
                </c:pt>
                <c:pt idx="4428">
                  <c:v>1.6259999999999999E-7</c:v>
                </c:pt>
                <c:pt idx="4429">
                  <c:v>1.628E-7</c:v>
                </c:pt>
                <c:pt idx="4430">
                  <c:v>1.628E-7</c:v>
                </c:pt>
                <c:pt idx="4431">
                  <c:v>1.628E-7</c:v>
                </c:pt>
                <c:pt idx="4432">
                  <c:v>1.628E-7</c:v>
                </c:pt>
                <c:pt idx="4433">
                  <c:v>1.631E-7</c:v>
                </c:pt>
                <c:pt idx="4434">
                  <c:v>1.628E-7</c:v>
                </c:pt>
                <c:pt idx="4435">
                  <c:v>1.6290000000000001E-7</c:v>
                </c:pt>
                <c:pt idx="4436">
                  <c:v>1.6290000000000001E-7</c:v>
                </c:pt>
                <c:pt idx="4437">
                  <c:v>1.628E-7</c:v>
                </c:pt>
                <c:pt idx="4438">
                  <c:v>1.628E-7</c:v>
                </c:pt>
                <c:pt idx="4439">
                  <c:v>1.6290000000000001E-7</c:v>
                </c:pt>
                <c:pt idx="4440">
                  <c:v>1.631E-7</c:v>
                </c:pt>
                <c:pt idx="4441">
                  <c:v>1.6290000000000001E-7</c:v>
                </c:pt>
                <c:pt idx="4442">
                  <c:v>1.6320000000000001E-7</c:v>
                </c:pt>
                <c:pt idx="4443">
                  <c:v>1.6320000000000001E-7</c:v>
                </c:pt>
                <c:pt idx="4444">
                  <c:v>1.6290000000000001E-7</c:v>
                </c:pt>
                <c:pt idx="4445">
                  <c:v>1.631E-7</c:v>
                </c:pt>
                <c:pt idx="4446">
                  <c:v>1.631E-7</c:v>
                </c:pt>
                <c:pt idx="4447">
                  <c:v>1.631E-7</c:v>
                </c:pt>
                <c:pt idx="4448">
                  <c:v>1.631E-7</c:v>
                </c:pt>
                <c:pt idx="4449">
                  <c:v>1.6320000000000001E-7</c:v>
                </c:pt>
                <c:pt idx="4450">
                  <c:v>1.6320000000000001E-7</c:v>
                </c:pt>
                <c:pt idx="4451">
                  <c:v>1.6320000000000001E-7</c:v>
                </c:pt>
                <c:pt idx="4452">
                  <c:v>1.6320000000000001E-7</c:v>
                </c:pt>
                <c:pt idx="4453">
                  <c:v>1.6339999999999999E-7</c:v>
                </c:pt>
                <c:pt idx="4454">
                  <c:v>1.6320000000000001E-7</c:v>
                </c:pt>
                <c:pt idx="4455">
                  <c:v>1.6339999999999999E-7</c:v>
                </c:pt>
                <c:pt idx="4456">
                  <c:v>1.6320000000000001E-7</c:v>
                </c:pt>
                <c:pt idx="4457">
                  <c:v>1.6320000000000001E-7</c:v>
                </c:pt>
                <c:pt idx="4458">
                  <c:v>1.6320000000000001E-7</c:v>
                </c:pt>
                <c:pt idx="4459">
                  <c:v>1.6339999999999999E-7</c:v>
                </c:pt>
                <c:pt idx="4460">
                  <c:v>1.6320000000000001E-7</c:v>
                </c:pt>
                <c:pt idx="4461">
                  <c:v>1.6339999999999999E-7</c:v>
                </c:pt>
                <c:pt idx="4462">
                  <c:v>1.6339999999999999E-7</c:v>
                </c:pt>
                <c:pt idx="4463">
                  <c:v>1.6369999999999999E-7</c:v>
                </c:pt>
                <c:pt idx="4464">
                  <c:v>1.635E-7</c:v>
                </c:pt>
                <c:pt idx="4465">
                  <c:v>1.6339999999999999E-7</c:v>
                </c:pt>
                <c:pt idx="4466">
                  <c:v>1.6339999999999999E-7</c:v>
                </c:pt>
                <c:pt idx="4467">
                  <c:v>1.6339999999999999E-7</c:v>
                </c:pt>
                <c:pt idx="4468">
                  <c:v>1.638E-7</c:v>
                </c:pt>
                <c:pt idx="4469">
                  <c:v>1.638E-7</c:v>
                </c:pt>
                <c:pt idx="4470">
                  <c:v>1.638E-7</c:v>
                </c:pt>
                <c:pt idx="4471">
                  <c:v>1.6409999999999999E-7</c:v>
                </c:pt>
                <c:pt idx="4472">
                  <c:v>1.6400000000000001E-7</c:v>
                </c:pt>
                <c:pt idx="4473">
                  <c:v>1.6369999999999999E-7</c:v>
                </c:pt>
                <c:pt idx="4474">
                  <c:v>1.638E-7</c:v>
                </c:pt>
                <c:pt idx="4475">
                  <c:v>1.6369999999999999E-7</c:v>
                </c:pt>
                <c:pt idx="4476">
                  <c:v>1.6400000000000001E-7</c:v>
                </c:pt>
                <c:pt idx="4477">
                  <c:v>1.6369999999999999E-7</c:v>
                </c:pt>
                <c:pt idx="4478">
                  <c:v>1.6400000000000001E-7</c:v>
                </c:pt>
                <c:pt idx="4479">
                  <c:v>1.6409999999999999E-7</c:v>
                </c:pt>
                <c:pt idx="4480">
                  <c:v>1.638E-7</c:v>
                </c:pt>
                <c:pt idx="4481">
                  <c:v>1.6409999999999999E-7</c:v>
                </c:pt>
                <c:pt idx="4482">
                  <c:v>1.6409999999999999E-7</c:v>
                </c:pt>
                <c:pt idx="4483">
                  <c:v>1.6409999999999999E-7</c:v>
                </c:pt>
                <c:pt idx="4484">
                  <c:v>1.638E-7</c:v>
                </c:pt>
                <c:pt idx="4485">
                  <c:v>1.6409999999999999E-7</c:v>
                </c:pt>
                <c:pt idx="4486">
                  <c:v>1.6409999999999999E-7</c:v>
                </c:pt>
                <c:pt idx="4487">
                  <c:v>1.6430000000000001E-7</c:v>
                </c:pt>
                <c:pt idx="4488">
                  <c:v>1.6430000000000001E-7</c:v>
                </c:pt>
                <c:pt idx="4489">
                  <c:v>1.6409999999999999E-7</c:v>
                </c:pt>
                <c:pt idx="4490">
                  <c:v>1.6409999999999999E-7</c:v>
                </c:pt>
                <c:pt idx="4491">
                  <c:v>1.6400000000000001E-7</c:v>
                </c:pt>
                <c:pt idx="4492">
                  <c:v>1.6430000000000001E-7</c:v>
                </c:pt>
                <c:pt idx="4493">
                  <c:v>1.6409999999999999E-7</c:v>
                </c:pt>
                <c:pt idx="4494">
                  <c:v>1.6439999999999999E-7</c:v>
                </c:pt>
                <c:pt idx="4495">
                  <c:v>1.6409999999999999E-7</c:v>
                </c:pt>
                <c:pt idx="4496">
                  <c:v>1.6439999999999999E-7</c:v>
                </c:pt>
                <c:pt idx="4497">
                  <c:v>1.6439999999999999E-7</c:v>
                </c:pt>
                <c:pt idx="4498">
                  <c:v>1.6439999999999999E-7</c:v>
                </c:pt>
                <c:pt idx="4499">
                  <c:v>1.6439999999999999E-7</c:v>
                </c:pt>
                <c:pt idx="4500">
                  <c:v>1.6430000000000001E-7</c:v>
                </c:pt>
                <c:pt idx="4501">
                  <c:v>1.6430000000000001E-7</c:v>
                </c:pt>
                <c:pt idx="4502">
                  <c:v>1.6439999999999999E-7</c:v>
                </c:pt>
                <c:pt idx="4503">
                  <c:v>1.6430000000000001E-7</c:v>
                </c:pt>
                <c:pt idx="4504">
                  <c:v>1.649E-7</c:v>
                </c:pt>
                <c:pt idx="4505">
                  <c:v>1.6439999999999999E-7</c:v>
                </c:pt>
                <c:pt idx="4506">
                  <c:v>1.6470000000000001E-7</c:v>
                </c:pt>
                <c:pt idx="4507">
                  <c:v>1.6439999999999999E-7</c:v>
                </c:pt>
                <c:pt idx="4508">
                  <c:v>1.6470000000000001E-7</c:v>
                </c:pt>
                <c:pt idx="4509">
                  <c:v>1.6439999999999999E-7</c:v>
                </c:pt>
                <c:pt idx="4510">
                  <c:v>1.6439999999999999E-7</c:v>
                </c:pt>
                <c:pt idx="4511">
                  <c:v>1.646E-7</c:v>
                </c:pt>
                <c:pt idx="4512">
                  <c:v>1.6470000000000001E-7</c:v>
                </c:pt>
                <c:pt idx="4513">
                  <c:v>1.6470000000000001E-7</c:v>
                </c:pt>
                <c:pt idx="4514">
                  <c:v>1.646E-7</c:v>
                </c:pt>
                <c:pt idx="4515">
                  <c:v>1.6470000000000001E-7</c:v>
                </c:pt>
                <c:pt idx="4516">
                  <c:v>1.646E-7</c:v>
                </c:pt>
                <c:pt idx="4517">
                  <c:v>1.649E-7</c:v>
                </c:pt>
                <c:pt idx="4518">
                  <c:v>1.649E-7</c:v>
                </c:pt>
                <c:pt idx="4519">
                  <c:v>1.646E-7</c:v>
                </c:pt>
                <c:pt idx="4520">
                  <c:v>1.6470000000000001E-7</c:v>
                </c:pt>
                <c:pt idx="4521">
                  <c:v>1.646E-7</c:v>
                </c:pt>
                <c:pt idx="4522">
                  <c:v>1.646E-7</c:v>
                </c:pt>
                <c:pt idx="4523">
                  <c:v>1.649E-7</c:v>
                </c:pt>
                <c:pt idx="4524">
                  <c:v>1.646E-7</c:v>
                </c:pt>
                <c:pt idx="4525">
                  <c:v>1.6500000000000001E-7</c:v>
                </c:pt>
                <c:pt idx="4526">
                  <c:v>1.646E-7</c:v>
                </c:pt>
                <c:pt idx="4527">
                  <c:v>1.646E-7</c:v>
                </c:pt>
                <c:pt idx="4528">
                  <c:v>1.6500000000000001E-7</c:v>
                </c:pt>
                <c:pt idx="4529">
                  <c:v>1.6470000000000001E-7</c:v>
                </c:pt>
                <c:pt idx="4530">
                  <c:v>1.646E-7</c:v>
                </c:pt>
                <c:pt idx="4531">
                  <c:v>1.649E-7</c:v>
                </c:pt>
                <c:pt idx="4532">
                  <c:v>1.649E-7</c:v>
                </c:pt>
                <c:pt idx="4533">
                  <c:v>1.6500000000000001E-7</c:v>
                </c:pt>
                <c:pt idx="4534">
                  <c:v>1.646E-7</c:v>
                </c:pt>
                <c:pt idx="4535">
                  <c:v>1.6470000000000001E-7</c:v>
                </c:pt>
                <c:pt idx="4536">
                  <c:v>1.6500000000000001E-7</c:v>
                </c:pt>
                <c:pt idx="4537">
                  <c:v>1.6500000000000001E-7</c:v>
                </c:pt>
                <c:pt idx="4538">
                  <c:v>1.652E-7</c:v>
                </c:pt>
                <c:pt idx="4539">
                  <c:v>1.649E-7</c:v>
                </c:pt>
                <c:pt idx="4540">
                  <c:v>1.652E-7</c:v>
                </c:pt>
                <c:pt idx="4541">
                  <c:v>1.652E-7</c:v>
                </c:pt>
                <c:pt idx="4542">
                  <c:v>1.6500000000000001E-7</c:v>
                </c:pt>
                <c:pt idx="4543">
                  <c:v>1.6470000000000001E-7</c:v>
                </c:pt>
                <c:pt idx="4544">
                  <c:v>1.6470000000000001E-7</c:v>
                </c:pt>
                <c:pt idx="4545">
                  <c:v>1.652E-7</c:v>
                </c:pt>
                <c:pt idx="4546">
                  <c:v>1.6500000000000001E-7</c:v>
                </c:pt>
                <c:pt idx="4547">
                  <c:v>1.6500000000000001E-7</c:v>
                </c:pt>
                <c:pt idx="4548">
                  <c:v>1.652E-7</c:v>
                </c:pt>
                <c:pt idx="4549">
                  <c:v>1.653E-7</c:v>
                </c:pt>
                <c:pt idx="4550">
                  <c:v>1.653E-7</c:v>
                </c:pt>
                <c:pt idx="4551">
                  <c:v>1.653E-7</c:v>
                </c:pt>
                <c:pt idx="4552">
                  <c:v>1.652E-7</c:v>
                </c:pt>
                <c:pt idx="4553">
                  <c:v>1.6500000000000001E-7</c:v>
                </c:pt>
                <c:pt idx="4554">
                  <c:v>1.653E-7</c:v>
                </c:pt>
                <c:pt idx="4555">
                  <c:v>1.652E-7</c:v>
                </c:pt>
                <c:pt idx="4556">
                  <c:v>1.653E-7</c:v>
                </c:pt>
                <c:pt idx="4557">
                  <c:v>1.653E-7</c:v>
                </c:pt>
                <c:pt idx="4558">
                  <c:v>1.653E-7</c:v>
                </c:pt>
                <c:pt idx="4559">
                  <c:v>1.6549999999999999E-7</c:v>
                </c:pt>
                <c:pt idx="4560">
                  <c:v>1.656E-7</c:v>
                </c:pt>
                <c:pt idx="4561">
                  <c:v>1.656E-7</c:v>
                </c:pt>
                <c:pt idx="4562">
                  <c:v>1.653E-7</c:v>
                </c:pt>
                <c:pt idx="4563">
                  <c:v>1.6549999999999999E-7</c:v>
                </c:pt>
                <c:pt idx="4564">
                  <c:v>1.653E-7</c:v>
                </c:pt>
                <c:pt idx="4565">
                  <c:v>1.656E-7</c:v>
                </c:pt>
                <c:pt idx="4566">
                  <c:v>1.6549999999999999E-7</c:v>
                </c:pt>
                <c:pt idx="4567">
                  <c:v>1.653E-7</c:v>
                </c:pt>
                <c:pt idx="4568">
                  <c:v>1.653E-7</c:v>
                </c:pt>
                <c:pt idx="4569">
                  <c:v>1.653E-7</c:v>
                </c:pt>
                <c:pt idx="4570">
                  <c:v>1.653E-7</c:v>
                </c:pt>
                <c:pt idx="4571">
                  <c:v>1.653E-7</c:v>
                </c:pt>
                <c:pt idx="4572">
                  <c:v>1.6549999999999999E-7</c:v>
                </c:pt>
                <c:pt idx="4573">
                  <c:v>1.653E-7</c:v>
                </c:pt>
                <c:pt idx="4574">
                  <c:v>1.656E-7</c:v>
                </c:pt>
                <c:pt idx="4575">
                  <c:v>1.656E-7</c:v>
                </c:pt>
                <c:pt idx="4576">
                  <c:v>1.653E-7</c:v>
                </c:pt>
                <c:pt idx="4577">
                  <c:v>1.653E-7</c:v>
                </c:pt>
                <c:pt idx="4578">
                  <c:v>1.6570000000000001E-7</c:v>
                </c:pt>
                <c:pt idx="4579">
                  <c:v>1.656E-7</c:v>
                </c:pt>
                <c:pt idx="4580">
                  <c:v>1.656E-7</c:v>
                </c:pt>
                <c:pt idx="4581">
                  <c:v>1.6549999999999999E-7</c:v>
                </c:pt>
                <c:pt idx="4582">
                  <c:v>1.656E-7</c:v>
                </c:pt>
                <c:pt idx="4583">
                  <c:v>1.656E-7</c:v>
                </c:pt>
                <c:pt idx="4584">
                  <c:v>1.656E-7</c:v>
                </c:pt>
                <c:pt idx="4585">
                  <c:v>1.6570000000000001E-7</c:v>
                </c:pt>
                <c:pt idx="4586">
                  <c:v>1.659E-7</c:v>
                </c:pt>
                <c:pt idx="4587">
                  <c:v>1.656E-7</c:v>
                </c:pt>
                <c:pt idx="4588">
                  <c:v>1.656E-7</c:v>
                </c:pt>
                <c:pt idx="4589">
                  <c:v>1.6570000000000001E-7</c:v>
                </c:pt>
                <c:pt idx="4590">
                  <c:v>1.659E-7</c:v>
                </c:pt>
                <c:pt idx="4591">
                  <c:v>1.66E-7</c:v>
                </c:pt>
                <c:pt idx="4592">
                  <c:v>1.6619999999999999E-7</c:v>
                </c:pt>
                <c:pt idx="4593">
                  <c:v>1.659E-7</c:v>
                </c:pt>
                <c:pt idx="4594">
                  <c:v>1.6619999999999999E-7</c:v>
                </c:pt>
                <c:pt idx="4595">
                  <c:v>1.659E-7</c:v>
                </c:pt>
                <c:pt idx="4596">
                  <c:v>1.6619999999999999E-7</c:v>
                </c:pt>
                <c:pt idx="4597">
                  <c:v>1.659E-7</c:v>
                </c:pt>
                <c:pt idx="4598">
                  <c:v>1.663E-7</c:v>
                </c:pt>
                <c:pt idx="4599">
                  <c:v>1.663E-7</c:v>
                </c:pt>
                <c:pt idx="4600">
                  <c:v>1.656E-7</c:v>
                </c:pt>
                <c:pt idx="4601">
                  <c:v>1.66E-7</c:v>
                </c:pt>
                <c:pt idx="4602">
                  <c:v>1.663E-7</c:v>
                </c:pt>
                <c:pt idx="4603">
                  <c:v>1.66E-7</c:v>
                </c:pt>
                <c:pt idx="4604">
                  <c:v>1.66E-7</c:v>
                </c:pt>
                <c:pt idx="4605">
                  <c:v>1.6649999999999999E-7</c:v>
                </c:pt>
                <c:pt idx="4606">
                  <c:v>1.6619999999999999E-7</c:v>
                </c:pt>
                <c:pt idx="4607">
                  <c:v>1.6619999999999999E-7</c:v>
                </c:pt>
                <c:pt idx="4608">
                  <c:v>1.666E-7</c:v>
                </c:pt>
                <c:pt idx="4609">
                  <c:v>1.663E-7</c:v>
                </c:pt>
                <c:pt idx="4610">
                  <c:v>1.663E-7</c:v>
                </c:pt>
                <c:pt idx="4611">
                  <c:v>1.6619999999999999E-7</c:v>
                </c:pt>
                <c:pt idx="4612">
                  <c:v>1.6649999999999999E-7</c:v>
                </c:pt>
                <c:pt idx="4613">
                  <c:v>1.663E-7</c:v>
                </c:pt>
                <c:pt idx="4614">
                  <c:v>1.666E-7</c:v>
                </c:pt>
                <c:pt idx="4615">
                  <c:v>1.6649999999999999E-7</c:v>
                </c:pt>
                <c:pt idx="4616">
                  <c:v>1.6649999999999999E-7</c:v>
                </c:pt>
                <c:pt idx="4617">
                  <c:v>1.6649999999999999E-7</c:v>
                </c:pt>
                <c:pt idx="4618">
                  <c:v>1.6649999999999999E-7</c:v>
                </c:pt>
                <c:pt idx="4619">
                  <c:v>1.663E-7</c:v>
                </c:pt>
                <c:pt idx="4620">
                  <c:v>1.6680000000000001E-7</c:v>
                </c:pt>
                <c:pt idx="4621">
                  <c:v>1.6649999999999999E-7</c:v>
                </c:pt>
                <c:pt idx="4622">
                  <c:v>1.666E-7</c:v>
                </c:pt>
                <c:pt idx="4623">
                  <c:v>1.666E-7</c:v>
                </c:pt>
                <c:pt idx="4624">
                  <c:v>1.666E-7</c:v>
                </c:pt>
                <c:pt idx="4625">
                  <c:v>1.666E-7</c:v>
                </c:pt>
                <c:pt idx="4626">
                  <c:v>1.6680000000000001E-7</c:v>
                </c:pt>
                <c:pt idx="4627">
                  <c:v>1.666E-7</c:v>
                </c:pt>
                <c:pt idx="4628">
                  <c:v>1.6680000000000001E-7</c:v>
                </c:pt>
                <c:pt idx="4629">
                  <c:v>1.6680000000000001E-7</c:v>
                </c:pt>
                <c:pt idx="4630">
                  <c:v>1.666E-7</c:v>
                </c:pt>
                <c:pt idx="4631">
                  <c:v>1.6719999999999999E-7</c:v>
                </c:pt>
                <c:pt idx="4632">
                  <c:v>1.6680000000000001E-7</c:v>
                </c:pt>
                <c:pt idx="4633">
                  <c:v>1.6680000000000001E-7</c:v>
                </c:pt>
                <c:pt idx="4634">
                  <c:v>1.6680000000000001E-7</c:v>
                </c:pt>
                <c:pt idx="4635">
                  <c:v>1.6689999999999999E-7</c:v>
                </c:pt>
                <c:pt idx="4636">
                  <c:v>1.6710000000000001E-7</c:v>
                </c:pt>
                <c:pt idx="4637">
                  <c:v>1.6689999999999999E-7</c:v>
                </c:pt>
                <c:pt idx="4638">
                  <c:v>1.6710000000000001E-7</c:v>
                </c:pt>
                <c:pt idx="4639">
                  <c:v>1.6689999999999999E-7</c:v>
                </c:pt>
                <c:pt idx="4640">
                  <c:v>1.6710000000000001E-7</c:v>
                </c:pt>
                <c:pt idx="4641">
                  <c:v>1.6689999999999999E-7</c:v>
                </c:pt>
                <c:pt idx="4642">
                  <c:v>1.6680000000000001E-7</c:v>
                </c:pt>
                <c:pt idx="4643">
                  <c:v>1.6719999999999999E-7</c:v>
                </c:pt>
                <c:pt idx="4644">
                  <c:v>1.6710000000000001E-7</c:v>
                </c:pt>
                <c:pt idx="4645">
                  <c:v>1.6710000000000001E-7</c:v>
                </c:pt>
                <c:pt idx="4646">
                  <c:v>1.6710000000000001E-7</c:v>
                </c:pt>
                <c:pt idx="4647">
                  <c:v>1.6750000000000001E-7</c:v>
                </c:pt>
                <c:pt idx="4648">
                  <c:v>1.674E-7</c:v>
                </c:pt>
                <c:pt idx="4649">
                  <c:v>1.6750000000000001E-7</c:v>
                </c:pt>
                <c:pt idx="4650">
                  <c:v>1.674E-7</c:v>
                </c:pt>
                <c:pt idx="4651">
                  <c:v>1.674E-7</c:v>
                </c:pt>
                <c:pt idx="4652">
                  <c:v>1.674E-7</c:v>
                </c:pt>
                <c:pt idx="4653">
                  <c:v>1.6750000000000001E-7</c:v>
                </c:pt>
                <c:pt idx="4654">
                  <c:v>1.6780000000000001E-7</c:v>
                </c:pt>
                <c:pt idx="4655">
                  <c:v>1.6780000000000001E-7</c:v>
                </c:pt>
                <c:pt idx="4656">
                  <c:v>1.6750000000000001E-7</c:v>
                </c:pt>
                <c:pt idx="4657">
                  <c:v>1.677E-7</c:v>
                </c:pt>
                <c:pt idx="4658">
                  <c:v>1.677E-7</c:v>
                </c:pt>
                <c:pt idx="4659">
                  <c:v>1.677E-7</c:v>
                </c:pt>
                <c:pt idx="4660">
                  <c:v>1.6750000000000001E-7</c:v>
                </c:pt>
                <c:pt idx="4661">
                  <c:v>1.6750000000000001E-7</c:v>
                </c:pt>
                <c:pt idx="4662">
                  <c:v>1.6780000000000001E-7</c:v>
                </c:pt>
                <c:pt idx="4663">
                  <c:v>1.677E-7</c:v>
                </c:pt>
                <c:pt idx="4664">
                  <c:v>1.6750000000000001E-7</c:v>
                </c:pt>
                <c:pt idx="4665">
                  <c:v>1.6780000000000001E-7</c:v>
                </c:pt>
                <c:pt idx="4666">
                  <c:v>1.677E-7</c:v>
                </c:pt>
                <c:pt idx="4667">
                  <c:v>1.6780000000000001E-7</c:v>
                </c:pt>
                <c:pt idx="4668">
                  <c:v>1.677E-7</c:v>
                </c:pt>
                <c:pt idx="4669">
                  <c:v>1.6780000000000001E-7</c:v>
                </c:pt>
                <c:pt idx="4670">
                  <c:v>1.6780000000000001E-7</c:v>
                </c:pt>
                <c:pt idx="4671">
                  <c:v>1.677E-7</c:v>
                </c:pt>
                <c:pt idx="4672">
                  <c:v>1.6780000000000001E-7</c:v>
                </c:pt>
                <c:pt idx="4673">
                  <c:v>1.6780000000000001E-7</c:v>
                </c:pt>
                <c:pt idx="4674">
                  <c:v>1.677E-7</c:v>
                </c:pt>
                <c:pt idx="4675">
                  <c:v>1.6780000000000001E-7</c:v>
                </c:pt>
                <c:pt idx="4676">
                  <c:v>1.6780000000000001E-7</c:v>
                </c:pt>
                <c:pt idx="4677">
                  <c:v>1.68E-7</c:v>
                </c:pt>
                <c:pt idx="4678">
                  <c:v>1.68E-7</c:v>
                </c:pt>
                <c:pt idx="4679">
                  <c:v>1.68E-7</c:v>
                </c:pt>
                <c:pt idx="4680">
                  <c:v>1.68E-7</c:v>
                </c:pt>
                <c:pt idx="4681">
                  <c:v>1.681E-7</c:v>
                </c:pt>
                <c:pt idx="4682">
                  <c:v>1.68E-7</c:v>
                </c:pt>
                <c:pt idx="4683">
                  <c:v>1.68E-7</c:v>
                </c:pt>
                <c:pt idx="4684">
                  <c:v>1.681E-7</c:v>
                </c:pt>
                <c:pt idx="4685">
                  <c:v>1.68E-7</c:v>
                </c:pt>
                <c:pt idx="4686">
                  <c:v>1.6829999999999999E-7</c:v>
                </c:pt>
                <c:pt idx="4687">
                  <c:v>1.681E-7</c:v>
                </c:pt>
                <c:pt idx="4688">
                  <c:v>1.681E-7</c:v>
                </c:pt>
                <c:pt idx="4689">
                  <c:v>1.6859999999999999E-7</c:v>
                </c:pt>
                <c:pt idx="4690">
                  <c:v>1.681E-7</c:v>
                </c:pt>
                <c:pt idx="4691">
                  <c:v>1.681E-7</c:v>
                </c:pt>
                <c:pt idx="4692">
                  <c:v>1.6829999999999999E-7</c:v>
                </c:pt>
                <c:pt idx="4693">
                  <c:v>1.6829999999999999E-7</c:v>
                </c:pt>
                <c:pt idx="4694">
                  <c:v>1.6859999999999999E-7</c:v>
                </c:pt>
                <c:pt idx="4695">
                  <c:v>1.684E-7</c:v>
                </c:pt>
                <c:pt idx="4696">
                  <c:v>1.6859999999999999E-7</c:v>
                </c:pt>
                <c:pt idx="4697">
                  <c:v>1.6859999999999999E-7</c:v>
                </c:pt>
                <c:pt idx="4698">
                  <c:v>1.6859999999999999E-7</c:v>
                </c:pt>
                <c:pt idx="4699">
                  <c:v>1.6859999999999999E-7</c:v>
                </c:pt>
                <c:pt idx="4700">
                  <c:v>1.684E-7</c:v>
                </c:pt>
                <c:pt idx="4701">
                  <c:v>1.6890000000000001E-7</c:v>
                </c:pt>
                <c:pt idx="4702">
                  <c:v>1.687E-7</c:v>
                </c:pt>
                <c:pt idx="4703">
                  <c:v>1.6890000000000001E-7</c:v>
                </c:pt>
                <c:pt idx="4704">
                  <c:v>1.6890000000000001E-7</c:v>
                </c:pt>
                <c:pt idx="4705">
                  <c:v>1.6859999999999999E-7</c:v>
                </c:pt>
                <c:pt idx="4706">
                  <c:v>1.6890000000000001E-7</c:v>
                </c:pt>
                <c:pt idx="4707">
                  <c:v>1.6890000000000001E-7</c:v>
                </c:pt>
                <c:pt idx="4708">
                  <c:v>1.6890000000000001E-7</c:v>
                </c:pt>
                <c:pt idx="4709">
                  <c:v>1.6899999999999999E-7</c:v>
                </c:pt>
                <c:pt idx="4710">
                  <c:v>1.687E-7</c:v>
                </c:pt>
                <c:pt idx="4711">
                  <c:v>1.6920000000000001E-7</c:v>
                </c:pt>
                <c:pt idx="4712">
                  <c:v>1.6899999999999999E-7</c:v>
                </c:pt>
                <c:pt idx="4713">
                  <c:v>1.6890000000000001E-7</c:v>
                </c:pt>
                <c:pt idx="4714">
                  <c:v>1.6920000000000001E-7</c:v>
                </c:pt>
                <c:pt idx="4715">
                  <c:v>1.6920000000000001E-7</c:v>
                </c:pt>
                <c:pt idx="4716">
                  <c:v>1.6920000000000001E-7</c:v>
                </c:pt>
                <c:pt idx="4717">
                  <c:v>1.6899999999999999E-7</c:v>
                </c:pt>
                <c:pt idx="4718">
                  <c:v>1.6920000000000001E-7</c:v>
                </c:pt>
                <c:pt idx="4719">
                  <c:v>1.6929999999999999E-7</c:v>
                </c:pt>
                <c:pt idx="4720">
                  <c:v>1.6899999999999999E-7</c:v>
                </c:pt>
                <c:pt idx="4721">
                  <c:v>1.6899999999999999E-7</c:v>
                </c:pt>
                <c:pt idx="4722">
                  <c:v>1.6899999999999999E-7</c:v>
                </c:pt>
                <c:pt idx="4723">
                  <c:v>1.6899999999999999E-7</c:v>
                </c:pt>
                <c:pt idx="4724">
                  <c:v>1.6899999999999999E-7</c:v>
                </c:pt>
                <c:pt idx="4725">
                  <c:v>1.6920000000000001E-7</c:v>
                </c:pt>
                <c:pt idx="4726">
                  <c:v>1.6899999999999999E-7</c:v>
                </c:pt>
                <c:pt idx="4727">
                  <c:v>1.6899999999999999E-7</c:v>
                </c:pt>
                <c:pt idx="4728">
                  <c:v>1.6920000000000001E-7</c:v>
                </c:pt>
                <c:pt idx="4729">
                  <c:v>1.6920000000000001E-7</c:v>
                </c:pt>
                <c:pt idx="4730">
                  <c:v>1.6920000000000001E-7</c:v>
                </c:pt>
                <c:pt idx="4731">
                  <c:v>1.6929999999999999E-7</c:v>
                </c:pt>
                <c:pt idx="4732">
                  <c:v>1.6929999999999999E-7</c:v>
                </c:pt>
                <c:pt idx="4733">
                  <c:v>1.6920000000000001E-7</c:v>
                </c:pt>
                <c:pt idx="4734">
                  <c:v>1.6920000000000001E-7</c:v>
                </c:pt>
                <c:pt idx="4735">
                  <c:v>1.6929999999999999E-7</c:v>
                </c:pt>
                <c:pt idx="4736">
                  <c:v>1.6920000000000001E-7</c:v>
                </c:pt>
                <c:pt idx="4737">
                  <c:v>1.695E-7</c:v>
                </c:pt>
                <c:pt idx="4738">
                  <c:v>1.6929999999999999E-7</c:v>
                </c:pt>
                <c:pt idx="4739">
                  <c:v>1.6960000000000001E-7</c:v>
                </c:pt>
                <c:pt idx="4740">
                  <c:v>1.6929999999999999E-7</c:v>
                </c:pt>
                <c:pt idx="4741">
                  <c:v>1.695E-7</c:v>
                </c:pt>
                <c:pt idx="4742">
                  <c:v>1.6929999999999999E-7</c:v>
                </c:pt>
                <c:pt idx="4743">
                  <c:v>1.6960000000000001E-7</c:v>
                </c:pt>
                <c:pt idx="4744">
                  <c:v>1.6960000000000001E-7</c:v>
                </c:pt>
                <c:pt idx="4745">
                  <c:v>1.695E-7</c:v>
                </c:pt>
                <c:pt idx="4746">
                  <c:v>1.6960000000000001E-7</c:v>
                </c:pt>
                <c:pt idx="4747">
                  <c:v>1.695E-7</c:v>
                </c:pt>
                <c:pt idx="4748">
                  <c:v>1.695E-7</c:v>
                </c:pt>
                <c:pt idx="4749">
                  <c:v>1.698E-7</c:v>
                </c:pt>
                <c:pt idx="4750">
                  <c:v>1.698E-7</c:v>
                </c:pt>
                <c:pt idx="4751">
                  <c:v>1.6990000000000001E-7</c:v>
                </c:pt>
                <c:pt idx="4752">
                  <c:v>1.698E-7</c:v>
                </c:pt>
                <c:pt idx="4753">
                  <c:v>1.6960000000000001E-7</c:v>
                </c:pt>
                <c:pt idx="4754">
                  <c:v>1.6990000000000001E-7</c:v>
                </c:pt>
                <c:pt idx="4755">
                  <c:v>1.698E-7</c:v>
                </c:pt>
                <c:pt idx="4756">
                  <c:v>1.6990000000000001E-7</c:v>
                </c:pt>
                <c:pt idx="4757">
                  <c:v>1.6990000000000001E-7</c:v>
                </c:pt>
                <c:pt idx="4758">
                  <c:v>1.698E-7</c:v>
                </c:pt>
                <c:pt idx="4759">
                  <c:v>1.6990000000000001E-7</c:v>
                </c:pt>
                <c:pt idx="4760">
                  <c:v>1.695E-7</c:v>
                </c:pt>
                <c:pt idx="4761">
                  <c:v>1.698E-7</c:v>
                </c:pt>
                <c:pt idx="4762">
                  <c:v>1.6990000000000001E-7</c:v>
                </c:pt>
                <c:pt idx="4763">
                  <c:v>1.7009999999999999E-7</c:v>
                </c:pt>
                <c:pt idx="4764">
                  <c:v>1.6990000000000001E-7</c:v>
                </c:pt>
                <c:pt idx="4765">
                  <c:v>1.702E-7</c:v>
                </c:pt>
                <c:pt idx="4766">
                  <c:v>1.7009999999999999E-7</c:v>
                </c:pt>
                <c:pt idx="4767">
                  <c:v>1.7039999999999999E-7</c:v>
                </c:pt>
                <c:pt idx="4768">
                  <c:v>1.6990000000000001E-7</c:v>
                </c:pt>
                <c:pt idx="4769">
                  <c:v>1.7009999999999999E-7</c:v>
                </c:pt>
                <c:pt idx="4770">
                  <c:v>1.7039999999999999E-7</c:v>
                </c:pt>
                <c:pt idx="4771">
                  <c:v>1.6990000000000001E-7</c:v>
                </c:pt>
                <c:pt idx="4772">
                  <c:v>1.702E-7</c:v>
                </c:pt>
                <c:pt idx="4773">
                  <c:v>1.6990000000000001E-7</c:v>
                </c:pt>
                <c:pt idx="4774">
                  <c:v>1.7009999999999999E-7</c:v>
                </c:pt>
                <c:pt idx="4775">
                  <c:v>1.702E-7</c:v>
                </c:pt>
                <c:pt idx="4776">
                  <c:v>1.7039999999999999E-7</c:v>
                </c:pt>
                <c:pt idx="4777">
                  <c:v>1.702E-7</c:v>
                </c:pt>
                <c:pt idx="4778">
                  <c:v>1.7039999999999999E-7</c:v>
                </c:pt>
                <c:pt idx="4779">
                  <c:v>1.705E-7</c:v>
                </c:pt>
                <c:pt idx="4780">
                  <c:v>1.7039999999999999E-7</c:v>
                </c:pt>
                <c:pt idx="4781">
                  <c:v>1.709E-7</c:v>
                </c:pt>
                <c:pt idx="4782">
                  <c:v>1.702E-7</c:v>
                </c:pt>
                <c:pt idx="4783">
                  <c:v>1.705E-7</c:v>
                </c:pt>
                <c:pt idx="4784">
                  <c:v>1.7039999999999999E-7</c:v>
                </c:pt>
                <c:pt idx="4785">
                  <c:v>1.705E-7</c:v>
                </c:pt>
                <c:pt idx="4786">
                  <c:v>1.7039999999999999E-7</c:v>
                </c:pt>
                <c:pt idx="4787">
                  <c:v>1.7039999999999999E-7</c:v>
                </c:pt>
                <c:pt idx="4788">
                  <c:v>1.7039999999999999E-7</c:v>
                </c:pt>
                <c:pt idx="4789">
                  <c:v>1.7070000000000001E-7</c:v>
                </c:pt>
                <c:pt idx="4790">
                  <c:v>1.7039999999999999E-7</c:v>
                </c:pt>
                <c:pt idx="4791">
                  <c:v>1.705E-7</c:v>
                </c:pt>
                <c:pt idx="4792">
                  <c:v>1.705E-7</c:v>
                </c:pt>
                <c:pt idx="4793">
                  <c:v>1.705E-7</c:v>
                </c:pt>
                <c:pt idx="4794">
                  <c:v>1.7039999999999999E-7</c:v>
                </c:pt>
                <c:pt idx="4795">
                  <c:v>1.705E-7</c:v>
                </c:pt>
                <c:pt idx="4796">
                  <c:v>1.705E-7</c:v>
                </c:pt>
                <c:pt idx="4797">
                  <c:v>1.7070000000000001E-7</c:v>
                </c:pt>
                <c:pt idx="4798">
                  <c:v>1.7070000000000001E-7</c:v>
                </c:pt>
                <c:pt idx="4799">
                  <c:v>1.705E-7</c:v>
                </c:pt>
                <c:pt idx="4800">
                  <c:v>1.709E-7</c:v>
                </c:pt>
                <c:pt idx="4801">
                  <c:v>1.7070000000000001E-7</c:v>
                </c:pt>
                <c:pt idx="4802">
                  <c:v>1.709E-7</c:v>
                </c:pt>
                <c:pt idx="4803">
                  <c:v>1.709E-7</c:v>
                </c:pt>
                <c:pt idx="4804">
                  <c:v>1.709E-7</c:v>
                </c:pt>
                <c:pt idx="4805">
                  <c:v>1.709E-7</c:v>
                </c:pt>
                <c:pt idx="4806">
                  <c:v>1.7100000000000001E-7</c:v>
                </c:pt>
                <c:pt idx="4807">
                  <c:v>1.7100000000000001E-7</c:v>
                </c:pt>
                <c:pt idx="4808">
                  <c:v>1.712E-7</c:v>
                </c:pt>
                <c:pt idx="4809">
                  <c:v>1.712E-7</c:v>
                </c:pt>
                <c:pt idx="4810">
                  <c:v>1.712E-7</c:v>
                </c:pt>
                <c:pt idx="4811">
                  <c:v>1.7100000000000001E-7</c:v>
                </c:pt>
                <c:pt idx="4812">
                  <c:v>1.7070000000000001E-7</c:v>
                </c:pt>
                <c:pt idx="4813">
                  <c:v>1.7100000000000001E-7</c:v>
                </c:pt>
                <c:pt idx="4814">
                  <c:v>1.709E-7</c:v>
                </c:pt>
                <c:pt idx="4815">
                  <c:v>1.7100000000000001E-7</c:v>
                </c:pt>
                <c:pt idx="4816">
                  <c:v>1.712E-7</c:v>
                </c:pt>
                <c:pt idx="4817">
                  <c:v>1.712E-7</c:v>
                </c:pt>
                <c:pt idx="4818">
                  <c:v>1.7100000000000001E-7</c:v>
                </c:pt>
                <c:pt idx="4819">
                  <c:v>1.712E-7</c:v>
                </c:pt>
                <c:pt idx="4820">
                  <c:v>1.712E-7</c:v>
                </c:pt>
                <c:pt idx="4821">
                  <c:v>1.7130000000000001E-7</c:v>
                </c:pt>
                <c:pt idx="4822">
                  <c:v>1.712E-7</c:v>
                </c:pt>
                <c:pt idx="4823">
                  <c:v>1.7130000000000001E-7</c:v>
                </c:pt>
                <c:pt idx="4824">
                  <c:v>1.712E-7</c:v>
                </c:pt>
                <c:pt idx="4825">
                  <c:v>1.7149999999999999E-7</c:v>
                </c:pt>
                <c:pt idx="4826">
                  <c:v>1.716E-7</c:v>
                </c:pt>
                <c:pt idx="4827">
                  <c:v>1.7130000000000001E-7</c:v>
                </c:pt>
                <c:pt idx="4828">
                  <c:v>1.7149999999999999E-7</c:v>
                </c:pt>
                <c:pt idx="4829">
                  <c:v>1.7149999999999999E-7</c:v>
                </c:pt>
                <c:pt idx="4830">
                  <c:v>1.7149999999999999E-7</c:v>
                </c:pt>
                <c:pt idx="4831">
                  <c:v>1.716E-7</c:v>
                </c:pt>
                <c:pt idx="4832">
                  <c:v>1.7179999999999999E-7</c:v>
                </c:pt>
                <c:pt idx="4833">
                  <c:v>1.7179999999999999E-7</c:v>
                </c:pt>
                <c:pt idx="4834">
                  <c:v>1.7130000000000001E-7</c:v>
                </c:pt>
                <c:pt idx="4835">
                  <c:v>1.7149999999999999E-7</c:v>
                </c:pt>
                <c:pt idx="4836">
                  <c:v>1.7149999999999999E-7</c:v>
                </c:pt>
                <c:pt idx="4837">
                  <c:v>1.7149999999999999E-7</c:v>
                </c:pt>
                <c:pt idx="4838">
                  <c:v>1.7149999999999999E-7</c:v>
                </c:pt>
                <c:pt idx="4839">
                  <c:v>1.7179999999999999E-7</c:v>
                </c:pt>
                <c:pt idx="4840">
                  <c:v>1.7149999999999999E-7</c:v>
                </c:pt>
                <c:pt idx="4841">
                  <c:v>1.716E-7</c:v>
                </c:pt>
                <c:pt idx="4842">
                  <c:v>1.7149999999999999E-7</c:v>
                </c:pt>
                <c:pt idx="4843">
                  <c:v>1.716E-7</c:v>
                </c:pt>
                <c:pt idx="4844">
                  <c:v>1.7149999999999999E-7</c:v>
                </c:pt>
                <c:pt idx="4845">
                  <c:v>1.7179999999999999E-7</c:v>
                </c:pt>
                <c:pt idx="4846">
                  <c:v>1.7149999999999999E-7</c:v>
                </c:pt>
                <c:pt idx="4847">
                  <c:v>1.7149999999999999E-7</c:v>
                </c:pt>
                <c:pt idx="4848">
                  <c:v>1.7179999999999999E-7</c:v>
                </c:pt>
                <c:pt idx="4849">
                  <c:v>1.716E-7</c:v>
                </c:pt>
                <c:pt idx="4850">
                  <c:v>1.716E-7</c:v>
                </c:pt>
                <c:pt idx="4851">
                  <c:v>1.7179999999999999E-7</c:v>
                </c:pt>
                <c:pt idx="4852">
                  <c:v>1.716E-7</c:v>
                </c:pt>
                <c:pt idx="4853">
                  <c:v>1.7179999999999999E-7</c:v>
                </c:pt>
                <c:pt idx="4854">
                  <c:v>1.72E-7</c:v>
                </c:pt>
                <c:pt idx="4855">
                  <c:v>1.7179999999999999E-7</c:v>
                </c:pt>
                <c:pt idx="4856">
                  <c:v>1.7210000000000001E-7</c:v>
                </c:pt>
                <c:pt idx="4857">
                  <c:v>1.7210000000000001E-7</c:v>
                </c:pt>
                <c:pt idx="4858">
                  <c:v>1.72E-7</c:v>
                </c:pt>
                <c:pt idx="4859">
                  <c:v>1.72E-7</c:v>
                </c:pt>
                <c:pt idx="4860">
                  <c:v>1.7210000000000001E-7</c:v>
                </c:pt>
                <c:pt idx="4861">
                  <c:v>1.7179999999999999E-7</c:v>
                </c:pt>
                <c:pt idx="4862">
                  <c:v>1.72E-7</c:v>
                </c:pt>
                <c:pt idx="4863">
                  <c:v>1.7210000000000001E-7</c:v>
                </c:pt>
                <c:pt idx="4864">
                  <c:v>1.7179999999999999E-7</c:v>
                </c:pt>
                <c:pt idx="4865">
                  <c:v>1.7179999999999999E-7</c:v>
                </c:pt>
                <c:pt idx="4866">
                  <c:v>1.7210000000000001E-7</c:v>
                </c:pt>
                <c:pt idx="4867">
                  <c:v>1.7179999999999999E-7</c:v>
                </c:pt>
                <c:pt idx="4868">
                  <c:v>1.72E-7</c:v>
                </c:pt>
                <c:pt idx="4869">
                  <c:v>1.7210000000000001E-7</c:v>
                </c:pt>
                <c:pt idx="4870">
                  <c:v>1.7210000000000001E-7</c:v>
                </c:pt>
                <c:pt idx="4871">
                  <c:v>1.72E-7</c:v>
                </c:pt>
                <c:pt idx="4872">
                  <c:v>1.7210000000000001E-7</c:v>
                </c:pt>
                <c:pt idx="4873">
                  <c:v>1.7179999999999999E-7</c:v>
                </c:pt>
                <c:pt idx="4874">
                  <c:v>1.7210000000000001E-7</c:v>
                </c:pt>
                <c:pt idx="4875">
                  <c:v>1.7210000000000001E-7</c:v>
                </c:pt>
                <c:pt idx="4876">
                  <c:v>1.723E-7</c:v>
                </c:pt>
                <c:pt idx="4877">
                  <c:v>1.723E-7</c:v>
                </c:pt>
                <c:pt idx="4878">
                  <c:v>1.723E-7</c:v>
                </c:pt>
                <c:pt idx="4879">
                  <c:v>1.726E-7</c:v>
                </c:pt>
                <c:pt idx="4880">
                  <c:v>1.7210000000000001E-7</c:v>
                </c:pt>
                <c:pt idx="4881">
                  <c:v>1.726E-7</c:v>
                </c:pt>
                <c:pt idx="4882">
                  <c:v>1.723E-7</c:v>
                </c:pt>
                <c:pt idx="4883">
                  <c:v>1.7240000000000001E-7</c:v>
                </c:pt>
                <c:pt idx="4884">
                  <c:v>1.7240000000000001E-7</c:v>
                </c:pt>
                <c:pt idx="4885">
                  <c:v>1.726E-7</c:v>
                </c:pt>
                <c:pt idx="4886">
                  <c:v>1.7240000000000001E-7</c:v>
                </c:pt>
                <c:pt idx="4887">
                  <c:v>1.726E-7</c:v>
                </c:pt>
                <c:pt idx="4888">
                  <c:v>1.726E-7</c:v>
                </c:pt>
                <c:pt idx="4889">
                  <c:v>1.726E-7</c:v>
                </c:pt>
                <c:pt idx="4890">
                  <c:v>1.7240000000000001E-7</c:v>
                </c:pt>
                <c:pt idx="4891">
                  <c:v>1.7240000000000001E-7</c:v>
                </c:pt>
                <c:pt idx="4892">
                  <c:v>1.727E-7</c:v>
                </c:pt>
                <c:pt idx="4893">
                  <c:v>1.727E-7</c:v>
                </c:pt>
                <c:pt idx="4894">
                  <c:v>1.727E-7</c:v>
                </c:pt>
                <c:pt idx="4895">
                  <c:v>1.727E-7</c:v>
                </c:pt>
                <c:pt idx="4896">
                  <c:v>1.7289999999999999E-7</c:v>
                </c:pt>
                <c:pt idx="4897">
                  <c:v>1.726E-7</c:v>
                </c:pt>
                <c:pt idx="4898">
                  <c:v>1.7289999999999999E-7</c:v>
                </c:pt>
                <c:pt idx="4899">
                  <c:v>1.727E-7</c:v>
                </c:pt>
                <c:pt idx="4900">
                  <c:v>1.727E-7</c:v>
                </c:pt>
                <c:pt idx="4901">
                  <c:v>1.726E-7</c:v>
                </c:pt>
                <c:pt idx="4902">
                  <c:v>1.727E-7</c:v>
                </c:pt>
                <c:pt idx="4903">
                  <c:v>1.727E-7</c:v>
                </c:pt>
                <c:pt idx="4904">
                  <c:v>1.7289999999999999E-7</c:v>
                </c:pt>
                <c:pt idx="4905">
                  <c:v>1.7289999999999999E-7</c:v>
                </c:pt>
                <c:pt idx="4906">
                  <c:v>1.7289999999999999E-7</c:v>
                </c:pt>
                <c:pt idx="4907">
                  <c:v>1.727E-7</c:v>
                </c:pt>
                <c:pt idx="4908">
                  <c:v>1.7289999999999999E-7</c:v>
                </c:pt>
                <c:pt idx="4909">
                  <c:v>1.727E-7</c:v>
                </c:pt>
                <c:pt idx="4910">
                  <c:v>1.7319999999999999E-7</c:v>
                </c:pt>
                <c:pt idx="4911">
                  <c:v>1.7310000000000001E-7</c:v>
                </c:pt>
                <c:pt idx="4912">
                  <c:v>1.7289999999999999E-7</c:v>
                </c:pt>
                <c:pt idx="4913">
                  <c:v>1.734E-7</c:v>
                </c:pt>
                <c:pt idx="4914">
                  <c:v>1.7310000000000001E-7</c:v>
                </c:pt>
                <c:pt idx="4915">
                  <c:v>1.7319999999999999E-7</c:v>
                </c:pt>
                <c:pt idx="4916">
                  <c:v>1.7310000000000001E-7</c:v>
                </c:pt>
                <c:pt idx="4917">
                  <c:v>1.7319999999999999E-7</c:v>
                </c:pt>
                <c:pt idx="4918">
                  <c:v>1.7319999999999999E-7</c:v>
                </c:pt>
                <c:pt idx="4919">
                  <c:v>1.7310000000000001E-7</c:v>
                </c:pt>
                <c:pt idx="4920">
                  <c:v>1.7310000000000001E-7</c:v>
                </c:pt>
                <c:pt idx="4921">
                  <c:v>1.734E-7</c:v>
                </c:pt>
                <c:pt idx="4922">
                  <c:v>1.7319999999999999E-7</c:v>
                </c:pt>
                <c:pt idx="4923">
                  <c:v>1.7350000000000001E-7</c:v>
                </c:pt>
                <c:pt idx="4924">
                  <c:v>1.734E-7</c:v>
                </c:pt>
                <c:pt idx="4925">
                  <c:v>1.7319999999999999E-7</c:v>
                </c:pt>
                <c:pt idx="4926">
                  <c:v>1.7319999999999999E-7</c:v>
                </c:pt>
                <c:pt idx="4927">
                  <c:v>1.7319999999999999E-7</c:v>
                </c:pt>
                <c:pt idx="4928">
                  <c:v>1.7319999999999999E-7</c:v>
                </c:pt>
                <c:pt idx="4929">
                  <c:v>1.734E-7</c:v>
                </c:pt>
                <c:pt idx="4930">
                  <c:v>1.7350000000000001E-7</c:v>
                </c:pt>
                <c:pt idx="4931">
                  <c:v>1.7319999999999999E-7</c:v>
                </c:pt>
                <c:pt idx="4932">
                  <c:v>1.7350000000000001E-7</c:v>
                </c:pt>
                <c:pt idx="4933">
                  <c:v>1.7350000000000001E-7</c:v>
                </c:pt>
                <c:pt idx="4934">
                  <c:v>1.7350000000000001E-7</c:v>
                </c:pt>
                <c:pt idx="4935">
                  <c:v>1.7350000000000001E-7</c:v>
                </c:pt>
                <c:pt idx="4936">
                  <c:v>1.7350000000000001E-7</c:v>
                </c:pt>
                <c:pt idx="4937">
                  <c:v>1.737E-7</c:v>
                </c:pt>
                <c:pt idx="4938">
                  <c:v>1.737E-7</c:v>
                </c:pt>
                <c:pt idx="4939">
                  <c:v>1.734E-7</c:v>
                </c:pt>
                <c:pt idx="4940">
                  <c:v>1.737E-7</c:v>
                </c:pt>
                <c:pt idx="4941">
                  <c:v>1.737E-7</c:v>
                </c:pt>
                <c:pt idx="4942">
                  <c:v>1.7350000000000001E-7</c:v>
                </c:pt>
                <c:pt idx="4943">
                  <c:v>1.7350000000000001E-7</c:v>
                </c:pt>
                <c:pt idx="4944">
                  <c:v>1.737E-7</c:v>
                </c:pt>
                <c:pt idx="4945">
                  <c:v>1.7380000000000001E-7</c:v>
                </c:pt>
                <c:pt idx="4946">
                  <c:v>1.737E-7</c:v>
                </c:pt>
                <c:pt idx="4947">
                  <c:v>1.737E-7</c:v>
                </c:pt>
                <c:pt idx="4948">
                  <c:v>1.737E-7</c:v>
                </c:pt>
                <c:pt idx="4949">
                  <c:v>1.7380000000000001E-7</c:v>
                </c:pt>
                <c:pt idx="4950">
                  <c:v>1.7380000000000001E-7</c:v>
                </c:pt>
                <c:pt idx="4951">
                  <c:v>1.7380000000000001E-7</c:v>
                </c:pt>
                <c:pt idx="4952">
                  <c:v>1.737E-7</c:v>
                </c:pt>
                <c:pt idx="4953">
                  <c:v>1.7380000000000001E-7</c:v>
                </c:pt>
                <c:pt idx="4954">
                  <c:v>1.74E-7</c:v>
                </c:pt>
                <c:pt idx="4955">
                  <c:v>1.7380000000000001E-7</c:v>
                </c:pt>
                <c:pt idx="4956">
                  <c:v>1.7380000000000001E-7</c:v>
                </c:pt>
                <c:pt idx="4957">
                  <c:v>1.74E-7</c:v>
                </c:pt>
                <c:pt idx="4958">
                  <c:v>1.7380000000000001E-7</c:v>
                </c:pt>
                <c:pt idx="4959">
                  <c:v>1.7380000000000001E-7</c:v>
                </c:pt>
                <c:pt idx="4960">
                  <c:v>1.74E-7</c:v>
                </c:pt>
                <c:pt idx="4961">
                  <c:v>1.7380000000000001E-7</c:v>
                </c:pt>
                <c:pt idx="4962">
                  <c:v>1.74E-7</c:v>
                </c:pt>
                <c:pt idx="4963">
                  <c:v>1.7380000000000001E-7</c:v>
                </c:pt>
                <c:pt idx="4964">
                  <c:v>1.74E-7</c:v>
                </c:pt>
                <c:pt idx="4965">
                  <c:v>1.74E-7</c:v>
                </c:pt>
                <c:pt idx="4966">
                  <c:v>1.7429999999999999E-7</c:v>
                </c:pt>
                <c:pt idx="4967">
                  <c:v>1.74E-7</c:v>
                </c:pt>
                <c:pt idx="4968">
                  <c:v>1.7380000000000001E-7</c:v>
                </c:pt>
                <c:pt idx="4969">
                  <c:v>1.7420000000000001E-7</c:v>
                </c:pt>
                <c:pt idx="4970">
                  <c:v>1.7420000000000001E-7</c:v>
                </c:pt>
                <c:pt idx="4971">
                  <c:v>1.7420000000000001E-7</c:v>
                </c:pt>
                <c:pt idx="4972">
                  <c:v>1.74E-7</c:v>
                </c:pt>
                <c:pt idx="4973">
                  <c:v>1.7450000000000001E-7</c:v>
                </c:pt>
                <c:pt idx="4974">
                  <c:v>1.7420000000000001E-7</c:v>
                </c:pt>
                <c:pt idx="4975">
                  <c:v>1.7420000000000001E-7</c:v>
                </c:pt>
                <c:pt idx="4976">
                  <c:v>1.74E-7</c:v>
                </c:pt>
                <c:pt idx="4977">
                  <c:v>1.7420000000000001E-7</c:v>
                </c:pt>
                <c:pt idx="4978">
                  <c:v>1.7420000000000001E-7</c:v>
                </c:pt>
                <c:pt idx="4979">
                  <c:v>1.74E-7</c:v>
                </c:pt>
                <c:pt idx="4980">
                  <c:v>1.7420000000000001E-7</c:v>
                </c:pt>
                <c:pt idx="4981">
                  <c:v>1.7450000000000001E-7</c:v>
                </c:pt>
                <c:pt idx="4982">
                  <c:v>1.7420000000000001E-7</c:v>
                </c:pt>
                <c:pt idx="4983">
                  <c:v>1.7429999999999999E-7</c:v>
                </c:pt>
                <c:pt idx="4984">
                  <c:v>1.7420000000000001E-7</c:v>
                </c:pt>
                <c:pt idx="4985">
                  <c:v>1.7420000000000001E-7</c:v>
                </c:pt>
                <c:pt idx="4986">
                  <c:v>1.7450000000000001E-7</c:v>
                </c:pt>
                <c:pt idx="4987">
                  <c:v>1.7429999999999999E-7</c:v>
                </c:pt>
                <c:pt idx="4988">
                  <c:v>1.7420000000000001E-7</c:v>
                </c:pt>
                <c:pt idx="4989">
                  <c:v>1.7450000000000001E-7</c:v>
                </c:pt>
                <c:pt idx="4990">
                  <c:v>1.7429999999999999E-7</c:v>
                </c:pt>
                <c:pt idx="4991">
                  <c:v>1.7459999999999999E-7</c:v>
                </c:pt>
                <c:pt idx="4992">
                  <c:v>1.7429999999999999E-7</c:v>
                </c:pt>
                <c:pt idx="4993">
                  <c:v>1.7429999999999999E-7</c:v>
                </c:pt>
                <c:pt idx="4994">
                  <c:v>1.7420000000000001E-7</c:v>
                </c:pt>
                <c:pt idx="4995">
                  <c:v>1.7459999999999999E-7</c:v>
                </c:pt>
                <c:pt idx="4996">
                  <c:v>1.7450000000000001E-7</c:v>
                </c:pt>
                <c:pt idx="4997">
                  <c:v>1.7450000000000001E-7</c:v>
                </c:pt>
                <c:pt idx="4998">
                  <c:v>1.7429999999999999E-7</c:v>
                </c:pt>
                <c:pt idx="4999">
                  <c:v>1.748E-7</c:v>
                </c:pt>
                <c:pt idx="5000">
                  <c:v>1.748E-7</c:v>
                </c:pt>
                <c:pt idx="5001">
                  <c:v>1.7450000000000001E-7</c:v>
                </c:pt>
                <c:pt idx="5002">
                  <c:v>1.7450000000000001E-7</c:v>
                </c:pt>
                <c:pt idx="5003">
                  <c:v>1.7459999999999999E-7</c:v>
                </c:pt>
                <c:pt idx="5004">
                  <c:v>1.7459999999999999E-7</c:v>
                </c:pt>
                <c:pt idx="5005">
                  <c:v>1.7499999999999999E-7</c:v>
                </c:pt>
                <c:pt idx="5006">
                  <c:v>1.748E-7</c:v>
                </c:pt>
                <c:pt idx="5007">
                  <c:v>1.7459999999999999E-7</c:v>
                </c:pt>
                <c:pt idx="5008">
                  <c:v>1.7499999999999999E-7</c:v>
                </c:pt>
                <c:pt idx="5009">
                  <c:v>1.7499999999999999E-7</c:v>
                </c:pt>
                <c:pt idx="5010">
                  <c:v>1.7499999999999999E-7</c:v>
                </c:pt>
                <c:pt idx="5011">
                  <c:v>1.7459999999999999E-7</c:v>
                </c:pt>
                <c:pt idx="5012">
                  <c:v>1.7459999999999999E-7</c:v>
                </c:pt>
                <c:pt idx="5013">
                  <c:v>1.748E-7</c:v>
                </c:pt>
                <c:pt idx="5014">
                  <c:v>1.7459999999999999E-7</c:v>
                </c:pt>
                <c:pt idx="5015">
                  <c:v>1.748E-7</c:v>
                </c:pt>
                <c:pt idx="5016">
                  <c:v>1.748E-7</c:v>
                </c:pt>
                <c:pt idx="5017">
                  <c:v>1.748E-7</c:v>
                </c:pt>
                <c:pt idx="5018">
                  <c:v>1.7499999999999999E-7</c:v>
                </c:pt>
                <c:pt idx="5019">
                  <c:v>1.748E-7</c:v>
                </c:pt>
                <c:pt idx="5020">
                  <c:v>1.748E-7</c:v>
                </c:pt>
                <c:pt idx="5021">
                  <c:v>1.748E-7</c:v>
                </c:pt>
                <c:pt idx="5022">
                  <c:v>1.751E-7</c:v>
                </c:pt>
                <c:pt idx="5023">
                  <c:v>1.7499999999999999E-7</c:v>
                </c:pt>
                <c:pt idx="5024">
                  <c:v>1.751E-7</c:v>
                </c:pt>
                <c:pt idx="5025">
                  <c:v>1.7499999999999999E-7</c:v>
                </c:pt>
                <c:pt idx="5026">
                  <c:v>1.751E-7</c:v>
                </c:pt>
                <c:pt idx="5027">
                  <c:v>1.7499999999999999E-7</c:v>
                </c:pt>
                <c:pt idx="5028">
                  <c:v>1.7529999999999999E-7</c:v>
                </c:pt>
                <c:pt idx="5029">
                  <c:v>1.751E-7</c:v>
                </c:pt>
                <c:pt idx="5030">
                  <c:v>1.7529999999999999E-7</c:v>
                </c:pt>
                <c:pt idx="5031">
                  <c:v>1.751E-7</c:v>
                </c:pt>
                <c:pt idx="5032">
                  <c:v>1.7529999999999999E-7</c:v>
                </c:pt>
                <c:pt idx="5033">
                  <c:v>1.7529999999999999E-7</c:v>
                </c:pt>
                <c:pt idx="5034">
                  <c:v>1.754E-7</c:v>
                </c:pt>
                <c:pt idx="5035">
                  <c:v>1.7529999999999999E-7</c:v>
                </c:pt>
                <c:pt idx="5036">
                  <c:v>1.754E-7</c:v>
                </c:pt>
                <c:pt idx="5037">
                  <c:v>1.751E-7</c:v>
                </c:pt>
                <c:pt idx="5038">
                  <c:v>1.7499999999999999E-7</c:v>
                </c:pt>
                <c:pt idx="5039">
                  <c:v>1.751E-7</c:v>
                </c:pt>
                <c:pt idx="5040">
                  <c:v>1.7529999999999999E-7</c:v>
                </c:pt>
                <c:pt idx="5041">
                  <c:v>1.7529999999999999E-7</c:v>
                </c:pt>
                <c:pt idx="5042">
                  <c:v>1.7529999999999999E-7</c:v>
                </c:pt>
                <c:pt idx="5043">
                  <c:v>1.751E-7</c:v>
                </c:pt>
                <c:pt idx="5044">
                  <c:v>1.7499999999999999E-7</c:v>
                </c:pt>
                <c:pt idx="5045">
                  <c:v>1.751E-7</c:v>
                </c:pt>
                <c:pt idx="5046">
                  <c:v>1.7529999999999999E-7</c:v>
                </c:pt>
                <c:pt idx="5047">
                  <c:v>1.751E-7</c:v>
                </c:pt>
                <c:pt idx="5048">
                  <c:v>1.751E-7</c:v>
                </c:pt>
                <c:pt idx="5049">
                  <c:v>1.751E-7</c:v>
                </c:pt>
                <c:pt idx="5050">
                  <c:v>1.751E-7</c:v>
                </c:pt>
                <c:pt idx="5051">
                  <c:v>1.761E-7</c:v>
                </c:pt>
                <c:pt idx="5052">
                  <c:v>1.7569999999999999E-7</c:v>
                </c:pt>
                <c:pt idx="5053">
                  <c:v>1.7529999999999999E-7</c:v>
                </c:pt>
                <c:pt idx="5054">
                  <c:v>1.7529999999999999E-7</c:v>
                </c:pt>
                <c:pt idx="5055">
                  <c:v>1.754E-7</c:v>
                </c:pt>
                <c:pt idx="5056">
                  <c:v>1.7560000000000001E-7</c:v>
                </c:pt>
                <c:pt idx="5057">
                  <c:v>1.7560000000000001E-7</c:v>
                </c:pt>
                <c:pt idx="5058">
                  <c:v>1.7560000000000001E-7</c:v>
                </c:pt>
                <c:pt idx="5059">
                  <c:v>1.7560000000000001E-7</c:v>
                </c:pt>
                <c:pt idx="5060">
                  <c:v>1.7560000000000001E-7</c:v>
                </c:pt>
                <c:pt idx="5061">
                  <c:v>1.754E-7</c:v>
                </c:pt>
                <c:pt idx="5062">
                  <c:v>1.7569999999999999E-7</c:v>
                </c:pt>
                <c:pt idx="5063">
                  <c:v>1.754E-7</c:v>
                </c:pt>
                <c:pt idx="5064">
                  <c:v>1.7590000000000001E-7</c:v>
                </c:pt>
                <c:pt idx="5065">
                  <c:v>1.7569999999999999E-7</c:v>
                </c:pt>
                <c:pt idx="5066">
                  <c:v>1.7560000000000001E-7</c:v>
                </c:pt>
                <c:pt idx="5067">
                  <c:v>1.754E-7</c:v>
                </c:pt>
                <c:pt idx="5068">
                  <c:v>1.7590000000000001E-7</c:v>
                </c:pt>
                <c:pt idx="5069">
                  <c:v>1.7560000000000001E-7</c:v>
                </c:pt>
                <c:pt idx="5070">
                  <c:v>1.7590000000000001E-7</c:v>
                </c:pt>
                <c:pt idx="5071">
                  <c:v>1.7569999999999999E-7</c:v>
                </c:pt>
                <c:pt idx="5072">
                  <c:v>1.7560000000000001E-7</c:v>
                </c:pt>
                <c:pt idx="5073">
                  <c:v>1.7590000000000001E-7</c:v>
                </c:pt>
                <c:pt idx="5074">
                  <c:v>1.7590000000000001E-7</c:v>
                </c:pt>
                <c:pt idx="5075">
                  <c:v>1.7590000000000001E-7</c:v>
                </c:pt>
                <c:pt idx="5076">
                  <c:v>1.7590000000000001E-7</c:v>
                </c:pt>
                <c:pt idx="5077">
                  <c:v>1.7560000000000001E-7</c:v>
                </c:pt>
                <c:pt idx="5078">
                  <c:v>1.761E-7</c:v>
                </c:pt>
                <c:pt idx="5079">
                  <c:v>1.7590000000000001E-7</c:v>
                </c:pt>
                <c:pt idx="5080">
                  <c:v>1.761E-7</c:v>
                </c:pt>
                <c:pt idx="5081">
                  <c:v>1.7590000000000001E-7</c:v>
                </c:pt>
                <c:pt idx="5082">
                  <c:v>1.7590000000000001E-7</c:v>
                </c:pt>
                <c:pt idx="5083">
                  <c:v>1.761E-7</c:v>
                </c:pt>
                <c:pt idx="5084">
                  <c:v>1.762E-7</c:v>
                </c:pt>
                <c:pt idx="5085">
                  <c:v>1.761E-7</c:v>
                </c:pt>
                <c:pt idx="5086">
                  <c:v>1.761E-7</c:v>
                </c:pt>
                <c:pt idx="5087">
                  <c:v>1.761E-7</c:v>
                </c:pt>
                <c:pt idx="5088">
                  <c:v>1.761E-7</c:v>
                </c:pt>
                <c:pt idx="5089">
                  <c:v>1.762E-7</c:v>
                </c:pt>
                <c:pt idx="5090">
                  <c:v>1.7669999999999999E-7</c:v>
                </c:pt>
                <c:pt idx="5091">
                  <c:v>1.7639999999999999E-7</c:v>
                </c:pt>
                <c:pt idx="5092">
                  <c:v>1.761E-7</c:v>
                </c:pt>
                <c:pt idx="5093">
                  <c:v>1.762E-7</c:v>
                </c:pt>
                <c:pt idx="5094">
                  <c:v>1.7639999999999999E-7</c:v>
                </c:pt>
                <c:pt idx="5095">
                  <c:v>1.761E-7</c:v>
                </c:pt>
                <c:pt idx="5096">
                  <c:v>1.7639999999999999E-7</c:v>
                </c:pt>
                <c:pt idx="5097">
                  <c:v>1.7639999999999999E-7</c:v>
                </c:pt>
                <c:pt idx="5098">
                  <c:v>1.762E-7</c:v>
                </c:pt>
                <c:pt idx="5099">
                  <c:v>1.7669999999999999E-7</c:v>
                </c:pt>
                <c:pt idx="5100">
                  <c:v>1.765E-7</c:v>
                </c:pt>
                <c:pt idx="5101">
                  <c:v>1.7639999999999999E-7</c:v>
                </c:pt>
                <c:pt idx="5102">
                  <c:v>1.7639999999999999E-7</c:v>
                </c:pt>
                <c:pt idx="5103">
                  <c:v>1.7639999999999999E-7</c:v>
                </c:pt>
                <c:pt idx="5104">
                  <c:v>1.765E-7</c:v>
                </c:pt>
                <c:pt idx="5105">
                  <c:v>1.7669999999999999E-7</c:v>
                </c:pt>
                <c:pt idx="5106">
                  <c:v>1.765E-7</c:v>
                </c:pt>
                <c:pt idx="5107">
                  <c:v>1.7679999999999999E-7</c:v>
                </c:pt>
                <c:pt idx="5108">
                  <c:v>1.7669999999999999E-7</c:v>
                </c:pt>
                <c:pt idx="5109">
                  <c:v>1.765E-7</c:v>
                </c:pt>
                <c:pt idx="5110">
                  <c:v>1.765E-7</c:v>
                </c:pt>
                <c:pt idx="5111">
                  <c:v>1.765E-7</c:v>
                </c:pt>
                <c:pt idx="5112">
                  <c:v>1.765E-7</c:v>
                </c:pt>
                <c:pt idx="5113">
                  <c:v>1.7669999999999999E-7</c:v>
                </c:pt>
                <c:pt idx="5114">
                  <c:v>1.7669999999999999E-7</c:v>
                </c:pt>
                <c:pt idx="5115">
                  <c:v>1.7679999999999999E-7</c:v>
                </c:pt>
                <c:pt idx="5116">
                  <c:v>1.7669999999999999E-7</c:v>
                </c:pt>
                <c:pt idx="5117">
                  <c:v>1.7679999999999999E-7</c:v>
                </c:pt>
                <c:pt idx="5118">
                  <c:v>1.765E-7</c:v>
                </c:pt>
                <c:pt idx="5119">
                  <c:v>1.7679999999999999E-7</c:v>
                </c:pt>
                <c:pt idx="5120">
                  <c:v>1.7669999999999999E-7</c:v>
                </c:pt>
                <c:pt idx="5121">
                  <c:v>1.7700000000000001E-7</c:v>
                </c:pt>
                <c:pt idx="5122">
                  <c:v>1.7700000000000001E-7</c:v>
                </c:pt>
                <c:pt idx="5123">
                  <c:v>1.7669999999999999E-7</c:v>
                </c:pt>
                <c:pt idx="5124">
                  <c:v>1.7700000000000001E-7</c:v>
                </c:pt>
                <c:pt idx="5125">
                  <c:v>1.7669999999999999E-7</c:v>
                </c:pt>
                <c:pt idx="5126">
                  <c:v>1.7700000000000001E-7</c:v>
                </c:pt>
                <c:pt idx="5127">
                  <c:v>1.7700000000000001E-7</c:v>
                </c:pt>
                <c:pt idx="5128">
                  <c:v>1.7679999999999999E-7</c:v>
                </c:pt>
                <c:pt idx="5129">
                  <c:v>1.772E-7</c:v>
                </c:pt>
                <c:pt idx="5130">
                  <c:v>1.772E-7</c:v>
                </c:pt>
                <c:pt idx="5131">
                  <c:v>1.7700000000000001E-7</c:v>
                </c:pt>
                <c:pt idx="5132">
                  <c:v>1.7679999999999999E-7</c:v>
                </c:pt>
                <c:pt idx="5133">
                  <c:v>1.776E-7</c:v>
                </c:pt>
                <c:pt idx="5134">
                  <c:v>1.7700000000000001E-7</c:v>
                </c:pt>
                <c:pt idx="5135">
                  <c:v>1.772E-7</c:v>
                </c:pt>
                <c:pt idx="5136">
                  <c:v>1.7700000000000001E-7</c:v>
                </c:pt>
                <c:pt idx="5137">
                  <c:v>1.772E-7</c:v>
                </c:pt>
                <c:pt idx="5138">
                  <c:v>1.7679999999999999E-7</c:v>
                </c:pt>
                <c:pt idx="5139">
                  <c:v>1.7730000000000001E-7</c:v>
                </c:pt>
                <c:pt idx="5140">
                  <c:v>1.772E-7</c:v>
                </c:pt>
                <c:pt idx="5141">
                  <c:v>1.7749999999999999E-7</c:v>
                </c:pt>
                <c:pt idx="5142">
                  <c:v>1.7749999999999999E-7</c:v>
                </c:pt>
                <c:pt idx="5143">
                  <c:v>1.7730000000000001E-7</c:v>
                </c:pt>
                <c:pt idx="5144">
                  <c:v>1.7730000000000001E-7</c:v>
                </c:pt>
                <c:pt idx="5145">
                  <c:v>1.772E-7</c:v>
                </c:pt>
                <c:pt idx="5146">
                  <c:v>1.7749999999999999E-7</c:v>
                </c:pt>
                <c:pt idx="5147">
                  <c:v>1.7730000000000001E-7</c:v>
                </c:pt>
                <c:pt idx="5148">
                  <c:v>1.7730000000000001E-7</c:v>
                </c:pt>
                <c:pt idx="5149">
                  <c:v>1.7749999999999999E-7</c:v>
                </c:pt>
                <c:pt idx="5150">
                  <c:v>1.7749999999999999E-7</c:v>
                </c:pt>
                <c:pt idx="5151">
                  <c:v>1.7749999999999999E-7</c:v>
                </c:pt>
                <c:pt idx="5152">
                  <c:v>1.7730000000000001E-7</c:v>
                </c:pt>
                <c:pt idx="5153">
                  <c:v>1.7779999999999999E-7</c:v>
                </c:pt>
                <c:pt idx="5154">
                  <c:v>1.7749999999999999E-7</c:v>
                </c:pt>
                <c:pt idx="5155">
                  <c:v>1.7749999999999999E-7</c:v>
                </c:pt>
                <c:pt idx="5156">
                  <c:v>1.776E-7</c:v>
                </c:pt>
                <c:pt idx="5157">
                  <c:v>1.7749999999999999E-7</c:v>
                </c:pt>
                <c:pt idx="5158">
                  <c:v>1.776E-7</c:v>
                </c:pt>
                <c:pt idx="5159">
                  <c:v>1.7749999999999999E-7</c:v>
                </c:pt>
                <c:pt idx="5160">
                  <c:v>1.776E-7</c:v>
                </c:pt>
                <c:pt idx="5161">
                  <c:v>1.776E-7</c:v>
                </c:pt>
                <c:pt idx="5162">
                  <c:v>1.776E-7</c:v>
                </c:pt>
                <c:pt idx="5163">
                  <c:v>1.7749999999999999E-7</c:v>
                </c:pt>
                <c:pt idx="5164">
                  <c:v>1.7779999999999999E-7</c:v>
                </c:pt>
                <c:pt idx="5165">
                  <c:v>1.7749999999999999E-7</c:v>
                </c:pt>
                <c:pt idx="5166">
                  <c:v>1.7779999999999999E-7</c:v>
                </c:pt>
                <c:pt idx="5167">
                  <c:v>1.779E-7</c:v>
                </c:pt>
                <c:pt idx="5168">
                  <c:v>1.7779999999999999E-7</c:v>
                </c:pt>
                <c:pt idx="5169">
                  <c:v>1.776E-7</c:v>
                </c:pt>
                <c:pt idx="5170">
                  <c:v>1.7749999999999999E-7</c:v>
                </c:pt>
                <c:pt idx="5171">
                  <c:v>1.779E-7</c:v>
                </c:pt>
                <c:pt idx="5172">
                  <c:v>1.7779999999999999E-7</c:v>
                </c:pt>
                <c:pt idx="5173">
                  <c:v>1.7810000000000001E-7</c:v>
                </c:pt>
                <c:pt idx="5174">
                  <c:v>1.779E-7</c:v>
                </c:pt>
                <c:pt idx="5175">
                  <c:v>1.779E-7</c:v>
                </c:pt>
                <c:pt idx="5176">
                  <c:v>1.7779999999999999E-7</c:v>
                </c:pt>
                <c:pt idx="5177">
                  <c:v>1.7779999999999999E-7</c:v>
                </c:pt>
                <c:pt idx="5178">
                  <c:v>1.7810000000000001E-7</c:v>
                </c:pt>
                <c:pt idx="5179">
                  <c:v>1.779E-7</c:v>
                </c:pt>
                <c:pt idx="5180">
                  <c:v>1.7779999999999999E-7</c:v>
                </c:pt>
                <c:pt idx="5181">
                  <c:v>1.7779999999999999E-7</c:v>
                </c:pt>
                <c:pt idx="5182">
                  <c:v>1.779E-7</c:v>
                </c:pt>
                <c:pt idx="5183">
                  <c:v>1.7779999999999999E-7</c:v>
                </c:pt>
                <c:pt idx="5184">
                  <c:v>1.7810000000000001E-7</c:v>
                </c:pt>
                <c:pt idx="5185">
                  <c:v>1.779E-7</c:v>
                </c:pt>
                <c:pt idx="5186">
                  <c:v>1.7810000000000001E-7</c:v>
                </c:pt>
                <c:pt idx="5187">
                  <c:v>1.7810000000000001E-7</c:v>
                </c:pt>
                <c:pt idx="5188">
                  <c:v>1.779E-7</c:v>
                </c:pt>
                <c:pt idx="5189">
                  <c:v>1.779E-7</c:v>
                </c:pt>
                <c:pt idx="5190">
                  <c:v>1.7810000000000001E-7</c:v>
                </c:pt>
                <c:pt idx="5191">
                  <c:v>1.7779999999999999E-7</c:v>
                </c:pt>
                <c:pt idx="5192">
                  <c:v>1.7779999999999999E-7</c:v>
                </c:pt>
                <c:pt idx="5193">
                  <c:v>1.7810000000000001E-7</c:v>
                </c:pt>
                <c:pt idx="5194">
                  <c:v>1.7810000000000001E-7</c:v>
                </c:pt>
                <c:pt idx="5195">
                  <c:v>1.7810000000000001E-7</c:v>
                </c:pt>
                <c:pt idx="5196">
                  <c:v>1.7810000000000001E-7</c:v>
                </c:pt>
                <c:pt idx="5197">
                  <c:v>1.7810000000000001E-7</c:v>
                </c:pt>
                <c:pt idx="5198">
                  <c:v>1.779E-7</c:v>
                </c:pt>
                <c:pt idx="5199">
                  <c:v>1.783E-7</c:v>
                </c:pt>
                <c:pt idx="5200">
                  <c:v>1.7840000000000001E-7</c:v>
                </c:pt>
                <c:pt idx="5201">
                  <c:v>1.786E-7</c:v>
                </c:pt>
                <c:pt idx="5202">
                  <c:v>1.783E-7</c:v>
                </c:pt>
                <c:pt idx="5203">
                  <c:v>1.783E-7</c:v>
                </c:pt>
                <c:pt idx="5204">
                  <c:v>1.7810000000000001E-7</c:v>
                </c:pt>
                <c:pt idx="5205">
                  <c:v>1.783E-7</c:v>
                </c:pt>
                <c:pt idx="5206">
                  <c:v>1.783E-7</c:v>
                </c:pt>
                <c:pt idx="5207">
                  <c:v>1.783E-7</c:v>
                </c:pt>
                <c:pt idx="5208">
                  <c:v>1.7840000000000001E-7</c:v>
                </c:pt>
                <c:pt idx="5209">
                  <c:v>1.7870000000000001E-7</c:v>
                </c:pt>
                <c:pt idx="5210">
                  <c:v>1.7889999999999999E-7</c:v>
                </c:pt>
                <c:pt idx="5211">
                  <c:v>1.7889999999999999E-7</c:v>
                </c:pt>
                <c:pt idx="5212">
                  <c:v>1.786E-7</c:v>
                </c:pt>
                <c:pt idx="5213">
                  <c:v>1.786E-7</c:v>
                </c:pt>
                <c:pt idx="5214">
                  <c:v>1.786E-7</c:v>
                </c:pt>
                <c:pt idx="5215">
                  <c:v>1.786E-7</c:v>
                </c:pt>
                <c:pt idx="5216">
                  <c:v>1.786E-7</c:v>
                </c:pt>
                <c:pt idx="5217">
                  <c:v>1.7889999999999999E-7</c:v>
                </c:pt>
                <c:pt idx="5218">
                  <c:v>1.7870000000000001E-7</c:v>
                </c:pt>
                <c:pt idx="5219">
                  <c:v>1.786E-7</c:v>
                </c:pt>
                <c:pt idx="5220">
                  <c:v>1.786E-7</c:v>
                </c:pt>
                <c:pt idx="5221">
                  <c:v>1.7840000000000001E-7</c:v>
                </c:pt>
                <c:pt idx="5222">
                  <c:v>1.786E-7</c:v>
                </c:pt>
                <c:pt idx="5223">
                  <c:v>1.7840000000000001E-7</c:v>
                </c:pt>
                <c:pt idx="5224">
                  <c:v>1.786E-7</c:v>
                </c:pt>
                <c:pt idx="5225">
                  <c:v>1.7870000000000001E-7</c:v>
                </c:pt>
                <c:pt idx="5226">
                  <c:v>1.7889999999999999E-7</c:v>
                </c:pt>
                <c:pt idx="5227">
                  <c:v>1.7870000000000001E-7</c:v>
                </c:pt>
                <c:pt idx="5228">
                  <c:v>1.7889999999999999E-7</c:v>
                </c:pt>
                <c:pt idx="5229">
                  <c:v>1.7889999999999999E-7</c:v>
                </c:pt>
                <c:pt idx="5230">
                  <c:v>1.7889999999999999E-7</c:v>
                </c:pt>
                <c:pt idx="5231">
                  <c:v>1.7889999999999999E-7</c:v>
                </c:pt>
                <c:pt idx="5232">
                  <c:v>1.7889999999999999E-7</c:v>
                </c:pt>
                <c:pt idx="5233">
                  <c:v>1.7889999999999999E-7</c:v>
                </c:pt>
                <c:pt idx="5234">
                  <c:v>1.7889999999999999E-7</c:v>
                </c:pt>
                <c:pt idx="5235">
                  <c:v>1.7870000000000001E-7</c:v>
                </c:pt>
                <c:pt idx="5236">
                  <c:v>1.7889999999999999E-7</c:v>
                </c:pt>
                <c:pt idx="5237">
                  <c:v>1.7889999999999999E-7</c:v>
                </c:pt>
                <c:pt idx="5238">
                  <c:v>1.7889999999999999E-7</c:v>
                </c:pt>
                <c:pt idx="5239">
                  <c:v>1.79E-7</c:v>
                </c:pt>
                <c:pt idx="5240">
                  <c:v>1.79E-7</c:v>
                </c:pt>
                <c:pt idx="5241">
                  <c:v>1.79E-7</c:v>
                </c:pt>
                <c:pt idx="5242">
                  <c:v>1.7940000000000001E-7</c:v>
                </c:pt>
                <c:pt idx="5243">
                  <c:v>1.7919999999999999E-7</c:v>
                </c:pt>
                <c:pt idx="5244">
                  <c:v>1.79E-7</c:v>
                </c:pt>
                <c:pt idx="5245">
                  <c:v>1.79E-7</c:v>
                </c:pt>
                <c:pt idx="5246">
                  <c:v>1.7950000000000001E-7</c:v>
                </c:pt>
                <c:pt idx="5247">
                  <c:v>1.79E-7</c:v>
                </c:pt>
                <c:pt idx="5248">
                  <c:v>1.7919999999999999E-7</c:v>
                </c:pt>
                <c:pt idx="5249">
                  <c:v>1.7919999999999999E-7</c:v>
                </c:pt>
                <c:pt idx="5250">
                  <c:v>1.7940000000000001E-7</c:v>
                </c:pt>
                <c:pt idx="5251">
                  <c:v>1.7919999999999999E-7</c:v>
                </c:pt>
                <c:pt idx="5252">
                  <c:v>1.7950000000000001E-7</c:v>
                </c:pt>
                <c:pt idx="5253">
                  <c:v>1.7950000000000001E-7</c:v>
                </c:pt>
                <c:pt idx="5254">
                  <c:v>1.7940000000000001E-7</c:v>
                </c:pt>
                <c:pt idx="5255">
                  <c:v>1.7919999999999999E-7</c:v>
                </c:pt>
                <c:pt idx="5256">
                  <c:v>1.797E-7</c:v>
                </c:pt>
                <c:pt idx="5257">
                  <c:v>1.7919999999999999E-7</c:v>
                </c:pt>
                <c:pt idx="5258">
                  <c:v>1.7919999999999999E-7</c:v>
                </c:pt>
                <c:pt idx="5259">
                  <c:v>1.7919999999999999E-7</c:v>
                </c:pt>
                <c:pt idx="5260">
                  <c:v>1.7940000000000001E-7</c:v>
                </c:pt>
                <c:pt idx="5261">
                  <c:v>1.7940000000000001E-7</c:v>
                </c:pt>
                <c:pt idx="5262">
                  <c:v>1.7940000000000001E-7</c:v>
                </c:pt>
                <c:pt idx="5263">
                  <c:v>1.7940000000000001E-7</c:v>
                </c:pt>
                <c:pt idx="5264">
                  <c:v>1.7940000000000001E-7</c:v>
                </c:pt>
                <c:pt idx="5265">
                  <c:v>1.7940000000000001E-7</c:v>
                </c:pt>
                <c:pt idx="5266">
                  <c:v>1.797E-7</c:v>
                </c:pt>
                <c:pt idx="5267">
                  <c:v>1.7940000000000001E-7</c:v>
                </c:pt>
                <c:pt idx="5268">
                  <c:v>1.7950000000000001E-7</c:v>
                </c:pt>
                <c:pt idx="5269">
                  <c:v>1.797E-7</c:v>
                </c:pt>
                <c:pt idx="5270">
                  <c:v>1.7950000000000001E-7</c:v>
                </c:pt>
                <c:pt idx="5271">
                  <c:v>1.797E-7</c:v>
                </c:pt>
                <c:pt idx="5272">
                  <c:v>1.8E-7</c:v>
                </c:pt>
                <c:pt idx="5273">
                  <c:v>1.7980000000000001E-7</c:v>
                </c:pt>
                <c:pt idx="5274">
                  <c:v>1.797E-7</c:v>
                </c:pt>
                <c:pt idx="5275">
                  <c:v>1.7980000000000001E-7</c:v>
                </c:pt>
                <c:pt idx="5276">
                  <c:v>1.7980000000000001E-7</c:v>
                </c:pt>
                <c:pt idx="5277">
                  <c:v>1.7980000000000001E-7</c:v>
                </c:pt>
                <c:pt idx="5278">
                  <c:v>1.8E-7</c:v>
                </c:pt>
                <c:pt idx="5279">
                  <c:v>1.797E-7</c:v>
                </c:pt>
                <c:pt idx="5280">
                  <c:v>1.7980000000000001E-7</c:v>
                </c:pt>
                <c:pt idx="5281">
                  <c:v>1.8E-7</c:v>
                </c:pt>
                <c:pt idx="5282">
                  <c:v>1.797E-7</c:v>
                </c:pt>
                <c:pt idx="5283">
                  <c:v>1.8E-7</c:v>
                </c:pt>
                <c:pt idx="5284">
                  <c:v>1.8E-7</c:v>
                </c:pt>
                <c:pt idx="5285">
                  <c:v>1.8E-7</c:v>
                </c:pt>
                <c:pt idx="5286">
                  <c:v>1.8E-7</c:v>
                </c:pt>
                <c:pt idx="5287">
                  <c:v>1.8020000000000001E-7</c:v>
                </c:pt>
                <c:pt idx="5288">
                  <c:v>1.8E-7</c:v>
                </c:pt>
                <c:pt idx="5289">
                  <c:v>1.8020000000000001E-7</c:v>
                </c:pt>
                <c:pt idx="5290">
                  <c:v>1.8020000000000001E-7</c:v>
                </c:pt>
                <c:pt idx="5291">
                  <c:v>1.8020000000000001E-7</c:v>
                </c:pt>
                <c:pt idx="5292">
                  <c:v>1.8029999999999999E-7</c:v>
                </c:pt>
                <c:pt idx="5293">
                  <c:v>1.8029999999999999E-7</c:v>
                </c:pt>
                <c:pt idx="5294">
                  <c:v>1.8050000000000001E-7</c:v>
                </c:pt>
                <c:pt idx="5295">
                  <c:v>1.8029999999999999E-7</c:v>
                </c:pt>
                <c:pt idx="5296">
                  <c:v>1.8020000000000001E-7</c:v>
                </c:pt>
                <c:pt idx="5297">
                  <c:v>1.8029999999999999E-7</c:v>
                </c:pt>
                <c:pt idx="5298">
                  <c:v>1.8029999999999999E-7</c:v>
                </c:pt>
                <c:pt idx="5299">
                  <c:v>1.8029999999999999E-7</c:v>
                </c:pt>
                <c:pt idx="5300">
                  <c:v>1.8029999999999999E-7</c:v>
                </c:pt>
                <c:pt idx="5301">
                  <c:v>1.8029999999999999E-7</c:v>
                </c:pt>
                <c:pt idx="5302">
                  <c:v>1.8029999999999999E-7</c:v>
                </c:pt>
                <c:pt idx="5303">
                  <c:v>1.8050000000000001E-7</c:v>
                </c:pt>
                <c:pt idx="5304">
                  <c:v>1.8029999999999999E-7</c:v>
                </c:pt>
                <c:pt idx="5305">
                  <c:v>1.8050000000000001E-7</c:v>
                </c:pt>
                <c:pt idx="5306">
                  <c:v>1.8050000000000001E-7</c:v>
                </c:pt>
                <c:pt idx="5307">
                  <c:v>1.8050000000000001E-7</c:v>
                </c:pt>
                <c:pt idx="5308">
                  <c:v>1.8050000000000001E-7</c:v>
                </c:pt>
                <c:pt idx="5309">
                  <c:v>1.8050000000000001E-7</c:v>
                </c:pt>
                <c:pt idx="5310">
                  <c:v>1.8050000000000001E-7</c:v>
                </c:pt>
                <c:pt idx="5311">
                  <c:v>1.8050000000000001E-7</c:v>
                </c:pt>
                <c:pt idx="5312">
                  <c:v>1.8050000000000001E-7</c:v>
                </c:pt>
                <c:pt idx="5313">
                  <c:v>1.807E-7</c:v>
                </c:pt>
                <c:pt idx="5314">
                  <c:v>1.8050000000000001E-7</c:v>
                </c:pt>
                <c:pt idx="5315">
                  <c:v>1.8050000000000001E-7</c:v>
                </c:pt>
                <c:pt idx="5316">
                  <c:v>1.8050000000000001E-7</c:v>
                </c:pt>
                <c:pt idx="5317">
                  <c:v>1.8050000000000001E-7</c:v>
                </c:pt>
                <c:pt idx="5318">
                  <c:v>1.8050000000000001E-7</c:v>
                </c:pt>
                <c:pt idx="5319">
                  <c:v>1.807E-7</c:v>
                </c:pt>
                <c:pt idx="5320">
                  <c:v>1.807E-7</c:v>
                </c:pt>
                <c:pt idx="5321">
                  <c:v>1.8099999999999999E-7</c:v>
                </c:pt>
                <c:pt idx="5322">
                  <c:v>1.8099999999999999E-7</c:v>
                </c:pt>
                <c:pt idx="5323">
                  <c:v>1.8120000000000001E-7</c:v>
                </c:pt>
                <c:pt idx="5324">
                  <c:v>1.807E-7</c:v>
                </c:pt>
                <c:pt idx="5325">
                  <c:v>1.8099999999999999E-7</c:v>
                </c:pt>
                <c:pt idx="5326">
                  <c:v>1.808E-7</c:v>
                </c:pt>
                <c:pt idx="5327">
                  <c:v>1.807E-7</c:v>
                </c:pt>
                <c:pt idx="5328">
                  <c:v>1.808E-7</c:v>
                </c:pt>
                <c:pt idx="5329">
                  <c:v>1.8099999999999999E-7</c:v>
                </c:pt>
                <c:pt idx="5330">
                  <c:v>1.808E-7</c:v>
                </c:pt>
                <c:pt idx="5331">
                  <c:v>1.8099999999999999E-7</c:v>
                </c:pt>
                <c:pt idx="5332">
                  <c:v>1.808E-7</c:v>
                </c:pt>
                <c:pt idx="5333">
                  <c:v>1.8099999999999999E-7</c:v>
                </c:pt>
                <c:pt idx="5334">
                  <c:v>1.8099999999999999E-7</c:v>
                </c:pt>
                <c:pt idx="5335">
                  <c:v>1.8120000000000001E-7</c:v>
                </c:pt>
                <c:pt idx="5336">
                  <c:v>1.8099999999999999E-7</c:v>
                </c:pt>
                <c:pt idx="5337">
                  <c:v>1.8099999999999999E-7</c:v>
                </c:pt>
                <c:pt idx="5338">
                  <c:v>1.8120000000000001E-7</c:v>
                </c:pt>
                <c:pt idx="5339">
                  <c:v>1.8099999999999999E-7</c:v>
                </c:pt>
                <c:pt idx="5340">
                  <c:v>1.8120000000000001E-7</c:v>
                </c:pt>
                <c:pt idx="5341">
                  <c:v>1.8120000000000001E-7</c:v>
                </c:pt>
                <c:pt idx="5342">
                  <c:v>1.8099999999999999E-7</c:v>
                </c:pt>
                <c:pt idx="5343">
                  <c:v>1.8129999999999999E-7</c:v>
                </c:pt>
                <c:pt idx="5344">
                  <c:v>1.815E-7</c:v>
                </c:pt>
                <c:pt idx="5345">
                  <c:v>1.8129999999999999E-7</c:v>
                </c:pt>
                <c:pt idx="5346">
                  <c:v>1.8120000000000001E-7</c:v>
                </c:pt>
                <c:pt idx="5347">
                  <c:v>1.8129999999999999E-7</c:v>
                </c:pt>
                <c:pt idx="5348">
                  <c:v>1.8129999999999999E-7</c:v>
                </c:pt>
                <c:pt idx="5349">
                  <c:v>1.815E-7</c:v>
                </c:pt>
                <c:pt idx="5350">
                  <c:v>1.815E-7</c:v>
                </c:pt>
                <c:pt idx="5351">
                  <c:v>1.8129999999999999E-7</c:v>
                </c:pt>
                <c:pt idx="5352">
                  <c:v>1.815E-7</c:v>
                </c:pt>
                <c:pt idx="5353">
                  <c:v>1.815E-7</c:v>
                </c:pt>
                <c:pt idx="5354">
                  <c:v>1.8169999999999999E-7</c:v>
                </c:pt>
                <c:pt idx="5355">
                  <c:v>1.815E-7</c:v>
                </c:pt>
                <c:pt idx="5356">
                  <c:v>1.815E-7</c:v>
                </c:pt>
                <c:pt idx="5357">
                  <c:v>1.8129999999999999E-7</c:v>
                </c:pt>
                <c:pt idx="5358">
                  <c:v>1.8169999999999999E-7</c:v>
                </c:pt>
                <c:pt idx="5359">
                  <c:v>1.815E-7</c:v>
                </c:pt>
                <c:pt idx="5360">
                  <c:v>1.815E-7</c:v>
                </c:pt>
                <c:pt idx="5361">
                  <c:v>1.8169999999999999E-7</c:v>
                </c:pt>
                <c:pt idx="5362">
                  <c:v>1.8169999999999999E-7</c:v>
                </c:pt>
                <c:pt idx="5363">
                  <c:v>1.8169999999999999E-7</c:v>
                </c:pt>
                <c:pt idx="5364">
                  <c:v>1.8169999999999999E-7</c:v>
                </c:pt>
                <c:pt idx="5365">
                  <c:v>1.815E-7</c:v>
                </c:pt>
                <c:pt idx="5366">
                  <c:v>1.8169999999999999E-7</c:v>
                </c:pt>
                <c:pt idx="5367">
                  <c:v>1.818E-7</c:v>
                </c:pt>
                <c:pt idx="5368">
                  <c:v>1.8169999999999999E-7</c:v>
                </c:pt>
                <c:pt idx="5369">
                  <c:v>1.815E-7</c:v>
                </c:pt>
                <c:pt idx="5370">
                  <c:v>1.815E-7</c:v>
                </c:pt>
                <c:pt idx="5371">
                  <c:v>1.818E-7</c:v>
                </c:pt>
                <c:pt idx="5372">
                  <c:v>1.815E-7</c:v>
                </c:pt>
                <c:pt idx="5373">
                  <c:v>1.818E-7</c:v>
                </c:pt>
                <c:pt idx="5374">
                  <c:v>1.815E-7</c:v>
                </c:pt>
                <c:pt idx="5375">
                  <c:v>1.8169999999999999E-7</c:v>
                </c:pt>
                <c:pt idx="5376">
                  <c:v>1.815E-7</c:v>
                </c:pt>
                <c:pt idx="5377">
                  <c:v>1.818E-7</c:v>
                </c:pt>
                <c:pt idx="5378">
                  <c:v>1.8169999999999999E-7</c:v>
                </c:pt>
                <c:pt idx="5379">
                  <c:v>1.8169999999999999E-7</c:v>
                </c:pt>
                <c:pt idx="5380">
                  <c:v>1.815E-7</c:v>
                </c:pt>
                <c:pt idx="5381">
                  <c:v>1.8169999999999999E-7</c:v>
                </c:pt>
                <c:pt idx="5382">
                  <c:v>1.818E-7</c:v>
                </c:pt>
                <c:pt idx="5383">
                  <c:v>1.818E-7</c:v>
                </c:pt>
                <c:pt idx="5384">
                  <c:v>1.8169999999999999E-7</c:v>
                </c:pt>
                <c:pt idx="5385">
                  <c:v>1.815E-7</c:v>
                </c:pt>
                <c:pt idx="5386">
                  <c:v>1.815E-7</c:v>
                </c:pt>
                <c:pt idx="5387">
                  <c:v>1.822E-7</c:v>
                </c:pt>
                <c:pt idx="5388">
                  <c:v>1.8199999999999999E-7</c:v>
                </c:pt>
                <c:pt idx="5389">
                  <c:v>1.818E-7</c:v>
                </c:pt>
                <c:pt idx="5390">
                  <c:v>1.822E-7</c:v>
                </c:pt>
                <c:pt idx="5391">
                  <c:v>1.8199999999999999E-7</c:v>
                </c:pt>
                <c:pt idx="5392">
                  <c:v>1.8199999999999999E-7</c:v>
                </c:pt>
                <c:pt idx="5393">
                  <c:v>1.8199999999999999E-7</c:v>
                </c:pt>
                <c:pt idx="5394">
                  <c:v>1.8199999999999999E-7</c:v>
                </c:pt>
                <c:pt idx="5395">
                  <c:v>1.822E-7</c:v>
                </c:pt>
                <c:pt idx="5396">
                  <c:v>1.818E-7</c:v>
                </c:pt>
                <c:pt idx="5397">
                  <c:v>1.8199999999999999E-7</c:v>
                </c:pt>
                <c:pt idx="5398">
                  <c:v>1.818E-7</c:v>
                </c:pt>
                <c:pt idx="5399">
                  <c:v>1.8199999999999999E-7</c:v>
                </c:pt>
                <c:pt idx="5400">
                  <c:v>1.8199999999999999E-7</c:v>
                </c:pt>
                <c:pt idx="5401">
                  <c:v>1.818E-7</c:v>
                </c:pt>
                <c:pt idx="5402">
                  <c:v>1.8199999999999999E-7</c:v>
                </c:pt>
                <c:pt idx="5403">
                  <c:v>1.8230000000000001E-7</c:v>
                </c:pt>
                <c:pt idx="5404">
                  <c:v>1.8199999999999999E-7</c:v>
                </c:pt>
                <c:pt idx="5405">
                  <c:v>1.822E-7</c:v>
                </c:pt>
                <c:pt idx="5406">
                  <c:v>1.822E-7</c:v>
                </c:pt>
                <c:pt idx="5407">
                  <c:v>1.822E-7</c:v>
                </c:pt>
                <c:pt idx="5408">
                  <c:v>1.822E-7</c:v>
                </c:pt>
                <c:pt idx="5409">
                  <c:v>1.8230000000000001E-7</c:v>
                </c:pt>
                <c:pt idx="5410">
                  <c:v>1.8230000000000001E-7</c:v>
                </c:pt>
                <c:pt idx="5411">
                  <c:v>1.822E-7</c:v>
                </c:pt>
                <c:pt idx="5412">
                  <c:v>1.822E-7</c:v>
                </c:pt>
                <c:pt idx="5413">
                  <c:v>1.822E-7</c:v>
                </c:pt>
                <c:pt idx="5414">
                  <c:v>1.825E-7</c:v>
                </c:pt>
                <c:pt idx="5415">
                  <c:v>1.8269999999999999E-7</c:v>
                </c:pt>
                <c:pt idx="5416">
                  <c:v>1.8269999999999999E-7</c:v>
                </c:pt>
                <c:pt idx="5417">
                  <c:v>1.8269999999999999E-7</c:v>
                </c:pt>
                <c:pt idx="5418">
                  <c:v>1.8269999999999999E-7</c:v>
                </c:pt>
                <c:pt idx="5419">
                  <c:v>1.8269999999999999E-7</c:v>
                </c:pt>
                <c:pt idx="5420">
                  <c:v>1.8269999999999999E-7</c:v>
                </c:pt>
                <c:pt idx="5421">
                  <c:v>1.8230000000000001E-7</c:v>
                </c:pt>
                <c:pt idx="5422">
                  <c:v>1.8300000000000001E-7</c:v>
                </c:pt>
                <c:pt idx="5423">
                  <c:v>1.828E-7</c:v>
                </c:pt>
                <c:pt idx="5424">
                  <c:v>1.828E-7</c:v>
                </c:pt>
                <c:pt idx="5425">
                  <c:v>1.828E-7</c:v>
                </c:pt>
                <c:pt idx="5426">
                  <c:v>1.828E-7</c:v>
                </c:pt>
                <c:pt idx="5427">
                  <c:v>1.8300000000000001E-7</c:v>
                </c:pt>
                <c:pt idx="5428">
                  <c:v>1.828E-7</c:v>
                </c:pt>
                <c:pt idx="5429">
                  <c:v>1.8300000000000001E-7</c:v>
                </c:pt>
                <c:pt idx="5430">
                  <c:v>1.8300000000000001E-7</c:v>
                </c:pt>
                <c:pt idx="5431">
                  <c:v>1.828E-7</c:v>
                </c:pt>
                <c:pt idx="5432">
                  <c:v>1.8300000000000001E-7</c:v>
                </c:pt>
                <c:pt idx="5433">
                  <c:v>1.8300000000000001E-7</c:v>
                </c:pt>
                <c:pt idx="5434">
                  <c:v>1.8300000000000001E-7</c:v>
                </c:pt>
                <c:pt idx="5435">
                  <c:v>1.8300000000000001E-7</c:v>
                </c:pt>
                <c:pt idx="5436">
                  <c:v>1.8300000000000001E-7</c:v>
                </c:pt>
                <c:pt idx="5437">
                  <c:v>1.8300000000000001E-7</c:v>
                </c:pt>
                <c:pt idx="5438">
                  <c:v>1.828E-7</c:v>
                </c:pt>
                <c:pt idx="5439">
                  <c:v>1.8300000000000001E-7</c:v>
                </c:pt>
                <c:pt idx="5440">
                  <c:v>1.8300000000000001E-7</c:v>
                </c:pt>
                <c:pt idx="5441">
                  <c:v>1.832E-7</c:v>
                </c:pt>
                <c:pt idx="5442">
                  <c:v>1.832E-7</c:v>
                </c:pt>
                <c:pt idx="5443">
                  <c:v>1.8300000000000001E-7</c:v>
                </c:pt>
                <c:pt idx="5444">
                  <c:v>1.832E-7</c:v>
                </c:pt>
                <c:pt idx="5445">
                  <c:v>1.8330000000000001E-7</c:v>
                </c:pt>
                <c:pt idx="5446">
                  <c:v>1.8330000000000001E-7</c:v>
                </c:pt>
                <c:pt idx="5447">
                  <c:v>1.8300000000000001E-7</c:v>
                </c:pt>
                <c:pt idx="5448">
                  <c:v>1.8300000000000001E-7</c:v>
                </c:pt>
                <c:pt idx="5449">
                  <c:v>1.832E-7</c:v>
                </c:pt>
                <c:pt idx="5450">
                  <c:v>1.8330000000000001E-7</c:v>
                </c:pt>
                <c:pt idx="5451">
                  <c:v>1.832E-7</c:v>
                </c:pt>
                <c:pt idx="5452">
                  <c:v>1.832E-7</c:v>
                </c:pt>
                <c:pt idx="5453">
                  <c:v>1.8330000000000001E-7</c:v>
                </c:pt>
                <c:pt idx="5454">
                  <c:v>1.832E-7</c:v>
                </c:pt>
                <c:pt idx="5455">
                  <c:v>1.832E-7</c:v>
                </c:pt>
                <c:pt idx="5456">
                  <c:v>1.8330000000000001E-7</c:v>
                </c:pt>
                <c:pt idx="5457">
                  <c:v>1.832E-7</c:v>
                </c:pt>
                <c:pt idx="5458">
                  <c:v>1.8330000000000001E-7</c:v>
                </c:pt>
                <c:pt idx="5459">
                  <c:v>1.832E-7</c:v>
                </c:pt>
                <c:pt idx="5460">
                  <c:v>1.8330000000000001E-7</c:v>
                </c:pt>
                <c:pt idx="5461">
                  <c:v>1.8330000000000001E-7</c:v>
                </c:pt>
                <c:pt idx="5462">
                  <c:v>1.835E-7</c:v>
                </c:pt>
                <c:pt idx="5463">
                  <c:v>1.8370000000000001E-7</c:v>
                </c:pt>
                <c:pt idx="5464">
                  <c:v>1.835E-7</c:v>
                </c:pt>
                <c:pt idx="5465">
                  <c:v>1.8330000000000001E-7</c:v>
                </c:pt>
                <c:pt idx="5466">
                  <c:v>1.832E-7</c:v>
                </c:pt>
                <c:pt idx="5467">
                  <c:v>1.8370000000000001E-7</c:v>
                </c:pt>
                <c:pt idx="5468">
                  <c:v>1.8330000000000001E-7</c:v>
                </c:pt>
                <c:pt idx="5469">
                  <c:v>1.832E-7</c:v>
                </c:pt>
                <c:pt idx="5470">
                  <c:v>1.8379999999999999E-7</c:v>
                </c:pt>
                <c:pt idx="5471">
                  <c:v>1.8330000000000001E-7</c:v>
                </c:pt>
                <c:pt idx="5472">
                  <c:v>1.8330000000000001E-7</c:v>
                </c:pt>
                <c:pt idx="5473">
                  <c:v>1.8370000000000001E-7</c:v>
                </c:pt>
                <c:pt idx="5474">
                  <c:v>1.8370000000000001E-7</c:v>
                </c:pt>
                <c:pt idx="5475">
                  <c:v>1.8370000000000001E-7</c:v>
                </c:pt>
                <c:pt idx="5476">
                  <c:v>1.8370000000000001E-7</c:v>
                </c:pt>
                <c:pt idx="5477">
                  <c:v>1.835E-7</c:v>
                </c:pt>
                <c:pt idx="5478">
                  <c:v>1.8370000000000001E-7</c:v>
                </c:pt>
                <c:pt idx="5479">
                  <c:v>1.8379999999999999E-7</c:v>
                </c:pt>
                <c:pt idx="5480">
                  <c:v>1.8379999999999999E-7</c:v>
                </c:pt>
                <c:pt idx="5481">
                  <c:v>1.8400000000000001E-7</c:v>
                </c:pt>
                <c:pt idx="5482">
                  <c:v>1.8400000000000001E-7</c:v>
                </c:pt>
                <c:pt idx="5483">
                  <c:v>1.8400000000000001E-7</c:v>
                </c:pt>
                <c:pt idx="5484">
                  <c:v>1.843E-7</c:v>
                </c:pt>
                <c:pt idx="5485">
                  <c:v>1.8400000000000001E-7</c:v>
                </c:pt>
                <c:pt idx="5486">
                  <c:v>1.835E-7</c:v>
                </c:pt>
                <c:pt idx="5487">
                  <c:v>1.8400000000000001E-7</c:v>
                </c:pt>
                <c:pt idx="5488">
                  <c:v>1.842E-7</c:v>
                </c:pt>
                <c:pt idx="5489">
                  <c:v>1.8379999999999999E-7</c:v>
                </c:pt>
                <c:pt idx="5490">
                  <c:v>1.842E-7</c:v>
                </c:pt>
                <c:pt idx="5491">
                  <c:v>1.8400000000000001E-7</c:v>
                </c:pt>
                <c:pt idx="5492">
                  <c:v>1.8400000000000001E-7</c:v>
                </c:pt>
                <c:pt idx="5493">
                  <c:v>1.842E-7</c:v>
                </c:pt>
                <c:pt idx="5494">
                  <c:v>1.8400000000000001E-7</c:v>
                </c:pt>
                <c:pt idx="5495">
                  <c:v>1.8400000000000001E-7</c:v>
                </c:pt>
                <c:pt idx="5496">
                  <c:v>1.842E-7</c:v>
                </c:pt>
                <c:pt idx="5497">
                  <c:v>1.842E-7</c:v>
                </c:pt>
                <c:pt idx="5498">
                  <c:v>1.842E-7</c:v>
                </c:pt>
                <c:pt idx="5499">
                  <c:v>1.8400000000000001E-7</c:v>
                </c:pt>
                <c:pt idx="5500">
                  <c:v>1.843E-7</c:v>
                </c:pt>
                <c:pt idx="5501">
                  <c:v>1.843E-7</c:v>
                </c:pt>
                <c:pt idx="5502">
                  <c:v>1.842E-7</c:v>
                </c:pt>
                <c:pt idx="5503">
                  <c:v>1.843E-7</c:v>
                </c:pt>
                <c:pt idx="5504">
                  <c:v>1.8449999999999999E-7</c:v>
                </c:pt>
                <c:pt idx="5505">
                  <c:v>1.843E-7</c:v>
                </c:pt>
                <c:pt idx="5506">
                  <c:v>1.842E-7</c:v>
                </c:pt>
                <c:pt idx="5507">
                  <c:v>1.8470000000000001E-7</c:v>
                </c:pt>
                <c:pt idx="5508">
                  <c:v>1.843E-7</c:v>
                </c:pt>
                <c:pt idx="5509">
                  <c:v>1.843E-7</c:v>
                </c:pt>
                <c:pt idx="5510">
                  <c:v>1.8449999999999999E-7</c:v>
                </c:pt>
                <c:pt idx="5511">
                  <c:v>1.843E-7</c:v>
                </c:pt>
                <c:pt idx="5512">
                  <c:v>1.8449999999999999E-7</c:v>
                </c:pt>
                <c:pt idx="5513">
                  <c:v>1.8449999999999999E-7</c:v>
                </c:pt>
                <c:pt idx="5514">
                  <c:v>1.8449999999999999E-7</c:v>
                </c:pt>
                <c:pt idx="5515">
                  <c:v>1.8449999999999999E-7</c:v>
                </c:pt>
                <c:pt idx="5516">
                  <c:v>1.843E-7</c:v>
                </c:pt>
                <c:pt idx="5517">
                  <c:v>1.8449999999999999E-7</c:v>
                </c:pt>
                <c:pt idx="5518">
                  <c:v>1.8449999999999999E-7</c:v>
                </c:pt>
                <c:pt idx="5519">
                  <c:v>1.8470000000000001E-7</c:v>
                </c:pt>
                <c:pt idx="5520">
                  <c:v>1.8449999999999999E-7</c:v>
                </c:pt>
                <c:pt idx="5521">
                  <c:v>1.8449999999999999E-7</c:v>
                </c:pt>
                <c:pt idx="5522">
                  <c:v>1.8449999999999999E-7</c:v>
                </c:pt>
                <c:pt idx="5523">
                  <c:v>1.8470000000000001E-7</c:v>
                </c:pt>
                <c:pt idx="5524">
                  <c:v>1.8470000000000001E-7</c:v>
                </c:pt>
                <c:pt idx="5525">
                  <c:v>1.8449999999999999E-7</c:v>
                </c:pt>
                <c:pt idx="5526">
                  <c:v>1.8449999999999999E-7</c:v>
                </c:pt>
                <c:pt idx="5527">
                  <c:v>1.8449999999999999E-7</c:v>
                </c:pt>
                <c:pt idx="5528">
                  <c:v>1.8449999999999999E-7</c:v>
                </c:pt>
                <c:pt idx="5529">
                  <c:v>1.8470000000000001E-7</c:v>
                </c:pt>
                <c:pt idx="5530">
                  <c:v>1.8449999999999999E-7</c:v>
                </c:pt>
                <c:pt idx="5531">
                  <c:v>1.8470000000000001E-7</c:v>
                </c:pt>
                <c:pt idx="5532">
                  <c:v>1.8479999999999999E-7</c:v>
                </c:pt>
                <c:pt idx="5533">
                  <c:v>1.8519999999999999E-7</c:v>
                </c:pt>
                <c:pt idx="5534">
                  <c:v>1.85E-7</c:v>
                </c:pt>
                <c:pt idx="5535">
                  <c:v>1.8479999999999999E-7</c:v>
                </c:pt>
                <c:pt idx="5536">
                  <c:v>1.8519999999999999E-7</c:v>
                </c:pt>
                <c:pt idx="5537">
                  <c:v>1.8519999999999999E-7</c:v>
                </c:pt>
                <c:pt idx="5538">
                  <c:v>1.853E-7</c:v>
                </c:pt>
                <c:pt idx="5539">
                  <c:v>1.85E-7</c:v>
                </c:pt>
                <c:pt idx="5540">
                  <c:v>1.853E-7</c:v>
                </c:pt>
                <c:pt idx="5541">
                  <c:v>1.85E-7</c:v>
                </c:pt>
                <c:pt idx="5542">
                  <c:v>1.8470000000000001E-7</c:v>
                </c:pt>
                <c:pt idx="5543">
                  <c:v>1.853E-7</c:v>
                </c:pt>
                <c:pt idx="5544">
                  <c:v>1.853E-7</c:v>
                </c:pt>
                <c:pt idx="5545">
                  <c:v>1.8519999999999999E-7</c:v>
                </c:pt>
                <c:pt idx="5546">
                  <c:v>1.8519999999999999E-7</c:v>
                </c:pt>
                <c:pt idx="5547">
                  <c:v>1.8519999999999999E-7</c:v>
                </c:pt>
                <c:pt idx="5548">
                  <c:v>1.8519999999999999E-7</c:v>
                </c:pt>
                <c:pt idx="5549">
                  <c:v>1.8519999999999999E-7</c:v>
                </c:pt>
                <c:pt idx="5550">
                  <c:v>1.8549999999999999E-7</c:v>
                </c:pt>
                <c:pt idx="5551">
                  <c:v>1.8549999999999999E-7</c:v>
                </c:pt>
                <c:pt idx="5552">
                  <c:v>1.85E-7</c:v>
                </c:pt>
                <c:pt idx="5553">
                  <c:v>1.8549999999999999E-7</c:v>
                </c:pt>
                <c:pt idx="5554">
                  <c:v>1.8549999999999999E-7</c:v>
                </c:pt>
                <c:pt idx="5555">
                  <c:v>1.853E-7</c:v>
                </c:pt>
                <c:pt idx="5556">
                  <c:v>1.857E-7</c:v>
                </c:pt>
                <c:pt idx="5557">
                  <c:v>1.853E-7</c:v>
                </c:pt>
                <c:pt idx="5558">
                  <c:v>1.8549999999999999E-7</c:v>
                </c:pt>
                <c:pt idx="5559">
                  <c:v>1.8549999999999999E-7</c:v>
                </c:pt>
                <c:pt idx="5560">
                  <c:v>1.8549999999999999E-7</c:v>
                </c:pt>
                <c:pt idx="5561">
                  <c:v>1.853E-7</c:v>
                </c:pt>
                <c:pt idx="5562">
                  <c:v>1.8549999999999999E-7</c:v>
                </c:pt>
                <c:pt idx="5563">
                  <c:v>1.853E-7</c:v>
                </c:pt>
                <c:pt idx="5564">
                  <c:v>1.857E-7</c:v>
                </c:pt>
                <c:pt idx="5565">
                  <c:v>1.8580000000000001E-7</c:v>
                </c:pt>
                <c:pt idx="5566">
                  <c:v>1.8549999999999999E-7</c:v>
                </c:pt>
                <c:pt idx="5567">
                  <c:v>1.8549999999999999E-7</c:v>
                </c:pt>
                <c:pt idx="5568">
                  <c:v>1.8580000000000001E-7</c:v>
                </c:pt>
                <c:pt idx="5569">
                  <c:v>1.857E-7</c:v>
                </c:pt>
                <c:pt idx="5570">
                  <c:v>1.857E-7</c:v>
                </c:pt>
                <c:pt idx="5571">
                  <c:v>1.8580000000000001E-7</c:v>
                </c:pt>
                <c:pt idx="5572">
                  <c:v>1.857E-7</c:v>
                </c:pt>
                <c:pt idx="5573">
                  <c:v>1.8580000000000001E-7</c:v>
                </c:pt>
                <c:pt idx="5574">
                  <c:v>1.857E-7</c:v>
                </c:pt>
                <c:pt idx="5575">
                  <c:v>1.8580000000000001E-7</c:v>
                </c:pt>
                <c:pt idx="5576">
                  <c:v>1.857E-7</c:v>
                </c:pt>
                <c:pt idx="5577">
                  <c:v>1.8580000000000001E-7</c:v>
                </c:pt>
                <c:pt idx="5578">
                  <c:v>1.8580000000000001E-7</c:v>
                </c:pt>
                <c:pt idx="5579">
                  <c:v>1.857E-7</c:v>
                </c:pt>
                <c:pt idx="5580">
                  <c:v>1.86E-7</c:v>
                </c:pt>
                <c:pt idx="5581">
                  <c:v>1.8580000000000001E-7</c:v>
                </c:pt>
                <c:pt idx="5582">
                  <c:v>1.8580000000000001E-7</c:v>
                </c:pt>
                <c:pt idx="5583">
                  <c:v>1.8620000000000001E-7</c:v>
                </c:pt>
                <c:pt idx="5584">
                  <c:v>1.86E-7</c:v>
                </c:pt>
                <c:pt idx="5585">
                  <c:v>1.86E-7</c:v>
                </c:pt>
                <c:pt idx="5586">
                  <c:v>1.8580000000000001E-7</c:v>
                </c:pt>
                <c:pt idx="5587">
                  <c:v>1.86E-7</c:v>
                </c:pt>
                <c:pt idx="5588">
                  <c:v>1.86E-7</c:v>
                </c:pt>
                <c:pt idx="5589">
                  <c:v>1.86E-7</c:v>
                </c:pt>
                <c:pt idx="5590">
                  <c:v>1.8620000000000001E-7</c:v>
                </c:pt>
                <c:pt idx="5591">
                  <c:v>1.86E-7</c:v>
                </c:pt>
                <c:pt idx="5592">
                  <c:v>1.8620000000000001E-7</c:v>
                </c:pt>
                <c:pt idx="5593">
                  <c:v>1.86E-7</c:v>
                </c:pt>
                <c:pt idx="5594">
                  <c:v>1.8620000000000001E-7</c:v>
                </c:pt>
                <c:pt idx="5595">
                  <c:v>1.8629999999999999E-7</c:v>
                </c:pt>
                <c:pt idx="5596">
                  <c:v>1.8620000000000001E-7</c:v>
                </c:pt>
                <c:pt idx="5597">
                  <c:v>1.8620000000000001E-7</c:v>
                </c:pt>
                <c:pt idx="5598">
                  <c:v>1.8620000000000001E-7</c:v>
                </c:pt>
                <c:pt idx="5599">
                  <c:v>1.8650000000000001E-7</c:v>
                </c:pt>
                <c:pt idx="5600">
                  <c:v>1.8620000000000001E-7</c:v>
                </c:pt>
                <c:pt idx="5601">
                  <c:v>1.8629999999999999E-7</c:v>
                </c:pt>
                <c:pt idx="5602">
                  <c:v>1.867E-7</c:v>
                </c:pt>
                <c:pt idx="5603">
                  <c:v>1.8650000000000001E-7</c:v>
                </c:pt>
                <c:pt idx="5604">
                  <c:v>1.8650000000000001E-7</c:v>
                </c:pt>
                <c:pt idx="5605">
                  <c:v>1.867E-7</c:v>
                </c:pt>
                <c:pt idx="5606">
                  <c:v>1.8629999999999999E-7</c:v>
                </c:pt>
                <c:pt idx="5607">
                  <c:v>1.8629999999999999E-7</c:v>
                </c:pt>
                <c:pt idx="5608">
                  <c:v>1.8650000000000001E-7</c:v>
                </c:pt>
                <c:pt idx="5609">
                  <c:v>1.867E-7</c:v>
                </c:pt>
                <c:pt idx="5610">
                  <c:v>1.867E-7</c:v>
                </c:pt>
                <c:pt idx="5611">
                  <c:v>1.8629999999999999E-7</c:v>
                </c:pt>
                <c:pt idx="5612">
                  <c:v>1.8620000000000001E-7</c:v>
                </c:pt>
                <c:pt idx="5613">
                  <c:v>1.8650000000000001E-7</c:v>
                </c:pt>
                <c:pt idx="5614">
                  <c:v>1.867E-7</c:v>
                </c:pt>
                <c:pt idx="5615">
                  <c:v>1.8650000000000001E-7</c:v>
                </c:pt>
                <c:pt idx="5616">
                  <c:v>1.867E-7</c:v>
                </c:pt>
                <c:pt idx="5617">
                  <c:v>1.8650000000000001E-7</c:v>
                </c:pt>
                <c:pt idx="5618">
                  <c:v>1.867E-7</c:v>
                </c:pt>
                <c:pt idx="5619">
                  <c:v>1.8699999999999999E-7</c:v>
                </c:pt>
                <c:pt idx="5620">
                  <c:v>1.8680000000000001E-7</c:v>
                </c:pt>
                <c:pt idx="5621">
                  <c:v>1.867E-7</c:v>
                </c:pt>
                <c:pt idx="5622">
                  <c:v>1.8699999999999999E-7</c:v>
                </c:pt>
                <c:pt idx="5623">
                  <c:v>1.867E-7</c:v>
                </c:pt>
                <c:pt idx="5624">
                  <c:v>1.867E-7</c:v>
                </c:pt>
                <c:pt idx="5625">
                  <c:v>1.8650000000000001E-7</c:v>
                </c:pt>
                <c:pt idx="5626">
                  <c:v>1.8680000000000001E-7</c:v>
                </c:pt>
                <c:pt idx="5627">
                  <c:v>1.8650000000000001E-7</c:v>
                </c:pt>
                <c:pt idx="5628">
                  <c:v>1.8680000000000001E-7</c:v>
                </c:pt>
                <c:pt idx="5629">
                  <c:v>1.8699999999999999E-7</c:v>
                </c:pt>
                <c:pt idx="5630">
                  <c:v>1.8680000000000001E-7</c:v>
                </c:pt>
                <c:pt idx="5631">
                  <c:v>1.8680000000000001E-7</c:v>
                </c:pt>
                <c:pt idx="5632">
                  <c:v>1.8680000000000001E-7</c:v>
                </c:pt>
                <c:pt idx="5633">
                  <c:v>1.8699999999999999E-7</c:v>
                </c:pt>
                <c:pt idx="5634">
                  <c:v>1.8680000000000001E-7</c:v>
                </c:pt>
                <c:pt idx="5635">
                  <c:v>1.8699999999999999E-7</c:v>
                </c:pt>
                <c:pt idx="5636">
                  <c:v>1.8699999999999999E-7</c:v>
                </c:pt>
                <c:pt idx="5637">
                  <c:v>1.8720000000000001E-7</c:v>
                </c:pt>
                <c:pt idx="5638">
                  <c:v>1.8720000000000001E-7</c:v>
                </c:pt>
                <c:pt idx="5639">
                  <c:v>1.8699999999999999E-7</c:v>
                </c:pt>
                <c:pt idx="5640">
                  <c:v>1.8720000000000001E-7</c:v>
                </c:pt>
                <c:pt idx="5641">
                  <c:v>1.8720000000000001E-7</c:v>
                </c:pt>
                <c:pt idx="5642">
                  <c:v>1.8699999999999999E-7</c:v>
                </c:pt>
                <c:pt idx="5643">
                  <c:v>1.8729999999999999E-7</c:v>
                </c:pt>
                <c:pt idx="5644">
                  <c:v>1.8699999999999999E-7</c:v>
                </c:pt>
                <c:pt idx="5645">
                  <c:v>1.8729999999999999E-7</c:v>
                </c:pt>
                <c:pt idx="5646">
                  <c:v>1.8699999999999999E-7</c:v>
                </c:pt>
                <c:pt idx="5647">
                  <c:v>1.8680000000000001E-7</c:v>
                </c:pt>
                <c:pt idx="5648">
                  <c:v>1.8699999999999999E-7</c:v>
                </c:pt>
                <c:pt idx="5649">
                  <c:v>1.8680000000000001E-7</c:v>
                </c:pt>
                <c:pt idx="5650">
                  <c:v>1.8699999999999999E-7</c:v>
                </c:pt>
                <c:pt idx="5651">
                  <c:v>1.8699999999999999E-7</c:v>
                </c:pt>
                <c:pt idx="5652">
                  <c:v>1.8680000000000001E-7</c:v>
                </c:pt>
                <c:pt idx="5653">
                  <c:v>1.8699999999999999E-7</c:v>
                </c:pt>
                <c:pt idx="5654">
                  <c:v>1.8680000000000001E-7</c:v>
                </c:pt>
                <c:pt idx="5655">
                  <c:v>1.8680000000000001E-7</c:v>
                </c:pt>
                <c:pt idx="5656">
                  <c:v>1.867E-7</c:v>
                </c:pt>
                <c:pt idx="5657">
                  <c:v>1.8699999999999999E-7</c:v>
                </c:pt>
                <c:pt idx="5658">
                  <c:v>1.8680000000000001E-7</c:v>
                </c:pt>
                <c:pt idx="5659">
                  <c:v>1.8699999999999999E-7</c:v>
                </c:pt>
                <c:pt idx="5660">
                  <c:v>1.8720000000000001E-7</c:v>
                </c:pt>
                <c:pt idx="5661">
                  <c:v>1.8699999999999999E-7</c:v>
                </c:pt>
                <c:pt idx="5662">
                  <c:v>1.8720000000000001E-7</c:v>
                </c:pt>
                <c:pt idx="5663">
                  <c:v>1.8720000000000001E-7</c:v>
                </c:pt>
                <c:pt idx="5664">
                  <c:v>1.8699999999999999E-7</c:v>
                </c:pt>
                <c:pt idx="5665">
                  <c:v>1.8699999999999999E-7</c:v>
                </c:pt>
                <c:pt idx="5666">
                  <c:v>1.8720000000000001E-7</c:v>
                </c:pt>
                <c:pt idx="5667">
                  <c:v>1.875E-7</c:v>
                </c:pt>
                <c:pt idx="5668">
                  <c:v>1.8729999999999999E-7</c:v>
                </c:pt>
                <c:pt idx="5669">
                  <c:v>1.8729999999999999E-7</c:v>
                </c:pt>
                <c:pt idx="5670">
                  <c:v>1.8729999999999999E-7</c:v>
                </c:pt>
                <c:pt idx="5671">
                  <c:v>1.8729999999999999E-7</c:v>
                </c:pt>
                <c:pt idx="5672">
                  <c:v>1.875E-7</c:v>
                </c:pt>
                <c:pt idx="5673">
                  <c:v>1.8729999999999999E-7</c:v>
                </c:pt>
                <c:pt idx="5674">
                  <c:v>1.875E-7</c:v>
                </c:pt>
                <c:pt idx="5675">
                  <c:v>1.875E-7</c:v>
                </c:pt>
                <c:pt idx="5676">
                  <c:v>1.8729999999999999E-7</c:v>
                </c:pt>
                <c:pt idx="5677">
                  <c:v>1.8769999999999999E-7</c:v>
                </c:pt>
                <c:pt idx="5678">
                  <c:v>1.878E-7</c:v>
                </c:pt>
                <c:pt idx="5679">
                  <c:v>1.8769999999999999E-7</c:v>
                </c:pt>
                <c:pt idx="5680">
                  <c:v>1.878E-7</c:v>
                </c:pt>
                <c:pt idx="5681">
                  <c:v>1.8769999999999999E-7</c:v>
                </c:pt>
                <c:pt idx="5682">
                  <c:v>1.878E-7</c:v>
                </c:pt>
                <c:pt idx="5683">
                  <c:v>1.8769999999999999E-7</c:v>
                </c:pt>
                <c:pt idx="5684">
                  <c:v>1.875E-7</c:v>
                </c:pt>
                <c:pt idx="5685">
                  <c:v>1.878E-7</c:v>
                </c:pt>
                <c:pt idx="5686">
                  <c:v>1.8769999999999999E-7</c:v>
                </c:pt>
                <c:pt idx="5687">
                  <c:v>1.8769999999999999E-7</c:v>
                </c:pt>
                <c:pt idx="5688">
                  <c:v>1.878E-7</c:v>
                </c:pt>
                <c:pt idx="5689">
                  <c:v>1.8769999999999999E-7</c:v>
                </c:pt>
                <c:pt idx="5690">
                  <c:v>1.878E-7</c:v>
                </c:pt>
                <c:pt idx="5691">
                  <c:v>1.8799999999999999E-7</c:v>
                </c:pt>
                <c:pt idx="5692">
                  <c:v>1.878E-7</c:v>
                </c:pt>
                <c:pt idx="5693">
                  <c:v>1.878E-7</c:v>
                </c:pt>
                <c:pt idx="5694">
                  <c:v>1.878E-7</c:v>
                </c:pt>
                <c:pt idx="5695">
                  <c:v>1.8799999999999999E-7</c:v>
                </c:pt>
                <c:pt idx="5696">
                  <c:v>1.882E-7</c:v>
                </c:pt>
                <c:pt idx="5697">
                  <c:v>1.882E-7</c:v>
                </c:pt>
                <c:pt idx="5698">
                  <c:v>1.882E-7</c:v>
                </c:pt>
                <c:pt idx="5699">
                  <c:v>1.8799999999999999E-7</c:v>
                </c:pt>
                <c:pt idx="5700">
                  <c:v>1.882E-7</c:v>
                </c:pt>
                <c:pt idx="5701">
                  <c:v>1.882E-7</c:v>
                </c:pt>
                <c:pt idx="5702">
                  <c:v>1.8799999999999999E-7</c:v>
                </c:pt>
                <c:pt idx="5703">
                  <c:v>1.882E-7</c:v>
                </c:pt>
                <c:pt idx="5704">
                  <c:v>1.885E-7</c:v>
                </c:pt>
                <c:pt idx="5705">
                  <c:v>1.8830000000000001E-7</c:v>
                </c:pt>
                <c:pt idx="5706">
                  <c:v>1.8799999999999999E-7</c:v>
                </c:pt>
                <c:pt idx="5707">
                  <c:v>1.882E-7</c:v>
                </c:pt>
                <c:pt idx="5708">
                  <c:v>1.882E-7</c:v>
                </c:pt>
                <c:pt idx="5709">
                  <c:v>1.878E-7</c:v>
                </c:pt>
                <c:pt idx="5710">
                  <c:v>1.882E-7</c:v>
                </c:pt>
                <c:pt idx="5711">
                  <c:v>1.878E-7</c:v>
                </c:pt>
                <c:pt idx="5712">
                  <c:v>1.882E-7</c:v>
                </c:pt>
                <c:pt idx="5713">
                  <c:v>1.8769999999999999E-7</c:v>
                </c:pt>
                <c:pt idx="5714">
                  <c:v>1.8799999999999999E-7</c:v>
                </c:pt>
                <c:pt idx="5715">
                  <c:v>1.8799999999999999E-7</c:v>
                </c:pt>
                <c:pt idx="5716">
                  <c:v>1.882E-7</c:v>
                </c:pt>
                <c:pt idx="5717">
                  <c:v>1.878E-7</c:v>
                </c:pt>
                <c:pt idx="5718">
                  <c:v>1.8799999999999999E-7</c:v>
                </c:pt>
                <c:pt idx="5719">
                  <c:v>1.878E-7</c:v>
                </c:pt>
                <c:pt idx="5720">
                  <c:v>1.8799999999999999E-7</c:v>
                </c:pt>
                <c:pt idx="5721">
                  <c:v>1.882E-7</c:v>
                </c:pt>
                <c:pt idx="5722">
                  <c:v>1.8830000000000001E-7</c:v>
                </c:pt>
                <c:pt idx="5723">
                  <c:v>1.882E-7</c:v>
                </c:pt>
                <c:pt idx="5724">
                  <c:v>1.882E-7</c:v>
                </c:pt>
                <c:pt idx="5725">
                  <c:v>1.8830000000000001E-7</c:v>
                </c:pt>
                <c:pt idx="5726">
                  <c:v>1.882E-7</c:v>
                </c:pt>
                <c:pt idx="5727">
                  <c:v>1.882E-7</c:v>
                </c:pt>
                <c:pt idx="5728">
                  <c:v>1.882E-7</c:v>
                </c:pt>
                <c:pt idx="5729">
                  <c:v>1.882E-7</c:v>
                </c:pt>
                <c:pt idx="5730">
                  <c:v>1.882E-7</c:v>
                </c:pt>
                <c:pt idx="5731">
                  <c:v>1.8830000000000001E-7</c:v>
                </c:pt>
                <c:pt idx="5732">
                  <c:v>1.882E-7</c:v>
                </c:pt>
                <c:pt idx="5733">
                  <c:v>1.8830000000000001E-7</c:v>
                </c:pt>
                <c:pt idx="5734">
                  <c:v>1.8869999999999999E-7</c:v>
                </c:pt>
                <c:pt idx="5735">
                  <c:v>1.885E-7</c:v>
                </c:pt>
                <c:pt idx="5736">
                  <c:v>1.8830000000000001E-7</c:v>
                </c:pt>
                <c:pt idx="5737">
                  <c:v>1.885E-7</c:v>
                </c:pt>
                <c:pt idx="5738">
                  <c:v>1.8869999999999999E-7</c:v>
                </c:pt>
                <c:pt idx="5739">
                  <c:v>1.8830000000000001E-7</c:v>
                </c:pt>
                <c:pt idx="5740">
                  <c:v>1.8869999999999999E-7</c:v>
                </c:pt>
                <c:pt idx="5741">
                  <c:v>1.888E-7</c:v>
                </c:pt>
                <c:pt idx="5742">
                  <c:v>1.8830000000000001E-7</c:v>
                </c:pt>
                <c:pt idx="5743">
                  <c:v>1.8830000000000001E-7</c:v>
                </c:pt>
                <c:pt idx="5744">
                  <c:v>1.885E-7</c:v>
                </c:pt>
                <c:pt idx="5745">
                  <c:v>1.885E-7</c:v>
                </c:pt>
                <c:pt idx="5746">
                  <c:v>1.888E-7</c:v>
                </c:pt>
                <c:pt idx="5747">
                  <c:v>1.888E-7</c:v>
                </c:pt>
                <c:pt idx="5748">
                  <c:v>1.8869999999999999E-7</c:v>
                </c:pt>
                <c:pt idx="5749">
                  <c:v>1.8900000000000001E-7</c:v>
                </c:pt>
                <c:pt idx="5750">
                  <c:v>1.888E-7</c:v>
                </c:pt>
                <c:pt idx="5751">
                  <c:v>1.8930000000000001E-7</c:v>
                </c:pt>
                <c:pt idx="5752">
                  <c:v>1.888E-7</c:v>
                </c:pt>
                <c:pt idx="5753">
                  <c:v>1.8869999999999999E-7</c:v>
                </c:pt>
                <c:pt idx="5754">
                  <c:v>1.888E-7</c:v>
                </c:pt>
                <c:pt idx="5755">
                  <c:v>1.888E-7</c:v>
                </c:pt>
                <c:pt idx="5756">
                  <c:v>1.8930000000000001E-7</c:v>
                </c:pt>
                <c:pt idx="5757">
                  <c:v>1.892E-7</c:v>
                </c:pt>
                <c:pt idx="5758">
                  <c:v>1.8900000000000001E-7</c:v>
                </c:pt>
                <c:pt idx="5759">
                  <c:v>1.892E-7</c:v>
                </c:pt>
                <c:pt idx="5760">
                  <c:v>1.8900000000000001E-7</c:v>
                </c:pt>
                <c:pt idx="5761">
                  <c:v>1.892E-7</c:v>
                </c:pt>
                <c:pt idx="5762">
                  <c:v>1.8869999999999999E-7</c:v>
                </c:pt>
                <c:pt idx="5763">
                  <c:v>1.8930000000000001E-7</c:v>
                </c:pt>
                <c:pt idx="5764">
                  <c:v>1.888E-7</c:v>
                </c:pt>
                <c:pt idx="5765">
                  <c:v>1.8900000000000001E-7</c:v>
                </c:pt>
                <c:pt idx="5766">
                  <c:v>1.888E-7</c:v>
                </c:pt>
                <c:pt idx="5767">
                  <c:v>1.888E-7</c:v>
                </c:pt>
                <c:pt idx="5768">
                  <c:v>1.8900000000000001E-7</c:v>
                </c:pt>
                <c:pt idx="5769">
                  <c:v>1.892E-7</c:v>
                </c:pt>
                <c:pt idx="5770">
                  <c:v>1.892E-7</c:v>
                </c:pt>
                <c:pt idx="5771">
                  <c:v>1.895E-7</c:v>
                </c:pt>
                <c:pt idx="5772">
                  <c:v>1.895E-7</c:v>
                </c:pt>
                <c:pt idx="5773">
                  <c:v>1.892E-7</c:v>
                </c:pt>
                <c:pt idx="5774">
                  <c:v>1.8930000000000001E-7</c:v>
                </c:pt>
                <c:pt idx="5775">
                  <c:v>1.892E-7</c:v>
                </c:pt>
                <c:pt idx="5776">
                  <c:v>1.892E-7</c:v>
                </c:pt>
                <c:pt idx="5777">
                  <c:v>1.892E-7</c:v>
                </c:pt>
                <c:pt idx="5778">
                  <c:v>1.8930000000000001E-7</c:v>
                </c:pt>
                <c:pt idx="5779">
                  <c:v>1.892E-7</c:v>
                </c:pt>
                <c:pt idx="5780">
                  <c:v>1.8930000000000001E-7</c:v>
                </c:pt>
                <c:pt idx="5781">
                  <c:v>1.8930000000000001E-7</c:v>
                </c:pt>
                <c:pt idx="5782">
                  <c:v>1.895E-7</c:v>
                </c:pt>
                <c:pt idx="5783">
                  <c:v>1.8970000000000001E-7</c:v>
                </c:pt>
                <c:pt idx="5784">
                  <c:v>1.895E-7</c:v>
                </c:pt>
                <c:pt idx="5785">
                  <c:v>1.8970000000000001E-7</c:v>
                </c:pt>
                <c:pt idx="5786">
                  <c:v>1.895E-7</c:v>
                </c:pt>
                <c:pt idx="5787">
                  <c:v>1.8970000000000001E-7</c:v>
                </c:pt>
                <c:pt idx="5788">
                  <c:v>1.8970000000000001E-7</c:v>
                </c:pt>
                <c:pt idx="5789">
                  <c:v>1.8970000000000001E-7</c:v>
                </c:pt>
                <c:pt idx="5790">
                  <c:v>1.8970000000000001E-7</c:v>
                </c:pt>
                <c:pt idx="5791">
                  <c:v>1.8970000000000001E-7</c:v>
                </c:pt>
                <c:pt idx="5792">
                  <c:v>1.8970000000000001E-7</c:v>
                </c:pt>
                <c:pt idx="5793">
                  <c:v>1.8970000000000001E-7</c:v>
                </c:pt>
                <c:pt idx="5794">
                  <c:v>1.9000000000000001E-7</c:v>
                </c:pt>
                <c:pt idx="5795">
                  <c:v>1.8979999999999999E-7</c:v>
                </c:pt>
                <c:pt idx="5796">
                  <c:v>1.8979999999999999E-7</c:v>
                </c:pt>
                <c:pt idx="5797">
                  <c:v>1.8979999999999999E-7</c:v>
                </c:pt>
                <c:pt idx="5798">
                  <c:v>1.8970000000000001E-7</c:v>
                </c:pt>
                <c:pt idx="5799">
                  <c:v>1.8979999999999999E-7</c:v>
                </c:pt>
                <c:pt idx="5800">
                  <c:v>1.8979999999999999E-7</c:v>
                </c:pt>
                <c:pt idx="5801">
                  <c:v>1.8979999999999999E-7</c:v>
                </c:pt>
                <c:pt idx="5802">
                  <c:v>1.8979999999999999E-7</c:v>
                </c:pt>
                <c:pt idx="5803">
                  <c:v>1.8979999999999999E-7</c:v>
                </c:pt>
                <c:pt idx="5804">
                  <c:v>1.8979999999999999E-7</c:v>
                </c:pt>
                <c:pt idx="5805">
                  <c:v>1.8970000000000001E-7</c:v>
                </c:pt>
                <c:pt idx="5806">
                  <c:v>1.8979999999999999E-7</c:v>
                </c:pt>
                <c:pt idx="5807">
                  <c:v>1.9000000000000001E-7</c:v>
                </c:pt>
                <c:pt idx="5808">
                  <c:v>1.8970000000000001E-7</c:v>
                </c:pt>
                <c:pt idx="5809">
                  <c:v>1.8979999999999999E-7</c:v>
                </c:pt>
                <c:pt idx="5810">
                  <c:v>1.9000000000000001E-7</c:v>
                </c:pt>
                <c:pt idx="5811">
                  <c:v>1.9000000000000001E-7</c:v>
                </c:pt>
                <c:pt idx="5812">
                  <c:v>1.8979999999999999E-7</c:v>
                </c:pt>
                <c:pt idx="5813">
                  <c:v>1.902E-7</c:v>
                </c:pt>
                <c:pt idx="5814">
                  <c:v>1.9000000000000001E-7</c:v>
                </c:pt>
                <c:pt idx="5815">
                  <c:v>1.9000000000000001E-7</c:v>
                </c:pt>
                <c:pt idx="5816">
                  <c:v>1.9000000000000001E-7</c:v>
                </c:pt>
                <c:pt idx="5817">
                  <c:v>1.9000000000000001E-7</c:v>
                </c:pt>
                <c:pt idx="5818">
                  <c:v>1.902E-7</c:v>
                </c:pt>
                <c:pt idx="5819">
                  <c:v>1.902E-7</c:v>
                </c:pt>
                <c:pt idx="5820">
                  <c:v>1.902E-7</c:v>
                </c:pt>
                <c:pt idx="5821">
                  <c:v>1.9000000000000001E-7</c:v>
                </c:pt>
                <c:pt idx="5822">
                  <c:v>1.902E-7</c:v>
                </c:pt>
                <c:pt idx="5823">
                  <c:v>1.902E-7</c:v>
                </c:pt>
                <c:pt idx="5824">
                  <c:v>1.9000000000000001E-7</c:v>
                </c:pt>
                <c:pt idx="5825">
                  <c:v>1.8979999999999999E-7</c:v>
                </c:pt>
                <c:pt idx="5826">
                  <c:v>1.8979999999999999E-7</c:v>
                </c:pt>
                <c:pt idx="5827">
                  <c:v>1.8979999999999999E-7</c:v>
                </c:pt>
                <c:pt idx="5828">
                  <c:v>1.903E-7</c:v>
                </c:pt>
                <c:pt idx="5829">
                  <c:v>1.8979999999999999E-7</c:v>
                </c:pt>
                <c:pt idx="5830">
                  <c:v>1.9000000000000001E-7</c:v>
                </c:pt>
                <c:pt idx="5831">
                  <c:v>1.8979999999999999E-7</c:v>
                </c:pt>
                <c:pt idx="5832">
                  <c:v>1.9000000000000001E-7</c:v>
                </c:pt>
                <c:pt idx="5833">
                  <c:v>1.8979999999999999E-7</c:v>
                </c:pt>
                <c:pt idx="5834">
                  <c:v>1.8979999999999999E-7</c:v>
                </c:pt>
                <c:pt idx="5835">
                  <c:v>1.9000000000000001E-7</c:v>
                </c:pt>
                <c:pt idx="5836">
                  <c:v>1.903E-7</c:v>
                </c:pt>
                <c:pt idx="5837">
                  <c:v>1.902E-7</c:v>
                </c:pt>
                <c:pt idx="5838">
                  <c:v>1.9000000000000001E-7</c:v>
                </c:pt>
                <c:pt idx="5839">
                  <c:v>1.902E-7</c:v>
                </c:pt>
                <c:pt idx="5840">
                  <c:v>1.902E-7</c:v>
                </c:pt>
                <c:pt idx="5841">
                  <c:v>1.902E-7</c:v>
                </c:pt>
                <c:pt idx="5842">
                  <c:v>1.903E-7</c:v>
                </c:pt>
                <c:pt idx="5843">
                  <c:v>1.903E-7</c:v>
                </c:pt>
                <c:pt idx="5844">
                  <c:v>1.902E-7</c:v>
                </c:pt>
                <c:pt idx="5845">
                  <c:v>1.902E-7</c:v>
                </c:pt>
                <c:pt idx="5846">
                  <c:v>1.902E-7</c:v>
                </c:pt>
                <c:pt idx="5847">
                  <c:v>1.9049999999999999E-7</c:v>
                </c:pt>
                <c:pt idx="5848">
                  <c:v>1.903E-7</c:v>
                </c:pt>
                <c:pt idx="5849">
                  <c:v>1.909E-7</c:v>
                </c:pt>
                <c:pt idx="5850">
                  <c:v>1.9070000000000001E-7</c:v>
                </c:pt>
                <c:pt idx="5851">
                  <c:v>1.9049999999999999E-7</c:v>
                </c:pt>
                <c:pt idx="5852">
                  <c:v>1.9049999999999999E-7</c:v>
                </c:pt>
                <c:pt idx="5853">
                  <c:v>1.9070000000000001E-7</c:v>
                </c:pt>
                <c:pt idx="5854">
                  <c:v>1.9070000000000001E-7</c:v>
                </c:pt>
                <c:pt idx="5855">
                  <c:v>1.91E-7</c:v>
                </c:pt>
                <c:pt idx="5856">
                  <c:v>1.9070000000000001E-7</c:v>
                </c:pt>
                <c:pt idx="5857">
                  <c:v>1.909E-7</c:v>
                </c:pt>
                <c:pt idx="5858">
                  <c:v>1.909E-7</c:v>
                </c:pt>
                <c:pt idx="5859">
                  <c:v>1.9070000000000001E-7</c:v>
                </c:pt>
                <c:pt idx="5860">
                  <c:v>1.91E-7</c:v>
                </c:pt>
                <c:pt idx="5861">
                  <c:v>1.91E-7</c:v>
                </c:pt>
                <c:pt idx="5862">
                  <c:v>1.91E-7</c:v>
                </c:pt>
                <c:pt idx="5863">
                  <c:v>1.91E-7</c:v>
                </c:pt>
                <c:pt idx="5864">
                  <c:v>1.91E-7</c:v>
                </c:pt>
                <c:pt idx="5865">
                  <c:v>1.91E-7</c:v>
                </c:pt>
                <c:pt idx="5866">
                  <c:v>1.909E-7</c:v>
                </c:pt>
                <c:pt idx="5867">
                  <c:v>1.91E-7</c:v>
                </c:pt>
                <c:pt idx="5868">
                  <c:v>1.9119999999999999E-7</c:v>
                </c:pt>
                <c:pt idx="5869">
                  <c:v>1.9119999999999999E-7</c:v>
                </c:pt>
                <c:pt idx="5870">
                  <c:v>1.9119999999999999E-7</c:v>
                </c:pt>
                <c:pt idx="5871">
                  <c:v>1.91E-7</c:v>
                </c:pt>
                <c:pt idx="5872">
                  <c:v>1.9140000000000001E-7</c:v>
                </c:pt>
                <c:pt idx="5873">
                  <c:v>1.9140000000000001E-7</c:v>
                </c:pt>
                <c:pt idx="5874">
                  <c:v>1.9140000000000001E-7</c:v>
                </c:pt>
                <c:pt idx="5875">
                  <c:v>1.9140000000000001E-7</c:v>
                </c:pt>
                <c:pt idx="5876">
                  <c:v>1.91E-7</c:v>
                </c:pt>
                <c:pt idx="5877">
                  <c:v>1.916E-7</c:v>
                </c:pt>
                <c:pt idx="5878">
                  <c:v>1.9140000000000001E-7</c:v>
                </c:pt>
                <c:pt idx="5879">
                  <c:v>1.916E-7</c:v>
                </c:pt>
                <c:pt idx="5880">
                  <c:v>1.9140000000000001E-7</c:v>
                </c:pt>
                <c:pt idx="5881">
                  <c:v>1.9140000000000001E-7</c:v>
                </c:pt>
                <c:pt idx="5882">
                  <c:v>1.916E-7</c:v>
                </c:pt>
                <c:pt idx="5883">
                  <c:v>1.9140000000000001E-7</c:v>
                </c:pt>
                <c:pt idx="5884">
                  <c:v>1.917E-7</c:v>
                </c:pt>
                <c:pt idx="5885">
                  <c:v>1.916E-7</c:v>
                </c:pt>
                <c:pt idx="5886">
                  <c:v>1.916E-7</c:v>
                </c:pt>
                <c:pt idx="5887">
                  <c:v>1.917E-7</c:v>
                </c:pt>
                <c:pt idx="5888">
                  <c:v>1.917E-7</c:v>
                </c:pt>
                <c:pt idx="5889">
                  <c:v>1.9189999999999999E-7</c:v>
                </c:pt>
                <c:pt idx="5890">
                  <c:v>1.917E-7</c:v>
                </c:pt>
                <c:pt idx="5891">
                  <c:v>1.9140000000000001E-7</c:v>
                </c:pt>
                <c:pt idx="5892">
                  <c:v>1.9140000000000001E-7</c:v>
                </c:pt>
                <c:pt idx="5893">
                  <c:v>1.916E-7</c:v>
                </c:pt>
                <c:pt idx="5894">
                  <c:v>1.9119999999999999E-7</c:v>
                </c:pt>
                <c:pt idx="5895">
                  <c:v>1.917E-7</c:v>
                </c:pt>
                <c:pt idx="5896">
                  <c:v>1.9140000000000001E-7</c:v>
                </c:pt>
                <c:pt idx="5897">
                  <c:v>1.9140000000000001E-7</c:v>
                </c:pt>
                <c:pt idx="5898">
                  <c:v>1.916E-7</c:v>
                </c:pt>
                <c:pt idx="5899">
                  <c:v>1.9119999999999999E-7</c:v>
                </c:pt>
                <c:pt idx="5900">
                  <c:v>1.917E-7</c:v>
                </c:pt>
                <c:pt idx="5901">
                  <c:v>1.9140000000000001E-7</c:v>
                </c:pt>
                <c:pt idx="5902">
                  <c:v>1.916E-7</c:v>
                </c:pt>
                <c:pt idx="5903">
                  <c:v>1.9140000000000001E-7</c:v>
                </c:pt>
                <c:pt idx="5904">
                  <c:v>1.9140000000000001E-7</c:v>
                </c:pt>
                <c:pt idx="5905">
                  <c:v>1.916E-7</c:v>
                </c:pt>
                <c:pt idx="5906">
                  <c:v>1.9140000000000001E-7</c:v>
                </c:pt>
                <c:pt idx="5907">
                  <c:v>1.916E-7</c:v>
                </c:pt>
                <c:pt idx="5908">
                  <c:v>1.917E-7</c:v>
                </c:pt>
                <c:pt idx="5909">
                  <c:v>1.9140000000000001E-7</c:v>
                </c:pt>
                <c:pt idx="5910">
                  <c:v>1.916E-7</c:v>
                </c:pt>
                <c:pt idx="5911">
                  <c:v>1.916E-7</c:v>
                </c:pt>
                <c:pt idx="5912">
                  <c:v>1.917E-7</c:v>
                </c:pt>
                <c:pt idx="5913">
                  <c:v>1.916E-7</c:v>
                </c:pt>
                <c:pt idx="5914">
                  <c:v>1.9189999999999999E-7</c:v>
                </c:pt>
                <c:pt idx="5915">
                  <c:v>1.9189999999999999E-7</c:v>
                </c:pt>
                <c:pt idx="5916">
                  <c:v>1.917E-7</c:v>
                </c:pt>
                <c:pt idx="5917">
                  <c:v>1.917E-7</c:v>
                </c:pt>
                <c:pt idx="5918">
                  <c:v>1.9189999999999999E-7</c:v>
                </c:pt>
                <c:pt idx="5919">
                  <c:v>1.917E-7</c:v>
                </c:pt>
                <c:pt idx="5920">
                  <c:v>1.9210000000000001E-7</c:v>
                </c:pt>
                <c:pt idx="5921">
                  <c:v>1.917E-7</c:v>
                </c:pt>
                <c:pt idx="5922">
                  <c:v>1.9189999999999999E-7</c:v>
                </c:pt>
                <c:pt idx="5923">
                  <c:v>1.9210000000000001E-7</c:v>
                </c:pt>
                <c:pt idx="5924">
                  <c:v>1.9189999999999999E-7</c:v>
                </c:pt>
                <c:pt idx="5925">
                  <c:v>1.9210000000000001E-7</c:v>
                </c:pt>
                <c:pt idx="5926">
                  <c:v>1.9210000000000001E-7</c:v>
                </c:pt>
                <c:pt idx="5927">
                  <c:v>1.9189999999999999E-7</c:v>
                </c:pt>
                <c:pt idx="5928">
                  <c:v>1.917E-7</c:v>
                </c:pt>
                <c:pt idx="5929">
                  <c:v>1.9229999999999999E-7</c:v>
                </c:pt>
                <c:pt idx="5930">
                  <c:v>1.9189999999999999E-7</c:v>
                </c:pt>
                <c:pt idx="5931">
                  <c:v>1.924E-7</c:v>
                </c:pt>
                <c:pt idx="5932">
                  <c:v>1.9229999999999999E-7</c:v>
                </c:pt>
                <c:pt idx="5933">
                  <c:v>1.9210000000000001E-7</c:v>
                </c:pt>
                <c:pt idx="5934">
                  <c:v>1.9229999999999999E-7</c:v>
                </c:pt>
                <c:pt idx="5935">
                  <c:v>1.9229999999999999E-7</c:v>
                </c:pt>
                <c:pt idx="5936">
                  <c:v>1.9229999999999999E-7</c:v>
                </c:pt>
                <c:pt idx="5937">
                  <c:v>1.9210000000000001E-7</c:v>
                </c:pt>
                <c:pt idx="5938">
                  <c:v>1.9210000000000001E-7</c:v>
                </c:pt>
                <c:pt idx="5939">
                  <c:v>1.9229999999999999E-7</c:v>
                </c:pt>
                <c:pt idx="5940">
                  <c:v>1.9259999999999999E-7</c:v>
                </c:pt>
                <c:pt idx="5941">
                  <c:v>1.9229999999999999E-7</c:v>
                </c:pt>
                <c:pt idx="5942">
                  <c:v>1.9229999999999999E-7</c:v>
                </c:pt>
                <c:pt idx="5943">
                  <c:v>1.9229999999999999E-7</c:v>
                </c:pt>
                <c:pt idx="5944">
                  <c:v>1.9259999999999999E-7</c:v>
                </c:pt>
                <c:pt idx="5945">
                  <c:v>1.924E-7</c:v>
                </c:pt>
                <c:pt idx="5946">
                  <c:v>1.9259999999999999E-7</c:v>
                </c:pt>
                <c:pt idx="5947">
                  <c:v>1.9280000000000001E-7</c:v>
                </c:pt>
                <c:pt idx="5948">
                  <c:v>1.924E-7</c:v>
                </c:pt>
                <c:pt idx="5949">
                  <c:v>1.9259999999999999E-7</c:v>
                </c:pt>
                <c:pt idx="5950">
                  <c:v>1.924E-7</c:v>
                </c:pt>
                <c:pt idx="5951">
                  <c:v>1.9259999999999999E-7</c:v>
                </c:pt>
                <c:pt idx="5952">
                  <c:v>1.9259999999999999E-7</c:v>
                </c:pt>
                <c:pt idx="5953">
                  <c:v>1.9259999999999999E-7</c:v>
                </c:pt>
                <c:pt idx="5954">
                  <c:v>1.9229999999999999E-7</c:v>
                </c:pt>
                <c:pt idx="5955">
                  <c:v>1.924E-7</c:v>
                </c:pt>
                <c:pt idx="5956">
                  <c:v>1.924E-7</c:v>
                </c:pt>
                <c:pt idx="5957">
                  <c:v>1.9259999999999999E-7</c:v>
                </c:pt>
                <c:pt idx="5958">
                  <c:v>1.9259999999999999E-7</c:v>
                </c:pt>
                <c:pt idx="5959">
                  <c:v>1.9259999999999999E-7</c:v>
                </c:pt>
                <c:pt idx="5960">
                  <c:v>1.924E-7</c:v>
                </c:pt>
                <c:pt idx="5961">
                  <c:v>1.9259999999999999E-7</c:v>
                </c:pt>
                <c:pt idx="5962">
                  <c:v>1.9229999999999999E-7</c:v>
                </c:pt>
                <c:pt idx="5963">
                  <c:v>1.924E-7</c:v>
                </c:pt>
                <c:pt idx="5964">
                  <c:v>1.9259999999999999E-7</c:v>
                </c:pt>
                <c:pt idx="5965">
                  <c:v>1.924E-7</c:v>
                </c:pt>
                <c:pt idx="5966">
                  <c:v>1.9259999999999999E-7</c:v>
                </c:pt>
                <c:pt idx="5967">
                  <c:v>1.924E-7</c:v>
                </c:pt>
                <c:pt idx="5968">
                  <c:v>1.924E-7</c:v>
                </c:pt>
                <c:pt idx="5969">
                  <c:v>1.924E-7</c:v>
                </c:pt>
                <c:pt idx="5970">
                  <c:v>1.9259999999999999E-7</c:v>
                </c:pt>
                <c:pt idx="5971">
                  <c:v>1.9259999999999999E-7</c:v>
                </c:pt>
                <c:pt idx="5972">
                  <c:v>1.924E-7</c:v>
                </c:pt>
                <c:pt idx="5973">
                  <c:v>1.924E-7</c:v>
                </c:pt>
                <c:pt idx="5974">
                  <c:v>1.924E-7</c:v>
                </c:pt>
                <c:pt idx="5975">
                  <c:v>1.924E-7</c:v>
                </c:pt>
                <c:pt idx="5976">
                  <c:v>1.9259999999999999E-7</c:v>
                </c:pt>
                <c:pt idx="5977">
                  <c:v>1.924E-7</c:v>
                </c:pt>
                <c:pt idx="5978">
                  <c:v>1.9259999999999999E-7</c:v>
                </c:pt>
                <c:pt idx="5979">
                  <c:v>1.9259999999999999E-7</c:v>
                </c:pt>
                <c:pt idx="5980">
                  <c:v>1.924E-7</c:v>
                </c:pt>
                <c:pt idx="5981">
                  <c:v>1.9259999999999999E-7</c:v>
                </c:pt>
                <c:pt idx="5982">
                  <c:v>1.924E-7</c:v>
                </c:pt>
                <c:pt idx="5983">
                  <c:v>1.9259999999999999E-7</c:v>
                </c:pt>
                <c:pt idx="5984">
                  <c:v>1.924E-7</c:v>
                </c:pt>
                <c:pt idx="5985">
                  <c:v>1.9259999999999999E-7</c:v>
                </c:pt>
                <c:pt idx="5986">
                  <c:v>1.9259999999999999E-7</c:v>
                </c:pt>
                <c:pt idx="5987">
                  <c:v>1.9259999999999999E-7</c:v>
                </c:pt>
                <c:pt idx="5988">
                  <c:v>1.9259999999999999E-7</c:v>
                </c:pt>
                <c:pt idx="5989">
                  <c:v>1.9280000000000001E-7</c:v>
                </c:pt>
                <c:pt idx="5990">
                  <c:v>1.924E-7</c:v>
                </c:pt>
                <c:pt idx="5991">
                  <c:v>1.9259999999999999E-7</c:v>
                </c:pt>
                <c:pt idx="5992">
                  <c:v>1.9280000000000001E-7</c:v>
                </c:pt>
                <c:pt idx="5993">
                  <c:v>1.9280000000000001E-7</c:v>
                </c:pt>
                <c:pt idx="5994">
                  <c:v>1.9299999999999999E-7</c:v>
                </c:pt>
                <c:pt idx="5995">
                  <c:v>1.9299999999999999E-7</c:v>
                </c:pt>
                <c:pt idx="5996">
                  <c:v>1.9299999999999999E-7</c:v>
                </c:pt>
                <c:pt idx="5997">
                  <c:v>1.9280000000000001E-7</c:v>
                </c:pt>
                <c:pt idx="5998">
                  <c:v>1.9280000000000001E-7</c:v>
                </c:pt>
                <c:pt idx="5999">
                  <c:v>1.9299999999999999E-7</c:v>
                </c:pt>
                <c:pt idx="6000">
                  <c:v>1.9320000000000001E-7</c:v>
                </c:pt>
                <c:pt idx="6001">
                  <c:v>1.9329999999999999E-7</c:v>
                </c:pt>
                <c:pt idx="6002">
                  <c:v>1.9299999999999999E-7</c:v>
                </c:pt>
                <c:pt idx="6003">
                  <c:v>1.9299999999999999E-7</c:v>
                </c:pt>
                <c:pt idx="6004">
                  <c:v>1.9320000000000001E-7</c:v>
                </c:pt>
                <c:pt idx="6005">
                  <c:v>1.9320000000000001E-7</c:v>
                </c:pt>
                <c:pt idx="6006">
                  <c:v>1.9280000000000001E-7</c:v>
                </c:pt>
                <c:pt idx="6007">
                  <c:v>1.9299999999999999E-7</c:v>
                </c:pt>
                <c:pt idx="6008">
                  <c:v>1.9320000000000001E-7</c:v>
                </c:pt>
                <c:pt idx="6009">
                  <c:v>1.9329999999999999E-7</c:v>
                </c:pt>
                <c:pt idx="6010">
                  <c:v>1.9320000000000001E-7</c:v>
                </c:pt>
                <c:pt idx="6011">
                  <c:v>1.9329999999999999E-7</c:v>
                </c:pt>
                <c:pt idx="6012">
                  <c:v>1.9329999999999999E-7</c:v>
                </c:pt>
                <c:pt idx="6013">
                  <c:v>1.9350000000000001E-7</c:v>
                </c:pt>
                <c:pt idx="6014">
                  <c:v>1.9320000000000001E-7</c:v>
                </c:pt>
                <c:pt idx="6015">
                  <c:v>1.9350000000000001E-7</c:v>
                </c:pt>
                <c:pt idx="6016">
                  <c:v>1.9299999999999999E-7</c:v>
                </c:pt>
                <c:pt idx="6017">
                  <c:v>1.9350000000000001E-7</c:v>
                </c:pt>
                <c:pt idx="6018">
                  <c:v>1.9350000000000001E-7</c:v>
                </c:pt>
                <c:pt idx="6019">
                  <c:v>1.9369999999999999E-7</c:v>
                </c:pt>
                <c:pt idx="6020">
                  <c:v>1.9329999999999999E-7</c:v>
                </c:pt>
                <c:pt idx="6021">
                  <c:v>1.9350000000000001E-7</c:v>
                </c:pt>
                <c:pt idx="6022">
                  <c:v>1.9320000000000001E-7</c:v>
                </c:pt>
                <c:pt idx="6023">
                  <c:v>1.9329999999999999E-7</c:v>
                </c:pt>
                <c:pt idx="6024">
                  <c:v>1.9369999999999999E-7</c:v>
                </c:pt>
                <c:pt idx="6025">
                  <c:v>1.9329999999999999E-7</c:v>
                </c:pt>
                <c:pt idx="6026">
                  <c:v>1.9369999999999999E-7</c:v>
                </c:pt>
                <c:pt idx="6027">
                  <c:v>1.9369999999999999E-7</c:v>
                </c:pt>
                <c:pt idx="6028">
                  <c:v>1.9350000000000001E-7</c:v>
                </c:pt>
                <c:pt idx="6029">
                  <c:v>1.9369999999999999E-7</c:v>
                </c:pt>
                <c:pt idx="6030">
                  <c:v>1.9390000000000001E-7</c:v>
                </c:pt>
                <c:pt idx="6031">
                  <c:v>1.9390000000000001E-7</c:v>
                </c:pt>
                <c:pt idx="6032">
                  <c:v>1.9369999999999999E-7</c:v>
                </c:pt>
                <c:pt idx="6033">
                  <c:v>1.9369999999999999E-7</c:v>
                </c:pt>
                <c:pt idx="6034">
                  <c:v>1.9390000000000001E-7</c:v>
                </c:pt>
                <c:pt idx="6035">
                  <c:v>1.9369999999999999E-7</c:v>
                </c:pt>
                <c:pt idx="6036">
                  <c:v>1.9399999999999999E-7</c:v>
                </c:pt>
                <c:pt idx="6037">
                  <c:v>1.9369999999999999E-7</c:v>
                </c:pt>
                <c:pt idx="6038">
                  <c:v>1.9399999999999999E-7</c:v>
                </c:pt>
                <c:pt idx="6039">
                  <c:v>1.9390000000000001E-7</c:v>
                </c:pt>
                <c:pt idx="6040">
                  <c:v>1.9390000000000001E-7</c:v>
                </c:pt>
                <c:pt idx="6041">
                  <c:v>1.9399999999999999E-7</c:v>
                </c:pt>
                <c:pt idx="6042">
                  <c:v>1.9390000000000001E-7</c:v>
                </c:pt>
                <c:pt idx="6043">
                  <c:v>1.9390000000000001E-7</c:v>
                </c:pt>
                <c:pt idx="6044">
                  <c:v>1.9390000000000001E-7</c:v>
                </c:pt>
                <c:pt idx="6045">
                  <c:v>1.9390000000000001E-7</c:v>
                </c:pt>
                <c:pt idx="6046">
                  <c:v>1.9399999999999999E-7</c:v>
                </c:pt>
                <c:pt idx="6047">
                  <c:v>1.9439999999999999E-7</c:v>
                </c:pt>
                <c:pt idx="6048">
                  <c:v>1.9399999999999999E-7</c:v>
                </c:pt>
                <c:pt idx="6049">
                  <c:v>1.9399999999999999E-7</c:v>
                </c:pt>
                <c:pt idx="6050">
                  <c:v>1.9390000000000001E-7</c:v>
                </c:pt>
                <c:pt idx="6051">
                  <c:v>1.9399999999999999E-7</c:v>
                </c:pt>
                <c:pt idx="6052">
                  <c:v>1.9390000000000001E-7</c:v>
                </c:pt>
                <c:pt idx="6053">
                  <c:v>1.9399999999999999E-7</c:v>
                </c:pt>
                <c:pt idx="6054">
                  <c:v>1.9399999999999999E-7</c:v>
                </c:pt>
                <c:pt idx="6055">
                  <c:v>1.9390000000000001E-7</c:v>
                </c:pt>
                <c:pt idx="6056">
                  <c:v>1.9399999999999999E-7</c:v>
                </c:pt>
                <c:pt idx="6057">
                  <c:v>1.9399999999999999E-7</c:v>
                </c:pt>
                <c:pt idx="6058">
                  <c:v>1.9390000000000001E-7</c:v>
                </c:pt>
                <c:pt idx="6059">
                  <c:v>1.9390000000000001E-7</c:v>
                </c:pt>
                <c:pt idx="6060">
                  <c:v>1.9390000000000001E-7</c:v>
                </c:pt>
                <c:pt idx="6061">
                  <c:v>1.9390000000000001E-7</c:v>
                </c:pt>
                <c:pt idx="6062">
                  <c:v>1.9390000000000001E-7</c:v>
                </c:pt>
                <c:pt idx="6063">
                  <c:v>1.9369999999999999E-7</c:v>
                </c:pt>
                <c:pt idx="6064">
                  <c:v>1.9399999999999999E-7</c:v>
                </c:pt>
                <c:pt idx="6065">
                  <c:v>1.9390000000000001E-7</c:v>
                </c:pt>
                <c:pt idx="6066">
                  <c:v>1.9399999999999999E-7</c:v>
                </c:pt>
                <c:pt idx="6067">
                  <c:v>1.9390000000000001E-7</c:v>
                </c:pt>
                <c:pt idx="6068">
                  <c:v>1.9399999999999999E-7</c:v>
                </c:pt>
                <c:pt idx="6069">
                  <c:v>1.9399999999999999E-7</c:v>
                </c:pt>
                <c:pt idx="6070">
                  <c:v>1.9369999999999999E-7</c:v>
                </c:pt>
                <c:pt idx="6071">
                  <c:v>1.9390000000000001E-7</c:v>
                </c:pt>
                <c:pt idx="6072">
                  <c:v>1.9420000000000001E-7</c:v>
                </c:pt>
                <c:pt idx="6073">
                  <c:v>1.9399999999999999E-7</c:v>
                </c:pt>
                <c:pt idx="6074">
                  <c:v>1.9390000000000001E-7</c:v>
                </c:pt>
                <c:pt idx="6075">
                  <c:v>1.9390000000000001E-7</c:v>
                </c:pt>
                <c:pt idx="6076">
                  <c:v>1.9399999999999999E-7</c:v>
                </c:pt>
                <c:pt idx="6077">
                  <c:v>1.9420000000000001E-7</c:v>
                </c:pt>
                <c:pt idx="6078">
                  <c:v>1.9420000000000001E-7</c:v>
                </c:pt>
                <c:pt idx="6079">
                  <c:v>1.9399999999999999E-7</c:v>
                </c:pt>
                <c:pt idx="6080">
                  <c:v>1.9399999999999999E-7</c:v>
                </c:pt>
                <c:pt idx="6081">
                  <c:v>1.9399999999999999E-7</c:v>
                </c:pt>
                <c:pt idx="6082">
                  <c:v>1.9399999999999999E-7</c:v>
                </c:pt>
                <c:pt idx="6083">
                  <c:v>1.9420000000000001E-7</c:v>
                </c:pt>
                <c:pt idx="6084">
                  <c:v>1.9399999999999999E-7</c:v>
                </c:pt>
                <c:pt idx="6085">
                  <c:v>1.9420000000000001E-7</c:v>
                </c:pt>
                <c:pt idx="6086">
                  <c:v>1.9420000000000001E-7</c:v>
                </c:pt>
                <c:pt idx="6087">
                  <c:v>1.9439999999999999E-7</c:v>
                </c:pt>
                <c:pt idx="6088">
                  <c:v>1.9420000000000001E-7</c:v>
                </c:pt>
                <c:pt idx="6089">
                  <c:v>1.9439999999999999E-7</c:v>
                </c:pt>
                <c:pt idx="6090">
                  <c:v>1.9439999999999999E-7</c:v>
                </c:pt>
                <c:pt idx="6091">
                  <c:v>1.9439999999999999E-7</c:v>
                </c:pt>
                <c:pt idx="6092">
                  <c:v>1.949E-7</c:v>
                </c:pt>
                <c:pt idx="6093">
                  <c:v>1.9460000000000001E-7</c:v>
                </c:pt>
                <c:pt idx="6094">
                  <c:v>1.9460000000000001E-7</c:v>
                </c:pt>
                <c:pt idx="6095">
                  <c:v>1.9509999999999999E-7</c:v>
                </c:pt>
                <c:pt idx="6096">
                  <c:v>1.9469999999999999E-7</c:v>
                </c:pt>
                <c:pt idx="6097">
                  <c:v>1.9439999999999999E-7</c:v>
                </c:pt>
                <c:pt idx="6098">
                  <c:v>1.9469999999999999E-7</c:v>
                </c:pt>
                <c:pt idx="6099">
                  <c:v>1.949E-7</c:v>
                </c:pt>
                <c:pt idx="6100">
                  <c:v>1.9460000000000001E-7</c:v>
                </c:pt>
                <c:pt idx="6101">
                  <c:v>1.9460000000000001E-7</c:v>
                </c:pt>
                <c:pt idx="6102">
                  <c:v>1.9460000000000001E-7</c:v>
                </c:pt>
                <c:pt idx="6103">
                  <c:v>1.9460000000000001E-7</c:v>
                </c:pt>
                <c:pt idx="6104">
                  <c:v>1.9460000000000001E-7</c:v>
                </c:pt>
                <c:pt idx="6105">
                  <c:v>1.949E-7</c:v>
                </c:pt>
                <c:pt idx="6106">
                  <c:v>1.9460000000000001E-7</c:v>
                </c:pt>
                <c:pt idx="6107">
                  <c:v>1.9469999999999999E-7</c:v>
                </c:pt>
                <c:pt idx="6108">
                  <c:v>1.9460000000000001E-7</c:v>
                </c:pt>
                <c:pt idx="6109">
                  <c:v>1.949E-7</c:v>
                </c:pt>
                <c:pt idx="6110">
                  <c:v>1.9469999999999999E-7</c:v>
                </c:pt>
                <c:pt idx="6111">
                  <c:v>1.949E-7</c:v>
                </c:pt>
                <c:pt idx="6112">
                  <c:v>1.9530000000000001E-7</c:v>
                </c:pt>
                <c:pt idx="6113">
                  <c:v>1.949E-7</c:v>
                </c:pt>
                <c:pt idx="6114">
                  <c:v>1.949E-7</c:v>
                </c:pt>
                <c:pt idx="6115">
                  <c:v>1.9509999999999999E-7</c:v>
                </c:pt>
                <c:pt idx="6116">
                  <c:v>1.9509999999999999E-7</c:v>
                </c:pt>
                <c:pt idx="6117">
                  <c:v>1.949E-7</c:v>
                </c:pt>
                <c:pt idx="6118">
                  <c:v>1.949E-7</c:v>
                </c:pt>
                <c:pt idx="6119">
                  <c:v>1.9509999999999999E-7</c:v>
                </c:pt>
                <c:pt idx="6120">
                  <c:v>1.949E-7</c:v>
                </c:pt>
                <c:pt idx="6121">
                  <c:v>1.949E-7</c:v>
                </c:pt>
                <c:pt idx="6122">
                  <c:v>1.9530000000000001E-7</c:v>
                </c:pt>
                <c:pt idx="6123">
                  <c:v>1.9469999999999999E-7</c:v>
                </c:pt>
                <c:pt idx="6124">
                  <c:v>1.949E-7</c:v>
                </c:pt>
                <c:pt idx="6125">
                  <c:v>1.9509999999999999E-7</c:v>
                </c:pt>
                <c:pt idx="6126">
                  <c:v>1.949E-7</c:v>
                </c:pt>
                <c:pt idx="6127">
                  <c:v>1.949E-7</c:v>
                </c:pt>
                <c:pt idx="6128">
                  <c:v>1.949E-7</c:v>
                </c:pt>
                <c:pt idx="6129">
                  <c:v>1.9509999999999999E-7</c:v>
                </c:pt>
                <c:pt idx="6130">
                  <c:v>1.9509999999999999E-7</c:v>
                </c:pt>
                <c:pt idx="6131">
                  <c:v>1.9469999999999999E-7</c:v>
                </c:pt>
                <c:pt idx="6132">
                  <c:v>1.9530000000000001E-7</c:v>
                </c:pt>
                <c:pt idx="6133">
                  <c:v>1.9469999999999999E-7</c:v>
                </c:pt>
                <c:pt idx="6134">
                  <c:v>1.9460000000000001E-7</c:v>
                </c:pt>
                <c:pt idx="6135">
                  <c:v>1.949E-7</c:v>
                </c:pt>
                <c:pt idx="6136">
                  <c:v>1.949E-7</c:v>
                </c:pt>
                <c:pt idx="6137">
                  <c:v>1.949E-7</c:v>
                </c:pt>
                <c:pt idx="6138">
                  <c:v>1.9530000000000001E-7</c:v>
                </c:pt>
                <c:pt idx="6139">
                  <c:v>1.9509999999999999E-7</c:v>
                </c:pt>
                <c:pt idx="6140">
                  <c:v>1.9509999999999999E-7</c:v>
                </c:pt>
                <c:pt idx="6141">
                  <c:v>1.9509999999999999E-7</c:v>
                </c:pt>
                <c:pt idx="6142">
                  <c:v>1.9509999999999999E-7</c:v>
                </c:pt>
                <c:pt idx="6143">
                  <c:v>1.949E-7</c:v>
                </c:pt>
                <c:pt idx="6144">
                  <c:v>1.9469999999999999E-7</c:v>
                </c:pt>
                <c:pt idx="6145">
                  <c:v>1.9469999999999999E-7</c:v>
                </c:pt>
                <c:pt idx="6146">
                  <c:v>1.9469999999999999E-7</c:v>
                </c:pt>
                <c:pt idx="6147">
                  <c:v>1.949E-7</c:v>
                </c:pt>
                <c:pt idx="6148">
                  <c:v>1.9509999999999999E-7</c:v>
                </c:pt>
                <c:pt idx="6149">
                  <c:v>1.9469999999999999E-7</c:v>
                </c:pt>
                <c:pt idx="6150">
                  <c:v>1.9509999999999999E-7</c:v>
                </c:pt>
                <c:pt idx="6151">
                  <c:v>1.949E-7</c:v>
                </c:pt>
                <c:pt idx="6152">
                  <c:v>1.949E-7</c:v>
                </c:pt>
                <c:pt idx="6153">
                  <c:v>1.9509999999999999E-7</c:v>
                </c:pt>
                <c:pt idx="6154">
                  <c:v>1.9509999999999999E-7</c:v>
                </c:pt>
                <c:pt idx="6155">
                  <c:v>1.9509999999999999E-7</c:v>
                </c:pt>
                <c:pt idx="6156">
                  <c:v>1.949E-7</c:v>
                </c:pt>
                <c:pt idx="6157">
                  <c:v>1.9530000000000001E-7</c:v>
                </c:pt>
                <c:pt idx="6158">
                  <c:v>1.9530000000000001E-7</c:v>
                </c:pt>
                <c:pt idx="6159">
                  <c:v>1.9509999999999999E-7</c:v>
                </c:pt>
                <c:pt idx="6160">
                  <c:v>1.9530000000000001E-7</c:v>
                </c:pt>
                <c:pt idx="6161">
                  <c:v>1.9509999999999999E-7</c:v>
                </c:pt>
                <c:pt idx="6162">
                  <c:v>1.9509999999999999E-7</c:v>
                </c:pt>
                <c:pt idx="6163">
                  <c:v>1.9530000000000001E-7</c:v>
                </c:pt>
                <c:pt idx="6164">
                  <c:v>1.9509999999999999E-7</c:v>
                </c:pt>
                <c:pt idx="6165">
                  <c:v>1.9509999999999999E-7</c:v>
                </c:pt>
                <c:pt idx="6166">
                  <c:v>1.9530000000000001E-7</c:v>
                </c:pt>
                <c:pt idx="6167">
                  <c:v>1.9530000000000001E-7</c:v>
                </c:pt>
                <c:pt idx="6168">
                  <c:v>1.9530000000000001E-7</c:v>
                </c:pt>
                <c:pt idx="6169">
                  <c:v>1.9509999999999999E-7</c:v>
                </c:pt>
                <c:pt idx="6170">
                  <c:v>1.9530000000000001E-7</c:v>
                </c:pt>
                <c:pt idx="6171">
                  <c:v>1.9530000000000001E-7</c:v>
                </c:pt>
                <c:pt idx="6172">
                  <c:v>1.9530000000000001E-7</c:v>
                </c:pt>
                <c:pt idx="6173">
                  <c:v>1.9539999999999999E-7</c:v>
                </c:pt>
                <c:pt idx="6174">
                  <c:v>1.9509999999999999E-7</c:v>
                </c:pt>
                <c:pt idx="6175">
                  <c:v>1.9530000000000001E-7</c:v>
                </c:pt>
                <c:pt idx="6176">
                  <c:v>1.956E-7</c:v>
                </c:pt>
                <c:pt idx="6177">
                  <c:v>1.956E-7</c:v>
                </c:pt>
                <c:pt idx="6178">
                  <c:v>1.9539999999999999E-7</c:v>
                </c:pt>
                <c:pt idx="6179">
                  <c:v>1.9579999999999999E-7</c:v>
                </c:pt>
                <c:pt idx="6180">
                  <c:v>1.9579999999999999E-7</c:v>
                </c:pt>
                <c:pt idx="6181">
                  <c:v>1.9579999999999999E-7</c:v>
                </c:pt>
                <c:pt idx="6182">
                  <c:v>1.9579999999999999E-7</c:v>
                </c:pt>
                <c:pt idx="6183">
                  <c:v>1.9579999999999999E-7</c:v>
                </c:pt>
                <c:pt idx="6184">
                  <c:v>1.9600000000000001E-7</c:v>
                </c:pt>
                <c:pt idx="6185">
                  <c:v>1.9600000000000001E-7</c:v>
                </c:pt>
                <c:pt idx="6186">
                  <c:v>1.963E-7</c:v>
                </c:pt>
                <c:pt idx="6187">
                  <c:v>1.9649999999999999E-7</c:v>
                </c:pt>
                <c:pt idx="6188">
                  <c:v>1.9600000000000001E-7</c:v>
                </c:pt>
                <c:pt idx="6189">
                  <c:v>1.963E-7</c:v>
                </c:pt>
                <c:pt idx="6190">
                  <c:v>1.9609999999999999E-7</c:v>
                </c:pt>
                <c:pt idx="6191">
                  <c:v>1.9609999999999999E-7</c:v>
                </c:pt>
                <c:pt idx="6192">
                  <c:v>1.963E-7</c:v>
                </c:pt>
                <c:pt idx="6193">
                  <c:v>1.9609999999999999E-7</c:v>
                </c:pt>
                <c:pt idx="6194">
                  <c:v>1.9609999999999999E-7</c:v>
                </c:pt>
                <c:pt idx="6195">
                  <c:v>1.963E-7</c:v>
                </c:pt>
                <c:pt idx="6196">
                  <c:v>1.9609999999999999E-7</c:v>
                </c:pt>
                <c:pt idx="6197">
                  <c:v>1.963E-7</c:v>
                </c:pt>
                <c:pt idx="6198">
                  <c:v>1.963E-7</c:v>
                </c:pt>
                <c:pt idx="6199">
                  <c:v>1.9649999999999999E-7</c:v>
                </c:pt>
                <c:pt idx="6200">
                  <c:v>1.9609999999999999E-7</c:v>
                </c:pt>
                <c:pt idx="6201">
                  <c:v>1.963E-7</c:v>
                </c:pt>
                <c:pt idx="6202">
                  <c:v>1.963E-7</c:v>
                </c:pt>
                <c:pt idx="6203">
                  <c:v>1.9600000000000001E-7</c:v>
                </c:pt>
                <c:pt idx="6204">
                  <c:v>1.9609999999999999E-7</c:v>
                </c:pt>
                <c:pt idx="6205">
                  <c:v>1.9600000000000001E-7</c:v>
                </c:pt>
                <c:pt idx="6206">
                  <c:v>1.963E-7</c:v>
                </c:pt>
                <c:pt idx="6207">
                  <c:v>1.9649999999999999E-7</c:v>
                </c:pt>
                <c:pt idx="6208">
                  <c:v>1.963E-7</c:v>
                </c:pt>
                <c:pt idx="6209">
                  <c:v>1.9609999999999999E-7</c:v>
                </c:pt>
                <c:pt idx="6210">
                  <c:v>1.9649999999999999E-7</c:v>
                </c:pt>
                <c:pt idx="6211">
                  <c:v>1.963E-7</c:v>
                </c:pt>
                <c:pt idx="6212">
                  <c:v>1.963E-7</c:v>
                </c:pt>
                <c:pt idx="6213">
                  <c:v>1.9649999999999999E-7</c:v>
                </c:pt>
                <c:pt idx="6214">
                  <c:v>1.963E-7</c:v>
                </c:pt>
                <c:pt idx="6215">
                  <c:v>1.963E-7</c:v>
                </c:pt>
                <c:pt idx="6216">
                  <c:v>1.9649999999999999E-7</c:v>
                </c:pt>
                <c:pt idx="6217">
                  <c:v>1.9649999999999999E-7</c:v>
                </c:pt>
                <c:pt idx="6218">
                  <c:v>1.9670000000000001E-7</c:v>
                </c:pt>
                <c:pt idx="6219">
                  <c:v>1.9649999999999999E-7</c:v>
                </c:pt>
                <c:pt idx="6220">
                  <c:v>1.9679999999999999E-7</c:v>
                </c:pt>
                <c:pt idx="6221">
                  <c:v>1.9679999999999999E-7</c:v>
                </c:pt>
                <c:pt idx="6222">
                  <c:v>1.9679999999999999E-7</c:v>
                </c:pt>
                <c:pt idx="6223">
                  <c:v>1.9649999999999999E-7</c:v>
                </c:pt>
                <c:pt idx="6224">
                  <c:v>1.9670000000000001E-7</c:v>
                </c:pt>
                <c:pt idx="6225">
                  <c:v>1.9679999999999999E-7</c:v>
                </c:pt>
                <c:pt idx="6226">
                  <c:v>1.9670000000000001E-7</c:v>
                </c:pt>
                <c:pt idx="6227">
                  <c:v>1.9679999999999999E-7</c:v>
                </c:pt>
                <c:pt idx="6228">
                  <c:v>1.9679999999999999E-7</c:v>
                </c:pt>
                <c:pt idx="6229">
                  <c:v>1.9679999999999999E-7</c:v>
                </c:pt>
                <c:pt idx="6230">
                  <c:v>1.9679999999999999E-7</c:v>
                </c:pt>
                <c:pt idx="6231">
                  <c:v>1.97E-7</c:v>
                </c:pt>
                <c:pt idx="6232">
                  <c:v>1.97E-7</c:v>
                </c:pt>
                <c:pt idx="6233">
                  <c:v>1.97E-7</c:v>
                </c:pt>
                <c:pt idx="6234">
                  <c:v>1.9679999999999999E-7</c:v>
                </c:pt>
                <c:pt idx="6235">
                  <c:v>1.9670000000000001E-7</c:v>
                </c:pt>
                <c:pt idx="6236">
                  <c:v>1.9670000000000001E-7</c:v>
                </c:pt>
                <c:pt idx="6237">
                  <c:v>1.9679999999999999E-7</c:v>
                </c:pt>
                <c:pt idx="6238">
                  <c:v>1.9679999999999999E-7</c:v>
                </c:pt>
                <c:pt idx="6239">
                  <c:v>1.9679999999999999E-7</c:v>
                </c:pt>
                <c:pt idx="6240">
                  <c:v>1.97E-7</c:v>
                </c:pt>
                <c:pt idx="6241">
                  <c:v>1.9679999999999999E-7</c:v>
                </c:pt>
                <c:pt idx="6242">
                  <c:v>1.9670000000000001E-7</c:v>
                </c:pt>
                <c:pt idx="6243">
                  <c:v>1.97E-7</c:v>
                </c:pt>
                <c:pt idx="6244">
                  <c:v>1.9670000000000001E-7</c:v>
                </c:pt>
                <c:pt idx="6245">
                  <c:v>1.9670000000000001E-7</c:v>
                </c:pt>
                <c:pt idx="6246">
                  <c:v>1.9670000000000001E-7</c:v>
                </c:pt>
                <c:pt idx="6247">
                  <c:v>1.9679999999999999E-7</c:v>
                </c:pt>
                <c:pt idx="6248">
                  <c:v>1.9670000000000001E-7</c:v>
                </c:pt>
                <c:pt idx="6249">
                  <c:v>1.9679999999999999E-7</c:v>
                </c:pt>
                <c:pt idx="6250">
                  <c:v>1.97E-7</c:v>
                </c:pt>
                <c:pt idx="6251">
                  <c:v>1.9719999999999999E-7</c:v>
                </c:pt>
                <c:pt idx="6252">
                  <c:v>1.97E-7</c:v>
                </c:pt>
                <c:pt idx="6253">
                  <c:v>1.9679999999999999E-7</c:v>
                </c:pt>
                <c:pt idx="6254">
                  <c:v>1.97E-7</c:v>
                </c:pt>
                <c:pt idx="6255">
                  <c:v>1.97E-7</c:v>
                </c:pt>
                <c:pt idx="6256">
                  <c:v>1.9719999999999999E-7</c:v>
                </c:pt>
                <c:pt idx="6257">
                  <c:v>1.9719999999999999E-7</c:v>
                </c:pt>
                <c:pt idx="6258">
                  <c:v>1.97E-7</c:v>
                </c:pt>
                <c:pt idx="6259">
                  <c:v>1.97E-7</c:v>
                </c:pt>
                <c:pt idx="6260">
                  <c:v>1.9719999999999999E-7</c:v>
                </c:pt>
                <c:pt idx="6261">
                  <c:v>1.97E-7</c:v>
                </c:pt>
                <c:pt idx="6262">
                  <c:v>1.9740000000000001E-7</c:v>
                </c:pt>
                <c:pt idx="6263">
                  <c:v>1.9719999999999999E-7</c:v>
                </c:pt>
                <c:pt idx="6264">
                  <c:v>1.9740000000000001E-7</c:v>
                </c:pt>
                <c:pt idx="6265">
                  <c:v>1.9749999999999999E-7</c:v>
                </c:pt>
                <c:pt idx="6266">
                  <c:v>1.9749999999999999E-7</c:v>
                </c:pt>
                <c:pt idx="6267">
                  <c:v>1.977E-7</c:v>
                </c:pt>
                <c:pt idx="6268">
                  <c:v>1.9740000000000001E-7</c:v>
                </c:pt>
                <c:pt idx="6269">
                  <c:v>1.9740000000000001E-7</c:v>
                </c:pt>
                <c:pt idx="6270">
                  <c:v>1.9749999999999999E-7</c:v>
                </c:pt>
                <c:pt idx="6271">
                  <c:v>1.977E-7</c:v>
                </c:pt>
                <c:pt idx="6272">
                  <c:v>1.977E-7</c:v>
                </c:pt>
                <c:pt idx="6273">
                  <c:v>1.9789999999999999E-7</c:v>
                </c:pt>
                <c:pt idx="6274">
                  <c:v>1.977E-7</c:v>
                </c:pt>
                <c:pt idx="6275">
                  <c:v>1.9789999999999999E-7</c:v>
                </c:pt>
                <c:pt idx="6276">
                  <c:v>1.9789999999999999E-7</c:v>
                </c:pt>
                <c:pt idx="6277">
                  <c:v>1.977E-7</c:v>
                </c:pt>
                <c:pt idx="6278">
                  <c:v>1.9810000000000001E-7</c:v>
                </c:pt>
                <c:pt idx="6279">
                  <c:v>1.9789999999999999E-7</c:v>
                </c:pt>
                <c:pt idx="6280">
                  <c:v>1.9810000000000001E-7</c:v>
                </c:pt>
                <c:pt idx="6281">
                  <c:v>1.9789999999999999E-7</c:v>
                </c:pt>
                <c:pt idx="6282">
                  <c:v>1.977E-7</c:v>
                </c:pt>
                <c:pt idx="6283">
                  <c:v>1.9789999999999999E-7</c:v>
                </c:pt>
                <c:pt idx="6284">
                  <c:v>1.9810000000000001E-7</c:v>
                </c:pt>
                <c:pt idx="6285">
                  <c:v>1.9749999999999999E-7</c:v>
                </c:pt>
                <c:pt idx="6286">
                  <c:v>1.9789999999999999E-7</c:v>
                </c:pt>
                <c:pt idx="6287">
                  <c:v>1.9789999999999999E-7</c:v>
                </c:pt>
                <c:pt idx="6288">
                  <c:v>1.9810000000000001E-7</c:v>
                </c:pt>
                <c:pt idx="6289">
                  <c:v>1.9789999999999999E-7</c:v>
                </c:pt>
                <c:pt idx="6290">
                  <c:v>1.9789999999999999E-7</c:v>
                </c:pt>
                <c:pt idx="6291">
                  <c:v>1.9789999999999999E-7</c:v>
                </c:pt>
                <c:pt idx="6292">
                  <c:v>1.9749999999999999E-7</c:v>
                </c:pt>
                <c:pt idx="6293">
                  <c:v>1.9789999999999999E-7</c:v>
                </c:pt>
                <c:pt idx="6294">
                  <c:v>1.9789999999999999E-7</c:v>
                </c:pt>
                <c:pt idx="6295">
                  <c:v>1.9789999999999999E-7</c:v>
                </c:pt>
                <c:pt idx="6296">
                  <c:v>1.9819999999999999E-7</c:v>
                </c:pt>
                <c:pt idx="6297">
                  <c:v>1.9789999999999999E-7</c:v>
                </c:pt>
                <c:pt idx="6298">
                  <c:v>1.9819999999999999E-7</c:v>
                </c:pt>
                <c:pt idx="6299">
                  <c:v>1.9810000000000001E-7</c:v>
                </c:pt>
                <c:pt idx="6300">
                  <c:v>1.9789999999999999E-7</c:v>
                </c:pt>
                <c:pt idx="6301">
                  <c:v>1.977E-7</c:v>
                </c:pt>
                <c:pt idx="6302">
                  <c:v>1.9789999999999999E-7</c:v>
                </c:pt>
                <c:pt idx="6303">
                  <c:v>1.977E-7</c:v>
                </c:pt>
                <c:pt idx="6304">
                  <c:v>1.9789999999999999E-7</c:v>
                </c:pt>
                <c:pt idx="6305">
                  <c:v>1.9789999999999999E-7</c:v>
                </c:pt>
                <c:pt idx="6306">
                  <c:v>1.9789999999999999E-7</c:v>
                </c:pt>
                <c:pt idx="6307">
                  <c:v>1.9789999999999999E-7</c:v>
                </c:pt>
                <c:pt idx="6308">
                  <c:v>1.9789999999999999E-7</c:v>
                </c:pt>
                <c:pt idx="6309">
                  <c:v>1.9789999999999999E-7</c:v>
                </c:pt>
                <c:pt idx="6310">
                  <c:v>1.9789999999999999E-7</c:v>
                </c:pt>
                <c:pt idx="6311">
                  <c:v>1.9789999999999999E-7</c:v>
                </c:pt>
                <c:pt idx="6312">
                  <c:v>1.9810000000000001E-7</c:v>
                </c:pt>
                <c:pt idx="6313">
                  <c:v>1.9810000000000001E-7</c:v>
                </c:pt>
                <c:pt idx="6314">
                  <c:v>1.9789999999999999E-7</c:v>
                </c:pt>
                <c:pt idx="6315">
                  <c:v>1.9789999999999999E-7</c:v>
                </c:pt>
                <c:pt idx="6316">
                  <c:v>1.9810000000000001E-7</c:v>
                </c:pt>
                <c:pt idx="6317">
                  <c:v>1.9789999999999999E-7</c:v>
                </c:pt>
                <c:pt idx="6318">
                  <c:v>1.9819999999999999E-7</c:v>
                </c:pt>
                <c:pt idx="6319">
                  <c:v>1.9810000000000001E-7</c:v>
                </c:pt>
                <c:pt idx="6320">
                  <c:v>1.9789999999999999E-7</c:v>
                </c:pt>
                <c:pt idx="6321">
                  <c:v>1.9789999999999999E-7</c:v>
                </c:pt>
                <c:pt idx="6322">
                  <c:v>1.9819999999999999E-7</c:v>
                </c:pt>
                <c:pt idx="6323">
                  <c:v>1.9810000000000001E-7</c:v>
                </c:pt>
                <c:pt idx="6324">
                  <c:v>1.9810000000000001E-7</c:v>
                </c:pt>
                <c:pt idx="6325">
                  <c:v>1.9819999999999999E-7</c:v>
                </c:pt>
                <c:pt idx="6326">
                  <c:v>1.9789999999999999E-7</c:v>
                </c:pt>
                <c:pt idx="6327">
                  <c:v>1.984E-7</c:v>
                </c:pt>
                <c:pt idx="6328">
                  <c:v>1.9819999999999999E-7</c:v>
                </c:pt>
                <c:pt idx="6329">
                  <c:v>1.9819999999999999E-7</c:v>
                </c:pt>
                <c:pt idx="6330">
                  <c:v>1.9819999999999999E-7</c:v>
                </c:pt>
                <c:pt idx="6331">
                  <c:v>1.9810000000000001E-7</c:v>
                </c:pt>
                <c:pt idx="6332">
                  <c:v>1.9810000000000001E-7</c:v>
                </c:pt>
                <c:pt idx="6333">
                  <c:v>1.9810000000000001E-7</c:v>
                </c:pt>
                <c:pt idx="6334">
                  <c:v>1.9819999999999999E-7</c:v>
                </c:pt>
                <c:pt idx="6335">
                  <c:v>1.9819999999999999E-7</c:v>
                </c:pt>
                <c:pt idx="6336">
                  <c:v>1.9810000000000001E-7</c:v>
                </c:pt>
                <c:pt idx="6337">
                  <c:v>1.9810000000000001E-7</c:v>
                </c:pt>
                <c:pt idx="6338">
                  <c:v>1.9810000000000001E-7</c:v>
                </c:pt>
                <c:pt idx="6339">
                  <c:v>1.9810000000000001E-7</c:v>
                </c:pt>
                <c:pt idx="6340">
                  <c:v>1.9819999999999999E-7</c:v>
                </c:pt>
                <c:pt idx="6341">
                  <c:v>1.9810000000000001E-7</c:v>
                </c:pt>
                <c:pt idx="6342">
                  <c:v>1.9810000000000001E-7</c:v>
                </c:pt>
                <c:pt idx="6343">
                  <c:v>1.9819999999999999E-7</c:v>
                </c:pt>
                <c:pt idx="6344">
                  <c:v>1.9819999999999999E-7</c:v>
                </c:pt>
                <c:pt idx="6345">
                  <c:v>1.9810000000000001E-7</c:v>
                </c:pt>
                <c:pt idx="6346">
                  <c:v>1.9819999999999999E-7</c:v>
                </c:pt>
                <c:pt idx="6347">
                  <c:v>1.9810000000000001E-7</c:v>
                </c:pt>
                <c:pt idx="6348">
                  <c:v>1.9810000000000001E-7</c:v>
                </c:pt>
                <c:pt idx="6349">
                  <c:v>1.9819999999999999E-7</c:v>
                </c:pt>
                <c:pt idx="6350">
                  <c:v>1.9819999999999999E-7</c:v>
                </c:pt>
                <c:pt idx="6351">
                  <c:v>1.9819999999999999E-7</c:v>
                </c:pt>
                <c:pt idx="6352">
                  <c:v>1.984E-7</c:v>
                </c:pt>
                <c:pt idx="6353">
                  <c:v>1.984E-7</c:v>
                </c:pt>
                <c:pt idx="6354">
                  <c:v>1.9859999999999999E-7</c:v>
                </c:pt>
                <c:pt idx="6355">
                  <c:v>1.9819999999999999E-7</c:v>
                </c:pt>
                <c:pt idx="6356">
                  <c:v>1.9819999999999999E-7</c:v>
                </c:pt>
                <c:pt idx="6357">
                  <c:v>1.984E-7</c:v>
                </c:pt>
                <c:pt idx="6358">
                  <c:v>1.9819999999999999E-7</c:v>
                </c:pt>
                <c:pt idx="6359">
                  <c:v>1.984E-7</c:v>
                </c:pt>
                <c:pt idx="6360">
                  <c:v>1.9859999999999999E-7</c:v>
                </c:pt>
                <c:pt idx="6361">
                  <c:v>1.9859999999999999E-7</c:v>
                </c:pt>
                <c:pt idx="6362">
                  <c:v>1.9859999999999999E-7</c:v>
                </c:pt>
                <c:pt idx="6363">
                  <c:v>1.991E-7</c:v>
                </c:pt>
                <c:pt idx="6364">
                  <c:v>1.9880000000000001E-7</c:v>
                </c:pt>
                <c:pt idx="6365">
                  <c:v>1.9880000000000001E-7</c:v>
                </c:pt>
                <c:pt idx="6366">
                  <c:v>1.9880000000000001E-7</c:v>
                </c:pt>
                <c:pt idx="6367">
                  <c:v>1.9880000000000001E-7</c:v>
                </c:pt>
                <c:pt idx="6368">
                  <c:v>1.9889999999999999E-7</c:v>
                </c:pt>
                <c:pt idx="6369">
                  <c:v>1.991E-7</c:v>
                </c:pt>
                <c:pt idx="6370">
                  <c:v>1.9889999999999999E-7</c:v>
                </c:pt>
                <c:pt idx="6371">
                  <c:v>1.9889999999999999E-7</c:v>
                </c:pt>
                <c:pt idx="6372">
                  <c:v>1.9880000000000001E-7</c:v>
                </c:pt>
                <c:pt idx="6373">
                  <c:v>1.9880000000000001E-7</c:v>
                </c:pt>
                <c:pt idx="6374">
                  <c:v>1.9889999999999999E-7</c:v>
                </c:pt>
                <c:pt idx="6375">
                  <c:v>1.9889999999999999E-7</c:v>
                </c:pt>
                <c:pt idx="6376">
                  <c:v>1.991E-7</c:v>
                </c:pt>
                <c:pt idx="6377">
                  <c:v>1.9889999999999999E-7</c:v>
                </c:pt>
                <c:pt idx="6378">
                  <c:v>1.9929999999999999E-7</c:v>
                </c:pt>
                <c:pt idx="6379">
                  <c:v>1.9889999999999999E-7</c:v>
                </c:pt>
                <c:pt idx="6380">
                  <c:v>1.991E-7</c:v>
                </c:pt>
                <c:pt idx="6381">
                  <c:v>1.9889999999999999E-7</c:v>
                </c:pt>
                <c:pt idx="6382">
                  <c:v>1.9889999999999999E-7</c:v>
                </c:pt>
                <c:pt idx="6383">
                  <c:v>1.991E-7</c:v>
                </c:pt>
                <c:pt idx="6384">
                  <c:v>1.991E-7</c:v>
                </c:pt>
                <c:pt idx="6385">
                  <c:v>1.9889999999999999E-7</c:v>
                </c:pt>
                <c:pt idx="6386">
                  <c:v>1.9929999999999999E-7</c:v>
                </c:pt>
                <c:pt idx="6387">
                  <c:v>1.991E-7</c:v>
                </c:pt>
                <c:pt idx="6388">
                  <c:v>1.9889999999999999E-7</c:v>
                </c:pt>
                <c:pt idx="6389">
                  <c:v>1.991E-7</c:v>
                </c:pt>
                <c:pt idx="6390">
                  <c:v>1.9889999999999999E-7</c:v>
                </c:pt>
                <c:pt idx="6391">
                  <c:v>1.9880000000000001E-7</c:v>
                </c:pt>
                <c:pt idx="6392">
                  <c:v>1.9889999999999999E-7</c:v>
                </c:pt>
                <c:pt idx="6393">
                  <c:v>1.991E-7</c:v>
                </c:pt>
                <c:pt idx="6394">
                  <c:v>1.991E-7</c:v>
                </c:pt>
                <c:pt idx="6395">
                  <c:v>1.991E-7</c:v>
                </c:pt>
                <c:pt idx="6396">
                  <c:v>1.9880000000000001E-7</c:v>
                </c:pt>
                <c:pt idx="6397">
                  <c:v>1.9889999999999999E-7</c:v>
                </c:pt>
                <c:pt idx="6398">
                  <c:v>1.9889999999999999E-7</c:v>
                </c:pt>
                <c:pt idx="6399">
                  <c:v>1.9880000000000001E-7</c:v>
                </c:pt>
                <c:pt idx="6400">
                  <c:v>1.991E-7</c:v>
                </c:pt>
                <c:pt idx="6401">
                  <c:v>1.991E-7</c:v>
                </c:pt>
                <c:pt idx="6402">
                  <c:v>1.9929999999999999E-7</c:v>
                </c:pt>
                <c:pt idx="6403">
                  <c:v>1.991E-7</c:v>
                </c:pt>
                <c:pt idx="6404">
                  <c:v>1.9950000000000001E-7</c:v>
                </c:pt>
                <c:pt idx="6405">
                  <c:v>1.991E-7</c:v>
                </c:pt>
                <c:pt idx="6406">
                  <c:v>1.9929999999999999E-7</c:v>
                </c:pt>
                <c:pt idx="6407">
                  <c:v>1.991E-7</c:v>
                </c:pt>
                <c:pt idx="6408">
                  <c:v>1.9929999999999999E-7</c:v>
                </c:pt>
                <c:pt idx="6409">
                  <c:v>1.991E-7</c:v>
                </c:pt>
                <c:pt idx="6410">
                  <c:v>1.9950000000000001E-7</c:v>
                </c:pt>
                <c:pt idx="6411">
                  <c:v>1.9950000000000001E-7</c:v>
                </c:pt>
                <c:pt idx="6412">
                  <c:v>1.9950000000000001E-7</c:v>
                </c:pt>
                <c:pt idx="6413">
                  <c:v>1.9929999999999999E-7</c:v>
                </c:pt>
                <c:pt idx="6414">
                  <c:v>1.9929999999999999E-7</c:v>
                </c:pt>
                <c:pt idx="6415">
                  <c:v>1.9950000000000001E-7</c:v>
                </c:pt>
                <c:pt idx="6416">
                  <c:v>1.9950000000000001E-7</c:v>
                </c:pt>
                <c:pt idx="6417">
                  <c:v>1.9950000000000001E-7</c:v>
                </c:pt>
                <c:pt idx="6418">
                  <c:v>1.9950000000000001E-7</c:v>
                </c:pt>
                <c:pt idx="6419">
                  <c:v>1.9929999999999999E-7</c:v>
                </c:pt>
                <c:pt idx="6420">
                  <c:v>1.9950000000000001E-7</c:v>
                </c:pt>
                <c:pt idx="6421">
                  <c:v>1.9929999999999999E-7</c:v>
                </c:pt>
                <c:pt idx="6422">
                  <c:v>1.9929999999999999E-7</c:v>
                </c:pt>
                <c:pt idx="6423">
                  <c:v>1.9950000000000001E-7</c:v>
                </c:pt>
                <c:pt idx="6424">
                  <c:v>1.9950000000000001E-7</c:v>
                </c:pt>
                <c:pt idx="6425">
                  <c:v>1.9950000000000001E-7</c:v>
                </c:pt>
                <c:pt idx="6426">
                  <c:v>1.9959999999999999E-7</c:v>
                </c:pt>
                <c:pt idx="6427">
                  <c:v>1.9929999999999999E-7</c:v>
                </c:pt>
                <c:pt idx="6428">
                  <c:v>1.9959999999999999E-7</c:v>
                </c:pt>
                <c:pt idx="6429">
                  <c:v>1.9950000000000001E-7</c:v>
                </c:pt>
                <c:pt idx="6430">
                  <c:v>1.9950000000000001E-7</c:v>
                </c:pt>
                <c:pt idx="6431">
                  <c:v>1.9959999999999999E-7</c:v>
                </c:pt>
                <c:pt idx="6432">
                  <c:v>1.9950000000000001E-7</c:v>
                </c:pt>
                <c:pt idx="6433">
                  <c:v>1.9959999999999999E-7</c:v>
                </c:pt>
                <c:pt idx="6434">
                  <c:v>1.9950000000000001E-7</c:v>
                </c:pt>
                <c:pt idx="6435">
                  <c:v>1.9929999999999999E-7</c:v>
                </c:pt>
                <c:pt idx="6436">
                  <c:v>1.9950000000000001E-7</c:v>
                </c:pt>
                <c:pt idx="6437">
                  <c:v>1.9959999999999999E-7</c:v>
                </c:pt>
                <c:pt idx="6438">
                  <c:v>1.9950000000000001E-7</c:v>
                </c:pt>
                <c:pt idx="6439">
                  <c:v>1.9950000000000001E-7</c:v>
                </c:pt>
                <c:pt idx="6440">
                  <c:v>1.9950000000000001E-7</c:v>
                </c:pt>
                <c:pt idx="6441">
                  <c:v>1.9950000000000001E-7</c:v>
                </c:pt>
                <c:pt idx="6442">
                  <c:v>1.9950000000000001E-7</c:v>
                </c:pt>
                <c:pt idx="6443">
                  <c:v>1.9959999999999999E-7</c:v>
                </c:pt>
                <c:pt idx="6444">
                  <c:v>1.9959999999999999E-7</c:v>
                </c:pt>
                <c:pt idx="6445">
                  <c:v>1.9959999999999999E-7</c:v>
                </c:pt>
                <c:pt idx="6446">
                  <c:v>1.9950000000000001E-7</c:v>
                </c:pt>
                <c:pt idx="6447">
                  <c:v>1.9950000000000001E-7</c:v>
                </c:pt>
                <c:pt idx="6448">
                  <c:v>1.9959999999999999E-7</c:v>
                </c:pt>
                <c:pt idx="6449">
                  <c:v>1.9950000000000001E-7</c:v>
                </c:pt>
                <c:pt idx="6450">
                  <c:v>1.9929999999999999E-7</c:v>
                </c:pt>
                <c:pt idx="6451">
                  <c:v>1.9950000000000001E-7</c:v>
                </c:pt>
                <c:pt idx="6452">
                  <c:v>1.9950000000000001E-7</c:v>
                </c:pt>
                <c:pt idx="6453">
                  <c:v>1.9950000000000001E-7</c:v>
                </c:pt>
                <c:pt idx="6454">
                  <c:v>1.9950000000000001E-7</c:v>
                </c:pt>
                <c:pt idx="6455">
                  <c:v>1.9950000000000001E-7</c:v>
                </c:pt>
                <c:pt idx="6456">
                  <c:v>1.9950000000000001E-7</c:v>
                </c:pt>
                <c:pt idx="6457">
                  <c:v>1.9950000000000001E-7</c:v>
                </c:pt>
                <c:pt idx="6458">
                  <c:v>1.9950000000000001E-7</c:v>
                </c:pt>
                <c:pt idx="6459">
                  <c:v>1.9950000000000001E-7</c:v>
                </c:pt>
                <c:pt idx="6460">
                  <c:v>1.9929999999999999E-7</c:v>
                </c:pt>
                <c:pt idx="6461">
                  <c:v>1.9929999999999999E-7</c:v>
                </c:pt>
                <c:pt idx="6462">
                  <c:v>1.9959999999999999E-7</c:v>
                </c:pt>
                <c:pt idx="6463">
                  <c:v>1.9950000000000001E-7</c:v>
                </c:pt>
                <c:pt idx="6464">
                  <c:v>1.9950000000000001E-7</c:v>
                </c:pt>
                <c:pt idx="6465">
                  <c:v>1.9959999999999999E-7</c:v>
                </c:pt>
                <c:pt idx="6466">
                  <c:v>1.9950000000000001E-7</c:v>
                </c:pt>
                <c:pt idx="6467">
                  <c:v>1.9929999999999999E-7</c:v>
                </c:pt>
                <c:pt idx="6468">
                  <c:v>1.9950000000000001E-7</c:v>
                </c:pt>
                <c:pt idx="6469">
                  <c:v>1.9950000000000001E-7</c:v>
                </c:pt>
                <c:pt idx="6470">
                  <c:v>1.998E-7</c:v>
                </c:pt>
                <c:pt idx="6471">
                  <c:v>1.9950000000000001E-7</c:v>
                </c:pt>
                <c:pt idx="6472">
                  <c:v>1.998E-7</c:v>
                </c:pt>
                <c:pt idx="6473">
                  <c:v>1.9950000000000001E-7</c:v>
                </c:pt>
                <c:pt idx="6474">
                  <c:v>1.9959999999999999E-7</c:v>
                </c:pt>
                <c:pt idx="6475">
                  <c:v>1.9959999999999999E-7</c:v>
                </c:pt>
                <c:pt idx="6476">
                  <c:v>1.998E-7</c:v>
                </c:pt>
                <c:pt idx="6477">
                  <c:v>1.9959999999999999E-7</c:v>
                </c:pt>
                <c:pt idx="6478">
                  <c:v>1.9999999999999999E-7</c:v>
                </c:pt>
                <c:pt idx="6479">
                  <c:v>1.9950000000000001E-7</c:v>
                </c:pt>
                <c:pt idx="6480">
                  <c:v>1.9950000000000001E-7</c:v>
                </c:pt>
                <c:pt idx="6481">
                  <c:v>1.9959999999999999E-7</c:v>
                </c:pt>
                <c:pt idx="6482">
                  <c:v>1.998E-7</c:v>
                </c:pt>
                <c:pt idx="6483">
                  <c:v>1.9959999999999999E-7</c:v>
                </c:pt>
                <c:pt idx="6484">
                  <c:v>1.998E-7</c:v>
                </c:pt>
                <c:pt idx="6485">
                  <c:v>1.998E-7</c:v>
                </c:pt>
                <c:pt idx="6486">
                  <c:v>2.0039999999999999E-7</c:v>
                </c:pt>
                <c:pt idx="6487">
                  <c:v>1.9959999999999999E-7</c:v>
                </c:pt>
                <c:pt idx="6488">
                  <c:v>1.9999999999999999E-7</c:v>
                </c:pt>
                <c:pt idx="6489">
                  <c:v>1.998E-7</c:v>
                </c:pt>
                <c:pt idx="6490">
                  <c:v>1.9999999999999999E-7</c:v>
                </c:pt>
                <c:pt idx="6491">
                  <c:v>1.998E-7</c:v>
                </c:pt>
                <c:pt idx="6492">
                  <c:v>2.0020000000000001E-7</c:v>
                </c:pt>
                <c:pt idx="6493">
                  <c:v>1.9999999999999999E-7</c:v>
                </c:pt>
                <c:pt idx="6494">
                  <c:v>1.9959999999999999E-7</c:v>
                </c:pt>
                <c:pt idx="6495">
                  <c:v>1.9999999999999999E-7</c:v>
                </c:pt>
                <c:pt idx="6496">
                  <c:v>1.9999999999999999E-7</c:v>
                </c:pt>
                <c:pt idx="6497">
                  <c:v>1.9999999999999999E-7</c:v>
                </c:pt>
                <c:pt idx="6498">
                  <c:v>2.0020000000000001E-7</c:v>
                </c:pt>
                <c:pt idx="6499">
                  <c:v>2.005E-7</c:v>
                </c:pt>
                <c:pt idx="6500">
                  <c:v>2.0039999999999999E-7</c:v>
                </c:pt>
                <c:pt idx="6501">
                  <c:v>1.9999999999999999E-7</c:v>
                </c:pt>
                <c:pt idx="6502">
                  <c:v>2.0039999999999999E-7</c:v>
                </c:pt>
                <c:pt idx="6503">
                  <c:v>2.005E-7</c:v>
                </c:pt>
                <c:pt idx="6504">
                  <c:v>2.005E-7</c:v>
                </c:pt>
                <c:pt idx="6505">
                  <c:v>2.0020000000000001E-7</c:v>
                </c:pt>
                <c:pt idx="6506">
                  <c:v>2.0020000000000001E-7</c:v>
                </c:pt>
                <c:pt idx="6507">
                  <c:v>2.0039999999999999E-7</c:v>
                </c:pt>
                <c:pt idx="6508">
                  <c:v>2.0039999999999999E-7</c:v>
                </c:pt>
                <c:pt idx="6509">
                  <c:v>2.005E-7</c:v>
                </c:pt>
                <c:pt idx="6510">
                  <c:v>2.0039999999999999E-7</c:v>
                </c:pt>
                <c:pt idx="6511">
                  <c:v>2.005E-7</c:v>
                </c:pt>
                <c:pt idx="6512">
                  <c:v>2.0069999999999999E-7</c:v>
                </c:pt>
                <c:pt idx="6513">
                  <c:v>2.0020000000000001E-7</c:v>
                </c:pt>
                <c:pt idx="6514">
                  <c:v>2.0020000000000001E-7</c:v>
                </c:pt>
                <c:pt idx="6515">
                  <c:v>2.0020000000000001E-7</c:v>
                </c:pt>
                <c:pt idx="6516">
                  <c:v>2.005E-7</c:v>
                </c:pt>
                <c:pt idx="6517">
                  <c:v>2.005E-7</c:v>
                </c:pt>
                <c:pt idx="6518">
                  <c:v>2.005E-7</c:v>
                </c:pt>
                <c:pt idx="6519">
                  <c:v>2.005E-7</c:v>
                </c:pt>
                <c:pt idx="6520">
                  <c:v>2.0039999999999999E-7</c:v>
                </c:pt>
                <c:pt idx="6521">
                  <c:v>2.0020000000000001E-7</c:v>
                </c:pt>
                <c:pt idx="6522">
                  <c:v>2.0039999999999999E-7</c:v>
                </c:pt>
                <c:pt idx="6523">
                  <c:v>2.005E-7</c:v>
                </c:pt>
                <c:pt idx="6524">
                  <c:v>2.005E-7</c:v>
                </c:pt>
                <c:pt idx="6525">
                  <c:v>2.005E-7</c:v>
                </c:pt>
                <c:pt idx="6526">
                  <c:v>2.0069999999999999E-7</c:v>
                </c:pt>
                <c:pt idx="6527">
                  <c:v>2.0039999999999999E-7</c:v>
                </c:pt>
                <c:pt idx="6528">
                  <c:v>2.0069999999999999E-7</c:v>
                </c:pt>
                <c:pt idx="6529">
                  <c:v>2.005E-7</c:v>
                </c:pt>
                <c:pt idx="6530">
                  <c:v>2.0069999999999999E-7</c:v>
                </c:pt>
                <c:pt idx="6531">
                  <c:v>2.005E-7</c:v>
                </c:pt>
                <c:pt idx="6532">
                  <c:v>2.005E-7</c:v>
                </c:pt>
                <c:pt idx="6533">
                  <c:v>2.0069999999999999E-7</c:v>
                </c:pt>
                <c:pt idx="6534">
                  <c:v>2.0069999999999999E-7</c:v>
                </c:pt>
                <c:pt idx="6535">
                  <c:v>2.0069999999999999E-7</c:v>
                </c:pt>
                <c:pt idx="6536">
                  <c:v>2.0069999999999999E-7</c:v>
                </c:pt>
                <c:pt idx="6537">
                  <c:v>2.005E-7</c:v>
                </c:pt>
                <c:pt idx="6538">
                  <c:v>2.0090000000000001E-7</c:v>
                </c:pt>
                <c:pt idx="6539">
                  <c:v>2.0069999999999999E-7</c:v>
                </c:pt>
                <c:pt idx="6540">
                  <c:v>2.0090000000000001E-7</c:v>
                </c:pt>
                <c:pt idx="6541">
                  <c:v>2.0069999999999999E-7</c:v>
                </c:pt>
                <c:pt idx="6542">
                  <c:v>2.0090000000000001E-7</c:v>
                </c:pt>
                <c:pt idx="6543">
                  <c:v>2.0090000000000001E-7</c:v>
                </c:pt>
                <c:pt idx="6544">
                  <c:v>2.0069999999999999E-7</c:v>
                </c:pt>
                <c:pt idx="6545">
                  <c:v>2.0069999999999999E-7</c:v>
                </c:pt>
                <c:pt idx="6546">
                  <c:v>2.0069999999999999E-7</c:v>
                </c:pt>
                <c:pt idx="6547">
                  <c:v>2.0090000000000001E-7</c:v>
                </c:pt>
                <c:pt idx="6548">
                  <c:v>2.0069999999999999E-7</c:v>
                </c:pt>
                <c:pt idx="6549">
                  <c:v>2.0090000000000001E-7</c:v>
                </c:pt>
                <c:pt idx="6550">
                  <c:v>2.0109999999999999E-7</c:v>
                </c:pt>
                <c:pt idx="6551">
                  <c:v>2.0090000000000001E-7</c:v>
                </c:pt>
                <c:pt idx="6552">
                  <c:v>2.0090000000000001E-7</c:v>
                </c:pt>
                <c:pt idx="6553">
                  <c:v>2.0109999999999999E-7</c:v>
                </c:pt>
                <c:pt idx="6554">
                  <c:v>2.0090000000000001E-7</c:v>
                </c:pt>
                <c:pt idx="6555">
                  <c:v>2.0109999999999999E-7</c:v>
                </c:pt>
                <c:pt idx="6556">
                  <c:v>2.0090000000000001E-7</c:v>
                </c:pt>
                <c:pt idx="6557">
                  <c:v>2.0109999999999999E-7</c:v>
                </c:pt>
                <c:pt idx="6558">
                  <c:v>2.0090000000000001E-7</c:v>
                </c:pt>
                <c:pt idx="6559">
                  <c:v>2.0090000000000001E-7</c:v>
                </c:pt>
                <c:pt idx="6560">
                  <c:v>2.0090000000000001E-7</c:v>
                </c:pt>
                <c:pt idx="6561">
                  <c:v>2.0090000000000001E-7</c:v>
                </c:pt>
                <c:pt idx="6562">
                  <c:v>2.0090000000000001E-7</c:v>
                </c:pt>
                <c:pt idx="6563">
                  <c:v>2.0109999999999999E-7</c:v>
                </c:pt>
                <c:pt idx="6564">
                  <c:v>2.0109999999999999E-7</c:v>
                </c:pt>
                <c:pt idx="6565">
                  <c:v>2.0109999999999999E-7</c:v>
                </c:pt>
                <c:pt idx="6566">
                  <c:v>2.0109999999999999E-7</c:v>
                </c:pt>
                <c:pt idx="6567">
                  <c:v>2.0109999999999999E-7</c:v>
                </c:pt>
                <c:pt idx="6568">
                  <c:v>2.0090000000000001E-7</c:v>
                </c:pt>
                <c:pt idx="6569">
                  <c:v>2.0090000000000001E-7</c:v>
                </c:pt>
                <c:pt idx="6570">
                  <c:v>2.0109999999999999E-7</c:v>
                </c:pt>
                <c:pt idx="6571">
                  <c:v>2.0130000000000001E-7</c:v>
                </c:pt>
                <c:pt idx="6572">
                  <c:v>2.0130000000000001E-7</c:v>
                </c:pt>
                <c:pt idx="6573">
                  <c:v>2.015E-7</c:v>
                </c:pt>
                <c:pt idx="6574">
                  <c:v>2.0179999999999999E-7</c:v>
                </c:pt>
                <c:pt idx="6575">
                  <c:v>2.0130000000000001E-7</c:v>
                </c:pt>
                <c:pt idx="6576">
                  <c:v>2.0109999999999999E-7</c:v>
                </c:pt>
                <c:pt idx="6577">
                  <c:v>2.0109999999999999E-7</c:v>
                </c:pt>
                <c:pt idx="6578">
                  <c:v>2.015E-7</c:v>
                </c:pt>
                <c:pt idx="6579">
                  <c:v>2.015E-7</c:v>
                </c:pt>
                <c:pt idx="6580">
                  <c:v>2.015E-7</c:v>
                </c:pt>
                <c:pt idx="6581">
                  <c:v>2.015E-7</c:v>
                </c:pt>
                <c:pt idx="6582">
                  <c:v>2.0170000000000001E-7</c:v>
                </c:pt>
                <c:pt idx="6583">
                  <c:v>2.015E-7</c:v>
                </c:pt>
                <c:pt idx="6584">
                  <c:v>2.0170000000000001E-7</c:v>
                </c:pt>
                <c:pt idx="6585">
                  <c:v>2.0170000000000001E-7</c:v>
                </c:pt>
                <c:pt idx="6586">
                  <c:v>2.0179999999999999E-7</c:v>
                </c:pt>
                <c:pt idx="6587">
                  <c:v>2.0170000000000001E-7</c:v>
                </c:pt>
                <c:pt idx="6588">
                  <c:v>2.0170000000000001E-7</c:v>
                </c:pt>
                <c:pt idx="6589">
                  <c:v>2.0170000000000001E-7</c:v>
                </c:pt>
                <c:pt idx="6590">
                  <c:v>2.0200000000000001E-7</c:v>
                </c:pt>
                <c:pt idx="6591">
                  <c:v>2.0179999999999999E-7</c:v>
                </c:pt>
                <c:pt idx="6592">
                  <c:v>2.0170000000000001E-7</c:v>
                </c:pt>
                <c:pt idx="6593">
                  <c:v>2.0200000000000001E-7</c:v>
                </c:pt>
                <c:pt idx="6594">
                  <c:v>2.0170000000000001E-7</c:v>
                </c:pt>
                <c:pt idx="6595">
                  <c:v>2.0170000000000001E-7</c:v>
                </c:pt>
                <c:pt idx="6596">
                  <c:v>2.0170000000000001E-7</c:v>
                </c:pt>
                <c:pt idx="6597">
                  <c:v>2.0179999999999999E-7</c:v>
                </c:pt>
                <c:pt idx="6598">
                  <c:v>2.022E-7</c:v>
                </c:pt>
                <c:pt idx="6599">
                  <c:v>2.0200000000000001E-7</c:v>
                </c:pt>
                <c:pt idx="6600">
                  <c:v>2.0200000000000001E-7</c:v>
                </c:pt>
                <c:pt idx="6601">
                  <c:v>2.022E-7</c:v>
                </c:pt>
                <c:pt idx="6602">
                  <c:v>2.022E-7</c:v>
                </c:pt>
                <c:pt idx="6603">
                  <c:v>2.0200000000000001E-7</c:v>
                </c:pt>
                <c:pt idx="6604">
                  <c:v>2.0200000000000001E-7</c:v>
                </c:pt>
                <c:pt idx="6605">
                  <c:v>2.0200000000000001E-7</c:v>
                </c:pt>
                <c:pt idx="6606">
                  <c:v>2.022E-7</c:v>
                </c:pt>
                <c:pt idx="6607">
                  <c:v>2.0179999999999999E-7</c:v>
                </c:pt>
                <c:pt idx="6608">
                  <c:v>2.022E-7</c:v>
                </c:pt>
                <c:pt idx="6609">
                  <c:v>2.0179999999999999E-7</c:v>
                </c:pt>
                <c:pt idx="6610">
                  <c:v>2.0179999999999999E-7</c:v>
                </c:pt>
                <c:pt idx="6611">
                  <c:v>2.0179999999999999E-7</c:v>
                </c:pt>
                <c:pt idx="6612">
                  <c:v>2.022E-7</c:v>
                </c:pt>
                <c:pt idx="6613">
                  <c:v>2.0200000000000001E-7</c:v>
                </c:pt>
                <c:pt idx="6614">
                  <c:v>2.0179999999999999E-7</c:v>
                </c:pt>
                <c:pt idx="6615">
                  <c:v>2.0179999999999999E-7</c:v>
                </c:pt>
                <c:pt idx="6616">
                  <c:v>2.0179999999999999E-7</c:v>
                </c:pt>
                <c:pt idx="6617">
                  <c:v>2.0200000000000001E-7</c:v>
                </c:pt>
                <c:pt idx="6618">
                  <c:v>2.0179999999999999E-7</c:v>
                </c:pt>
                <c:pt idx="6619">
                  <c:v>2.0240000000000001E-7</c:v>
                </c:pt>
                <c:pt idx="6620">
                  <c:v>2.0179999999999999E-7</c:v>
                </c:pt>
                <c:pt idx="6621">
                  <c:v>2.0240000000000001E-7</c:v>
                </c:pt>
                <c:pt idx="6622">
                  <c:v>2.022E-7</c:v>
                </c:pt>
                <c:pt idx="6623">
                  <c:v>2.0200000000000001E-7</c:v>
                </c:pt>
                <c:pt idx="6624">
                  <c:v>2.0200000000000001E-7</c:v>
                </c:pt>
                <c:pt idx="6625">
                  <c:v>2.0200000000000001E-7</c:v>
                </c:pt>
                <c:pt idx="6626">
                  <c:v>2.0200000000000001E-7</c:v>
                </c:pt>
                <c:pt idx="6627">
                  <c:v>2.022E-7</c:v>
                </c:pt>
                <c:pt idx="6628">
                  <c:v>2.0200000000000001E-7</c:v>
                </c:pt>
                <c:pt idx="6629">
                  <c:v>2.022E-7</c:v>
                </c:pt>
                <c:pt idx="6630">
                  <c:v>2.022E-7</c:v>
                </c:pt>
                <c:pt idx="6631">
                  <c:v>2.0200000000000001E-7</c:v>
                </c:pt>
                <c:pt idx="6632">
                  <c:v>2.022E-7</c:v>
                </c:pt>
                <c:pt idx="6633">
                  <c:v>2.026E-7</c:v>
                </c:pt>
                <c:pt idx="6634">
                  <c:v>2.0240000000000001E-7</c:v>
                </c:pt>
                <c:pt idx="6635">
                  <c:v>2.022E-7</c:v>
                </c:pt>
                <c:pt idx="6636">
                  <c:v>2.0240000000000001E-7</c:v>
                </c:pt>
                <c:pt idx="6637">
                  <c:v>2.0240000000000001E-7</c:v>
                </c:pt>
                <c:pt idx="6638">
                  <c:v>2.0240000000000001E-7</c:v>
                </c:pt>
                <c:pt idx="6639">
                  <c:v>2.026E-7</c:v>
                </c:pt>
                <c:pt idx="6640">
                  <c:v>2.022E-7</c:v>
                </c:pt>
                <c:pt idx="6641">
                  <c:v>2.0240000000000001E-7</c:v>
                </c:pt>
                <c:pt idx="6642">
                  <c:v>2.0240000000000001E-7</c:v>
                </c:pt>
                <c:pt idx="6643">
                  <c:v>2.026E-7</c:v>
                </c:pt>
                <c:pt idx="6644">
                  <c:v>2.026E-7</c:v>
                </c:pt>
                <c:pt idx="6645">
                  <c:v>2.026E-7</c:v>
                </c:pt>
                <c:pt idx="6646">
                  <c:v>2.0240000000000001E-7</c:v>
                </c:pt>
                <c:pt idx="6647">
                  <c:v>2.0240000000000001E-7</c:v>
                </c:pt>
                <c:pt idx="6648">
                  <c:v>2.026E-7</c:v>
                </c:pt>
                <c:pt idx="6649">
                  <c:v>2.026E-7</c:v>
                </c:pt>
                <c:pt idx="6650">
                  <c:v>2.0240000000000001E-7</c:v>
                </c:pt>
                <c:pt idx="6651">
                  <c:v>2.0240000000000001E-7</c:v>
                </c:pt>
                <c:pt idx="6652">
                  <c:v>2.0240000000000001E-7</c:v>
                </c:pt>
                <c:pt idx="6653">
                  <c:v>2.026E-7</c:v>
                </c:pt>
                <c:pt idx="6654">
                  <c:v>2.026E-7</c:v>
                </c:pt>
                <c:pt idx="6655">
                  <c:v>2.026E-7</c:v>
                </c:pt>
                <c:pt idx="6656">
                  <c:v>2.0240000000000001E-7</c:v>
                </c:pt>
                <c:pt idx="6657">
                  <c:v>2.026E-7</c:v>
                </c:pt>
                <c:pt idx="6658">
                  <c:v>2.0279999999999999E-7</c:v>
                </c:pt>
                <c:pt idx="6659">
                  <c:v>2.0279999999999999E-7</c:v>
                </c:pt>
                <c:pt idx="6660">
                  <c:v>2.026E-7</c:v>
                </c:pt>
                <c:pt idx="6661">
                  <c:v>2.0279999999999999E-7</c:v>
                </c:pt>
                <c:pt idx="6662">
                  <c:v>2.0279999999999999E-7</c:v>
                </c:pt>
                <c:pt idx="6663">
                  <c:v>2.026E-7</c:v>
                </c:pt>
                <c:pt idx="6664">
                  <c:v>2.0279999999999999E-7</c:v>
                </c:pt>
                <c:pt idx="6665">
                  <c:v>2.026E-7</c:v>
                </c:pt>
                <c:pt idx="6666">
                  <c:v>2.0279999999999999E-7</c:v>
                </c:pt>
                <c:pt idx="6667">
                  <c:v>2.026E-7</c:v>
                </c:pt>
                <c:pt idx="6668">
                  <c:v>2.026E-7</c:v>
                </c:pt>
                <c:pt idx="6669">
                  <c:v>2.0279999999999999E-7</c:v>
                </c:pt>
                <c:pt idx="6670">
                  <c:v>2.0279999999999999E-7</c:v>
                </c:pt>
                <c:pt idx="6671">
                  <c:v>2.0279999999999999E-7</c:v>
                </c:pt>
                <c:pt idx="6672">
                  <c:v>2.0279999999999999E-7</c:v>
                </c:pt>
                <c:pt idx="6673">
                  <c:v>2.0279999999999999E-7</c:v>
                </c:pt>
                <c:pt idx="6674">
                  <c:v>2.0279999999999999E-7</c:v>
                </c:pt>
                <c:pt idx="6675">
                  <c:v>2.0279999999999999E-7</c:v>
                </c:pt>
                <c:pt idx="6676">
                  <c:v>2.0279999999999999E-7</c:v>
                </c:pt>
                <c:pt idx="6677">
                  <c:v>2.0279999999999999E-7</c:v>
                </c:pt>
                <c:pt idx="6678">
                  <c:v>2.029E-7</c:v>
                </c:pt>
                <c:pt idx="6679">
                  <c:v>2.026E-7</c:v>
                </c:pt>
                <c:pt idx="6680">
                  <c:v>2.0279999999999999E-7</c:v>
                </c:pt>
                <c:pt idx="6681">
                  <c:v>2.0279999999999999E-7</c:v>
                </c:pt>
                <c:pt idx="6682">
                  <c:v>2.026E-7</c:v>
                </c:pt>
                <c:pt idx="6683">
                  <c:v>2.0279999999999999E-7</c:v>
                </c:pt>
                <c:pt idx="6684">
                  <c:v>2.029E-7</c:v>
                </c:pt>
                <c:pt idx="6685">
                  <c:v>2.029E-7</c:v>
                </c:pt>
                <c:pt idx="6686">
                  <c:v>2.0279999999999999E-7</c:v>
                </c:pt>
                <c:pt idx="6687">
                  <c:v>2.029E-7</c:v>
                </c:pt>
                <c:pt idx="6688">
                  <c:v>2.0279999999999999E-7</c:v>
                </c:pt>
                <c:pt idx="6689">
                  <c:v>2.0279999999999999E-7</c:v>
                </c:pt>
                <c:pt idx="6690">
                  <c:v>2.029E-7</c:v>
                </c:pt>
                <c:pt idx="6691">
                  <c:v>2.029E-7</c:v>
                </c:pt>
                <c:pt idx="6692">
                  <c:v>2.0310000000000001E-7</c:v>
                </c:pt>
                <c:pt idx="6693">
                  <c:v>2.033E-7</c:v>
                </c:pt>
                <c:pt idx="6694">
                  <c:v>2.029E-7</c:v>
                </c:pt>
                <c:pt idx="6695">
                  <c:v>2.029E-7</c:v>
                </c:pt>
                <c:pt idx="6696">
                  <c:v>2.029E-7</c:v>
                </c:pt>
                <c:pt idx="6697">
                  <c:v>2.029E-7</c:v>
                </c:pt>
                <c:pt idx="6698">
                  <c:v>2.029E-7</c:v>
                </c:pt>
                <c:pt idx="6699">
                  <c:v>2.0310000000000001E-7</c:v>
                </c:pt>
                <c:pt idx="6700">
                  <c:v>2.033E-7</c:v>
                </c:pt>
                <c:pt idx="6701">
                  <c:v>2.029E-7</c:v>
                </c:pt>
                <c:pt idx="6702">
                  <c:v>2.029E-7</c:v>
                </c:pt>
                <c:pt idx="6703">
                  <c:v>2.033E-7</c:v>
                </c:pt>
                <c:pt idx="6704">
                  <c:v>2.033E-7</c:v>
                </c:pt>
                <c:pt idx="6705">
                  <c:v>2.0310000000000001E-7</c:v>
                </c:pt>
                <c:pt idx="6706">
                  <c:v>2.033E-7</c:v>
                </c:pt>
                <c:pt idx="6707">
                  <c:v>2.033E-7</c:v>
                </c:pt>
                <c:pt idx="6708">
                  <c:v>2.0310000000000001E-7</c:v>
                </c:pt>
                <c:pt idx="6709">
                  <c:v>2.0310000000000001E-7</c:v>
                </c:pt>
                <c:pt idx="6710">
                  <c:v>2.0310000000000001E-7</c:v>
                </c:pt>
                <c:pt idx="6711">
                  <c:v>2.029E-7</c:v>
                </c:pt>
                <c:pt idx="6712">
                  <c:v>2.033E-7</c:v>
                </c:pt>
                <c:pt idx="6713">
                  <c:v>2.0310000000000001E-7</c:v>
                </c:pt>
                <c:pt idx="6714">
                  <c:v>2.0310000000000001E-7</c:v>
                </c:pt>
                <c:pt idx="6715">
                  <c:v>2.029E-7</c:v>
                </c:pt>
                <c:pt idx="6716">
                  <c:v>2.029E-7</c:v>
                </c:pt>
                <c:pt idx="6717">
                  <c:v>2.0310000000000001E-7</c:v>
                </c:pt>
                <c:pt idx="6718">
                  <c:v>2.0310000000000001E-7</c:v>
                </c:pt>
                <c:pt idx="6719">
                  <c:v>2.0279999999999999E-7</c:v>
                </c:pt>
                <c:pt idx="6720">
                  <c:v>2.0310000000000001E-7</c:v>
                </c:pt>
                <c:pt idx="6721">
                  <c:v>2.029E-7</c:v>
                </c:pt>
                <c:pt idx="6722">
                  <c:v>2.029E-7</c:v>
                </c:pt>
                <c:pt idx="6723">
                  <c:v>2.029E-7</c:v>
                </c:pt>
                <c:pt idx="6724">
                  <c:v>2.0310000000000001E-7</c:v>
                </c:pt>
                <c:pt idx="6725">
                  <c:v>2.0310000000000001E-7</c:v>
                </c:pt>
                <c:pt idx="6726">
                  <c:v>2.0310000000000001E-7</c:v>
                </c:pt>
                <c:pt idx="6727">
                  <c:v>2.033E-7</c:v>
                </c:pt>
                <c:pt idx="6728">
                  <c:v>2.033E-7</c:v>
                </c:pt>
                <c:pt idx="6729">
                  <c:v>2.033E-7</c:v>
                </c:pt>
                <c:pt idx="6730">
                  <c:v>2.037E-7</c:v>
                </c:pt>
                <c:pt idx="6731">
                  <c:v>2.037E-7</c:v>
                </c:pt>
                <c:pt idx="6732">
                  <c:v>2.0349999999999999E-7</c:v>
                </c:pt>
                <c:pt idx="6733">
                  <c:v>2.0349999999999999E-7</c:v>
                </c:pt>
                <c:pt idx="6734">
                  <c:v>2.0349999999999999E-7</c:v>
                </c:pt>
                <c:pt idx="6735">
                  <c:v>2.0349999999999999E-7</c:v>
                </c:pt>
                <c:pt idx="6736">
                  <c:v>2.0349999999999999E-7</c:v>
                </c:pt>
                <c:pt idx="6737">
                  <c:v>2.0389999999999999E-7</c:v>
                </c:pt>
                <c:pt idx="6738">
                  <c:v>2.0349999999999999E-7</c:v>
                </c:pt>
                <c:pt idx="6739">
                  <c:v>2.037E-7</c:v>
                </c:pt>
                <c:pt idx="6740">
                  <c:v>2.0389999999999999E-7</c:v>
                </c:pt>
                <c:pt idx="6741">
                  <c:v>2.0389999999999999E-7</c:v>
                </c:pt>
                <c:pt idx="6742">
                  <c:v>2.0389999999999999E-7</c:v>
                </c:pt>
                <c:pt idx="6743">
                  <c:v>2.037E-7</c:v>
                </c:pt>
                <c:pt idx="6744">
                  <c:v>2.0389999999999999E-7</c:v>
                </c:pt>
                <c:pt idx="6745">
                  <c:v>2.0389999999999999E-7</c:v>
                </c:pt>
                <c:pt idx="6746">
                  <c:v>2.0389999999999999E-7</c:v>
                </c:pt>
                <c:pt idx="6747">
                  <c:v>2.0410000000000001E-7</c:v>
                </c:pt>
                <c:pt idx="6748">
                  <c:v>2.0389999999999999E-7</c:v>
                </c:pt>
                <c:pt idx="6749">
                  <c:v>2.0389999999999999E-7</c:v>
                </c:pt>
                <c:pt idx="6750">
                  <c:v>2.0389999999999999E-7</c:v>
                </c:pt>
                <c:pt idx="6751">
                  <c:v>2.0389999999999999E-7</c:v>
                </c:pt>
                <c:pt idx="6752">
                  <c:v>2.0410000000000001E-7</c:v>
                </c:pt>
                <c:pt idx="6753">
                  <c:v>2.0410000000000001E-7</c:v>
                </c:pt>
                <c:pt idx="6754">
                  <c:v>2.0410000000000001E-7</c:v>
                </c:pt>
                <c:pt idx="6755">
                  <c:v>2.0410000000000001E-7</c:v>
                </c:pt>
                <c:pt idx="6756">
                  <c:v>2.0410000000000001E-7</c:v>
                </c:pt>
                <c:pt idx="6757">
                  <c:v>2.0389999999999999E-7</c:v>
                </c:pt>
                <c:pt idx="6758">
                  <c:v>2.0389999999999999E-7</c:v>
                </c:pt>
                <c:pt idx="6759">
                  <c:v>2.0389999999999999E-7</c:v>
                </c:pt>
                <c:pt idx="6760">
                  <c:v>2.0419999999999999E-7</c:v>
                </c:pt>
                <c:pt idx="6761">
                  <c:v>2.0410000000000001E-7</c:v>
                </c:pt>
                <c:pt idx="6762">
                  <c:v>2.0410000000000001E-7</c:v>
                </c:pt>
                <c:pt idx="6763">
                  <c:v>2.0389999999999999E-7</c:v>
                </c:pt>
                <c:pt idx="6764">
                  <c:v>2.0410000000000001E-7</c:v>
                </c:pt>
                <c:pt idx="6765">
                  <c:v>2.0410000000000001E-7</c:v>
                </c:pt>
                <c:pt idx="6766">
                  <c:v>2.0410000000000001E-7</c:v>
                </c:pt>
                <c:pt idx="6767">
                  <c:v>2.0410000000000001E-7</c:v>
                </c:pt>
                <c:pt idx="6768">
                  <c:v>2.0410000000000001E-7</c:v>
                </c:pt>
                <c:pt idx="6769">
                  <c:v>2.0410000000000001E-7</c:v>
                </c:pt>
                <c:pt idx="6770">
                  <c:v>2.0410000000000001E-7</c:v>
                </c:pt>
                <c:pt idx="6771">
                  <c:v>2.0389999999999999E-7</c:v>
                </c:pt>
                <c:pt idx="6772">
                  <c:v>2.0389999999999999E-7</c:v>
                </c:pt>
                <c:pt idx="6773">
                  <c:v>2.0389999999999999E-7</c:v>
                </c:pt>
                <c:pt idx="6774">
                  <c:v>2.0389999999999999E-7</c:v>
                </c:pt>
                <c:pt idx="6775">
                  <c:v>2.0389999999999999E-7</c:v>
                </c:pt>
                <c:pt idx="6776">
                  <c:v>2.0389999999999999E-7</c:v>
                </c:pt>
                <c:pt idx="6777">
                  <c:v>2.0349999999999999E-7</c:v>
                </c:pt>
                <c:pt idx="6778">
                  <c:v>2.0389999999999999E-7</c:v>
                </c:pt>
                <c:pt idx="6779">
                  <c:v>2.037E-7</c:v>
                </c:pt>
                <c:pt idx="6780">
                  <c:v>2.0389999999999999E-7</c:v>
                </c:pt>
                <c:pt idx="6781">
                  <c:v>2.0410000000000001E-7</c:v>
                </c:pt>
                <c:pt idx="6782">
                  <c:v>2.0410000000000001E-7</c:v>
                </c:pt>
                <c:pt idx="6783">
                  <c:v>2.044E-7</c:v>
                </c:pt>
                <c:pt idx="6784">
                  <c:v>2.0410000000000001E-7</c:v>
                </c:pt>
                <c:pt idx="6785">
                  <c:v>2.0410000000000001E-7</c:v>
                </c:pt>
                <c:pt idx="6786">
                  <c:v>2.044E-7</c:v>
                </c:pt>
                <c:pt idx="6787">
                  <c:v>2.0410000000000001E-7</c:v>
                </c:pt>
                <c:pt idx="6788">
                  <c:v>2.0410000000000001E-7</c:v>
                </c:pt>
                <c:pt idx="6789">
                  <c:v>2.0410000000000001E-7</c:v>
                </c:pt>
                <c:pt idx="6790">
                  <c:v>2.0410000000000001E-7</c:v>
                </c:pt>
                <c:pt idx="6791">
                  <c:v>2.044E-7</c:v>
                </c:pt>
                <c:pt idx="6792">
                  <c:v>2.0410000000000001E-7</c:v>
                </c:pt>
                <c:pt idx="6793">
                  <c:v>2.044E-7</c:v>
                </c:pt>
                <c:pt idx="6794">
                  <c:v>2.0419999999999999E-7</c:v>
                </c:pt>
                <c:pt idx="6795">
                  <c:v>2.044E-7</c:v>
                </c:pt>
                <c:pt idx="6796">
                  <c:v>2.0419999999999999E-7</c:v>
                </c:pt>
                <c:pt idx="6797">
                  <c:v>2.0419999999999999E-7</c:v>
                </c:pt>
                <c:pt idx="6798">
                  <c:v>2.044E-7</c:v>
                </c:pt>
                <c:pt idx="6799">
                  <c:v>2.044E-7</c:v>
                </c:pt>
                <c:pt idx="6800">
                  <c:v>2.044E-7</c:v>
                </c:pt>
                <c:pt idx="6801">
                  <c:v>2.0419999999999999E-7</c:v>
                </c:pt>
                <c:pt idx="6802">
                  <c:v>2.0410000000000001E-7</c:v>
                </c:pt>
                <c:pt idx="6803">
                  <c:v>2.044E-7</c:v>
                </c:pt>
                <c:pt idx="6804">
                  <c:v>2.0419999999999999E-7</c:v>
                </c:pt>
                <c:pt idx="6805">
                  <c:v>2.0410000000000001E-7</c:v>
                </c:pt>
                <c:pt idx="6806">
                  <c:v>2.0410000000000001E-7</c:v>
                </c:pt>
                <c:pt idx="6807">
                  <c:v>2.0419999999999999E-7</c:v>
                </c:pt>
                <c:pt idx="6808">
                  <c:v>2.044E-7</c:v>
                </c:pt>
                <c:pt idx="6809">
                  <c:v>2.0459999999999999E-7</c:v>
                </c:pt>
                <c:pt idx="6810">
                  <c:v>2.044E-7</c:v>
                </c:pt>
                <c:pt idx="6811">
                  <c:v>2.0459999999999999E-7</c:v>
                </c:pt>
                <c:pt idx="6812">
                  <c:v>2.0459999999999999E-7</c:v>
                </c:pt>
                <c:pt idx="6813">
                  <c:v>2.0480000000000001E-7</c:v>
                </c:pt>
                <c:pt idx="6814">
                  <c:v>2.0459999999999999E-7</c:v>
                </c:pt>
                <c:pt idx="6815">
                  <c:v>2.0459999999999999E-7</c:v>
                </c:pt>
                <c:pt idx="6816">
                  <c:v>2.044E-7</c:v>
                </c:pt>
                <c:pt idx="6817">
                  <c:v>2.0459999999999999E-7</c:v>
                </c:pt>
                <c:pt idx="6818">
                  <c:v>2.044E-7</c:v>
                </c:pt>
                <c:pt idx="6819">
                  <c:v>2.0419999999999999E-7</c:v>
                </c:pt>
                <c:pt idx="6820">
                  <c:v>2.0480000000000001E-7</c:v>
                </c:pt>
                <c:pt idx="6821">
                  <c:v>2.044E-7</c:v>
                </c:pt>
                <c:pt idx="6822">
                  <c:v>2.044E-7</c:v>
                </c:pt>
                <c:pt idx="6823">
                  <c:v>2.044E-7</c:v>
                </c:pt>
                <c:pt idx="6824">
                  <c:v>2.044E-7</c:v>
                </c:pt>
                <c:pt idx="6825">
                  <c:v>2.05E-7</c:v>
                </c:pt>
                <c:pt idx="6826">
                  <c:v>2.0480000000000001E-7</c:v>
                </c:pt>
                <c:pt idx="6827">
                  <c:v>2.044E-7</c:v>
                </c:pt>
                <c:pt idx="6828">
                  <c:v>2.044E-7</c:v>
                </c:pt>
                <c:pt idx="6829">
                  <c:v>2.044E-7</c:v>
                </c:pt>
                <c:pt idx="6830">
                  <c:v>2.044E-7</c:v>
                </c:pt>
                <c:pt idx="6831">
                  <c:v>2.044E-7</c:v>
                </c:pt>
                <c:pt idx="6832">
                  <c:v>2.0459999999999999E-7</c:v>
                </c:pt>
                <c:pt idx="6833">
                  <c:v>2.0419999999999999E-7</c:v>
                </c:pt>
                <c:pt idx="6834">
                  <c:v>2.0459999999999999E-7</c:v>
                </c:pt>
                <c:pt idx="6835">
                  <c:v>2.044E-7</c:v>
                </c:pt>
                <c:pt idx="6836">
                  <c:v>2.0459999999999999E-7</c:v>
                </c:pt>
                <c:pt idx="6837">
                  <c:v>2.05E-7</c:v>
                </c:pt>
                <c:pt idx="6838">
                  <c:v>2.0480000000000001E-7</c:v>
                </c:pt>
                <c:pt idx="6839">
                  <c:v>2.0459999999999999E-7</c:v>
                </c:pt>
                <c:pt idx="6840">
                  <c:v>2.0480000000000001E-7</c:v>
                </c:pt>
                <c:pt idx="6841">
                  <c:v>2.05E-7</c:v>
                </c:pt>
                <c:pt idx="6842">
                  <c:v>2.0480000000000001E-7</c:v>
                </c:pt>
                <c:pt idx="6843">
                  <c:v>2.0520000000000001E-7</c:v>
                </c:pt>
                <c:pt idx="6844">
                  <c:v>2.044E-7</c:v>
                </c:pt>
                <c:pt idx="6845">
                  <c:v>2.0459999999999999E-7</c:v>
                </c:pt>
                <c:pt idx="6846">
                  <c:v>2.0459999999999999E-7</c:v>
                </c:pt>
                <c:pt idx="6847">
                  <c:v>2.05E-7</c:v>
                </c:pt>
                <c:pt idx="6848">
                  <c:v>2.05E-7</c:v>
                </c:pt>
                <c:pt idx="6849">
                  <c:v>2.0520000000000001E-7</c:v>
                </c:pt>
                <c:pt idx="6850">
                  <c:v>2.05E-7</c:v>
                </c:pt>
                <c:pt idx="6851">
                  <c:v>2.0520000000000001E-7</c:v>
                </c:pt>
                <c:pt idx="6852">
                  <c:v>2.05E-7</c:v>
                </c:pt>
                <c:pt idx="6853">
                  <c:v>2.0520000000000001E-7</c:v>
                </c:pt>
                <c:pt idx="6854">
                  <c:v>2.0520000000000001E-7</c:v>
                </c:pt>
                <c:pt idx="6855">
                  <c:v>2.0520000000000001E-7</c:v>
                </c:pt>
                <c:pt idx="6856">
                  <c:v>2.0520000000000001E-7</c:v>
                </c:pt>
                <c:pt idx="6857">
                  <c:v>2.0550000000000001E-7</c:v>
                </c:pt>
                <c:pt idx="6858">
                  <c:v>2.0529999999999999E-7</c:v>
                </c:pt>
                <c:pt idx="6859">
                  <c:v>2.0529999999999999E-7</c:v>
                </c:pt>
                <c:pt idx="6860">
                  <c:v>2.0520000000000001E-7</c:v>
                </c:pt>
                <c:pt idx="6861">
                  <c:v>2.0520000000000001E-7</c:v>
                </c:pt>
                <c:pt idx="6862">
                  <c:v>2.0520000000000001E-7</c:v>
                </c:pt>
                <c:pt idx="6863">
                  <c:v>2.0529999999999999E-7</c:v>
                </c:pt>
                <c:pt idx="6864">
                  <c:v>2.0550000000000001E-7</c:v>
                </c:pt>
                <c:pt idx="6865">
                  <c:v>2.0529999999999999E-7</c:v>
                </c:pt>
                <c:pt idx="6866">
                  <c:v>2.0520000000000001E-7</c:v>
                </c:pt>
                <c:pt idx="6867">
                  <c:v>2.0529999999999999E-7</c:v>
                </c:pt>
                <c:pt idx="6868">
                  <c:v>2.0529999999999999E-7</c:v>
                </c:pt>
                <c:pt idx="6869">
                  <c:v>2.0550000000000001E-7</c:v>
                </c:pt>
                <c:pt idx="6870">
                  <c:v>2.0529999999999999E-7</c:v>
                </c:pt>
                <c:pt idx="6871">
                  <c:v>2.0529999999999999E-7</c:v>
                </c:pt>
                <c:pt idx="6872">
                  <c:v>2.0550000000000001E-7</c:v>
                </c:pt>
                <c:pt idx="6873">
                  <c:v>2.057E-7</c:v>
                </c:pt>
                <c:pt idx="6874">
                  <c:v>2.057E-7</c:v>
                </c:pt>
                <c:pt idx="6875">
                  <c:v>2.0529999999999999E-7</c:v>
                </c:pt>
                <c:pt idx="6876">
                  <c:v>2.0529999999999999E-7</c:v>
                </c:pt>
                <c:pt idx="6877">
                  <c:v>2.0550000000000001E-7</c:v>
                </c:pt>
                <c:pt idx="6878">
                  <c:v>2.0550000000000001E-7</c:v>
                </c:pt>
                <c:pt idx="6879">
                  <c:v>2.0550000000000001E-7</c:v>
                </c:pt>
                <c:pt idx="6880">
                  <c:v>2.0550000000000001E-7</c:v>
                </c:pt>
                <c:pt idx="6881">
                  <c:v>2.057E-7</c:v>
                </c:pt>
                <c:pt idx="6882">
                  <c:v>2.0550000000000001E-7</c:v>
                </c:pt>
                <c:pt idx="6883">
                  <c:v>2.0550000000000001E-7</c:v>
                </c:pt>
                <c:pt idx="6884">
                  <c:v>2.0529999999999999E-7</c:v>
                </c:pt>
                <c:pt idx="6885">
                  <c:v>2.057E-7</c:v>
                </c:pt>
                <c:pt idx="6886">
                  <c:v>2.0550000000000001E-7</c:v>
                </c:pt>
                <c:pt idx="6887">
                  <c:v>2.0529999999999999E-7</c:v>
                </c:pt>
                <c:pt idx="6888">
                  <c:v>2.0550000000000001E-7</c:v>
                </c:pt>
                <c:pt idx="6889">
                  <c:v>2.0550000000000001E-7</c:v>
                </c:pt>
                <c:pt idx="6890">
                  <c:v>2.0550000000000001E-7</c:v>
                </c:pt>
                <c:pt idx="6891">
                  <c:v>2.0529999999999999E-7</c:v>
                </c:pt>
                <c:pt idx="6892">
                  <c:v>2.0520000000000001E-7</c:v>
                </c:pt>
                <c:pt idx="6893">
                  <c:v>2.0550000000000001E-7</c:v>
                </c:pt>
                <c:pt idx="6894">
                  <c:v>2.0529999999999999E-7</c:v>
                </c:pt>
                <c:pt idx="6895">
                  <c:v>2.0520000000000001E-7</c:v>
                </c:pt>
                <c:pt idx="6896">
                  <c:v>2.0520000000000001E-7</c:v>
                </c:pt>
                <c:pt idx="6897">
                  <c:v>2.0529999999999999E-7</c:v>
                </c:pt>
                <c:pt idx="6898">
                  <c:v>2.0529999999999999E-7</c:v>
                </c:pt>
                <c:pt idx="6899">
                  <c:v>2.0529999999999999E-7</c:v>
                </c:pt>
                <c:pt idx="6900">
                  <c:v>2.0529999999999999E-7</c:v>
                </c:pt>
                <c:pt idx="6901">
                  <c:v>2.0529999999999999E-7</c:v>
                </c:pt>
                <c:pt idx="6902">
                  <c:v>2.0550000000000001E-7</c:v>
                </c:pt>
                <c:pt idx="6903">
                  <c:v>2.0529999999999999E-7</c:v>
                </c:pt>
                <c:pt idx="6904">
                  <c:v>2.057E-7</c:v>
                </c:pt>
                <c:pt idx="6905">
                  <c:v>2.0550000000000001E-7</c:v>
                </c:pt>
                <c:pt idx="6906">
                  <c:v>2.0550000000000001E-7</c:v>
                </c:pt>
                <c:pt idx="6907">
                  <c:v>2.0550000000000001E-7</c:v>
                </c:pt>
                <c:pt idx="6908">
                  <c:v>2.057E-7</c:v>
                </c:pt>
                <c:pt idx="6909">
                  <c:v>2.0550000000000001E-7</c:v>
                </c:pt>
                <c:pt idx="6910">
                  <c:v>2.057E-7</c:v>
                </c:pt>
                <c:pt idx="6911">
                  <c:v>2.0529999999999999E-7</c:v>
                </c:pt>
                <c:pt idx="6912">
                  <c:v>2.0550000000000001E-7</c:v>
                </c:pt>
                <c:pt idx="6913">
                  <c:v>2.057E-7</c:v>
                </c:pt>
                <c:pt idx="6914">
                  <c:v>2.0550000000000001E-7</c:v>
                </c:pt>
                <c:pt idx="6915">
                  <c:v>2.057E-7</c:v>
                </c:pt>
                <c:pt idx="6916">
                  <c:v>2.057E-7</c:v>
                </c:pt>
                <c:pt idx="6917">
                  <c:v>2.0590000000000001E-7</c:v>
                </c:pt>
                <c:pt idx="6918">
                  <c:v>2.0550000000000001E-7</c:v>
                </c:pt>
                <c:pt idx="6919">
                  <c:v>2.057E-7</c:v>
                </c:pt>
                <c:pt idx="6920">
                  <c:v>2.0590000000000001E-7</c:v>
                </c:pt>
                <c:pt idx="6921">
                  <c:v>2.061E-7</c:v>
                </c:pt>
                <c:pt idx="6922">
                  <c:v>2.0550000000000001E-7</c:v>
                </c:pt>
                <c:pt idx="6923">
                  <c:v>2.057E-7</c:v>
                </c:pt>
                <c:pt idx="6924">
                  <c:v>2.0590000000000001E-7</c:v>
                </c:pt>
                <c:pt idx="6925">
                  <c:v>2.065E-7</c:v>
                </c:pt>
                <c:pt idx="6926">
                  <c:v>2.061E-7</c:v>
                </c:pt>
                <c:pt idx="6927">
                  <c:v>2.0629999999999999E-7</c:v>
                </c:pt>
                <c:pt idx="6928">
                  <c:v>2.061E-7</c:v>
                </c:pt>
                <c:pt idx="6929">
                  <c:v>2.061E-7</c:v>
                </c:pt>
                <c:pt idx="6930">
                  <c:v>2.065E-7</c:v>
                </c:pt>
                <c:pt idx="6931">
                  <c:v>2.065E-7</c:v>
                </c:pt>
                <c:pt idx="6932">
                  <c:v>2.065E-7</c:v>
                </c:pt>
                <c:pt idx="6933">
                  <c:v>2.0629999999999999E-7</c:v>
                </c:pt>
                <c:pt idx="6934">
                  <c:v>2.0629999999999999E-7</c:v>
                </c:pt>
                <c:pt idx="6935">
                  <c:v>2.0629999999999999E-7</c:v>
                </c:pt>
                <c:pt idx="6936">
                  <c:v>2.0660000000000001E-7</c:v>
                </c:pt>
                <c:pt idx="6937">
                  <c:v>2.0660000000000001E-7</c:v>
                </c:pt>
                <c:pt idx="6938">
                  <c:v>2.065E-7</c:v>
                </c:pt>
                <c:pt idx="6939">
                  <c:v>2.0660000000000001E-7</c:v>
                </c:pt>
                <c:pt idx="6940">
                  <c:v>2.065E-7</c:v>
                </c:pt>
                <c:pt idx="6941">
                  <c:v>2.068E-7</c:v>
                </c:pt>
                <c:pt idx="6942">
                  <c:v>2.0660000000000001E-7</c:v>
                </c:pt>
                <c:pt idx="6943">
                  <c:v>2.0660000000000001E-7</c:v>
                </c:pt>
                <c:pt idx="6944">
                  <c:v>2.0660000000000001E-7</c:v>
                </c:pt>
                <c:pt idx="6945">
                  <c:v>2.068E-7</c:v>
                </c:pt>
                <c:pt idx="6946">
                  <c:v>2.068E-7</c:v>
                </c:pt>
                <c:pt idx="6947">
                  <c:v>2.068E-7</c:v>
                </c:pt>
                <c:pt idx="6948">
                  <c:v>2.068E-7</c:v>
                </c:pt>
                <c:pt idx="6949">
                  <c:v>2.068E-7</c:v>
                </c:pt>
                <c:pt idx="6950">
                  <c:v>2.0660000000000001E-7</c:v>
                </c:pt>
                <c:pt idx="6951">
                  <c:v>2.068E-7</c:v>
                </c:pt>
                <c:pt idx="6952">
                  <c:v>2.0660000000000001E-7</c:v>
                </c:pt>
                <c:pt idx="6953">
                  <c:v>2.0699999999999999E-7</c:v>
                </c:pt>
                <c:pt idx="6954">
                  <c:v>2.068E-7</c:v>
                </c:pt>
                <c:pt idx="6955">
                  <c:v>2.0660000000000001E-7</c:v>
                </c:pt>
                <c:pt idx="6956">
                  <c:v>2.0660000000000001E-7</c:v>
                </c:pt>
                <c:pt idx="6957">
                  <c:v>2.065E-7</c:v>
                </c:pt>
                <c:pt idx="6958">
                  <c:v>2.0660000000000001E-7</c:v>
                </c:pt>
                <c:pt idx="6959">
                  <c:v>2.068E-7</c:v>
                </c:pt>
                <c:pt idx="6960">
                  <c:v>2.0699999999999999E-7</c:v>
                </c:pt>
                <c:pt idx="6961">
                  <c:v>2.0699999999999999E-7</c:v>
                </c:pt>
                <c:pt idx="6962">
                  <c:v>2.068E-7</c:v>
                </c:pt>
                <c:pt idx="6963">
                  <c:v>2.068E-7</c:v>
                </c:pt>
                <c:pt idx="6964">
                  <c:v>2.068E-7</c:v>
                </c:pt>
                <c:pt idx="6965">
                  <c:v>2.0660000000000001E-7</c:v>
                </c:pt>
                <c:pt idx="6966">
                  <c:v>2.068E-7</c:v>
                </c:pt>
                <c:pt idx="6967">
                  <c:v>2.068E-7</c:v>
                </c:pt>
                <c:pt idx="6968">
                  <c:v>2.0739999999999999E-7</c:v>
                </c:pt>
                <c:pt idx="6969">
                  <c:v>2.068E-7</c:v>
                </c:pt>
                <c:pt idx="6970">
                  <c:v>2.0699999999999999E-7</c:v>
                </c:pt>
                <c:pt idx="6971">
                  <c:v>2.0699999999999999E-7</c:v>
                </c:pt>
                <c:pt idx="6972">
                  <c:v>2.0699999999999999E-7</c:v>
                </c:pt>
                <c:pt idx="6973">
                  <c:v>2.0699999999999999E-7</c:v>
                </c:pt>
                <c:pt idx="6974">
                  <c:v>2.0699999999999999E-7</c:v>
                </c:pt>
                <c:pt idx="6975">
                  <c:v>2.0699999999999999E-7</c:v>
                </c:pt>
                <c:pt idx="6976">
                  <c:v>2.072E-7</c:v>
                </c:pt>
                <c:pt idx="6977">
                  <c:v>2.0699999999999999E-7</c:v>
                </c:pt>
                <c:pt idx="6978">
                  <c:v>2.0699999999999999E-7</c:v>
                </c:pt>
                <c:pt idx="6979">
                  <c:v>2.0699999999999999E-7</c:v>
                </c:pt>
                <c:pt idx="6980">
                  <c:v>2.068E-7</c:v>
                </c:pt>
                <c:pt idx="6981">
                  <c:v>2.0699999999999999E-7</c:v>
                </c:pt>
                <c:pt idx="6982">
                  <c:v>2.068E-7</c:v>
                </c:pt>
                <c:pt idx="6983">
                  <c:v>2.068E-7</c:v>
                </c:pt>
                <c:pt idx="6984">
                  <c:v>2.0699999999999999E-7</c:v>
                </c:pt>
                <c:pt idx="6985">
                  <c:v>2.068E-7</c:v>
                </c:pt>
                <c:pt idx="6986">
                  <c:v>2.065E-7</c:v>
                </c:pt>
                <c:pt idx="6987">
                  <c:v>2.068E-7</c:v>
                </c:pt>
                <c:pt idx="6988">
                  <c:v>2.0660000000000001E-7</c:v>
                </c:pt>
                <c:pt idx="6989">
                  <c:v>2.0660000000000001E-7</c:v>
                </c:pt>
                <c:pt idx="6990">
                  <c:v>2.0660000000000001E-7</c:v>
                </c:pt>
                <c:pt idx="6991">
                  <c:v>2.0660000000000001E-7</c:v>
                </c:pt>
                <c:pt idx="6992">
                  <c:v>2.0660000000000001E-7</c:v>
                </c:pt>
                <c:pt idx="6993">
                  <c:v>2.068E-7</c:v>
                </c:pt>
                <c:pt idx="6994">
                  <c:v>2.0660000000000001E-7</c:v>
                </c:pt>
                <c:pt idx="6995">
                  <c:v>2.068E-7</c:v>
                </c:pt>
                <c:pt idx="6996">
                  <c:v>2.068E-7</c:v>
                </c:pt>
                <c:pt idx="6997">
                  <c:v>2.068E-7</c:v>
                </c:pt>
                <c:pt idx="6998">
                  <c:v>2.0739999999999999E-7</c:v>
                </c:pt>
                <c:pt idx="6999">
                  <c:v>2.0699999999999999E-7</c:v>
                </c:pt>
                <c:pt idx="7000">
                  <c:v>2.068E-7</c:v>
                </c:pt>
                <c:pt idx="7001">
                  <c:v>2.072E-7</c:v>
                </c:pt>
                <c:pt idx="7002">
                  <c:v>2.0739999999999999E-7</c:v>
                </c:pt>
                <c:pt idx="7003">
                  <c:v>2.072E-7</c:v>
                </c:pt>
                <c:pt idx="7004">
                  <c:v>2.072E-7</c:v>
                </c:pt>
                <c:pt idx="7005">
                  <c:v>2.0699999999999999E-7</c:v>
                </c:pt>
                <c:pt idx="7006">
                  <c:v>2.072E-7</c:v>
                </c:pt>
                <c:pt idx="7007">
                  <c:v>2.0739999999999999E-7</c:v>
                </c:pt>
                <c:pt idx="7008">
                  <c:v>2.072E-7</c:v>
                </c:pt>
                <c:pt idx="7009">
                  <c:v>2.0699999999999999E-7</c:v>
                </c:pt>
                <c:pt idx="7010">
                  <c:v>2.068E-7</c:v>
                </c:pt>
                <c:pt idx="7011">
                  <c:v>2.0699999999999999E-7</c:v>
                </c:pt>
                <c:pt idx="7012">
                  <c:v>2.068E-7</c:v>
                </c:pt>
                <c:pt idx="7013">
                  <c:v>2.0699999999999999E-7</c:v>
                </c:pt>
                <c:pt idx="7014">
                  <c:v>2.0660000000000001E-7</c:v>
                </c:pt>
                <c:pt idx="7015">
                  <c:v>2.068E-7</c:v>
                </c:pt>
                <c:pt idx="7016">
                  <c:v>2.0660000000000001E-7</c:v>
                </c:pt>
                <c:pt idx="7017">
                  <c:v>2.068E-7</c:v>
                </c:pt>
                <c:pt idx="7018">
                  <c:v>2.072E-7</c:v>
                </c:pt>
                <c:pt idx="7019">
                  <c:v>2.068E-7</c:v>
                </c:pt>
                <c:pt idx="7020">
                  <c:v>2.072E-7</c:v>
                </c:pt>
                <c:pt idx="7021">
                  <c:v>2.0699999999999999E-7</c:v>
                </c:pt>
                <c:pt idx="7022">
                  <c:v>2.072E-7</c:v>
                </c:pt>
                <c:pt idx="7023">
                  <c:v>2.072E-7</c:v>
                </c:pt>
                <c:pt idx="7024">
                  <c:v>2.072E-7</c:v>
                </c:pt>
                <c:pt idx="7025">
                  <c:v>2.0739999999999999E-7</c:v>
                </c:pt>
                <c:pt idx="7026">
                  <c:v>2.0699999999999999E-7</c:v>
                </c:pt>
                <c:pt idx="7027">
                  <c:v>2.0739999999999999E-7</c:v>
                </c:pt>
                <c:pt idx="7028">
                  <c:v>2.0760000000000001E-7</c:v>
                </c:pt>
                <c:pt idx="7029">
                  <c:v>2.0739999999999999E-7</c:v>
                </c:pt>
                <c:pt idx="7030">
                  <c:v>2.079E-7</c:v>
                </c:pt>
                <c:pt idx="7031">
                  <c:v>2.072E-7</c:v>
                </c:pt>
                <c:pt idx="7032">
                  <c:v>2.079E-7</c:v>
                </c:pt>
                <c:pt idx="7033">
                  <c:v>2.0760000000000001E-7</c:v>
                </c:pt>
                <c:pt idx="7034">
                  <c:v>2.079E-7</c:v>
                </c:pt>
                <c:pt idx="7035">
                  <c:v>2.079E-7</c:v>
                </c:pt>
                <c:pt idx="7036">
                  <c:v>2.0769999999999999E-7</c:v>
                </c:pt>
                <c:pt idx="7037">
                  <c:v>2.0760000000000001E-7</c:v>
                </c:pt>
                <c:pt idx="7038">
                  <c:v>2.0760000000000001E-7</c:v>
                </c:pt>
                <c:pt idx="7039">
                  <c:v>2.0760000000000001E-7</c:v>
                </c:pt>
                <c:pt idx="7040">
                  <c:v>2.0760000000000001E-7</c:v>
                </c:pt>
                <c:pt idx="7041">
                  <c:v>2.0739999999999999E-7</c:v>
                </c:pt>
                <c:pt idx="7042">
                  <c:v>2.072E-7</c:v>
                </c:pt>
                <c:pt idx="7043">
                  <c:v>2.0699999999999999E-7</c:v>
                </c:pt>
                <c:pt idx="7044">
                  <c:v>2.0760000000000001E-7</c:v>
                </c:pt>
                <c:pt idx="7045">
                  <c:v>2.072E-7</c:v>
                </c:pt>
                <c:pt idx="7046">
                  <c:v>2.0760000000000001E-7</c:v>
                </c:pt>
                <c:pt idx="7047">
                  <c:v>2.072E-7</c:v>
                </c:pt>
                <c:pt idx="7048">
                  <c:v>2.0760000000000001E-7</c:v>
                </c:pt>
                <c:pt idx="7049">
                  <c:v>2.0769999999999999E-7</c:v>
                </c:pt>
                <c:pt idx="7050">
                  <c:v>2.0739999999999999E-7</c:v>
                </c:pt>
                <c:pt idx="7051">
                  <c:v>2.0769999999999999E-7</c:v>
                </c:pt>
                <c:pt idx="7052">
                  <c:v>2.0760000000000001E-7</c:v>
                </c:pt>
                <c:pt idx="7053">
                  <c:v>2.079E-7</c:v>
                </c:pt>
                <c:pt idx="7054">
                  <c:v>2.0760000000000001E-7</c:v>
                </c:pt>
                <c:pt idx="7055">
                  <c:v>2.079E-7</c:v>
                </c:pt>
                <c:pt idx="7056">
                  <c:v>2.079E-7</c:v>
                </c:pt>
                <c:pt idx="7057">
                  <c:v>2.0809999999999999E-7</c:v>
                </c:pt>
                <c:pt idx="7058">
                  <c:v>2.0769999999999999E-7</c:v>
                </c:pt>
                <c:pt idx="7059">
                  <c:v>2.079E-7</c:v>
                </c:pt>
                <c:pt idx="7060">
                  <c:v>2.0809999999999999E-7</c:v>
                </c:pt>
                <c:pt idx="7061">
                  <c:v>2.0809999999999999E-7</c:v>
                </c:pt>
                <c:pt idx="7062">
                  <c:v>2.0809999999999999E-7</c:v>
                </c:pt>
                <c:pt idx="7063">
                  <c:v>2.0849999999999999E-7</c:v>
                </c:pt>
                <c:pt idx="7064">
                  <c:v>2.0830000000000001E-7</c:v>
                </c:pt>
                <c:pt idx="7065">
                  <c:v>2.079E-7</c:v>
                </c:pt>
                <c:pt idx="7066">
                  <c:v>2.0809999999999999E-7</c:v>
                </c:pt>
                <c:pt idx="7067">
                  <c:v>2.0830000000000001E-7</c:v>
                </c:pt>
                <c:pt idx="7068">
                  <c:v>2.0830000000000001E-7</c:v>
                </c:pt>
                <c:pt idx="7069">
                  <c:v>2.0830000000000001E-7</c:v>
                </c:pt>
                <c:pt idx="7070">
                  <c:v>2.0830000000000001E-7</c:v>
                </c:pt>
                <c:pt idx="7071">
                  <c:v>2.0809999999999999E-7</c:v>
                </c:pt>
                <c:pt idx="7072">
                  <c:v>2.0809999999999999E-7</c:v>
                </c:pt>
                <c:pt idx="7073">
                  <c:v>2.0849999999999999E-7</c:v>
                </c:pt>
                <c:pt idx="7074">
                  <c:v>2.0809999999999999E-7</c:v>
                </c:pt>
                <c:pt idx="7075">
                  <c:v>2.0849999999999999E-7</c:v>
                </c:pt>
                <c:pt idx="7076">
                  <c:v>2.0830000000000001E-7</c:v>
                </c:pt>
                <c:pt idx="7077">
                  <c:v>2.0830000000000001E-7</c:v>
                </c:pt>
                <c:pt idx="7078">
                  <c:v>2.0849999999999999E-7</c:v>
                </c:pt>
                <c:pt idx="7079">
                  <c:v>2.0849999999999999E-7</c:v>
                </c:pt>
                <c:pt idx="7080">
                  <c:v>2.0870000000000001E-7</c:v>
                </c:pt>
                <c:pt idx="7081">
                  <c:v>2.0870000000000001E-7</c:v>
                </c:pt>
                <c:pt idx="7082">
                  <c:v>2.0849999999999999E-7</c:v>
                </c:pt>
                <c:pt idx="7083">
                  <c:v>2.0849999999999999E-7</c:v>
                </c:pt>
                <c:pt idx="7084">
                  <c:v>2.089E-7</c:v>
                </c:pt>
                <c:pt idx="7085">
                  <c:v>2.0870000000000001E-7</c:v>
                </c:pt>
                <c:pt idx="7086">
                  <c:v>2.0900000000000001E-7</c:v>
                </c:pt>
                <c:pt idx="7087">
                  <c:v>2.0849999999999999E-7</c:v>
                </c:pt>
                <c:pt idx="7088">
                  <c:v>2.089E-7</c:v>
                </c:pt>
                <c:pt idx="7089">
                  <c:v>2.0870000000000001E-7</c:v>
                </c:pt>
                <c:pt idx="7090">
                  <c:v>2.0900000000000001E-7</c:v>
                </c:pt>
                <c:pt idx="7091">
                  <c:v>2.089E-7</c:v>
                </c:pt>
                <c:pt idx="7092">
                  <c:v>2.0900000000000001E-7</c:v>
                </c:pt>
                <c:pt idx="7093">
                  <c:v>2.0900000000000001E-7</c:v>
                </c:pt>
                <c:pt idx="7094">
                  <c:v>2.0900000000000001E-7</c:v>
                </c:pt>
                <c:pt idx="7095">
                  <c:v>2.089E-7</c:v>
                </c:pt>
                <c:pt idx="7096">
                  <c:v>2.0900000000000001E-7</c:v>
                </c:pt>
                <c:pt idx="7097">
                  <c:v>2.0919999999999999E-7</c:v>
                </c:pt>
                <c:pt idx="7098">
                  <c:v>2.089E-7</c:v>
                </c:pt>
                <c:pt idx="7099">
                  <c:v>2.0900000000000001E-7</c:v>
                </c:pt>
                <c:pt idx="7100">
                  <c:v>2.089E-7</c:v>
                </c:pt>
                <c:pt idx="7101">
                  <c:v>2.089E-7</c:v>
                </c:pt>
                <c:pt idx="7102">
                  <c:v>2.089E-7</c:v>
                </c:pt>
                <c:pt idx="7103">
                  <c:v>2.089E-7</c:v>
                </c:pt>
                <c:pt idx="7104">
                  <c:v>2.0919999999999999E-7</c:v>
                </c:pt>
                <c:pt idx="7105">
                  <c:v>2.089E-7</c:v>
                </c:pt>
                <c:pt idx="7106">
                  <c:v>2.0870000000000001E-7</c:v>
                </c:pt>
                <c:pt idx="7107">
                  <c:v>2.0849999999999999E-7</c:v>
                </c:pt>
                <c:pt idx="7108">
                  <c:v>2.0870000000000001E-7</c:v>
                </c:pt>
                <c:pt idx="7109">
                  <c:v>2.0870000000000001E-7</c:v>
                </c:pt>
                <c:pt idx="7110">
                  <c:v>2.0849999999999999E-7</c:v>
                </c:pt>
                <c:pt idx="7111">
                  <c:v>2.0870000000000001E-7</c:v>
                </c:pt>
                <c:pt idx="7112">
                  <c:v>2.0830000000000001E-7</c:v>
                </c:pt>
                <c:pt idx="7113">
                  <c:v>2.0830000000000001E-7</c:v>
                </c:pt>
                <c:pt idx="7114">
                  <c:v>2.0849999999999999E-7</c:v>
                </c:pt>
                <c:pt idx="7115">
                  <c:v>2.0849999999999999E-7</c:v>
                </c:pt>
                <c:pt idx="7116">
                  <c:v>2.089E-7</c:v>
                </c:pt>
                <c:pt idx="7117">
                  <c:v>2.0849999999999999E-7</c:v>
                </c:pt>
                <c:pt idx="7118">
                  <c:v>2.0870000000000001E-7</c:v>
                </c:pt>
                <c:pt idx="7119">
                  <c:v>2.089E-7</c:v>
                </c:pt>
                <c:pt idx="7120">
                  <c:v>2.0900000000000001E-7</c:v>
                </c:pt>
                <c:pt idx="7121">
                  <c:v>2.0849999999999999E-7</c:v>
                </c:pt>
                <c:pt idx="7122">
                  <c:v>2.0870000000000001E-7</c:v>
                </c:pt>
                <c:pt idx="7123">
                  <c:v>2.089E-7</c:v>
                </c:pt>
                <c:pt idx="7124">
                  <c:v>2.0849999999999999E-7</c:v>
                </c:pt>
                <c:pt idx="7125">
                  <c:v>2.0870000000000001E-7</c:v>
                </c:pt>
                <c:pt idx="7126">
                  <c:v>2.089E-7</c:v>
                </c:pt>
                <c:pt idx="7127">
                  <c:v>2.089E-7</c:v>
                </c:pt>
                <c:pt idx="7128">
                  <c:v>2.089E-7</c:v>
                </c:pt>
                <c:pt idx="7129">
                  <c:v>2.089E-7</c:v>
                </c:pt>
                <c:pt idx="7130">
                  <c:v>2.0900000000000001E-7</c:v>
                </c:pt>
                <c:pt idx="7131">
                  <c:v>2.089E-7</c:v>
                </c:pt>
                <c:pt idx="7132">
                  <c:v>2.0900000000000001E-7</c:v>
                </c:pt>
                <c:pt idx="7133">
                  <c:v>2.0919999999999999E-7</c:v>
                </c:pt>
                <c:pt idx="7134">
                  <c:v>2.0900000000000001E-7</c:v>
                </c:pt>
                <c:pt idx="7135">
                  <c:v>2.0940000000000001E-7</c:v>
                </c:pt>
                <c:pt idx="7136">
                  <c:v>2.0919999999999999E-7</c:v>
                </c:pt>
                <c:pt idx="7137">
                  <c:v>2.0940000000000001E-7</c:v>
                </c:pt>
                <c:pt idx="7138">
                  <c:v>2.096E-7</c:v>
                </c:pt>
                <c:pt idx="7139">
                  <c:v>2.0919999999999999E-7</c:v>
                </c:pt>
                <c:pt idx="7140">
                  <c:v>2.0940000000000001E-7</c:v>
                </c:pt>
                <c:pt idx="7141">
                  <c:v>2.0919999999999999E-7</c:v>
                </c:pt>
                <c:pt idx="7142">
                  <c:v>2.0940000000000001E-7</c:v>
                </c:pt>
                <c:pt idx="7143">
                  <c:v>2.0940000000000001E-7</c:v>
                </c:pt>
                <c:pt idx="7144">
                  <c:v>2.0940000000000001E-7</c:v>
                </c:pt>
                <c:pt idx="7145">
                  <c:v>2.096E-7</c:v>
                </c:pt>
                <c:pt idx="7146">
                  <c:v>2.0940000000000001E-7</c:v>
                </c:pt>
                <c:pt idx="7147">
                  <c:v>2.096E-7</c:v>
                </c:pt>
                <c:pt idx="7148">
                  <c:v>2.096E-7</c:v>
                </c:pt>
                <c:pt idx="7149">
                  <c:v>2.096E-7</c:v>
                </c:pt>
                <c:pt idx="7150">
                  <c:v>2.096E-7</c:v>
                </c:pt>
                <c:pt idx="7151">
                  <c:v>2.096E-7</c:v>
                </c:pt>
                <c:pt idx="7152">
                  <c:v>2.1E-7</c:v>
                </c:pt>
                <c:pt idx="7153">
                  <c:v>2.1E-7</c:v>
                </c:pt>
                <c:pt idx="7154">
                  <c:v>2.096E-7</c:v>
                </c:pt>
                <c:pt idx="7155">
                  <c:v>2.096E-7</c:v>
                </c:pt>
                <c:pt idx="7156">
                  <c:v>2.0980000000000001E-7</c:v>
                </c:pt>
                <c:pt idx="7157">
                  <c:v>2.0980000000000001E-7</c:v>
                </c:pt>
                <c:pt idx="7158">
                  <c:v>2.096E-7</c:v>
                </c:pt>
                <c:pt idx="7159">
                  <c:v>2.1E-7</c:v>
                </c:pt>
                <c:pt idx="7160">
                  <c:v>2.0980000000000001E-7</c:v>
                </c:pt>
                <c:pt idx="7161">
                  <c:v>2.0980000000000001E-7</c:v>
                </c:pt>
                <c:pt idx="7162">
                  <c:v>2.1E-7</c:v>
                </c:pt>
                <c:pt idx="7163">
                  <c:v>2.1E-7</c:v>
                </c:pt>
                <c:pt idx="7164">
                  <c:v>2.0980000000000001E-7</c:v>
                </c:pt>
                <c:pt idx="7165">
                  <c:v>2.1019999999999999E-7</c:v>
                </c:pt>
                <c:pt idx="7166">
                  <c:v>2.1E-7</c:v>
                </c:pt>
                <c:pt idx="7167">
                  <c:v>2.1E-7</c:v>
                </c:pt>
                <c:pt idx="7168">
                  <c:v>2.1E-7</c:v>
                </c:pt>
                <c:pt idx="7169">
                  <c:v>2.1E-7</c:v>
                </c:pt>
                <c:pt idx="7170">
                  <c:v>2.1E-7</c:v>
                </c:pt>
                <c:pt idx="7171">
                  <c:v>2.1E-7</c:v>
                </c:pt>
                <c:pt idx="7172">
                  <c:v>2.1019999999999999E-7</c:v>
                </c:pt>
                <c:pt idx="7173">
                  <c:v>2.1E-7</c:v>
                </c:pt>
                <c:pt idx="7174">
                  <c:v>2.1E-7</c:v>
                </c:pt>
                <c:pt idx="7175">
                  <c:v>2.1E-7</c:v>
                </c:pt>
                <c:pt idx="7176">
                  <c:v>2.1019999999999999E-7</c:v>
                </c:pt>
                <c:pt idx="7177">
                  <c:v>2.1019999999999999E-7</c:v>
                </c:pt>
                <c:pt idx="7178">
                  <c:v>2.1019999999999999E-7</c:v>
                </c:pt>
                <c:pt idx="7179">
                  <c:v>2.107E-7</c:v>
                </c:pt>
                <c:pt idx="7180">
                  <c:v>2.1019999999999999E-7</c:v>
                </c:pt>
                <c:pt idx="7181">
                  <c:v>2.1E-7</c:v>
                </c:pt>
                <c:pt idx="7182">
                  <c:v>2.1019999999999999E-7</c:v>
                </c:pt>
                <c:pt idx="7183">
                  <c:v>2.0980000000000001E-7</c:v>
                </c:pt>
                <c:pt idx="7184">
                  <c:v>2.104E-7</c:v>
                </c:pt>
                <c:pt idx="7185">
                  <c:v>2.104E-7</c:v>
                </c:pt>
                <c:pt idx="7186">
                  <c:v>2.104E-7</c:v>
                </c:pt>
                <c:pt idx="7187">
                  <c:v>2.104E-7</c:v>
                </c:pt>
                <c:pt idx="7188">
                  <c:v>2.1019999999999999E-7</c:v>
                </c:pt>
                <c:pt idx="7189">
                  <c:v>2.1019999999999999E-7</c:v>
                </c:pt>
                <c:pt idx="7190">
                  <c:v>2.104E-7</c:v>
                </c:pt>
                <c:pt idx="7191">
                  <c:v>2.1059999999999999E-7</c:v>
                </c:pt>
                <c:pt idx="7192">
                  <c:v>2.1019999999999999E-7</c:v>
                </c:pt>
                <c:pt idx="7193">
                  <c:v>2.104E-7</c:v>
                </c:pt>
                <c:pt idx="7194">
                  <c:v>2.1019999999999999E-7</c:v>
                </c:pt>
                <c:pt idx="7195">
                  <c:v>2.104E-7</c:v>
                </c:pt>
                <c:pt idx="7196">
                  <c:v>2.107E-7</c:v>
                </c:pt>
                <c:pt idx="7197">
                  <c:v>2.1059999999999999E-7</c:v>
                </c:pt>
                <c:pt idx="7198">
                  <c:v>2.104E-7</c:v>
                </c:pt>
                <c:pt idx="7199">
                  <c:v>2.104E-7</c:v>
                </c:pt>
                <c:pt idx="7200">
                  <c:v>2.1019999999999999E-7</c:v>
                </c:pt>
                <c:pt idx="7201">
                  <c:v>2.1059999999999999E-7</c:v>
                </c:pt>
                <c:pt idx="7202">
                  <c:v>2.104E-7</c:v>
                </c:pt>
                <c:pt idx="7203">
                  <c:v>2.1019999999999999E-7</c:v>
                </c:pt>
                <c:pt idx="7204">
                  <c:v>2.104E-7</c:v>
                </c:pt>
                <c:pt idx="7205">
                  <c:v>2.1059999999999999E-7</c:v>
                </c:pt>
                <c:pt idx="7206">
                  <c:v>2.104E-7</c:v>
                </c:pt>
                <c:pt idx="7207">
                  <c:v>2.104E-7</c:v>
                </c:pt>
                <c:pt idx="7208">
                  <c:v>2.104E-7</c:v>
                </c:pt>
                <c:pt idx="7209">
                  <c:v>2.107E-7</c:v>
                </c:pt>
                <c:pt idx="7210">
                  <c:v>2.1059999999999999E-7</c:v>
                </c:pt>
                <c:pt idx="7211">
                  <c:v>2.107E-7</c:v>
                </c:pt>
                <c:pt idx="7212">
                  <c:v>2.107E-7</c:v>
                </c:pt>
                <c:pt idx="7213">
                  <c:v>2.1089999999999999E-7</c:v>
                </c:pt>
                <c:pt idx="7214">
                  <c:v>2.107E-7</c:v>
                </c:pt>
                <c:pt idx="7215">
                  <c:v>2.1059999999999999E-7</c:v>
                </c:pt>
                <c:pt idx="7216">
                  <c:v>2.107E-7</c:v>
                </c:pt>
                <c:pt idx="7217">
                  <c:v>2.107E-7</c:v>
                </c:pt>
                <c:pt idx="7218">
                  <c:v>2.107E-7</c:v>
                </c:pt>
                <c:pt idx="7219">
                  <c:v>2.1089999999999999E-7</c:v>
                </c:pt>
                <c:pt idx="7220">
                  <c:v>2.1089999999999999E-7</c:v>
                </c:pt>
                <c:pt idx="7221">
                  <c:v>2.1089999999999999E-7</c:v>
                </c:pt>
                <c:pt idx="7222">
                  <c:v>2.107E-7</c:v>
                </c:pt>
                <c:pt idx="7223">
                  <c:v>2.107E-7</c:v>
                </c:pt>
                <c:pt idx="7224">
                  <c:v>2.111E-7</c:v>
                </c:pt>
                <c:pt idx="7225">
                  <c:v>2.1089999999999999E-7</c:v>
                </c:pt>
                <c:pt idx="7226">
                  <c:v>2.1089999999999999E-7</c:v>
                </c:pt>
                <c:pt idx="7227">
                  <c:v>2.1089999999999999E-7</c:v>
                </c:pt>
                <c:pt idx="7228">
                  <c:v>2.111E-7</c:v>
                </c:pt>
                <c:pt idx="7229">
                  <c:v>2.107E-7</c:v>
                </c:pt>
                <c:pt idx="7230">
                  <c:v>2.1059999999999999E-7</c:v>
                </c:pt>
                <c:pt idx="7231">
                  <c:v>2.107E-7</c:v>
                </c:pt>
                <c:pt idx="7232">
                  <c:v>2.107E-7</c:v>
                </c:pt>
                <c:pt idx="7233">
                  <c:v>2.111E-7</c:v>
                </c:pt>
                <c:pt idx="7234">
                  <c:v>2.107E-7</c:v>
                </c:pt>
                <c:pt idx="7235">
                  <c:v>2.107E-7</c:v>
                </c:pt>
                <c:pt idx="7236">
                  <c:v>2.1089999999999999E-7</c:v>
                </c:pt>
                <c:pt idx="7237">
                  <c:v>2.1089999999999999E-7</c:v>
                </c:pt>
                <c:pt idx="7238">
                  <c:v>2.1089999999999999E-7</c:v>
                </c:pt>
                <c:pt idx="7239">
                  <c:v>2.1089999999999999E-7</c:v>
                </c:pt>
                <c:pt idx="7240">
                  <c:v>2.111E-7</c:v>
                </c:pt>
                <c:pt idx="7241">
                  <c:v>2.107E-7</c:v>
                </c:pt>
                <c:pt idx="7242">
                  <c:v>2.111E-7</c:v>
                </c:pt>
                <c:pt idx="7243">
                  <c:v>2.1089999999999999E-7</c:v>
                </c:pt>
                <c:pt idx="7244">
                  <c:v>2.1089999999999999E-7</c:v>
                </c:pt>
                <c:pt idx="7245">
                  <c:v>2.111E-7</c:v>
                </c:pt>
                <c:pt idx="7246">
                  <c:v>2.1089999999999999E-7</c:v>
                </c:pt>
                <c:pt idx="7247">
                  <c:v>2.111E-7</c:v>
                </c:pt>
                <c:pt idx="7248">
                  <c:v>2.107E-7</c:v>
                </c:pt>
                <c:pt idx="7249">
                  <c:v>2.1089999999999999E-7</c:v>
                </c:pt>
                <c:pt idx="7250">
                  <c:v>2.111E-7</c:v>
                </c:pt>
                <c:pt idx="7251">
                  <c:v>2.107E-7</c:v>
                </c:pt>
                <c:pt idx="7252">
                  <c:v>2.1129999999999999E-7</c:v>
                </c:pt>
                <c:pt idx="7253">
                  <c:v>2.111E-7</c:v>
                </c:pt>
                <c:pt idx="7254">
                  <c:v>2.1089999999999999E-7</c:v>
                </c:pt>
                <c:pt idx="7255">
                  <c:v>2.111E-7</c:v>
                </c:pt>
                <c:pt idx="7256">
                  <c:v>2.111E-7</c:v>
                </c:pt>
                <c:pt idx="7257">
                  <c:v>2.111E-7</c:v>
                </c:pt>
                <c:pt idx="7258">
                  <c:v>2.1129999999999999E-7</c:v>
                </c:pt>
                <c:pt idx="7259">
                  <c:v>2.111E-7</c:v>
                </c:pt>
                <c:pt idx="7260">
                  <c:v>2.111E-7</c:v>
                </c:pt>
                <c:pt idx="7261">
                  <c:v>2.1129999999999999E-7</c:v>
                </c:pt>
                <c:pt idx="7262">
                  <c:v>2.117E-7</c:v>
                </c:pt>
                <c:pt idx="7263">
                  <c:v>2.1150000000000001E-7</c:v>
                </c:pt>
                <c:pt idx="7264">
                  <c:v>2.1150000000000001E-7</c:v>
                </c:pt>
                <c:pt idx="7265">
                  <c:v>2.1129999999999999E-7</c:v>
                </c:pt>
                <c:pt idx="7266">
                  <c:v>2.117E-7</c:v>
                </c:pt>
                <c:pt idx="7267">
                  <c:v>2.1129999999999999E-7</c:v>
                </c:pt>
                <c:pt idx="7268">
                  <c:v>2.1129999999999999E-7</c:v>
                </c:pt>
                <c:pt idx="7269">
                  <c:v>2.1150000000000001E-7</c:v>
                </c:pt>
                <c:pt idx="7270">
                  <c:v>2.1129999999999999E-7</c:v>
                </c:pt>
                <c:pt idx="7271">
                  <c:v>2.1129999999999999E-7</c:v>
                </c:pt>
                <c:pt idx="7272">
                  <c:v>2.1150000000000001E-7</c:v>
                </c:pt>
                <c:pt idx="7273">
                  <c:v>2.1150000000000001E-7</c:v>
                </c:pt>
                <c:pt idx="7274">
                  <c:v>2.1150000000000001E-7</c:v>
                </c:pt>
                <c:pt idx="7275">
                  <c:v>2.1150000000000001E-7</c:v>
                </c:pt>
                <c:pt idx="7276">
                  <c:v>2.117E-7</c:v>
                </c:pt>
                <c:pt idx="7277">
                  <c:v>2.1129999999999999E-7</c:v>
                </c:pt>
                <c:pt idx="7278">
                  <c:v>2.1150000000000001E-7</c:v>
                </c:pt>
                <c:pt idx="7279">
                  <c:v>2.1150000000000001E-7</c:v>
                </c:pt>
                <c:pt idx="7280">
                  <c:v>2.1150000000000001E-7</c:v>
                </c:pt>
                <c:pt idx="7281">
                  <c:v>2.1150000000000001E-7</c:v>
                </c:pt>
                <c:pt idx="7282">
                  <c:v>2.1129999999999999E-7</c:v>
                </c:pt>
                <c:pt idx="7283">
                  <c:v>2.1150000000000001E-7</c:v>
                </c:pt>
                <c:pt idx="7284">
                  <c:v>2.121E-7</c:v>
                </c:pt>
                <c:pt idx="7285">
                  <c:v>2.117E-7</c:v>
                </c:pt>
                <c:pt idx="7286">
                  <c:v>2.1150000000000001E-7</c:v>
                </c:pt>
                <c:pt idx="7287">
                  <c:v>2.1150000000000001E-7</c:v>
                </c:pt>
                <c:pt idx="7288">
                  <c:v>2.1150000000000001E-7</c:v>
                </c:pt>
                <c:pt idx="7289">
                  <c:v>2.1150000000000001E-7</c:v>
                </c:pt>
                <c:pt idx="7290">
                  <c:v>2.1150000000000001E-7</c:v>
                </c:pt>
                <c:pt idx="7291">
                  <c:v>2.1150000000000001E-7</c:v>
                </c:pt>
                <c:pt idx="7292">
                  <c:v>2.1150000000000001E-7</c:v>
                </c:pt>
                <c:pt idx="7293">
                  <c:v>2.117E-7</c:v>
                </c:pt>
                <c:pt idx="7294">
                  <c:v>2.117E-7</c:v>
                </c:pt>
                <c:pt idx="7295">
                  <c:v>2.117E-7</c:v>
                </c:pt>
                <c:pt idx="7296">
                  <c:v>2.117E-7</c:v>
                </c:pt>
                <c:pt idx="7297">
                  <c:v>2.117E-7</c:v>
                </c:pt>
                <c:pt idx="7298">
                  <c:v>2.1190000000000001E-7</c:v>
                </c:pt>
                <c:pt idx="7299">
                  <c:v>2.1150000000000001E-7</c:v>
                </c:pt>
                <c:pt idx="7300">
                  <c:v>2.1190000000000001E-7</c:v>
                </c:pt>
                <c:pt idx="7301">
                  <c:v>2.1150000000000001E-7</c:v>
                </c:pt>
                <c:pt idx="7302">
                  <c:v>2.117E-7</c:v>
                </c:pt>
                <c:pt idx="7303">
                  <c:v>2.117E-7</c:v>
                </c:pt>
                <c:pt idx="7304">
                  <c:v>2.1190000000000001E-7</c:v>
                </c:pt>
                <c:pt idx="7305">
                  <c:v>2.1190000000000001E-7</c:v>
                </c:pt>
                <c:pt idx="7306">
                  <c:v>2.117E-7</c:v>
                </c:pt>
                <c:pt idx="7307">
                  <c:v>2.1150000000000001E-7</c:v>
                </c:pt>
                <c:pt idx="7308">
                  <c:v>2.1150000000000001E-7</c:v>
                </c:pt>
                <c:pt idx="7309">
                  <c:v>2.1150000000000001E-7</c:v>
                </c:pt>
                <c:pt idx="7310">
                  <c:v>2.1190000000000001E-7</c:v>
                </c:pt>
                <c:pt idx="7311">
                  <c:v>2.1150000000000001E-7</c:v>
                </c:pt>
                <c:pt idx="7312">
                  <c:v>2.1190000000000001E-7</c:v>
                </c:pt>
                <c:pt idx="7313">
                  <c:v>2.1150000000000001E-7</c:v>
                </c:pt>
                <c:pt idx="7314">
                  <c:v>2.1150000000000001E-7</c:v>
                </c:pt>
                <c:pt idx="7315">
                  <c:v>2.117E-7</c:v>
                </c:pt>
                <c:pt idx="7316">
                  <c:v>2.1190000000000001E-7</c:v>
                </c:pt>
                <c:pt idx="7317">
                  <c:v>2.117E-7</c:v>
                </c:pt>
                <c:pt idx="7318">
                  <c:v>2.1190000000000001E-7</c:v>
                </c:pt>
                <c:pt idx="7319">
                  <c:v>2.117E-7</c:v>
                </c:pt>
                <c:pt idx="7320">
                  <c:v>2.121E-7</c:v>
                </c:pt>
                <c:pt idx="7321">
                  <c:v>2.1190000000000001E-7</c:v>
                </c:pt>
                <c:pt idx="7322">
                  <c:v>2.1150000000000001E-7</c:v>
                </c:pt>
                <c:pt idx="7323">
                  <c:v>2.121E-7</c:v>
                </c:pt>
                <c:pt idx="7324">
                  <c:v>2.121E-7</c:v>
                </c:pt>
                <c:pt idx="7325">
                  <c:v>2.117E-7</c:v>
                </c:pt>
                <c:pt idx="7326">
                  <c:v>2.121E-7</c:v>
                </c:pt>
                <c:pt idx="7327">
                  <c:v>2.121E-7</c:v>
                </c:pt>
                <c:pt idx="7328">
                  <c:v>2.117E-7</c:v>
                </c:pt>
                <c:pt idx="7329">
                  <c:v>2.125E-7</c:v>
                </c:pt>
                <c:pt idx="7330">
                  <c:v>2.121E-7</c:v>
                </c:pt>
                <c:pt idx="7331">
                  <c:v>2.121E-7</c:v>
                </c:pt>
                <c:pt idx="7332">
                  <c:v>2.1229999999999999E-7</c:v>
                </c:pt>
                <c:pt idx="7333">
                  <c:v>2.1190000000000001E-7</c:v>
                </c:pt>
                <c:pt idx="7334">
                  <c:v>2.1190000000000001E-7</c:v>
                </c:pt>
                <c:pt idx="7335">
                  <c:v>2.121E-7</c:v>
                </c:pt>
                <c:pt idx="7336">
                  <c:v>2.121E-7</c:v>
                </c:pt>
                <c:pt idx="7337">
                  <c:v>2.1229999999999999E-7</c:v>
                </c:pt>
                <c:pt idx="7338">
                  <c:v>2.121E-7</c:v>
                </c:pt>
                <c:pt idx="7339">
                  <c:v>2.121E-7</c:v>
                </c:pt>
                <c:pt idx="7340">
                  <c:v>2.121E-7</c:v>
                </c:pt>
                <c:pt idx="7341">
                  <c:v>2.1150000000000001E-7</c:v>
                </c:pt>
                <c:pt idx="7342">
                  <c:v>2.1190000000000001E-7</c:v>
                </c:pt>
                <c:pt idx="7343">
                  <c:v>2.121E-7</c:v>
                </c:pt>
                <c:pt idx="7344">
                  <c:v>2.1190000000000001E-7</c:v>
                </c:pt>
                <c:pt idx="7345">
                  <c:v>2.1190000000000001E-7</c:v>
                </c:pt>
                <c:pt idx="7346">
                  <c:v>2.121E-7</c:v>
                </c:pt>
                <c:pt idx="7347">
                  <c:v>2.121E-7</c:v>
                </c:pt>
                <c:pt idx="7348">
                  <c:v>2.121E-7</c:v>
                </c:pt>
                <c:pt idx="7349">
                  <c:v>2.117E-7</c:v>
                </c:pt>
                <c:pt idx="7350">
                  <c:v>2.117E-7</c:v>
                </c:pt>
                <c:pt idx="7351">
                  <c:v>2.1190000000000001E-7</c:v>
                </c:pt>
                <c:pt idx="7352">
                  <c:v>2.1190000000000001E-7</c:v>
                </c:pt>
                <c:pt idx="7353">
                  <c:v>2.1150000000000001E-7</c:v>
                </c:pt>
                <c:pt idx="7354">
                  <c:v>2.1150000000000001E-7</c:v>
                </c:pt>
                <c:pt idx="7355">
                  <c:v>2.1129999999999999E-7</c:v>
                </c:pt>
                <c:pt idx="7356">
                  <c:v>2.1129999999999999E-7</c:v>
                </c:pt>
                <c:pt idx="7357">
                  <c:v>2.1129999999999999E-7</c:v>
                </c:pt>
                <c:pt idx="7358">
                  <c:v>2.111E-7</c:v>
                </c:pt>
                <c:pt idx="7359">
                  <c:v>2.1129999999999999E-7</c:v>
                </c:pt>
                <c:pt idx="7360">
                  <c:v>2.1129999999999999E-7</c:v>
                </c:pt>
                <c:pt idx="7361">
                  <c:v>2.1150000000000001E-7</c:v>
                </c:pt>
                <c:pt idx="7362">
                  <c:v>2.1150000000000001E-7</c:v>
                </c:pt>
                <c:pt idx="7363">
                  <c:v>2.117E-7</c:v>
                </c:pt>
                <c:pt idx="7364">
                  <c:v>2.1150000000000001E-7</c:v>
                </c:pt>
                <c:pt idx="7365">
                  <c:v>2.1150000000000001E-7</c:v>
                </c:pt>
                <c:pt idx="7366">
                  <c:v>2.1150000000000001E-7</c:v>
                </c:pt>
                <c:pt idx="7367">
                  <c:v>2.1150000000000001E-7</c:v>
                </c:pt>
                <c:pt idx="7368">
                  <c:v>2.117E-7</c:v>
                </c:pt>
                <c:pt idx="7369">
                  <c:v>2.1150000000000001E-7</c:v>
                </c:pt>
                <c:pt idx="7370">
                  <c:v>2.1150000000000001E-7</c:v>
                </c:pt>
                <c:pt idx="7371">
                  <c:v>2.1150000000000001E-7</c:v>
                </c:pt>
                <c:pt idx="7372">
                  <c:v>2.117E-7</c:v>
                </c:pt>
                <c:pt idx="7373">
                  <c:v>2.1190000000000001E-7</c:v>
                </c:pt>
                <c:pt idx="7374">
                  <c:v>2.117E-7</c:v>
                </c:pt>
                <c:pt idx="7375">
                  <c:v>2.1229999999999999E-7</c:v>
                </c:pt>
                <c:pt idx="7376">
                  <c:v>2.117E-7</c:v>
                </c:pt>
                <c:pt idx="7377">
                  <c:v>2.1150000000000001E-7</c:v>
                </c:pt>
                <c:pt idx="7378">
                  <c:v>1.8469999999999999E-8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931-442B-B022-43CC287D57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4127552"/>
        <c:axId val="2004120480"/>
      </c:scatterChart>
      <c:valAx>
        <c:axId val="2004127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d/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4120480"/>
        <c:crosses val="autoZero"/>
        <c:crossBetween val="midCat"/>
      </c:valAx>
      <c:valAx>
        <c:axId val="2004120480"/>
        <c:scaling>
          <c:orientation val="minMax"/>
          <c:min val="1.0000000000000005E-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41275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Sheet3!$E$1</c:f>
              <c:strCache>
                <c:ptCount val="1"/>
                <c:pt idx="0">
                  <c:v>Interaction chamber pressure(mbar)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Sheet3!$A$2:$A$7380</c:f>
              <c:numCache>
                <c:formatCode>dd/mm/yyyy\ hh:mm:ss</c:formatCode>
                <c:ptCount val="7379"/>
                <c:pt idx="0">
                  <c:v>44609.499363425923</c:v>
                </c:pt>
                <c:pt idx="1">
                  <c:v>44609.500092592592</c:v>
                </c:pt>
                <c:pt idx="2">
                  <c:v>44609.500821759262</c:v>
                </c:pt>
                <c:pt idx="3">
                  <c:v>44609.501539351855</c:v>
                </c:pt>
                <c:pt idx="4">
                  <c:v>44609.502280092594</c:v>
                </c:pt>
                <c:pt idx="5">
                  <c:v>44609.503009259257</c:v>
                </c:pt>
                <c:pt idx="6">
                  <c:v>44609.50372685185</c:v>
                </c:pt>
                <c:pt idx="7">
                  <c:v>44609.50445601852</c:v>
                </c:pt>
                <c:pt idx="8">
                  <c:v>44609.505185185182</c:v>
                </c:pt>
                <c:pt idx="9">
                  <c:v>44609.505902777775</c:v>
                </c:pt>
                <c:pt idx="10">
                  <c:v>44609.506631944445</c:v>
                </c:pt>
                <c:pt idx="11">
                  <c:v>44609.507361111115</c:v>
                </c:pt>
                <c:pt idx="12">
                  <c:v>44609.5080787037</c:v>
                </c:pt>
                <c:pt idx="13">
                  <c:v>44609.50880787037</c:v>
                </c:pt>
                <c:pt idx="14">
                  <c:v>44609.50953703704</c:v>
                </c:pt>
                <c:pt idx="15">
                  <c:v>44609.510266203702</c:v>
                </c:pt>
                <c:pt idx="16">
                  <c:v>44609.510983796295</c:v>
                </c:pt>
                <c:pt idx="17">
                  <c:v>44609.511712962965</c:v>
                </c:pt>
                <c:pt idx="18">
                  <c:v>44609.512442129628</c:v>
                </c:pt>
                <c:pt idx="19">
                  <c:v>44609.513159722221</c:v>
                </c:pt>
                <c:pt idx="20">
                  <c:v>44609.513888888891</c:v>
                </c:pt>
                <c:pt idx="21">
                  <c:v>44609.514618055553</c:v>
                </c:pt>
                <c:pt idx="22">
                  <c:v>44609.515335648146</c:v>
                </c:pt>
                <c:pt idx="23">
                  <c:v>44609.516064814816</c:v>
                </c:pt>
                <c:pt idx="24">
                  <c:v>44609.516793981478</c:v>
                </c:pt>
                <c:pt idx="25">
                  <c:v>44609.517511574071</c:v>
                </c:pt>
                <c:pt idx="26">
                  <c:v>44609.518240740741</c:v>
                </c:pt>
                <c:pt idx="27">
                  <c:v>44609.518969907411</c:v>
                </c:pt>
                <c:pt idx="28">
                  <c:v>44609.519687499997</c:v>
                </c:pt>
                <c:pt idx="29">
                  <c:v>44609.520428240743</c:v>
                </c:pt>
                <c:pt idx="30">
                  <c:v>44609.521203703705</c:v>
                </c:pt>
                <c:pt idx="31">
                  <c:v>44609.521921296298</c:v>
                </c:pt>
                <c:pt idx="32">
                  <c:v>44609.522650462961</c:v>
                </c:pt>
                <c:pt idx="33">
                  <c:v>44609.523379629631</c:v>
                </c:pt>
                <c:pt idx="34">
                  <c:v>44609.524097222224</c:v>
                </c:pt>
                <c:pt idx="35">
                  <c:v>44609.524826388886</c:v>
                </c:pt>
                <c:pt idx="36">
                  <c:v>44609.525555555556</c:v>
                </c:pt>
                <c:pt idx="37">
                  <c:v>44609.526273148149</c:v>
                </c:pt>
                <c:pt idx="38">
                  <c:v>44609.527002314811</c:v>
                </c:pt>
                <c:pt idx="39">
                  <c:v>44609.527731481481</c:v>
                </c:pt>
                <c:pt idx="40">
                  <c:v>44609.528449074074</c:v>
                </c:pt>
                <c:pt idx="41">
                  <c:v>44609.529178240744</c:v>
                </c:pt>
                <c:pt idx="42">
                  <c:v>44609.529907407406</c:v>
                </c:pt>
                <c:pt idx="43">
                  <c:v>44609.530624999999</c:v>
                </c:pt>
                <c:pt idx="44">
                  <c:v>44609.531354166669</c:v>
                </c:pt>
                <c:pt idx="45">
                  <c:v>44609.532083333332</c:v>
                </c:pt>
                <c:pt idx="46">
                  <c:v>44609.532800925925</c:v>
                </c:pt>
                <c:pt idx="47">
                  <c:v>44609.533530092594</c:v>
                </c:pt>
                <c:pt idx="48">
                  <c:v>44609.534247685187</c:v>
                </c:pt>
                <c:pt idx="49">
                  <c:v>44609.53497685185</c:v>
                </c:pt>
                <c:pt idx="50">
                  <c:v>44609.53570601852</c:v>
                </c:pt>
                <c:pt idx="51">
                  <c:v>44609.536423611113</c:v>
                </c:pt>
                <c:pt idx="52">
                  <c:v>44609.537152777775</c:v>
                </c:pt>
                <c:pt idx="53">
                  <c:v>44609.537881944445</c:v>
                </c:pt>
                <c:pt idx="54">
                  <c:v>44609.538599537038</c:v>
                </c:pt>
                <c:pt idx="55">
                  <c:v>44609.5393287037</c:v>
                </c:pt>
                <c:pt idx="56">
                  <c:v>44609.54005787037</c:v>
                </c:pt>
                <c:pt idx="57">
                  <c:v>44609.54078703704</c:v>
                </c:pt>
                <c:pt idx="58">
                  <c:v>44609.541504629633</c:v>
                </c:pt>
                <c:pt idx="59">
                  <c:v>44609.542233796295</c:v>
                </c:pt>
                <c:pt idx="60">
                  <c:v>44609.542962962965</c:v>
                </c:pt>
                <c:pt idx="61">
                  <c:v>44609.543680555558</c:v>
                </c:pt>
                <c:pt idx="62">
                  <c:v>44609.544409722221</c:v>
                </c:pt>
                <c:pt idx="63">
                  <c:v>44609.545138888891</c:v>
                </c:pt>
                <c:pt idx="64">
                  <c:v>44609.545856481483</c:v>
                </c:pt>
                <c:pt idx="65">
                  <c:v>44609.546585648146</c:v>
                </c:pt>
                <c:pt idx="66">
                  <c:v>44609.547314814816</c:v>
                </c:pt>
                <c:pt idx="67">
                  <c:v>44609.548032407409</c:v>
                </c:pt>
                <c:pt idx="68">
                  <c:v>44609.548761574071</c:v>
                </c:pt>
                <c:pt idx="69">
                  <c:v>44609.549490740741</c:v>
                </c:pt>
                <c:pt idx="70">
                  <c:v>44609.550208333334</c:v>
                </c:pt>
                <c:pt idx="71">
                  <c:v>44609.550937499997</c:v>
                </c:pt>
                <c:pt idx="72">
                  <c:v>44609.551666666666</c:v>
                </c:pt>
                <c:pt idx="73">
                  <c:v>44609.552384259259</c:v>
                </c:pt>
                <c:pt idx="74">
                  <c:v>44609.553113425929</c:v>
                </c:pt>
                <c:pt idx="75">
                  <c:v>44609.553842592592</c:v>
                </c:pt>
                <c:pt idx="76">
                  <c:v>44609.554571759261</c:v>
                </c:pt>
                <c:pt idx="77">
                  <c:v>44609.555289351854</c:v>
                </c:pt>
                <c:pt idx="78">
                  <c:v>44609.556018518517</c:v>
                </c:pt>
                <c:pt idx="79">
                  <c:v>44609.556747685187</c:v>
                </c:pt>
                <c:pt idx="80">
                  <c:v>44609.55746527778</c:v>
                </c:pt>
                <c:pt idx="81">
                  <c:v>44609.558240740742</c:v>
                </c:pt>
                <c:pt idx="82">
                  <c:v>44609.558969907404</c:v>
                </c:pt>
                <c:pt idx="83">
                  <c:v>44609.559699074074</c:v>
                </c:pt>
                <c:pt idx="84">
                  <c:v>44609.560416666667</c:v>
                </c:pt>
                <c:pt idx="85">
                  <c:v>44609.561145833337</c:v>
                </c:pt>
                <c:pt idx="86">
                  <c:v>44609.561874999999</c:v>
                </c:pt>
                <c:pt idx="87">
                  <c:v>44609.562592592592</c:v>
                </c:pt>
                <c:pt idx="88">
                  <c:v>44609.563321759262</c:v>
                </c:pt>
                <c:pt idx="89">
                  <c:v>44609.564050925925</c:v>
                </c:pt>
                <c:pt idx="90">
                  <c:v>44609.564768518518</c:v>
                </c:pt>
                <c:pt idx="91">
                  <c:v>44609.565497685187</c:v>
                </c:pt>
                <c:pt idx="92">
                  <c:v>44609.56622685185</c:v>
                </c:pt>
                <c:pt idx="93">
                  <c:v>44609.566944444443</c:v>
                </c:pt>
                <c:pt idx="94">
                  <c:v>44609.567673611113</c:v>
                </c:pt>
                <c:pt idx="95">
                  <c:v>44609.568402777775</c:v>
                </c:pt>
                <c:pt idx="96">
                  <c:v>44609.569120370368</c:v>
                </c:pt>
                <c:pt idx="97">
                  <c:v>44609.569849537038</c:v>
                </c:pt>
                <c:pt idx="98">
                  <c:v>44609.570567129631</c:v>
                </c:pt>
                <c:pt idx="99">
                  <c:v>44609.571296296293</c:v>
                </c:pt>
                <c:pt idx="100">
                  <c:v>44609.572025462963</c:v>
                </c:pt>
                <c:pt idx="101">
                  <c:v>44609.572743055556</c:v>
                </c:pt>
                <c:pt idx="102">
                  <c:v>44609.573472222219</c:v>
                </c:pt>
                <c:pt idx="103">
                  <c:v>44609.574201388888</c:v>
                </c:pt>
                <c:pt idx="104">
                  <c:v>44609.574918981481</c:v>
                </c:pt>
                <c:pt idx="105">
                  <c:v>44609.575648148151</c:v>
                </c:pt>
                <c:pt idx="106">
                  <c:v>44609.576377314814</c:v>
                </c:pt>
                <c:pt idx="107">
                  <c:v>44609.577094907407</c:v>
                </c:pt>
                <c:pt idx="108">
                  <c:v>44609.577824074076</c:v>
                </c:pt>
                <c:pt idx="109">
                  <c:v>44609.578553240739</c:v>
                </c:pt>
                <c:pt idx="110">
                  <c:v>44609.579270833332</c:v>
                </c:pt>
                <c:pt idx="111">
                  <c:v>44609.58</c:v>
                </c:pt>
                <c:pt idx="112">
                  <c:v>44609.580775462964</c:v>
                </c:pt>
                <c:pt idx="113">
                  <c:v>44609.581504629627</c:v>
                </c:pt>
                <c:pt idx="114">
                  <c:v>44609.582233796296</c:v>
                </c:pt>
                <c:pt idx="115">
                  <c:v>44609.582962962966</c:v>
                </c:pt>
                <c:pt idx="116">
                  <c:v>44609.583680555559</c:v>
                </c:pt>
                <c:pt idx="117">
                  <c:v>44609.584409722222</c:v>
                </c:pt>
                <c:pt idx="118">
                  <c:v>44609.585127314815</c:v>
                </c:pt>
                <c:pt idx="119">
                  <c:v>44609.585856481484</c:v>
                </c:pt>
                <c:pt idx="120">
                  <c:v>44609.586585648147</c:v>
                </c:pt>
                <c:pt idx="121">
                  <c:v>44609.58730324074</c:v>
                </c:pt>
                <c:pt idx="122">
                  <c:v>44609.58803240741</c:v>
                </c:pt>
                <c:pt idx="123">
                  <c:v>44609.588761574072</c:v>
                </c:pt>
                <c:pt idx="124">
                  <c:v>44609.589490740742</c:v>
                </c:pt>
                <c:pt idx="125">
                  <c:v>44609.590208333335</c:v>
                </c:pt>
                <c:pt idx="126">
                  <c:v>44609.590937499997</c:v>
                </c:pt>
                <c:pt idx="127">
                  <c:v>44609.59165509259</c:v>
                </c:pt>
                <c:pt idx="128">
                  <c:v>44609.59238425926</c:v>
                </c:pt>
                <c:pt idx="129">
                  <c:v>44609.593113425923</c:v>
                </c:pt>
                <c:pt idx="130">
                  <c:v>44609.593842592592</c:v>
                </c:pt>
                <c:pt idx="131">
                  <c:v>44609.594560185185</c:v>
                </c:pt>
                <c:pt idx="132">
                  <c:v>44609.595289351855</c:v>
                </c:pt>
                <c:pt idx="133">
                  <c:v>44609.596018518518</c:v>
                </c:pt>
                <c:pt idx="134">
                  <c:v>44609.596736111111</c:v>
                </c:pt>
                <c:pt idx="135">
                  <c:v>44609.59746527778</c:v>
                </c:pt>
                <c:pt idx="136">
                  <c:v>44609.598194444443</c:v>
                </c:pt>
                <c:pt idx="137">
                  <c:v>44609.598912037036</c:v>
                </c:pt>
                <c:pt idx="138">
                  <c:v>44609.599641203706</c:v>
                </c:pt>
                <c:pt idx="139">
                  <c:v>44609.600370370368</c:v>
                </c:pt>
                <c:pt idx="140">
                  <c:v>44609.601099537038</c:v>
                </c:pt>
                <c:pt idx="141">
                  <c:v>44609.601817129631</c:v>
                </c:pt>
                <c:pt idx="142">
                  <c:v>44609.602546296293</c:v>
                </c:pt>
                <c:pt idx="143">
                  <c:v>44609.603275462963</c:v>
                </c:pt>
                <c:pt idx="144">
                  <c:v>44609.603993055556</c:v>
                </c:pt>
                <c:pt idx="145">
                  <c:v>44609.604722222219</c:v>
                </c:pt>
                <c:pt idx="146">
                  <c:v>44609.605451388888</c:v>
                </c:pt>
                <c:pt idx="147">
                  <c:v>44609.606168981481</c:v>
                </c:pt>
                <c:pt idx="148">
                  <c:v>44609.606898148151</c:v>
                </c:pt>
                <c:pt idx="149">
                  <c:v>44609.607615740744</c:v>
                </c:pt>
                <c:pt idx="150">
                  <c:v>44609.608344907407</c:v>
                </c:pt>
                <c:pt idx="151">
                  <c:v>44609.609074074076</c:v>
                </c:pt>
                <c:pt idx="152">
                  <c:v>44609.609803240739</c:v>
                </c:pt>
                <c:pt idx="153">
                  <c:v>44609.610520833332</c:v>
                </c:pt>
                <c:pt idx="154">
                  <c:v>44609.611250000002</c:v>
                </c:pt>
                <c:pt idx="155">
                  <c:v>44609.611979166664</c:v>
                </c:pt>
                <c:pt idx="156">
                  <c:v>44609.612708333334</c:v>
                </c:pt>
                <c:pt idx="157">
                  <c:v>44609.613425925927</c:v>
                </c:pt>
                <c:pt idx="158">
                  <c:v>44609.614201388889</c:v>
                </c:pt>
                <c:pt idx="159">
                  <c:v>44609.614930555559</c:v>
                </c:pt>
                <c:pt idx="160">
                  <c:v>44609.615659722222</c:v>
                </c:pt>
                <c:pt idx="161">
                  <c:v>44609.616388888891</c:v>
                </c:pt>
                <c:pt idx="162">
                  <c:v>44609.617106481484</c:v>
                </c:pt>
                <c:pt idx="163">
                  <c:v>44609.617835648147</c:v>
                </c:pt>
                <c:pt idx="164">
                  <c:v>44609.618564814817</c:v>
                </c:pt>
                <c:pt idx="165">
                  <c:v>44609.61928240741</c:v>
                </c:pt>
                <c:pt idx="166">
                  <c:v>44609.620011574072</c:v>
                </c:pt>
                <c:pt idx="167">
                  <c:v>44609.620740740742</c:v>
                </c:pt>
                <c:pt idx="168">
                  <c:v>44609.621458333335</c:v>
                </c:pt>
                <c:pt idx="169">
                  <c:v>44609.622187499997</c:v>
                </c:pt>
                <c:pt idx="170">
                  <c:v>44609.622916666667</c:v>
                </c:pt>
                <c:pt idx="171">
                  <c:v>44609.623645833337</c:v>
                </c:pt>
                <c:pt idx="172">
                  <c:v>44609.624363425923</c:v>
                </c:pt>
                <c:pt idx="173">
                  <c:v>44609.625092592592</c:v>
                </c:pt>
                <c:pt idx="174">
                  <c:v>44609.625821759262</c:v>
                </c:pt>
                <c:pt idx="175">
                  <c:v>44609.626539351855</c:v>
                </c:pt>
                <c:pt idx="176">
                  <c:v>44609.627268518518</c:v>
                </c:pt>
                <c:pt idx="177">
                  <c:v>44609.627997685187</c:v>
                </c:pt>
                <c:pt idx="178">
                  <c:v>44609.62872685185</c:v>
                </c:pt>
                <c:pt idx="179">
                  <c:v>44609.629444444443</c:v>
                </c:pt>
                <c:pt idx="180">
                  <c:v>44609.630173611113</c:v>
                </c:pt>
                <c:pt idx="181">
                  <c:v>44609.630902777775</c:v>
                </c:pt>
                <c:pt idx="182">
                  <c:v>44609.631620370368</c:v>
                </c:pt>
                <c:pt idx="183">
                  <c:v>44609.632349537038</c:v>
                </c:pt>
                <c:pt idx="184">
                  <c:v>44609.633125</c:v>
                </c:pt>
                <c:pt idx="185">
                  <c:v>44609.63385416667</c:v>
                </c:pt>
                <c:pt idx="186">
                  <c:v>44609.634571759256</c:v>
                </c:pt>
                <c:pt idx="187">
                  <c:v>44609.635300925926</c:v>
                </c:pt>
                <c:pt idx="188">
                  <c:v>44609.636030092595</c:v>
                </c:pt>
                <c:pt idx="189">
                  <c:v>44609.636747685188</c:v>
                </c:pt>
                <c:pt idx="190">
                  <c:v>44609.637476851851</c:v>
                </c:pt>
                <c:pt idx="191">
                  <c:v>44609.638206018521</c:v>
                </c:pt>
                <c:pt idx="192">
                  <c:v>44609.638935185183</c:v>
                </c:pt>
                <c:pt idx="193">
                  <c:v>44609.639652777776</c:v>
                </c:pt>
                <c:pt idx="194">
                  <c:v>44609.640381944446</c:v>
                </c:pt>
                <c:pt idx="195">
                  <c:v>44609.641157407408</c:v>
                </c:pt>
                <c:pt idx="196">
                  <c:v>44609.641886574071</c:v>
                </c:pt>
                <c:pt idx="197">
                  <c:v>44609.642604166664</c:v>
                </c:pt>
                <c:pt idx="198">
                  <c:v>44609.643333333333</c:v>
                </c:pt>
                <c:pt idx="199">
                  <c:v>44609.644062500003</c:v>
                </c:pt>
                <c:pt idx="200">
                  <c:v>44609.644780092596</c:v>
                </c:pt>
                <c:pt idx="201">
                  <c:v>44609.645555555559</c:v>
                </c:pt>
                <c:pt idx="202">
                  <c:v>44609.646284722221</c:v>
                </c:pt>
                <c:pt idx="203">
                  <c:v>44609.647013888891</c:v>
                </c:pt>
                <c:pt idx="204">
                  <c:v>44609.647731481484</c:v>
                </c:pt>
                <c:pt idx="205">
                  <c:v>44609.648460648146</c:v>
                </c:pt>
                <c:pt idx="206">
                  <c:v>44609.649189814816</c:v>
                </c:pt>
                <c:pt idx="207">
                  <c:v>44609.649907407409</c:v>
                </c:pt>
                <c:pt idx="208">
                  <c:v>44609.650636574072</c:v>
                </c:pt>
                <c:pt idx="209">
                  <c:v>44609.651365740741</c:v>
                </c:pt>
                <c:pt idx="210">
                  <c:v>44609.652083333334</c:v>
                </c:pt>
                <c:pt idx="211">
                  <c:v>44609.652812499997</c:v>
                </c:pt>
                <c:pt idx="212">
                  <c:v>44609.653587962966</c:v>
                </c:pt>
                <c:pt idx="213">
                  <c:v>44609.654317129629</c:v>
                </c:pt>
                <c:pt idx="214">
                  <c:v>44609.655046296299</c:v>
                </c:pt>
                <c:pt idx="215">
                  <c:v>44609.655763888892</c:v>
                </c:pt>
                <c:pt idx="216">
                  <c:v>44609.656493055554</c:v>
                </c:pt>
                <c:pt idx="217">
                  <c:v>44609.657222222224</c:v>
                </c:pt>
                <c:pt idx="218">
                  <c:v>44609.657939814817</c:v>
                </c:pt>
                <c:pt idx="219">
                  <c:v>44609.658668981479</c:v>
                </c:pt>
                <c:pt idx="220">
                  <c:v>44609.659398148149</c:v>
                </c:pt>
                <c:pt idx="221">
                  <c:v>44609.660115740742</c:v>
                </c:pt>
                <c:pt idx="222">
                  <c:v>44609.660844907405</c:v>
                </c:pt>
                <c:pt idx="223">
                  <c:v>44609.661574074074</c:v>
                </c:pt>
                <c:pt idx="224">
                  <c:v>44609.662291666667</c:v>
                </c:pt>
                <c:pt idx="225">
                  <c:v>44609.66302083333</c:v>
                </c:pt>
                <c:pt idx="226">
                  <c:v>44609.66375</c:v>
                </c:pt>
                <c:pt idx="227">
                  <c:v>44609.664467592593</c:v>
                </c:pt>
                <c:pt idx="228">
                  <c:v>44609.665196759262</c:v>
                </c:pt>
                <c:pt idx="229">
                  <c:v>44609.665925925925</c:v>
                </c:pt>
                <c:pt idx="230">
                  <c:v>44609.666643518518</c:v>
                </c:pt>
                <c:pt idx="231">
                  <c:v>44609.667372685188</c:v>
                </c:pt>
                <c:pt idx="232">
                  <c:v>44609.66810185185</c:v>
                </c:pt>
                <c:pt idx="233">
                  <c:v>44609.668819444443</c:v>
                </c:pt>
                <c:pt idx="234">
                  <c:v>44609.669548611113</c:v>
                </c:pt>
                <c:pt idx="235">
                  <c:v>44609.670277777775</c:v>
                </c:pt>
                <c:pt idx="236">
                  <c:v>44609.670995370368</c:v>
                </c:pt>
                <c:pt idx="237">
                  <c:v>44609.671724537038</c:v>
                </c:pt>
                <c:pt idx="238">
                  <c:v>44609.672500000001</c:v>
                </c:pt>
                <c:pt idx="239">
                  <c:v>44609.673229166663</c:v>
                </c:pt>
                <c:pt idx="240">
                  <c:v>44609.673946759256</c:v>
                </c:pt>
                <c:pt idx="241">
                  <c:v>44609.674675925926</c:v>
                </c:pt>
                <c:pt idx="242">
                  <c:v>44609.675405092596</c:v>
                </c:pt>
                <c:pt idx="243">
                  <c:v>44609.676122685189</c:v>
                </c:pt>
                <c:pt idx="244">
                  <c:v>44609.676851851851</c:v>
                </c:pt>
                <c:pt idx="245">
                  <c:v>44609.677581018521</c:v>
                </c:pt>
                <c:pt idx="246">
                  <c:v>44609.678298611114</c:v>
                </c:pt>
                <c:pt idx="247">
                  <c:v>44609.679027777776</c:v>
                </c:pt>
                <c:pt idx="248">
                  <c:v>44609.679756944446</c:v>
                </c:pt>
                <c:pt idx="249">
                  <c:v>44609.680474537039</c:v>
                </c:pt>
                <c:pt idx="250">
                  <c:v>44609.681203703702</c:v>
                </c:pt>
                <c:pt idx="251">
                  <c:v>44609.681932870371</c:v>
                </c:pt>
                <c:pt idx="252">
                  <c:v>44609.682650462964</c:v>
                </c:pt>
                <c:pt idx="253">
                  <c:v>44609.683379629627</c:v>
                </c:pt>
                <c:pt idx="254">
                  <c:v>44609.684155092589</c:v>
                </c:pt>
                <c:pt idx="255">
                  <c:v>44609.684884259259</c:v>
                </c:pt>
                <c:pt idx="256">
                  <c:v>44609.685601851852</c:v>
                </c:pt>
                <c:pt idx="257">
                  <c:v>44609.686331018522</c:v>
                </c:pt>
                <c:pt idx="258">
                  <c:v>44609.687060185184</c:v>
                </c:pt>
                <c:pt idx="259">
                  <c:v>44609.687777777777</c:v>
                </c:pt>
                <c:pt idx="260">
                  <c:v>44609.688506944447</c:v>
                </c:pt>
                <c:pt idx="261">
                  <c:v>44609.689236111109</c:v>
                </c:pt>
                <c:pt idx="262">
                  <c:v>44609.689953703702</c:v>
                </c:pt>
                <c:pt idx="263">
                  <c:v>44609.690682870372</c:v>
                </c:pt>
                <c:pt idx="264">
                  <c:v>44609.691412037035</c:v>
                </c:pt>
                <c:pt idx="265">
                  <c:v>44609.692187499997</c:v>
                </c:pt>
                <c:pt idx="266">
                  <c:v>44609.69290509259</c:v>
                </c:pt>
                <c:pt idx="267">
                  <c:v>44609.69363425926</c:v>
                </c:pt>
                <c:pt idx="268">
                  <c:v>44609.694363425922</c:v>
                </c:pt>
                <c:pt idx="269">
                  <c:v>44609.695081018515</c:v>
                </c:pt>
                <c:pt idx="270">
                  <c:v>44609.695810185185</c:v>
                </c:pt>
                <c:pt idx="271">
                  <c:v>44609.696539351855</c:v>
                </c:pt>
                <c:pt idx="272">
                  <c:v>44609.697256944448</c:v>
                </c:pt>
                <c:pt idx="273">
                  <c:v>44609.69798611111</c:v>
                </c:pt>
                <c:pt idx="274">
                  <c:v>44609.69871527778</c:v>
                </c:pt>
                <c:pt idx="275">
                  <c:v>44609.699432870373</c:v>
                </c:pt>
                <c:pt idx="276">
                  <c:v>44609.700162037036</c:v>
                </c:pt>
                <c:pt idx="277">
                  <c:v>44609.700891203705</c:v>
                </c:pt>
                <c:pt idx="278">
                  <c:v>44609.701608796298</c:v>
                </c:pt>
                <c:pt idx="279">
                  <c:v>44609.702337962961</c:v>
                </c:pt>
                <c:pt idx="280">
                  <c:v>44609.703067129631</c:v>
                </c:pt>
                <c:pt idx="281">
                  <c:v>44609.703842592593</c:v>
                </c:pt>
                <c:pt idx="282">
                  <c:v>44609.704560185186</c:v>
                </c:pt>
                <c:pt idx="283">
                  <c:v>44609.705289351848</c:v>
                </c:pt>
                <c:pt idx="284">
                  <c:v>44609.706018518518</c:v>
                </c:pt>
                <c:pt idx="285">
                  <c:v>44609.706736111111</c:v>
                </c:pt>
                <c:pt idx="286">
                  <c:v>44609.707465277781</c:v>
                </c:pt>
                <c:pt idx="287">
                  <c:v>44609.708182870374</c:v>
                </c:pt>
                <c:pt idx="288">
                  <c:v>44609.708912037036</c:v>
                </c:pt>
                <c:pt idx="289">
                  <c:v>44609.709641203706</c:v>
                </c:pt>
                <c:pt idx="290">
                  <c:v>44609.710358796299</c:v>
                </c:pt>
                <c:pt idx="291">
                  <c:v>44609.711087962962</c:v>
                </c:pt>
                <c:pt idx="292">
                  <c:v>44609.711817129632</c:v>
                </c:pt>
                <c:pt idx="293">
                  <c:v>44609.712534722225</c:v>
                </c:pt>
                <c:pt idx="294">
                  <c:v>44609.713263888887</c:v>
                </c:pt>
                <c:pt idx="295">
                  <c:v>44609.713993055557</c:v>
                </c:pt>
                <c:pt idx="296">
                  <c:v>44609.71471064815</c:v>
                </c:pt>
                <c:pt idx="297">
                  <c:v>44609.715439814812</c:v>
                </c:pt>
                <c:pt idx="298">
                  <c:v>44609.716168981482</c:v>
                </c:pt>
                <c:pt idx="299">
                  <c:v>44609.716886574075</c:v>
                </c:pt>
                <c:pt idx="300">
                  <c:v>44609.717615740738</c:v>
                </c:pt>
                <c:pt idx="301">
                  <c:v>44609.718344907407</c:v>
                </c:pt>
                <c:pt idx="302">
                  <c:v>44609.7190625</c:v>
                </c:pt>
                <c:pt idx="303">
                  <c:v>44609.71979166667</c:v>
                </c:pt>
                <c:pt idx="304">
                  <c:v>44609.720520833333</c:v>
                </c:pt>
                <c:pt idx="305">
                  <c:v>44609.721238425926</c:v>
                </c:pt>
                <c:pt idx="306">
                  <c:v>44609.721967592595</c:v>
                </c:pt>
                <c:pt idx="307">
                  <c:v>44609.722743055558</c:v>
                </c:pt>
                <c:pt idx="308">
                  <c:v>44609.72347222222</c:v>
                </c:pt>
                <c:pt idx="309">
                  <c:v>44609.724189814813</c:v>
                </c:pt>
                <c:pt idx="310">
                  <c:v>44609.724918981483</c:v>
                </c:pt>
                <c:pt idx="311">
                  <c:v>44609.725648148145</c:v>
                </c:pt>
                <c:pt idx="312">
                  <c:v>44609.726377314815</c:v>
                </c:pt>
                <c:pt idx="313">
                  <c:v>44609.727152777778</c:v>
                </c:pt>
                <c:pt idx="314">
                  <c:v>44609.727870370371</c:v>
                </c:pt>
                <c:pt idx="315">
                  <c:v>44609.72859953704</c:v>
                </c:pt>
                <c:pt idx="316">
                  <c:v>44609.729328703703</c:v>
                </c:pt>
                <c:pt idx="317">
                  <c:v>44609.730046296296</c:v>
                </c:pt>
                <c:pt idx="318">
                  <c:v>44609.730775462966</c:v>
                </c:pt>
                <c:pt idx="319">
                  <c:v>44609.731504629628</c:v>
                </c:pt>
                <c:pt idx="320">
                  <c:v>44609.732222222221</c:v>
                </c:pt>
                <c:pt idx="321">
                  <c:v>44609.732951388891</c:v>
                </c:pt>
                <c:pt idx="322">
                  <c:v>44609.733680555553</c:v>
                </c:pt>
                <c:pt idx="323">
                  <c:v>44609.734398148146</c:v>
                </c:pt>
                <c:pt idx="324">
                  <c:v>44609.735127314816</c:v>
                </c:pt>
                <c:pt idx="325">
                  <c:v>44609.735856481479</c:v>
                </c:pt>
                <c:pt idx="326">
                  <c:v>44609.736574074072</c:v>
                </c:pt>
                <c:pt idx="327">
                  <c:v>44609.737303240741</c:v>
                </c:pt>
                <c:pt idx="328">
                  <c:v>44609.738032407404</c:v>
                </c:pt>
                <c:pt idx="329">
                  <c:v>44609.738761574074</c:v>
                </c:pt>
                <c:pt idx="330">
                  <c:v>44609.739479166667</c:v>
                </c:pt>
                <c:pt idx="331">
                  <c:v>44609.740208333336</c:v>
                </c:pt>
                <c:pt idx="332">
                  <c:v>44609.740937499999</c:v>
                </c:pt>
                <c:pt idx="333">
                  <c:v>44609.741655092592</c:v>
                </c:pt>
                <c:pt idx="334">
                  <c:v>44609.742384259262</c:v>
                </c:pt>
                <c:pt idx="335">
                  <c:v>44609.743113425924</c:v>
                </c:pt>
                <c:pt idx="336">
                  <c:v>44609.743831018517</c:v>
                </c:pt>
                <c:pt idx="337">
                  <c:v>44609.744560185187</c:v>
                </c:pt>
                <c:pt idx="338">
                  <c:v>44609.745289351849</c:v>
                </c:pt>
                <c:pt idx="339">
                  <c:v>44609.746006944442</c:v>
                </c:pt>
                <c:pt idx="340">
                  <c:v>44609.746736111112</c:v>
                </c:pt>
                <c:pt idx="341">
                  <c:v>44609.747465277775</c:v>
                </c:pt>
                <c:pt idx="342">
                  <c:v>44609.748182870368</c:v>
                </c:pt>
                <c:pt idx="343">
                  <c:v>44609.748912037037</c:v>
                </c:pt>
                <c:pt idx="344">
                  <c:v>44609.7496875</c:v>
                </c:pt>
                <c:pt idx="345">
                  <c:v>44609.750416666669</c:v>
                </c:pt>
                <c:pt idx="346">
                  <c:v>44609.751145833332</c:v>
                </c:pt>
                <c:pt idx="347">
                  <c:v>44609.751863425925</c:v>
                </c:pt>
                <c:pt idx="348">
                  <c:v>44609.752592592595</c:v>
                </c:pt>
                <c:pt idx="349">
                  <c:v>44609.753321759257</c:v>
                </c:pt>
                <c:pt idx="350">
                  <c:v>44609.75403935185</c:v>
                </c:pt>
                <c:pt idx="351">
                  <c:v>44609.75476851852</c:v>
                </c:pt>
                <c:pt idx="352">
                  <c:v>44609.755497685182</c:v>
                </c:pt>
                <c:pt idx="353">
                  <c:v>44609.756226851852</c:v>
                </c:pt>
                <c:pt idx="354">
                  <c:v>44609.756944444445</c:v>
                </c:pt>
                <c:pt idx="355">
                  <c:v>44609.757673611108</c:v>
                </c:pt>
                <c:pt idx="356">
                  <c:v>44609.758402777778</c:v>
                </c:pt>
                <c:pt idx="357">
                  <c:v>44609.759120370371</c:v>
                </c:pt>
                <c:pt idx="358">
                  <c:v>44609.75984953704</c:v>
                </c:pt>
                <c:pt idx="359">
                  <c:v>44609.760578703703</c:v>
                </c:pt>
                <c:pt idx="360">
                  <c:v>44609.761296296296</c:v>
                </c:pt>
                <c:pt idx="361">
                  <c:v>44609.762025462966</c:v>
                </c:pt>
                <c:pt idx="362">
                  <c:v>44609.762754629628</c:v>
                </c:pt>
                <c:pt idx="363">
                  <c:v>44609.763472222221</c:v>
                </c:pt>
                <c:pt idx="364">
                  <c:v>44609.764201388891</c:v>
                </c:pt>
                <c:pt idx="365">
                  <c:v>44609.764930555553</c:v>
                </c:pt>
                <c:pt idx="366">
                  <c:v>44609.765648148146</c:v>
                </c:pt>
                <c:pt idx="367">
                  <c:v>44609.766377314816</c:v>
                </c:pt>
                <c:pt idx="368">
                  <c:v>44609.767106481479</c:v>
                </c:pt>
                <c:pt idx="369">
                  <c:v>44609.767824074072</c:v>
                </c:pt>
                <c:pt idx="370">
                  <c:v>44609.768553240741</c:v>
                </c:pt>
                <c:pt idx="371">
                  <c:v>44609.769282407404</c:v>
                </c:pt>
                <c:pt idx="372">
                  <c:v>44609.77</c:v>
                </c:pt>
                <c:pt idx="373">
                  <c:v>44609.770729166667</c:v>
                </c:pt>
                <c:pt idx="374">
                  <c:v>44609.771458333336</c:v>
                </c:pt>
                <c:pt idx="375">
                  <c:v>44609.772233796299</c:v>
                </c:pt>
                <c:pt idx="376">
                  <c:v>44609.772951388892</c:v>
                </c:pt>
                <c:pt idx="377">
                  <c:v>44609.773680555554</c:v>
                </c:pt>
                <c:pt idx="378">
                  <c:v>44609.774409722224</c:v>
                </c:pt>
                <c:pt idx="379">
                  <c:v>44609.775127314817</c:v>
                </c:pt>
                <c:pt idx="380">
                  <c:v>44609.775856481479</c:v>
                </c:pt>
                <c:pt idx="381">
                  <c:v>44609.776574074072</c:v>
                </c:pt>
                <c:pt idx="382">
                  <c:v>44609.777303240742</c:v>
                </c:pt>
                <c:pt idx="383">
                  <c:v>44609.778032407405</c:v>
                </c:pt>
                <c:pt idx="384">
                  <c:v>44609.778761574074</c:v>
                </c:pt>
                <c:pt idx="385">
                  <c:v>44609.77952546296</c:v>
                </c:pt>
                <c:pt idx="386">
                  <c:v>44609.78025462963</c:v>
                </c:pt>
                <c:pt idx="387">
                  <c:v>44609.780972222223</c:v>
                </c:pt>
                <c:pt idx="388">
                  <c:v>44609.781701388885</c:v>
                </c:pt>
                <c:pt idx="389">
                  <c:v>44609.782430555555</c:v>
                </c:pt>
                <c:pt idx="390">
                  <c:v>44609.783159722225</c:v>
                </c:pt>
                <c:pt idx="391">
                  <c:v>44609.783888888887</c:v>
                </c:pt>
                <c:pt idx="392">
                  <c:v>44609.78460648148</c:v>
                </c:pt>
                <c:pt idx="393">
                  <c:v>44609.78533564815</c:v>
                </c:pt>
                <c:pt idx="394">
                  <c:v>44609.786064814813</c:v>
                </c:pt>
                <c:pt idx="395">
                  <c:v>44609.786782407406</c:v>
                </c:pt>
                <c:pt idx="396">
                  <c:v>44609.787511574075</c:v>
                </c:pt>
                <c:pt idx="397">
                  <c:v>44609.788240740738</c:v>
                </c:pt>
                <c:pt idx="398">
                  <c:v>44609.788969907408</c:v>
                </c:pt>
                <c:pt idx="399">
                  <c:v>44609.789699074077</c:v>
                </c:pt>
                <c:pt idx="400">
                  <c:v>44609.790439814817</c:v>
                </c:pt>
                <c:pt idx="401">
                  <c:v>44609.79115740741</c:v>
                </c:pt>
                <c:pt idx="402">
                  <c:v>44609.791886574072</c:v>
                </c:pt>
                <c:pt idx="403">
                  <c:v>44609.792615740742</c:v>
                </c:pt>
                <c:pt idx="404">
                  <c:v>44609.793333333335</c:v>
                </c:pt>
                <c:pt idx="405">
                  <c:v>44609.794074074074</c:v>
                </c:pt>
                <c:pt idx="406">
                  <c:v>44609.794791666667</c:v>
                </c:pt>
                <c:pt idx="407">
                  <c:v>44609.795520833337</c:v>
                </c:pt>
                <c:pt idx="408">
                  <c:v>44609.796249999999</c:v>
                </c:pt>
                <c:pt idx="409">
                  <c:v>44609.796967592592</c:v>
                </c:pt>
                <c:pt idx="410">
                  <c:v>44609.797708333332</c:v>
                </c:pt>
                <c:pt idx="411">
                  <c:v>44609.798425925925</c:v>
                </c:pt>
                <c:pt idx="412">
                  <c:v>44609.799155092594</c:v>
                </c:pt>
                <c:pt idx="413">
                  <c:v>44609.799884259257</c:v>
                </c:pt>
                <c:pt idx="414">
                  <c:v>44609.80060185185</c:v>
                </c:pt>
                <c:pt idx="415">
                  <c:v>44609.80133101852</c:v>
                </c:pt>
                <c:pt idx="416">
                  <c:v>44609.802060185182</c:v>
                </c:pt>
                <c:pt idx="417">
                  <c:v>44609.802777777775</c:v>
                </c:pt>
                <c:pt idx="418">
                  <c:v>44609.803506944445</c:v>
                </c:pt>
                <c:pt idx="419">
                  <c:v>44609.804236111115</c:v>
                </c:pt>
                <c:pt idx="420">
                  <c:v>44609.8049537037</c:v>
                </c:pt>
                <c:pt idx="421">
                  <c:v>44609.80568287037</c:v>
                </c:pt>
                <c:pt idx="422">
                  <c:v>44609.80641203704</c:v>
                </c:pt>
                <c:pt idx="423">
                  <c:v>44609.807129629633</c:v>
                </c:pt>
                <c:pt idx="424">
                  <c:v>44609.807858796295</c:v>
                </c:pt>
                <c:pt idx="425">
                  <c:v>44609.808587962965</c:v>
                </c:pt>
                <c:pt idx="426">
                  <c:v>44609.809305555558</c:v>
                </c:pt>
                <c:pt idx="427">
                  <c:v>44609.810034722221</c:v>
                </c:pt>
                <c:pt idx="428">
                  <c:v>44609.810763888891</c:v>
                </c:pt>
                <c:pt idx="429">
                  <c:v>44609.811481481483</c:v>
                </c:pt>
                <c:pt idx="430">
                  <c:v>44609.812210648146</c:v>
                </c:pt>
                <c:pt idx="431">
                  <c:v>44609.812939814816</c:v>
                </c:pt>
                <c:pt idx="432">
                  <c:v>44609.813657407409</c:v>
                </c:pt>
                <c:pt idx="433">
                  <c:v>44609.814386574071</c:v>
                </c:pt>
                <c:pt idx="434">
                  <c:v>44609.815115740741</c:v>
                </c:pt>
                <c:pt idx="435">
                  <c:v>44609.815844907411</c:v>
                </c:pt>
                <c:pt idx="436">
                  <c:v>44609.816562499997</c:v>
                </c:pt>
                <c:pt idx="437">
                  <c:v>44609.817291666666</c:v>
                </c:pt>
                <c:pt idx="438">
                  <c:v>44609.818020833336</c:v>
                </c:pt>
                <c:pt idx="439">
                  <c:v>44609.818738425929</c:v>
                </c:pt>
                <c:pt idx="440">
                  <c:v>44609.819467592592</c:v>
                </c:pt>
                <c:pt idx="441">
                  <c:v>44609.820196759261</c:v>
                </c:pt>
                <c:pt idx="442">
                  <c:v>44609.820914351854</c:v>
                </c:pt>
                <c:pt idx="443">
                  <c:v>44609.821643518517</c:v>
                </c:pt>
                <c:pt idx="444">
                  <c:v>44609.822372685187</c:v>
                </c:pt>
                <c:pt idx="445">
                  <c:v>44609.82309027778</c:v>
                </c:pt>
                <c:pt idx="446">
                  <c:v>44609.823819444442</c:v>
                </c:pt>
                <c:pt idx="447">
                  <c:v>44609.824548611112</c:v>
                </c:pt>
                <c:pt idx="448">
                  <c:v>44609.825266203705</c:v>
                </c:pt>
                <c:pt idx="449">
                  <c:v>44609.825995370367</c:v>
                </c:pt>
                <c:pt idx="450">
                  <c:v>44609.826724537037</c:v>
                </c:pt>
                <c:pt idx="451">
                  <c:v>44609.82744212963</c:v>
                </c:pt>
                <c:pt idx="452">
                  <c:v>44609.8281712963</c:v>
                </c:pt>
                <c:pt idx="453">
                  <c:v>44609.828900462962</c:v>
                </c:pt>
                <c:pt idx="454">
                  <c:v>44609.829618055555</c:v>
                </c:pt>
                <c:pt idx="455">
                  <c:v>44609.830347222225</c:v>
                </c:pt>
                <c:pt idx="456">
                  <c:v>44609.831076388888</c:v>
                </c:pt>
                <c:pt idx="457">
                  <c:v>44609.831805555557</c:v>
                </c:pt>
                <c:pt idx="458">
                  <c:v>44609.83252314815</c:v>
                </c:pt>
                <c:pt idx="459">
                  <c:v>44609.833252314813</c:v>
                </c:pt>
                <c:pt idx="460">
                  <c:v>44609.833981481483</c:v>
                </c:pt>
                <c:pt idx="461">
                  <c:v>44609.834699074076</c:v>
                </c:pt>
                <c:pt idx="462">
                  <c:v>44609.835428240738</c:v>
                </c:pt>
                <c:pt idx="463">
                  <c:v>44609.836157407408</c:v>
                </c:pt>
                <c:pt idx="464">
                  <c:v>44609.836875000001</c:v>
                </c:pt>
                <c:pt idx="465">
                  <c:v>44609.837604166663</c:v>
                </c:pt>
                <c:pt idx="466">
                  <c:v>44609.838333333333</c:v>
                </c:pt>
                <c:pt idx="467">
                  <c:v>44609.839050925926</c:v>
                </c:pt>
                <c:pt idx="468">
                  <c:v>44609.839780092596</c:v>
                </c:pt>
                <c:pt idx="469">
                  <c:v>44609.840509259258</c:v>
                </c:pt>
                <c:pt idx="470">
                  <c:v>44609.841226851851</c:v>
                </c:pt>
                <c:pt idx="471">
                  <c:v>44609.842002314814</c:v>
                </c:pt>
                <c:pt idx="472">
                  <c:v>44609.842731481483</c:v>
                </c:pt>
                <c:pt idx="473">
                  <c:v>44609.843460648146</c:v>
                </c:pt>
                <c:pt idx="474">
                  <c:v>44609.844178240739</c:v>
                </c:pt>
                <c:pt idx="475">
                  <c:v>44609.844907407409</c:v>
                </c:pt>
                <c:pt idx="476">
                  <c:v>44609.845636574071</c:v>
                </c:pt>
                <c:pt idx="477">
                  <c:v>44609.846365740741</c:v>
                </c:pt>
                <c:pt idx="478">
                  <c:v>44609.847083333334</c:v>
                </c:pt>
                <c:pt idx="479">
                  <c:v>44609.847812499997</c:v>
                </c:pt>
                <c:pt idx="480">
                  <c:v>44609.848541666666</c:v>
                </c:pt>
                <c:pt idx="481">
                  <c:v>44609.849259259259</c:v>
                </c:pt>
                <c:pt idx="482">
                  <c:v>44609.849988425929</c:v>
                </c:pt>
                <c:pt idx="483">
                  <c:v>44609.850717592592</c:v>
                </c:pt>
                <c:pt idx="484">
                  <c:v>44609.851435185185</c:v>
                </c:pt>
                <c:pt idx="485">
                  <c:v>44609.852164351854</c:v>
                </c:pt>
                <c:pt idx="486">
                  <c:v>44609.852893518517</c:v>
                </c:pt>
                <c:pt idx="487">
                  <c:v>44609.85361111111</c:v>
                </c:pt>
                <c:pt idx="488">
                  <c:v>44609.85434027778</c:v>
                </c:pt>
                <c:pt idx="489">
                  <c:v>44609.855069444442</c:v>
                </c:pt>
                <c:pt idx="490">
                  <c:v>44609.855787037035</c:v>
                </c:pt>
                <c:pt idx="491">
                  <c:v>44609.856516203705</c:v>
                </c:pt>
                <c:pt idx="492">
                  <c:v>44609.857245370367</c:v>
                </c:pt>
                <c:pt idx="493">
                  <c:v>44609.85796296296</c:v>
                </c:pt>
                <c:pt idx="494">
                  <c:v>44609.85869212963</c:v>
                </c:pt>
                <c:pt idx="495">
                  <c:v>44609.8594212963</c:v>
                </c:pt>
                <c:pt idx="496">
                  <c:v>44609.860138888886</c:v>
                </c:pt>
                <c:pt idx="497">
                  <c:v>44609.860868055555</c:v>
                </c:pt>
                <c:pt idx="498">
                  <c:v>44609.861597222225</c:v>
                </c:pt>
                <c:pt idx="499">
                  <c:v>44609.862314814818</c:v>
                </c:pt>
                <c:pt idx="500">
                  <c:v>44609.863043981481</c:v>
                </c:pt>
                <c:pt idx="501">
                  <c:v>44609.86377314815</c:v>
                </c:pt>
                <c:pt idx="502">
                  <c:v>44609.864490740743</c:v>
                </c:pt>
                <c:pt idx="503">
                  <c:v>44609.865219907406</c:v>
                </c:pt>
                <c:pt idx="504">
                  <c:v>44609.865949074076</c:v>
                </c:pt>
                <c:pt idx="505">
                  <c:v>44609.866678240738</c:v>
                </c:pt>
                <c:pt idx="506">
                  <c:v>44609.867395833331</c:v>
                </c:pt>
                <c:pt idx="507">
                  <c:v>44609.868125000001</c:v>
                </c:pt>
                <c:pt idx="508">
                  <c:v>44609.868854166663</c:v>
                </c:pt>
                <c:pt idx="509">
                  <c:v>44609.869571759256</c:v>
                </c:pt>
                <c:pt idx="510">
                  <c:v>44609.870300925926</c:v>
                </c:pt>
                <c:pt idx="511">
                  <c:v>44609.871030092596</c:v>
                </c:pt>
                <c:pt idx="512">
                  <c:v>44609.871747685182</c:v>
                </c:pt>
                <c:pt idx="513">
                  <c:v>44609.872476851851</c:v>
                </c:pt>
                <c:pt idx="514">
                  <c:v>44609.873206018521</c:v>
                </c:pt>
                <c:pt idx="515">
                  <c:v>44609.873923611114</c:v>
                </c:pt>
                <c:pt idx="516">
                  <c:v>44609.874652777777</c:v>
                </c:pt>
                <c:pt idx="517">
                  <c:v>44609.875439814816</c:v>
                </c:pt>
                <c:pt idx="518">
                  <c:v>44609.876157407409</c:v>
                </c:pt>
                <c:pt idx="519">
                  <c:v>44609.876886574071</c:v>
                </c:pt>
                <c:pt idx="520">
                  <c:v>44609.877615740741</c:v>
                </c:pt>
                <c:pt idx="521">
                  <c:v>44609.878344907411</c:v>
                </c:pt>
                <c:pt idx="522">
                  <c:v>44609.879062499997</c:v>
                </c:pt>
                <c:pt idx="523">
                  <c:v>44609.879791666666</c:v>
                </c:pt>
                <c:pt idx="524">
                  <c:v>44609.880520833336</c:v>
                </c:pt>
                <c:pt idx="525">
                  <c:v>44609.881238425929</c:v>
                </c:pt>
                <c:pt idx="526">
                  <c:v>44609.881967592592</c:v>
                </c:pt>
                <c:pt idx="527">
                  <c:v>44609.882696759261</c:v>
                </c:pt>
                <c:pt idx="528">
                  <c:v>44609.883425925924</c:v>
                </c:pt>
                <c:pt idx="529">
                  <c:v>44609.884143518517</c:v>
                </c:pt>
                <c:pt idx="530">
                  <c:v>44609.884872685187</c:v>
                </c:pt>
                <c:pt idx="531">
                  <c:v>44609.885601851849</c:v>
                </c:pt>
                <c:pt idx="532">
                  <c:v>44609.886331018519</c:v>
                </c:pt>
                <c:pt idx="533">
                  <c:v>44609.887048611112</c:v>
                </c:pt>
                <c:pt idx="534">
                  <c:v>44609.887777777774</c:v>
                </c:pt>
                <c:pt idx="535">
                  <c:v>44609.888506944444</c:v>
                </c:pt>
                <c:pt idx="536">
                  <c:v>44609.889224537037</c:v>
                </c:pt>
                <c:pt idx="537">
                  <c:v>44609.889953703707</c:v>
                </c:pt>
                <c:pt idx="538">
                  <c:v>44609.890740740739</c:v>
                </c:pt>
                <c:pt idx="539">
                  <c:v>44609.891458333332</c:v>
                </c:pt>
                <c:pt idx="540">
                  <c:v>44609.892187500001</c:v>
                </c:pt>
                <c:pt idx="541">
                  <c:v>44609.892916666664</c:v>
                </c:pt>
                <c:pt idx="542">
                  <c:v>44609.893645833334</c:v>
                </c:pt>
                <c:pt idx="543">
                  <c:v>44609.894363425927</c:v>
                </c:pt>
                <c:pt idx="544">
                  <c:v>44609.895092592589</c:v>
                </c:pt>
                <c:pt idx="545">
                  <c:v>44609.895821759259</c:v>
                </c:pt>
                <c:pt idx="546">
                  <c:v>44609.896550925929</c:v>
                </c:pt>
                <c:pt idx="547">
                  <c:v>44609.897268518522</c:v>
                </c:pt>
                <c:pt idx="548">
                  <c:v>44609.897997685184</c:v>
                </c:pt>
                <c:pt idx="549">
                  <c:v>44609.898726851854</c:v>
                </c:pt>
                <c:pt idx="550">
                  <c:v>44609.899444444447</c:v>
                </c:pt>
                <c:pt idx="551">
                  <c:v>44609.900173611109</c:v>
                </c:pt>
                <c:pt idx="552">
                  <c:v>44609.900902777779</c:v>
                </c:pt>
                <c:pt idx="553">
                  <c:v>44609.901620370372</c:v>
                </c:pt>
                <c:pt idx="554">
                  <c:v>44609.902349537035</c:v>
                </c:pt>
                <c:pt idx="555">
                  <c:v>44609.903078703705</c:v>
                </c:pt>
                <c:pt idx="556">
                  <c:v>44609.903807870367</c:v>
                </c:pt>
                <c:pt idx="557">
                  <c:v>44609.90452546296</c:v>
                </c:pt>
                <c:pt idx="558">
                  <c:v>44609.90525462963</c:v>
                </c:pt>
                <c:pt idx="559">
                  <c:v>44609.906030092592</c:v>
                </c:pt>
                <c:pt idx="560">
                  <c:v>44609.906759259262</c:v>
                </c:pt>
                <c:pt idx="561">
                  <c:v>44609.907476851855</c:v>
                </c:pt>
                <c:pt idx="562">
                  <c:v>44609.908206018517</c:v>
                </c:pt>
                <c:pt idx="563">
                  <c:v>44609.908935185187</c:v>
                </c:pt>
                <c:pt idx="564">
                  <c:v>44609.90965277778</c:v>
                </c:pt>
                <c:pt idx="565">
                  <c:v>44609.910428240742</c:v>
                </c:pt>
                <c:pt idx="566">
                  <c:v>44609.911157407405</c:v>
                </c:pt>
                <c:pt idx="567">
                  <c:v>44609.911874999998</c:v>
                </c:pt>
                <c:pt idx="568">
                  <c:v>44609.912604166668</c:v>
                </c:pt>
                <c:pt idx="569">
                  <c:v>44609.91333333333</c:v>
                </c:pt>
                <c:pt idx="570">
                  <c:v>44609.914050925923</c:v>
                </c:pt>
                <c:pt idx="571">
                  <c:v>44609.914826388886</c:v>
                </c:pt>
                <c:pt idx="572">
                  <c:v>44609.915555555555</c:v>
                </c:pt>
                <c:pt idx="573">
                  <c:v>44609.916273148148</c:v>
                </c:pt>
                <c:pt idx="574">
                  <c:v>44609.917002314818</c:v>
                </c:pt>
                <c:pt idx="575">
                  <c:v>44609.917731481481</c:v>
                </c:pt>
                <c:pt idx="576">
                  <c:v>44609.918449074074</c:v>
                </c:pt>
                <c:pt idx="577">
                  <c:v>44609.919178240743</c:v>
                </c:pt>
                <c:pt idx="578">
                  <c:v>44609.919907407406</c:v>
                </c:pt>
                <c:pt idx="579">
                  <c:v>44609.920624999999</c:v>
                </c:pt>
                <c:pt idx="580">
                  <c:v>44609.921354166669</c:v>
                </c:pt>
                <c:pt idx="581">
                  <c:v>44609.922083333331</c:v>
                </c:pt>
                <c:pt idx="582">
                  <c:v>44609.922858796293</c:v>
                </c:pt>
                <c:pt idx="583">
                  <c:v>44609.923576388886</c:v>
                </c:pt>
                <c:pt idx="584">
                  <c:v>44609.924305555556</c:v>
                </c:pt>
                <c:pt idx="585">
                  <c:v>44609.925023148149</c:v>
                </c:pt>
                <c:pt idx="586">
                  <c:v>44609.925752314812</c:v>
                </c:pt>
                <c:pt idx="587">
                  <c:v>44609.926481481481</c:v>
                </c:pt>
                <c:pt idx="588">
                  <c:v>44609.927256944444</c:v>
                </c:pt>
                <c:pt idx="589">
                  <c:v>44609.927974537037</c:v>
                </c:pt>
                <c:pt idx="590">
                  <c:v>44609.928703703707</c:v>
                </c:pt>
                <c:pt idx="591">
                  <c:v>44609.929432870369</c:v>
                </c:pt>
                <c:pt idx="592">
                  <c:v>44609.930150462962</c:v>
                </c:pt>
                <c:pt idx="593">
                  <c:v>44609.930879629632</c:v>
                </c:pt>
                <c:pt idx="594">
                  <c:v>44609.931655092594</c:v>
                </c:pt>
                <c:pt idx="595">
                  <c:v>44609.932372685187</c:v>
                </c:pt>
                <c:pt idx="596">
                  <c:v>44609.93310185185</c:v>
                </c:pt>
                <c:pt idx="597">
                  <c:v>44609.933831018519</c:v>
                </c:pt>
                <c:pt idx="598">
                  <c:v>44609.934548611112</c:v>
                </c:pt>
                <c:pt idx="599">
                  <c:v>44609.935277777775</c:v>
                </c:pt>
                <c:pt idx="600">
                  <c:v>44609.936041666668</c:v>
                </c:pt>
                <c:pt idx="601">
                  <c:v>44609.93677083333</c:v>
                </c:pt>
                <c:pt idx="602">
                  <c:v>44609.9375</c:v>
                </c:pt>
                <c:pt idx="603">
                  <c:v>44609.938217592593</c:v>
                </c:pt>
                <c:pt idx="604">
                  <c:v>44609.938946759263</c:v>
                </c:pt>
                <c:pt idx="605">
                  <c:v>44609.939675925925</c:v>
                </c:pt>
                <c:pt idx="606">
                  <c:v>44609.940439814818</c:v>
                </c:pt>
                <c:pt idx="607">
                  <c:v>44609.941168981481</c:v>
                </c:pt>
                <c:pt idx="608">
                  <c:v>44609.941886574074</c:v>
                </c:pt>
                <c:pt idx="609">
                  <c:v>44609.942615740743</c:v>
                </c:pt>
                <c:pt idx="610">
                  <c:v>44609.943344907406</c:v>
                </c:pt>
                <c:pt idx="611">
                  <c:v>44609.944062499999</c:v>
                </c:pt>
                <c:pt idx="612">
                  <c:v>44609.944837962961</c:v>
                </c:pt>
                <c:pt idx="613">
                  <c:v>44609.945567129631</c:v>
                </c:pt>
                <c:pt idx="614">
                  <c:v>44609.946284722224</c:v>
                </c:pt>
                <c:pt idx="615">
                  <c:v>44609.947013888886</c:v>
                </c:pt>
                <c:pt idx="616">
                  <c:v>44609.947731481479</c:v>
                </c:pt>
                <c:pt idx="617">
                  <c:v>44609.948460648149</c:v>
                </c:pt>
                <c:pt idx="618">
                  <c:v>44609.949236111112</c:v>
                </c:pt>
                <c:pt idx="619">
                  <c:v>44609.949953703705</c:v>
                </c:pt>
                <c:pt idx="620">
                  <c:v>44609.950682870367</c:v>
                </c:pt>
                <c:pt idx="621">
                  <c:v>44609.951412037037</c:v>
                </c:pt>
                <c:pt idx="622">
                  <c:v>44609.95212962963</c:v>
                </c:pt>
                <c:pt idx="623">
                  <c:v>44609.9528587963</c:v>
                </c:pt>
                <c:pt idx="624">
                  <c:v>44609.953634259262</c:v>
                </c:pt>
                <c:pt idx="625">
                  <c:v>44609.954351851855</c:v>
                </c:pt>
                <c:pt idx="626">
                  <c:v>44609.955081018517</c:v>
                </c:pt>
                <c:pt idx="627">
                  <c:v>44609.95579861111</c:v>
                </c:pt>
                <c:pt idx="628">
                  <c:v>44609.95652777778</c:v>
                </c:pt>
                <c:pt idx="629">
                  <c:v>44609.957256944443</c:v>
                </c:pt>
                <c:pt idx="630">
                  <c:v>44609.958032407405</c:v>
                </c:pt>
                <c:pt idx="631">
                  <c:v>44609.958761574075</c:v>
                </c:pt>
                <c:pt idx="632">
                  <c:v>44609.959479166668</c:v>
                </c:pt>
                <c:pt idx="633">
                  <c:v>44609.96020833333</c:v>
                </c:pt>
                <c:pt idx="634">
                  <c:v>44609.9609375</c:v>
                </c:pt>
                <c:pt idx="635">
                  <c:v>44609.961655092593</c:v>
                </c:pt>
                <c:pt idx="636">
                  <c:v>44609.962430555555</c:v>
                </c:pt>
                <c:pt idx="637">
                  <c:v>44609.963159722225</c:v>
                </c:pt>
                <c:pt idx="638">
                  <c:v>44609.963888888888</c:v>
                </c:pt>
                <c:pt idx="639">
                  <c:v>44609.964606481481</c:v>
                </c:pt>
                <c:pt idx="640">
                  <c:v>44609.96533564815</c:v>
                </c:pt>
                <c:pt idx="641">
                  <c:v>44609.966064814813</c:v>
                </c:pt>
                <c:pt idx="642">
                  <c:v>44609.966840277775</c:v>
                </c:pt>
                <c:pt idx="643">
                  <c:v>44609.967569444445</c:v>
                </c:pt>
                <c:pt idx="644">
                  <c:v>44609.968287037038</c:v>
                </c:pt>
                <c:pt idx="645">
                  <c:v>44609.9690162037</c:v>
                </c:pt>
                <c:pt idx="646">
                  <c:v>44609.969733796293</c:v>
                </c:pt>
                <c:pt idx="647">
                  <c:v>44609.970462962963</c:v>
                </c:pt>
                <c:pt idx="648">
                  <c:v>44609.971238425926</c:v>
                </c:pt>
                <c:pt idx="649">
                  <c:v>44609.971956018519</c:v>
                </c:pt>
                <c:pt idx="650">
                  <c:v>44609.972685185188</c:v>
                </c:pt>
                <c:pt idx="651">
                  <c:v>44609.973414351851</c:v>
                </c:pt>
                <c:pt idx="652">
                  <c:v>44609.974131944444</c:v>
                </c:pt>
                <c:pt idx="653">
                  <c:v>44609.974861111114</c:v>
                </c:pt>
                <c:pt idx="654">
                  <c:v>44609.975636574076</c:v>
                </c:pt>
                <c:pt idx="655">
                  <c:v>44609.976354166669</c:v>
                </c:pt>
                <c:pt idx="656">
                  <c:v>44609.977083333331</c:v>
                </c:pt>
                <c:pt idx="657">
                  <c:v>44609.977812500001</c:v>
                </c:pt>
                <c:pt idx="658">
                  <c:v>44609.978530092594</c:v>
                </c:pt>
                <c:pt idx="659">
                  <c:v>44609.979259259257</c:v>
                </c:pt>
                <c:pt idx="660">
                  <c:v>44609.979988425926</c:v>
                </c:pt>
                <c:pt idx="661">
                  <c:v>44609.980706018519</c:v>
                </c:pt>
                <c:pt idx="662">
                  <c:v>44609.981435185182</c:v>
                </c:pt>
                <c:pt idx="663">
                  <c:v>44609.982164351852</c:v>
                </c:pt>
                <c:pt idx="664">
                  <c:v>44609.982881944445</c:v>
                </c:pt>
                <c:pt idx="665">
                  <c:v>44609.983611111114</c:v>
                </c:pt>
                <c:pt idx="666">
                  <c:v>44609.984340277777</c:v>
                </c:pt>
                <c:pt idx="667">
                  <c:v>44609.98505787037</c:v>
                </c:pt>
                <c:pt idx="668">
                  <c:v>44609.98578703704</c:v>
                </c:pt>
                <c:pt idx="669">
                  <c:v>44609.986516203702</c:v>
                </c:pt>
                <c:pt idx="670">
                  <c:v>44609.987233796295</c:v>
                </c:pt>
                <c:pt idx="671">
                  <c:v>44609.987962962965</c:v>
                </c:pt>
                <c:pt idx="672">
                  <c:v>44609.988692129627</c:v>
                </c:pt>
                <c:pt idx="673">
                  <c:v>44609.98940972222</c:v>
                </c:pt>
                <c:pt idx="674">
                  <c:v>44609.99013888889</c:v>
                </c:pt>
                <c:pt idx="675">
                  <c:v>44609.990856481483</c:v>
                </c:pt>
                <c:pt idx="676">
                  <c:v>44609.991585648146</c:v>
                </c:pt>
                <c:pt idx="677">
                  <c:v>44609.992314814815</c:v>
                </c:pt>
                <c:pt idx="678">
                  <c:v>44609.993032407408</c:v>
                </c:pt>
                <c:pt idx="679">
                  <c:v>44609.993761574071</c:v>
                </c:pt>
                <c:pt idx="680">
                  <c:v>44609.994490740741</c:v>
                </c:pt>
                <c:pt idx="681">
                  <c:v>44609.995219907411</c:v>
                </c:pt>
                <c:pt idx="682">
                  <c:v>44609.995937500003</c:v>
                </c:pt>
                <c:pt idx="683">
                  <c:v>44609.996666666666</c:v>
                </c:pt>
                <c:pt idx="684">
                  <c:v>44609.997395833336</c:v>
                </c:pt>
                <c:pt idx="685">
                  <c:v>44609.998113425929</c:v>
                </c:pt>
                <c:pt idx="686">
                  <c:v>44609.998842592591</c:v>
                </c:pt>
                <c:pt idx="687">
                  <c:v>44609.999571759261</c:v>
                </c:pt>
                <c:pt idx="688">
                  <c:v>44610.000289351854</c:v>
                </c:pt>
                <c:pt idx="689">
                  <c:v>44610.001018518517</c:v>
                </c:pt>
                <c:pt idx="690">
                  <c:v>44610.001747685186</c:v>
                </c:pt>
                <c:pt idx="691">
                  <c:v>44610.002476851849</c:v>
                </c:pt>
                <c:pt idx="692">
                  <c:v>44610.003194444442</c:v>
                </c:pt>
                <c:pt idx="693">
                  <c:v>44610.003923611112</c:v>
                </c:pt>
                <c:pt idx="694">
                  <c:v>44610.004652777781</c:v>
                </c:pt>
                <c:pt idx="695">
                  <c:v>44610.005370370367</c:v>
                </c:pt>
                <c:pt idx="696">
                  <c:v>44610.006099537037</c:v>
                </c:pt>
                <c:pt idx="697">
                  <c:v>44610.006828703707</c:v>
                </c:pt>
                <c:pt idx="698">
                  <c:v>44610.0075462963</c:v>
                </c:pt>
                <c:pt idx="699">
                  <c:v>44610.008275462962</c:v>
                </c:pt>
                <c:pt idx="700">
                  <c:v>44610.009004629632</c:v>
                </c:pt>
                <c:pt idx="701">
                  <c:v>44610.009722222225</c:v>
                </c:pt>
                <c:pt idx="702">
                  <c:v>44610.010451388887</c:v>
                </c:pt>
                <c:pt idx="703">
                  <c:v>44610.011180555557</c:v>
                </c:pt>
                <c:pt idx="704">
                  <c:v>44610.01190972222</c:v>
                </c:pt>
                <c:pt idx="705">
                  <c:v>44610.012627314813</c:v>
                </c:pt>
                <c:pt idx="706">
                  <c:v>44610.013356481482</c:v>
                </c:pt>
                <c:pt idx="707">
                  <c:v>44610.014085648145</c:v>
                </c:pt>
                <c:pt idx="708">
                  <c:v>44610.014803240738</c:v>
                </c:pt>
                <c:pt idx="709">
                  <c:v>44610.015532407408</c:v>
                </c:pt>
                <c:pt idx="710">
                  <c:v>44610.016261574077</c:v>
                </c:pt>
                <c:pt idx="711">
                  <c:v>44610.016979166663</c:v>
                </c:pt>
                <c:pt idx="712">
                  <c:v>44610.017708333333</c:v>
                </c:pt>
                <c:pt idx="713">
                  <c:v>44610.018437500003</c:v>
                </c:pt>
                <c:pt idx="714">
                  <c:v>44610.019155092596</c:v>
                </c:pt>
                <c:pt idx="715">
                  <c:v>44610.019884259258</c:v>
                </c:pt>
                <c:pt idx="716">
                  <c:v>44610.020613425928</c:v>
                </c:pt>
                <c:pt idx="717">
                  <c:v>44610.021331018521</c:v>
                </c:pt>
                <c:pt idx="718">
                  <c:v>44610.022060185183</c:v>
                </c:pt>
                <c:pt idx="719">
                  <c:v>44610.022789351853</c:v>
                </c:pt>
                <c:pt idx="720">
                  <c:v>44610.023506944446</c:v>
                </c:pt>
                <c:pt idx="721">
                  <c:v>44610.024236111109</c:v>
                </c:pt>
                <c:pt idx="722">
                  <c:v>44610.024965277778</c:v>
                </c:pt>
                <c:pt idx="723">
                  <c:v>44610.025682870371</c:v>
                </c:pt>
                <c:pt idx="724">
                  <c:v>44610.026412037034</c:v>
                </c:pt>
                <c:pt idx="725">
                  <c:v>44610.027141203704</c:v>
                </c:pt>
                <c:pt idx="726">
                  <c:v>44610.027858796297</c:v>
                </c:pt>
                <c:pt idx="727">
                  <c:v>44610.028587962966</c:v>
                </c:pt>
                <c:pt idx="728">
                  <c:v>44610.029317129629</c:v>
                </c:pt>
                <c:pt idx="729">
                  <c:v>44610.030034722222</c:v>
                </c:pt>
                <c:pt idx="730">
                  <c:v>44610.030763888892</c:v>
                </c:pt>
                <c:pt idx="731">
                  <c:v>44610.031493055554</c:v>
                </c:pt>
                <c:pt idx="732">
                  <c:v>44610.032210648147</c:v>
                </c:pt>
                <c:pt idx="733">
                  <c:v>44610.032939814817</c:v>
                </c:pt>
                <c:pt idx="734">
                  <c:v>44610.033668981479</c:v>
                </c:pt>
                <c:pt idx="735">
                  <c:v>44610.034444444442</c:v>
                </c:pt>
                <c:pt idx="736">
                  <c:v>44610.035173611112</c:v>
                </c:pt>
                <c:pt idx="737">
                  <c:v>44610.035891203705</c:v>
                </c:pt>
                <c:pt idx="738">
                  <c:v>44610.036620370367</c:v>
                </c:pt>
                <c:pt idx="739">
                  <c:v>44610.037349537037</c:v>
                </c:pt>
                <c:pt idx="740">
                  <c:v>44610.03806712963</c:v>
                </c:pt>
                <c:pt idx="741">
                  <c:v>44610.038842592592</c:v>
                </c:pt>
                <c:pt idx="742">
                  <c:v>44610.039571759262</c:v>
                </c:pt>
                <c:pt idx="743">
                  <c:v>44610.040300925924</c:v>
                </c:pt>
                <c:pt idx="744">
                  <c:v>44610.041030092594</c:v>
                </c:pt>
                <c:pt idx="745">
                  <c:v>44610.041747685187</c:v>
                </c:pt>
                <c:pt idx="746">
                  <c:v>44610.04247685185</c:v>
                </c:pt>
                <c:pt idx="747">
                  <c:v>44610.043206018519</c:v>
                </c:pt>
                <c:pt idx="748">
                  <c:v>44610.043923611112</c:v>
                </c:pt>
                <c:pt idx="749">
                  <c:v>44610.044652777775</c:v>
                </c:pt>
                <c:pt idx="750">
                  <c:v>44610.045381944445</c:v>
                </c:pt>
                <c:pt idx="751">
                  <c:v>44610.046099537038</c:v>
                </c:pt>
                <c:pt idx="752">
                  <c:v>44610.0468287037</c:v>
                </c:pt>
                <c:pt idx="753">
                  <c:v>44610.04755787037</c:v>
                </c:pt>
                <c:pt idx="754">
                  <c:v>44610.048275462963</c:v>
                </c:pt>
                <c:pt idx="755">
                  <c:v>44610.049004629633</c:v>
                </c:pt>
                <c:pt idx="756">
                  <c:v>44610.049733796295</c:v>
                </c:pt>
                <c:pt idx="757">
                  <c:v>44610.050451388888</c:v>
                </c:pt>
                <c:pt idx="758">
                  <c:v>44610.051180555558</c:v>
                </c:pt>
                <c:pt idx="759">
                  <c:v>44610.05190972222</c:v>
                </c:pt>
                <c:pt idx="760">
                  <c:v>44610.052627314813</c:v>
                </c:pt>
                <c:pt idx="761">
                  <c:v>44610.053356481483</c:v>
                </c:pt>
                <c:pt idx="762">
                  <c:v>44610.054131944446</c:v>
                </c:pt>
                <c:pt idx="763">
                  <c:v>44610.054861111108</c:v>
                </c:pt>
                <c:pt idx="764">
                  <c:v>44610.055578703701</c:v>
                </c:pt>
                <c:pt idx="765">
                  <c:v>44610.056307870371</c:v>
                </c:pt>
                <c:pt idx="766">
                  <c:v>44610.057037037041</c:v>
                </c:pt>
                <c:pt idx="767">
                  <c:v>44610.057754629626</c:v>
                </c:pt>
                <c:pt idx="768">
                  <c:v>44610.058530092596</c:v>
                </c:pt>
                <c:pt idx="769">
                  <c:v>44610.059259259258</c:v>
                </c:pt>
                <c:pt idx="770">
                  <c:v>44610.059988425928</c:v>
                </c:pt>
                <c:pt idx="771">
                  <c:v>44610.060706018521</c:v>
                </c:pt>
                <c:pt idx="772">
                  <c:v>44610.061435185184</c:v>
                </c:pt>
                <c:pt idx="773">
                  <c:v>44610.062164351853</c:v>
                </c:pt>
                <c:pt idx="774">
                  <c:v>44610.062881944446</c:v>
                </c:pt>
                <c:pt idx="775">
                  <c:v>44610.063611111109</c:v>
                </c:pt>
                <c:pt idx="776">
                  <c:v>44610.064340277779</c:v>
                </c:pt>
                <c:pt idx="777">
                  <c:v>44610.065057870372</c:v>
                </c:pt>
                <c:pt idx="778">
                  <c:v>44610.065787037034</c:v>
                </c:pt>
                <c:pt idx="779">
                  <c:v>44610.066516203704</c:v>
                </c:pt>
                <c:pt idx="780">
                  <c:v>44610.067233796297</c:v>
                </c:pt>
                <c:pt idx="781">
                  <c:v>44610.067962962959</c:v>
                </c:pt>
                <c:pt idx="782">
                  <c:v>44610.068692129629</c:v>
                </c:pt>
                <c:pt idx="783">
                  <c:v>44610.069409722222</c:v>
                </c:pt>
                <c:pt idx="784">
                  <c:v>44610.070138888892</c:v>
                </c:pt>
                <c:pt idx="785">
                  <c:v>44610.070868055554</c:v>
                </c:pt>
                <c:pt idx="786">
                  <c:v>44610.071585648147</c:v>
                </c:pt>
                <c:pt idx="787">
                  <c:v>44610.072314814817</c:v>
                </c:pt>
                <c:pt idx="788">
                  <c:v>44610.07304398148</c:v>
                </c:pt>
                <c:pt idx="789">
                  <c:v>44610.073819444442</c:v>
                </c:pt>
                <c:pt idx="790">
                  <c:v>44610.074548611112</c:v>
                </c:pt>
                <c:pt idx="791">
                  <c:v>44610.075266203705</c:v>
                </c:pt>
                <c:pt idx="792">
                  <c:v>44610.075995370367</c:v>
                </c:pt>
                <c:pt idx="793">
                  <c:v>44610.07671296296</c:v>
                </c:pt>
                <c:pt idx="794">
                  <c:v>44610.07744212963</c:v>
                </c:pt>
                <c:pt idx="795">
                  <c:v>44610.0781712963</c:v>
                </c:pt>
                <c:pt idx="796">
                  <c:v>44610.078900462962</c:v>
                </c:pt>
                <c:pt idx="797">
                  <c:v>44610.079618055555</c:v>
                </c:pt>
                <c:pt idx="798">
                  <c:v>44610.080347222225</c:v>
                </c:pt>
                <c:pt idx="799">
                  <c:v>44610.081076388888</c:v>
                </c:pt>
                <c:pt idx="800">
                  <c:v>44610.081793981481</c:v>
                </c:pt>
                <c:pt idx="801">
                  <c:v>44610.08252314815</c:v>
                </c:pt>
                <c:pt idx="802">
                  <c:v>44610.083252314813</c:v>
                </c:pt>
                <c:pt idx="803">
                  <c:v>44610.083969907406</c:v>
                </c:pt>
                <c:pt idx="804">
                  <c:v>44610.084699074076</c:v>
                </c:pt>
                <c:pt idx="805">
                  <c:v>44610.085428240738</c:v>
                </c:pt>
                <c:pt idx="806">
                  <c:v>44610.086145833331</c:v>
                </c:pt>
                <c:pt idx="807">
                  <c:v>44610.086875000001</c:v>
                </c:pt>
                <c:pt idx="808">
                  <c:v>44610.087604166663</c:v>
                </c:pt>
                <c:pt idx="809">
                  <c:v>44610.088321759256</c:v>
                </c:pt>
                <c:pt idx="810">
                  <c:v>44610.089050925926</c:v>
                </c:pt>
                <c:pt idx="811">
                  <c:v>44610.089780092596</c:v>
                </c:pt>
                <c:pt idx="812">
                  <c:v>44610.090497685182</c:v>
                </c:pt>
                <c:pt idx="813">
                  <c:v>44610.091226851851</c:v>
                </c:pt>
                <c:pt idx="814">
                  <c:v>44610.091944444444</c:v>
                </c:pt>
                <c:pt idx="815">
                  <c:v>44610.092673611114</c:v>
                </c:pt>
                <c:pt idx="816">
                  <c:v>44610.093402777777</c:v>
                </c:pt>
                <c:pt idx="817">
                  <c:v>44610.094131944446</c:v>
                </c:pt>
                <c:pt idx="818">
                  <c:v>44610.094849537039</c:v>
                </c:pt>
                <c:pt idx="819">
                  <c:v>44610.095578703702</c:v>
                </c:pt>
                <c:pt idx="820">
                  <c:v>44610.096296296295</c:v>
                </c:pt>
                <c:pt idx="821">
                  <c:v>44610.097025462965</c:v>
                </c:pt>
                <c:pt idx="822">
                  <c:v>44610.097754629627</c:v>
                </c:pt>
                <c:pt idx="823">
                  <c:v>44610.098483796297</c:v>
                </c:pt>
                <c:pt idx="824">
                  <c:v>44610.09920138889</c:v>
                </c:pt>
                <c:pt idx="825">
                  <c:v>44610.099976851852</c:v>
                </c:pt>
                <c:pt idx="826">
                  <c:v>44610.100706018522</c:v>
                </c:pt>
                <c:pt idx="827">
                  <c:v>44610.101435185185</c:v>
                </c:pt>
                <c:pt idx="828">
                  <c:v>44610.102152777778</c:v>
                </c:pt>
                <c:pt idx="829">
                  <c:v>44610.102881944447</c:v>
                </c:pt>
                <c:pt idx="830">
                  <c:v>44610.10361111111</c:v>
                </c:pt>
                <c:pt idx="831">
                  <c:v>44610.104328703703</c:v>
                </c:pt>
                <c:pt idx="832">
                  <c:v>44610.105057870373</c:v>
                </c:pt>
                <c:pt idx="833">
                  <c:v>44610.105787037035</c:v>
                </c:pt>
                <c:pt idx="834">
                  <c:v>44610.106504629628</c:v>
                </c:pt>
                <c:pt idx="835">
                  <c:v>44610.107233796298</c:v>
                </c:pt>
                <c:pt idx="836">
                  <c:v>44610.10796296296</c:v>
                </c:pt>
                <c:pt idx="837">
                  <c:v>44610.108680555553</c:v>
                </c:pt>
                <c:pt idx="838">
                  <c:v>44610.109409722223</c:v>
                </c:pt>
                <c:pt idx="839">
                  <c:v>44610.110138888886</c:v>
                </c:pt>
                <c:pt idx="840">
                  <c:v>44610.110856481479</c:v>
                </c:pt>
                <c:pt idx="841">
                  <c:v>44610.111585648148</c:v>
                </c:pt>
                <c:pt idx="842">
                  <c:v>44610.112314814818</c:v>
                </c:pt>
                <c:pt idx="843">
                  <c:v>44610.113032407404</c:v>
                </c:pt>
                <c:pt idx="844">
                  <c:v>44610.113761574074</c:v>
                </c:pt>
                <c:pt idx="845">
                  <c:v>44610.114490740743</c:v>
                </c:pt>
                <c:pt idx="846">
                  <c:v>44610.115208333336</c:v>
                </c:pt>
                <c:pt idx="847">
                  <c:v>44610.115937499999</c:v>
                </c:pt>
                <c:pt idx="848">
                  <c:v>44610.116666666669</c:v>
                </c:pt>
                <c:pt idx="849">
                  <c:v>44610.117384259262</c:v>
                </c:pt>
                <c:pt idx="850">
                  <c:v>44610.118113425924</c:v>
                </c:pt>
                <c:pt idx="851">
                  <c:v>44610.118842592594</c:v>
                </c:pt>
                <c:pt idx="852">
                  <c:v>44610.119560185187</c:v>
                </c:pt>
                <c:pt idx="853">
                  <c:v>44610.120289351849</c:v>
                </c:pt>
                <c:pt idx="854">
                  <c:v>44610.121018518519</c:v>
                </c:pt>
                <c:pt idx="855">
                  <c:v>44610.121736111112</c:v>
                </c:pt>
                <c:pt idx="856">
                  <c:v>44610.122465277775</c:v>
                </c:pt>
                <c:pt idx="857">
                  <c:v>44610.123194444444</c:v>
                </c:pt>
                <c:pt idx="858">
                  <c:v>44610.123912037037</c:v>
                </c:pt>
                <c:pt idx="859">
                  <c:v>44610.124641203707</c:v>
                </c:pt>
                <c:pt idx="860">
                  <c:v>44610.12537037037</c:v>
                </c:pt>
                <c:pt idx="861">
                  <c:v>44610.126087962963</c:v>
                </c:pt>
                <c:pt idx="862">
                  <c:v>44610.126817129632</c:v>
                </c:pt>
                <c:pt idx="863">
                  <c:v>44610.127546296295</c:v>
                </c:pt>
                <c:pt idx="864">
                  <c:v>44610.128263888888</c:v>
                </c:pt>
                <c:pt idx="865">
                  <c:v>44610.128993055558</c:v>
                </c:pt>
                <c:pt idx="866">
                  <c:v>44610.12972222222</c:v>
                </c:pt>
                <c:pt idx="867">
                  <c:v>44610.130439814813</c:v>
                </c:pt>
                <c:pt idx="868">
                  <c:v>44610.131168981483</c:v>
                </c:pt>
                <c:pt idx="869">
                  <c:v>44610.131898148145</c:v>
                </c:pt>
                <c:pt idx="870">
                  <c:v>44610.132615740738</c:v>
                </c:pt>
                <c:pt idx="871">
                  <c:v>44610.133344907408</c:v>
                </c:pt>
                <c:pt idx="872">
                  <c:v>44610.134074074071</c:v>
                </c:pt>
                <c:pt idx="873">
                  <c:v>44610.134791666664</c:v>
                </c:pt>
                <c:pt idx="874">
                  <c:v>44610.135520833333</c:v>
                </c:pt>
                <c:pt idx="875">
                  <c:v>44610.136250000003</c:v>
                </c:pt>
                <c:pt idx="876">
                  <c:v>44610.136967592596</c:v>
                </c:pt>
                <c:pt idx="877">
                  <c:v>44610.137696759259</c:v>
                </c:pt>
                <c:pt idx="878">
                  <c:v>44610.138425925928</c:v>
                </c:pt>
                <c:pt idx="879">
                  <c:v>44610.139143518521</c:v>
                </c:pt>
                <c:pt idx="880">
                  <c:v>44610.139872685184</c:v>
                </c:pt>
                <c:pt idx="881">
                  <c:v>44610.140601851854</c:v>
                </c:pt>
                <c:pt idx="882">
                  <c:v>44610.141319444447</c:v>
                </c:pt>
                <c:pt idx="883">
                  <c:v>44610.142048611109</c:v>
                </c:pt>
                <c:pt idx="884">
                  <c:v>44610.142777777779</c:v>
                </c:pt>
                <c:pt idx="885">
                  <c:v>44610.143495370372</c:v>
                </c:pt>
                <c:pt idx="886">
                  <c:v>44610.144224537034</c:v>
                </c:pt>
                <c:pt idx="887">
                  <c:v>44610.144953703704</c:v>
                </c:pt>
                <c:pt idx="888">
                  <c:v>44610.145671296297</c:v>
                </c:pt>
                <c:pt idx="889">
                  <c:v>44610.14640046296</c:v>
                </c:pt>
                <c:pt idx="890">
                  <c:v>44610.147129629629</c:v>
                </c:pt>
                <c:pt idx="891">
                  <c:v>44610.147858796299</c:v>
                </c:pt>
                <c:pt idx="892">
                  <c:v>44610.148576388892</c:v>
                </c:pt>
                <c:pt idx="893">
                  <c:v>44610.149305555555</c:v>
                </c:pt>
                <c:pt idx="894">
                  <c:v>44610.150023148148</c:v>
                </c:pt>
                <c:pt idx="895">
                  <c:v>44610.150752314818</c:v>
                </c:pt>
                <c:pt idx="896">
                  <c:v>44610.15148148148</c:v>
                </c:pt>
                <c:pt idx="897">
                  <c:v>44610.152199074073</c:v>
                </c:pt>
                <c:pt idx="898">
                  <c:v>44610.152928240743</c:v>
                </c:pt>
                <c:pt idx="899">
                  <c:v>44610.153657407405</c:v>
                </c:pt>
                <c:pt idx="900">
                  <c:v>44610.154386574075</c:v>
                </c:pt>
                <c:pt idx="901">
                  <c:v>44610.155150462961</c:v>
                </c:pt>
                <c:pt idx="902">
                  <c:v>44610.15587962963</c:v>
                </c:pt>
                <c:pt idx="903">
                  <c:v>44610.156608796293</c:v>
                </c:pt>
                <c:pt idx="904">
                  <c:v>44610.157337962963</c:v>
                </c:pt>
                <c:pt idx="905">
                  <c:v>44610.158055555556</c:v>
                </c:pt>
                <c:pt idx="906">
                  <c:v>44610.158784722225</c:v>
                </c:pt>
                <c:pt idx="907">
                  <c:v>44610.159560185188</c:v>
                </c:pt>
                <c:pt idx="908">
                  <c:v>44610.16028935185</c:v>
                </c:pt>
                <c:pt idx="909">
                  <c:v>44610.161006944443</c:v>
                </c:pt>
                <c:pt idx="910">
                  <c:v>44610.161736111113</c:v>
                </c:pt>
                <c:pt idx="911">
                  <c:v>44610.162465277775</c:v>
                </c:pt>
                <c:pt idx="912">
                  <c:v>44610.163182870368</c:v>
                </c:pt>
                <c:pt idx="913">
                  <c:v>44610.163912037038</c:v>
                </c:pt>
                <c:pt idx="914">
                  <c:v>44610.164641203701</c:v>
                </c:pt>
                <c:pt idx="915">
                  <c:v>44610.165358796294</c:v>
                </c:pt>
                <c:pt idx="916">
                  <c:v>44610.166087962964</c:v>
                </c:pt>
                <c:pt idx="917">
                  <c:v>44610.166817129626</c:v>
                </c:pt>
                <c:pt idx="918">
                  <c:v>44610.167592592596</c:v>
                </c:pt>
                <c:pt idx="919">
                  <c:v>44610.168321759258</c:v>
                </c:pt>
                <c:pt idx="920">
                  <c:v>44610.169039351851</c:v>
                </c:pt>
                <c:pt idx="921">
                  <c:v>44610.169768518521</c:v>
                </c:pt>
                <c:pt idx="922">
                  <c:v>44610.170497685183</c:v>
                </c:pt>
                <c:pt idx="923">
                  <c:v>44610.171215277776</c:v>
                </c:pt>
                <c:pt idx="924">
                  <c:v>44610.171944444446</c:v>
                </c:pt>
                <c:pt idx="925">
                  <c:v>44610.172673611109</c:v>
                </c:pt>
                <c:pt idx="926">
                  <c:v>44610.173391203702</c:v>
                </c:pt>
                <c:pt idx="927">
                  <c:v>44610.174120370371</c:v>
                </c:pt>
                <c:pt idx="928">
                  <c:v>44610.174849537034</c:v>
                </c:pt>
                <c:pt idx="929">
                  <c:v>44610.175567129627</c:v>
                </c:pt>
                <c:pt idx="930">
                  <c:v>44610.176296296297</c:v>
                </c:pt>
                <c:pt idx="931">
                  <c:v>44610.177025462966</c:v>
                </c:pt>
                <c:pt idx="932">
                  <c:v>44610.177743055552</c:v>
                </c:pt>
                <c:pt idx="933">
                  <c:v>44610.178472222222</c:v>
                </c:pt>
                <c:pt idx="934">
                  <c:v>44610.179201388892</c:v>
                </c:pt>
                <c:pt idx="935">
                  <c:v>44610.179918981485</c:v>
                </c:pt>
                <c:pt idx="936">
                  <c:v>44610.180648148147</c:v>
                </c:pt>
                <c:pt idx="937">
                  <c:v>44610.181377314817</c:v>
                </c:pt>
                <c:pt idx="938">
                  <c:v>44610.18209490741</c:v>
                </c:pt>
                <c:pt idx="939">
                  <c:v>44610.182824074072</c:v>
                </c:pt>
                <c:pt idx="940">
                  <c:v>44610.183553240742</c:v>
                </c:pt>
                <c:pt idx="941">
                  <c:v>44610.184270833335</c:v>
                </c:pt>
                <c:pt idx="942">
                  <c:v>44610.184999999998</c:v>
                </c:pt>
                <c:pt idx="943">
                  <c:v>44610.185717592591</c:v>
                </c:pt>
                <c:pt idx="944">
                  <c:v>44610.18644675926</c:v>
                </c:pt>
                <c:pt idx="945">
                  <c:v>44610.187175925923</c:v>
                </c:pt>
                <c:pt idx="946">
                  <c:v>44610.187893518516</c:v>
                </c:pt>
                <c:pt idx="947">
                  <c:v>44610.188622685186</c:v>
                </c:pt>
                <c:pt idx="948">
                  <c:v>44610.189351851855</c:v>
                </c:pt>
                <c:pt idx="949">
                  <c:v>44610.190069444441</c:v>
                </c:pt>
                <c:pt idx="950">
                  <c:v>44610.190798611111</c:v>
                </c:pt>
                <c:pt idx="951">
                  <c:v>44610.191527777781</c:v>
                </c:pt>
                <c:pt idx="952">
                  <c:v>44610.192245370374</c:v>
                </c:pt>
                <c:pt idx="953">
                  <c:v>44610.192974537036</c:v>
                </c:pt>
                <c:pt idx="954">
                  <c:v>44610.193703703706</c:v>
                </c:pt>
                <c:pt idx="955">
                  <c:v>44610.194421296299</c:v>
                </c:pt>
                <c:pt idx="956">
                  <c:v>44610.195150462961</c:v>
                </c:pt>
                <c:pt idx="957">
                  <c:v>44610.195879629631</c:v>
                </c:pt>
                <c:pt idx="958">
                  <c:v>44610.196597222224</c:v>
                </c:pt>
                <c:pt idx="959">
                  <c:v>44610.197326388887</c:v>
                </c:pt>
                <c:pt idx="960">
                  <c:v>44610.198055555556</c:v>
                </c:pt>
                <c:pt idx="961">
                  <c:v>44610.198784722219</c:v>
                </c:pt>
                <c:pt idx="962">
                  <c:v>44610.199502314812</c:v>
                </c:pt>
                <c:pt idx="963">
                  <c:v>44610.200231481482</c:v>
                </c:pt>
                <c:pt idx="964">
                  <c:v>44610.201006944444</c:v>
                </c:pt>
                <c:pt idx="965">
                  <c:v>44610.201736111114</c:v>
                </c:pt>
                <c:pt idx="966">
                  <c:v>44610.202453703707</c:v>
                </c:pt>
                <c:pt idx="967">
                  <c:v>44610.203182870369</c:v>
                </c:pt>
                <c:pt idx="968">
                  <c:v>44610.203912037039</c:v>
                </c:pt>
                <c:pt idx="969">
                  <c:v>44610.204629629632</c:v>
                </c:pt>
                <c:pt idx="970">
                  <c:v>44610.205358796295</c:v>
                </c:pt>
                <c:pt idx="971">
                  <c:v>44610.206087962964</c:v>
                </c:pt>
                <c:pt idx="972">
                  <c:v>44610.206805555557</c:v>
                </c:pt>
                <c:pt idx="973">
                  <c:v>44610.20753472222</c:v>
                </c:pt>
                <c:pt idx="974">
                  <c:v>44610.20826388889</c:v>
                </c:pt>
                <c:pt idx="975">
                  <c:v>44610.208981481483</c:v>
                </c:pt>
                <c:pt idx="976">
                  <c:v>44610.209710648145</c:v>
                </c:pt>
                <c:pt idx="977">
                  <c:v>44610.210439814815</c:v>
                </c:pt>
                <c:pt idx="978">
                  <c:v>44610.211157407408</c:v>
                </c:pt>
                <c:pt idx="979">
                  <c:v>44610.211886574078</c:v>
                </c:pt>
                <c:pt idx="980">
                  <c:v>44610.21261574074</c:v>
                </c:pt>
                <c:pt idx="981">
                  <c:v>44610.213333333333</c:v>
                </c:pt>
                <c:pt idx="982">
                  <c:v>44610.214062500003</c:v>
                </c:pt>
                <c:pt idx="983">
                  <c:v>44610.214791666665</c:v>
                </c:pt>
                <c:pt idx="984">
                  <c:v>44610.215509259258</c:v>
                </c:pt>
                <c:pt idx="985">
                  <c:v>44610.216238425928</c:v>
                </c:pt>
                <c:pt idx="986">
                  <c:v>44610.216967592591</c:v>
                </c:pt>
                <c:pt idx="987">
                  <c:v>44610.217685185184</c:v>
                </c:pt>
                <c:pt idx="988">
                  <c:v>44610.218414351853</c:v>
                </c:pt>
                <c:pt idx="989">
                  <c:v>44610.219143518516</c:v>
                </c:pt>
                <c:pt idx="990">
                  <c:v>44610.219861111109</c:v>
                </c:pt>
                <c:pt idx="991">
                  <c:v>44610.220590277779</c:v>
                </c:pt>
                <c:pt idx="992">
                  <c:v>44610.221319444441</c:v>
                </c:pt>
                <c:pt idx="993">
                  <c:v>44610.222037037034</c:v>
                </c:pt>
                <c:pt idx="994">
                  <c:v>44610.222766203704</c:v>
                </c:pt>
                <c:pt idx="995">
                  <c:v>44610.223541666666</c:v>
                </c:pt>
                <c:pt idx="996">
                  <c:v>44610.224270833336</c:v>
                </c:pt>
                <c:pt idx="997">
                  <c:v>44610.224988425929</c:v>
                </c:pt>
                <c:pt idx="998">
                  <c:v>44610.225717592592</c:v>
                </c:pt>
                <c:pt idx="999">
                  <c:v>44610.226446759261</c:v>
                </c:pt>
                <c:pt idx="1000">
                  <c:v>44610.227164351854</c:v>
                </c:pt>
                <c:pt idx="1001">
                  <c:v>44610.227893518517</c:v>
                </c:pt>
                <c:pt idx="1002">
                  <c:v>44610.228622685187</c:v>
                </c:pt>
                <c:pt idx="1003">
                  <c:v>44610.22934027778</c:v>
                </c:pt>
                <c:pt idx="1004">
                  <c:v>44610.230069444442</c:v>
                </c:pt>
                <c:pt idx="1005">
                  <c:v>44610.230798611112</c:v>
                </c:pt>
                <c:pt idx="1006">
                  <c:v>44610.231516203705</c:v>
                </c:pt>
                <c:pt idx="1007">
                  <c:v>44610.232245370367</c:v>
                </c:pt>
                <c:pt idx="1008">
                  <c:v>44610.232974537037</c:v>
                </c:pt>
                <c:pt idx="1009">
                  <c:v>44610.23369212963</c:v>
                </c:pt>
                <c:pt idx="1010">
                  <c:v>44610.2344212963</c:v>
                </c:pt>
                <c:pt idx="1011">
                  <c:v>44610.235150462962</c:v>
                </c:pt>
                <c:pt idx="1012">
                  <c:v>44610.235868055555</c:v>
                </c:pt>
                <c:pt idx="1013">
                  <c:v>44610.236597222225</c:v>
                </c:pt>
                <c:pt idx="1014">
                  <c:v>44610.237326388888</c:v>
                </c:pt>
                <c:pt idx="1015">
                  <c:v>44610.238043981481</c:v>
                </c:pt>
                <c:pt idx="1016">
                  <c:v>44610.23877314815</c:v>
                </c:pt>
                <c:pt idx="1017">
                  <c:v>44610.239502314813</c:v>
                </c:pt>
                <c:pt idx="1018">
                  <c:v>44610.240219907406</c:v>
                </c:pt>
                <c:pt idx="1019">
                  <c:v>44610.240949074076</c:v>
                </c:pt>
                <c:pt idx="1020">
                  <c:v>44610.241678240738</c:v>
                </c:pt>
                <c:pt idx="1021">
                  <c:v>44610.242395833331</c:v>
                </c:pt>
                <c:pt idx="1022">
                  <c:v>44610.243125000001</c:v>
                </c:pt>
                <c:pt idx="1023">
                  <c:v>44610.243854166663</c:v>
                </c:pt>
                <c:pt idx="1024">
                  <c:v>44610.244571759256</c:v>
                </c:pt>
                <c:pt idx="1025">
                  <c:v>44610.245300925926</c:v>
                </c:pt>
                <c:pt idx="1026">
                  <c:v>44610.246030092596</c:v>
                </c:pt>
                <c:pt idx="1027">
                  <c:v>44610.246747685182</c:v>
                </c:pt>
                <c:pt idx="1028">
                  <c:v>44610.247476851851</c:v>
                </c:pt>
                <c:pt idx="1029">
                  <c:v>44610.248206018521</c:v>
                </c:pt>
                <c:pt idx="1030">
                  <c:v>44610.248923611114</c:v>
                </c:pt>
                <c:pt idx="1031">
                  <c:v>44610.249652777777</c:v>
                </c:pt>
                <c:pt idx="1032">
                  <c:v>44610.250381944446</c:v>
                </c:pt>
                <c:pt idx="1033">
                  <c:v>44610.251111111109</c:v>
                </c:pt>
                <c:pt idx="1034">
                  <c:v>44610.251828703702</c:v>
                </c:pt>
                <c:pt idx="1035">
                  <c:v>44610.252557870372</c:v>
                </c:pt>
                <c:pt idx="1036">
                  <c:v>44610.253287037034</c:v>
                </c:pt>
                <c:pt idx="1037">
                  <c:v>44610.254004629627</c:v>
                </c:pt>
                <c:pt idx="1038">
                  <c:v>44610.254733796297</c:v>
                </c:pt>
                <c:pt idx="1039">
                  <c:v>44610.255462962959</c:v>
                </c:pt>
                <c:pt idx="1040">
                  <c:v>44610.256180555552</c:v>
                </c:pt>
                <c:pt idx="1041">
                  <c:v>44610.256909722222</c:v>
                </c:pt>
                <c:pt idx="1042">
                  <c:v>44610.257638888892</c:v>
                </c:pt>
                <c:pt idx="1043">
                  <c:v>44610.258356481485</c:v>
                </c:pt>
                <c:pt idx="1044">
                  <c:v>44610.259085648147</c:v>
                </c:pt>
                <c:pt idx="1045">
                  <c:v>44610.259814814817</c:v>
                </c:pt>
                <c:pt idx="1046">
                  <c:v>44610.26053240741</c:v>
                </c:pt>
                <c:pt idx="1047">
                  <c:v>44610.261261574073</c:v>
                </c:pt>
                <c:pt idx="1048">
                  <c:v>44610.261990740742</c:v>
                </c:pt>
                <c:pt idx="1049">
                  <c:v>44610.262708333335</c:v>
                </c:pt>
                <c:pt idx="1050">
                  <c:v>44610.263437499998</c:v>
                </c:pt>
                <c:pt idx="1051">
                  <c:v>44610.264166666668</c:v>
                </c:pt>
                <c:pt idx="1052">
                  <c:v>44610.264884259261</c:v>
                </c:pt>
                <c:pt idx="1053">
                  <c:v>44610.265613425923</c:v>
                </c:pt>
                <c:pt idx="1054">
                  <c:v>44610.266342592593</c:v>
                </c:pt>
                <c:pt idx="1055">
                  <c:v>44610.267060185186</c:v>
                </c:pt>
                <c:pt idx="1056">
                  <c:v>44610.267789351848</c:v>
                </c:pt>
                <c:pt idx="1057">
                  <c:v>44610.268518518518</c:v>
                </c:pt>
                <c:pt idx="1058">
                  <c:v>44610.269236111111</c:v>
                </c:pt>
                <c:pt idx="1059">
                  <c:v>44610.269965277781</c:v>
                </c:pt>
                <c:pt idx="1060">
                  <c:v>44610.270694444444</c:v>
                </c:pt>
                <c:pt idx="1061">
                  <c:v>44610.271412037036</c:v>
                </c:pt>
                <c:pt idx="1062">
                  <c:v>44610.272141203706</c:v>
                </c:pt>
                <c:pt idx="1063">
                  <c:v>44610.272870370369</c:v>
                </c:pt>
                <c:pt idx="1064">
                  <c:v>44610.273587962962</c:v>
                </c:pt>
                <c:pt idx="1065">
                  <c:v>44610.274317129632</c:v>
                </c:pt>
                <c:pt idx="1066">
                  <c:v>44610.275046296294</c:v>
                </c:pt>
                <c:pt idx="1067">
                  <c:v>44610.275775462964</c:v>
                </c:pt>
                <c:pt idx="1068">
                  <c:v>44610.276493055557</c:v>
                </c:pt>
                <c:pt idx="1069">
                  <c:v>44610.277222222219</c:v>
                </c:pt>
                <c:pt idx="1070">
                  <c:v>44610.277951388889</c:v>
                </c:pt>
                <c:pt idx="1071">
                  <c:v>44610.278668981482</c:v>
                </c:pt>
                <c:pt idx="1072">
                  <c:v>44610.279398148145</c:v>
                </c:pt>
                <c:pt idx="1073">
                  <c:v>44610.280127314814</c:v>
                </c:pt>
                <c:pt idx="1074">
                  <c:v>44610.280844907407</c:v>
                </c:pt>
                <c:pt idx="1075">
                  <c:v>44610.281574074077</c:v>
                </c:pt>
                <c:pt idx="1076">
                  <c:v>44610.28230324074</c:v>
                </c:pt>
                <c:pt idx="1077">
                  <c:v>44610.283020833333</c:v>
                </c:pt>
                <c:pt idx="1078">
                  <c:v>44610.283750000002</c:v>
                </c:pt>
                <c:pt idx="1079">
                  <c:v>44610.284479166665</c:v>
                </c:pt>
                <c:pt idx="1080">
                  <c:v>44610.285196759258</c:v>
                </c:pt>
                <c:pt idx="1081">
                  <c:v>44610.285925925928</c:v>
                </c:pt>
                <c:pt idx="1082">
                  <c:v>44610.28665509259</c:v>
                </c:pt>
                <c:pt idx="1083">
                  <c:v>44610.287372685183</c:v>
                </c:pt>
                <c:pt idx="1084">
                  <c:v>44610.288101851853</c:v>
                </c:pt>
                <c:pt idx="1085">
                  <c:v>44610.288831018515</c:v>
                </c:pt>
                <c:pt idx="1086">
                  <c:v>44610.289548611108</c:v>
                </c:pt>
                <c:pt idx="1087">
                  <c:v>44610.290277777778</c:v>
                </c:pt>
                <c:pt idx="1088">
                  <c:v>44610.291006944448</c:v>
                </c:pt>
                <c:pt idx="1089">
                  <c:v>44610.291724537034</c:v>
                </c:pt>
                <c:pt idx="1090">
                  <c:v>44610.292453703703</c:v>
                </c:pt>
                <c:pt idx="1091">
                  <c:v>44610.293182870373</c:v>
                </c:pt>
                <c:pt idx="1092">
                  <c:v>44610.293900462966</c:v>
                </c:pt>
                <c:pt idx="1093">
                  <c:v>44610.294629629629</c:v>
                </c:pt>
                <c:pt idx="1094">
                  <c:v>44610.295358796298</c:v>
                </c:pt>
                <c:pt idx="1095">
                  <c:v>44610.296076388891</c:v>
                </c:pt>
                <c:pt idx="1096">
                  <c:v>44610.296805555554</c:v>
                </c:pt>
                <c:pt idx="1097">
                  <c:v>44610.297534722224</c:v>
                </c:pt>
                <c:pt idx="1098">
                  <c:v>44610.298252314817</c:v>
                </c:pt>
                <c:pt idx="1099">
                  <c:v>44610.298981481479</c:v>
                </c:pt>
                <c:pt idx="1100">
                  <c:v>44610.299710648149</c:v>
                </c:pt>
                <c:pt idx="1101">
                  <c:v>44610.300428240742</c:v>
                </c:pt>
                <c:pt idx="1102">
                  <c:v>44610.301157407404</c:v>
                </c:pt>
                <c:pt idx="1103">
                  <c:v>44610.301886574074</c:v>
                </c:pt>
                <c:pt idx="1104">
                  <c:v>44610.302604166667</c:v>
                </c:pt>
                <c:pt idx="1105">
                  <c:v>44610.303333333337</c:v>
                </c:pt>
                <c:pt idx="1106">
                  <c:v>44610.304062499999</c:v>
                </c:pt>
                <c:pt idx="1107">
                  <c:v>44610.304780092592</c:v>
                </c:pt>
                <c:pt idx="1108">
                  <c:v>44610.305509259262</c:v>
                </c:pt>
                <c:pt idx="1109">
                  <c:v>44610.306238425925</c:v>
                </c:pt>
                <c:pt idx="1110">
                  <c:v>44610.306956018518</c:v>
                </c:pt>
                <c:pt idx="1111">
                  <c:v>44610.307685185187</c:v>
                </c:pt>
                <c:pt idx="1112">
                  <c:v>44610.30841435185</c:v>
                </c:pt>
                <c:pt idx="1113">
                  <c:v>44610.309131944443</c:v>
                </c:pt>
                <c:pt idx="1114">
                  <c:v>44610.309861111113</c:v>
                </c:pt>
                <c:pt idx="1115">
                  <c:v>44610.310590277775</c:v>
                </c:pt>
                <c:pt idx="1116">
                  <c:v>44610.311307870368</c:v>
                </c:pt>
                <c:pt idx="1117">
                  <c:v>44610.312037037038</c:v>
                </c:pt>
                <c:pt idx="1118">
                  <c:v>44610.3127662037</c:v>
                </c:pt>
                <c:pt idx="1119">
                  <c:v>44610.313483796293</c:v>
                </c:pt>
                <c:pt idx="1120">
                  <c:v>44610.314212962963</c:v>
                </c:pt>
                <c:pt idx="1121">
                  <c:v>44610.314942129633</c:v>
                </c:pt>
                <c:pt idx="1122">
                  <c:v>44610.315671296295</c:v>
                </c:pt>
                <c:pt idx="1123">
                  <c:v>44610.316388888888</c:v>
                </c:pt>
                <c:pt idx="1124">
                  <c:v>44610.317118055558</c:v>
                </c:pt>
                <c:pt idx="1125">
                  <c:v>44610.317835648151</c:v>
                </c:pt>
                <c:pt idx="1126">
                  <c:v>44610.318564814814</c:v>
                </c:pt>
                <c:pt idx="1127">
                  <c:v>44610.319293981483</c:v>
                </c:pt>
                <c:pt idx="1128">
                  <c:v>44610.320011574076</c:v>
                </c:pt>
                <c:pt idx="1129">
                  <c:v>44610.320740740739</c:v>
                </c:pt>
                <c:pt idx="1130">
                  <c:v>44610.321469907409</c:v>
                </c:pt>
                <c:pt idx="1131">
                  <c:v>44610.322199074071</c:v>
                </c:pt>
                <c:pt idx="1132">
                  <c:v>44610.322916666664</c:v>
                </c:pt>
                <c:pt idx="1133">
                  <c:v>44610.323645833334</c:v>
                </c:pt>
                <c:pt idx="1134">
                  <c:v>44610.324374999997</c:v>
                </c:pt>
                <c:pt idx="1135">
                  <c:v>44610.325092592589</c:v>
                </c:pt>
                <c:pt idx="1136">
                  <c:v>44610.325821759259</c:v>
                </c:pt>
                <c:pt idx="1137">
                  <c:v>44610.326550925929</c:v>
                </c:pt>
                <c:pt idx="1138">
                  <c:v>44610.327268518522</c:v>
                </c:pt>
                <c:pt idx="1139">
                  <c:v>44610.327997685185</c:v>
                </c:pt>
                <c:pt idx="1140">
                  <c:v>44610.328726851854</c:v>
                </c:pt>
                <c:pt idx="1141">
                  <c:v>44610.329444444447</c:v>
                </c:pt>
                <c:pt idx="1142">
                  <c:v>44610.33017361111</c:v>
                </c:pt>
                <c:pt idx="1143">
                  <c:v>44610.33090277778</c:v>
                </c:pt>
                <c:pt idx="1144">
                  <c:v>44610.331620370373</c:v>
                </c:pt>
                <c:pt idx="1145">
                  <c:v>44610.332349537035</c:v>
                </c:pt>
                <c:pt idx="1146">
                  <c:v>44610.333078703705</c:v>
                </c:pt>
                <c:pt idx="1147">
                  <c:v>44610.333796296298</c:v>
                </c:pt>
                <c:pt idx="1148">
                  <c:v>44610.33452546296</c:v>
                </c:pt>
                <c:pt idx="1149">
                  <c:v>44610.33525462963</c:v>
                </c:pt>
                <c:pt idx="1150">
                  <c:v>44610.335972222223</c:v>
                </c:pt>
                <c:pt idx="1151">
                  <c:v>44610.336701388886</c:v>
                </c:pt>
                <c:pt idx="1152">
                  <c:v>44610.337430555555</c:v>
                </c:pt>
                <c:pt idx="1153">
                  <c:v>44610.338148148148</c:v>
                </c:pt>
                <c:pt idx="1154">
                  <c:v>44610.338877314818</c:v>
                </c:pt>
                <c:pt idx="1155">
                  <c:v>44610.339606481481</c:v>
                </c:pt>
                <c:pt idx="1156">
                  <c:v>44610.340324074074</c:v>
                </c:pt>
                <c:pt idx="1157">
                  <c:v>44610.341053240743</c:v>
                </c:pt>
                <c:pt idx="1158">
                  <c:v>44610.341782407406</c:v>
                </c:pt>
                <c:pt idx="1159">
                  <c:v>44610.342499999999</c:v>
                </c:pt>
                <c:pt idx="1160">
                  <c:v>44610.343229166669</c:v>
                </c:pt>
                <c:pt idx="1161">
                  <c:v>44610.343958333331</c:v>
                </c:pt>
                <c:pt idx="1162">
                  <c:v>44610.344675925924</c:v>
                </c:pt>
                <c:pt idx="1163">
                  <c:v>44610.345405092594</c:v>
                </c:pt>
                <c:pt idx="1164">
                  <c:v>44610.346134259256</c:v>
                </c:pt>
                <c:pt idx="1165">
                  <c:v>44610.346851851849</c:v>
                </c:pt>
                <c:pt idx="1166">
                  <c:v>44610.347581018519</c:v>
                </c:pt>
                <c:pt idx="1167">
                  <c:v>44610.348310185182</c:v>
                </c:pt>
                <c:pt idx="1168">
                  <c:v>44610.349027777775</c:v>
                </c:pt>
                <c:pt idx="1169">
                  <c:v>44610.349756944444</c:v>
                </c:pt>
                <c:pt idx="1170">
                  <c:v>44610.350486111114</c:v>
                </c:pt>
                <c:pt idx="1171">
                  <c:v>44610.351203703707</c:v>
                </c:pt>
                <c:pt idx="1172">
                  <c:v>44610.35193287037</c:v>
                </c:pt>
                <c:pt idx="1173">
                  <c:v>44610.352662037039</c:v>
                </c:pt>
                <c:pt idx="1174">
                  <c:v>44610.353379629632</c:v>
                </c:pt>
                <c:pt idx="1175">
                  <c:v>44610.354108796295</c:v>
                </c:pt>
                <c:pt idx="1176">
                  <c:v>44610.354884259257</c:v>
                </c:pt>
                <c:pt idx="1177">
                  <c:v>44610.355613425927</c:v>
                </c:pt>
                <c:pt idx="1178">
                  <c:v>44610.35633101852</c:v>
                </c:pt>
                <c:pt idx="1179">
                  <c:v>44610.357060185182</c:v>
                </c:pt>
                <c:pt idx="1180">
                  <c:v>44610.357789351852</c:v>
                </c:pt>
                <c:pt idx="1181">
                  <c:v>44610.358506944445</c:v>
                </c:pt>
                <c:pt idx="1182">
                  <c:v>44610.359236111108</c:v>
                </c:pt>
                <c:pt idx="1183">
                  <c:v>44610.359965277778</c:v>
                </c:pt>
                <c:pt idx="1184">
                  <c:v>44610.360682870371</c:v>
                </c:pt>
                <c:pt idx="1185">
                  <c:v>44610.36141203704</c:v>
                </c:pt>
                <c:pt idx="1186">
                  <c:v>44610.362141203703</c:v>
                </c:pt>
                <c:pt idx="1187">
                  <c:v>44610.362858796296</c:v>
                </c:pt>
                <c:pt idx="1188">
                  <c:v>44610.363587962966</c:v>
                </c:pt>
                <c:pt idx="1189">
                  <c:v>44610.364317129628</c:v>
                </c:pt>
                <c:pt idx="1190">
                  <c:v>44610.365034722221</c:v>
                </c:pt>
                <c:pt idx="1191">
                  <c:v>44610.365763888891</c:v>
                </c:pt>
                <c:pt idx="1192">
                  <c:v>44610.366493055553</c:v>
                </c:pt>
                <c:pt idx="1193">
                  <c:v>44610.367210648146</c:v>
                </c:pt>
                <c:pt idx="1194">
                  <c:v>44610.367939814816</c:v>
                </c:pt>
                <c:pt idx="1195">
                  <c:v>44610.368668981479</c:v>
                </c:pt>
                <c:pt idx="1196">
                  <c:v>44610.369386574072</c:v>
                </c:pt>
                <c:pt idx="1197">
                  <c:v>44610.370115740741</c:v>
                </c:pt>
                <c:pt idx="1198">
                  <c:v>44610.370844907404</c:v>
                </c:pt>
                <c:pt idx="1199">
                  <c:v>44610.371562499997</c:v>
                </c:pt>
                <c:pt idx="1200">
                  <c:v>44610.372291666667</c:v>
                </c:pt>
                <c:pt idx="1201">
                  <c:v>44610.373020833336</c:v>
                </c:pt>
                <c:pt idx="1202">
                  <c:v>44610.373738425929</c:v>
                </c:pt>
                <c:pt idx="1203">
                  <c:v>44610.374467592592</c:v>
                </c:pt>
                <c:pt idx="1204">
                  <c:v>44610.375196759262</c:v>
                </c:pt>
                <c:pt idx="1205">
                  <c:v>44610.375914351855</c:v>
                </c:pt>
                <c:pt idx="1206">
                  <c:v>44610.376643518517</c:v>
                </c:pt>
                <c:pt idx="1207">
                  <c:v>44610.377372685187</c:v>
                </c:pt>
                <c:pt idx="1208">
                  <c:v>44610.37809027778</c:v>
                </c:pt>
                <c:pt idx="1209">
                  <c:v>44610.378819444442</c:v>
                </c:pt>
                <c:pt idx="1210">
                  <c:v>44610.379548611112</c:v>
                </c:pt>
                <c:pt idx="1211">
                  <c:v>44610.380266203705</c:v>
                </c:pt>
                <c:pt idx="1212">
                  <c:v>44610.381053240744</c:v>
                </c:pt>
                <c:pt idx="1213">
                  <c:v>44610.38177083333</c:v>
                </c:pt>
                <c:pt idx="1214">
                  <c:v>44610.3825</c:v>
                </c:pt>
                <c:pt idx="1215">
                  <c:v>44610.383229166669</c:v>
                </c:pt>
                <c:pt idx="1216">
                  <c:v>44610.383946759262</c:v>
                </c:pt>
                <c:pt idx="1217">
                  <c:v>44610.384675925925</c:v>
                </c:pt>
                <c:pt idx="1218">
                  <c:v>44610.385405092595</c:v>
                </c:pt>
                <c:pt idx="1219">
                  <c:v>44610.386134259257</c:v>
                </c:pt>
                <c:pt idx="1220">
                  <c:v>44610.38685185185</c:v>
                </c:pt>
                <c:pt idx="1221">
                  <c:v>44610.38758101852</c:v>
                </c:pt>
                <c:pt idx="1222">
                  <c:v>44610.388310185182</c:v>
                </c:pt>
                <c:pt idx="1223">
                  <c:v>44610.389027777775</c:v>
                </c:pt>
                <c:pt idx="1224">
                  <c:v>44610.389756944445</c:v>
                </c:pt>
                <c:pt idx="1225">
                  <c:v>44610.390486111108</c:v>
                </c:pt>
                <c:pt idx="1226">
                  <c:v>44610.391203703701</c:v>
                </c:pt>
                <c:pt idx="1227">
                  <c:v>44610.391932870371</c:v>
                </c:pt>
                <c:pt idx="1228">
                  <c:v>44610.39266203704</c:v>
                </c:pt>
                <c:pt idx="1229">
                  <c:v>44610.393379629626</c:v>
                </c:pt>
                <c:pt idx="1230">
                  <c:v>44610.394108796296</c:v>
                </c:pt>
                <c:pt idx="1231">
                  <c:v>44610.394826388889</c:v>
                </c:pt>
                <c:pt idx="1232">
                  <c:v>44610.395555555559</c:v>
                </c:pt>
                <c:pt idx="1233">
                  <c:v>44610.396284722221</c:v>
                </c:pt>
                <c:pt idx="1234">
                  <c:v>44610.397002314814</c:v>
                </c:pt>
                <c:pt idx="1235">
                  <c:v>44610.397731481484</c:v>
                </c:pt>
                <c:pt idx="1236">
                  <c:v>44610.398460648146</c:v>
                </c:pt>
                <c:pt idx="1237">
                  <c:v>44610.399178240739</c:v>
                </c:pt>
                <c:pt idx="1238">
                  <c:v>44610.399965277778</c:v>
                </c:pt>
                <c:pt idx="1239">
                  <c:v>44610.400682870371</c:v>
                </c:pt>
                <c:pt idx="1240">
                  <c:v>44610.401412037034</c:v>
                </c:pt>
                <c:pt idx="1241">
                  <c:v>44610.402141203704</c:v>
                </c:pt>
                <c:pt idx="1242">
                  <c:v>44610.402858796297</c:v>
                </c:pt>
                <c:pt idx="1243">
                  <c:v>44610.403587962966</c:v>
                </c:pt>
                <c:pt idx="1244">
                  <c:v>44610.404317129629</c:v>
                </c:pt>
                <c:pt idx="1245">
                  <c:v>44610.405034722222</c:v>
                </c:pt>
                <c:pt idx="1246">
                  <c:v>44610.405763888892</c:v>
                </c:pt>
                <c:pt idx="1247">
                  <c:v>44610.406493055554</c:v>
                </c:pt>
                <c:pt idx="1248">
                  <c:v>44610.407210648147</c:v>
                </c:pt>
                <c:pt idx="1249">
                  <c:v>44610.407939814817</c:v>
                </c:pt>
                <c:pt idx="1250">
                  <c:v>44610.408668981479</c:v>
                </c:pt>
                <c:pt idx="1251">
                  <c:v>44610.409386574072</c:v>
                </c:pt>
                <c:pt idx="1252">
                  <c:v>44610.410115740742</c:v>
                </c:pt>
                <c:pt idx="1253">
                  <c:v>44610.410844907405</c:v>
                </c:pt>
                <c:pt idx="1254">
                  <c:v>44610.411562499998</c:v>
                </c:pt>
                <c:pt idx="1255">
                  <c:v>44610.412291666667</c:v>
                </c:pt>
                <c:pt idx="1256">
                  <c:v>44610.41302083333</c:v>
                </c:pt>
                <c:pt idx="1257">
                  <c:v>44610.413738425923</c:v>
                </c:pt>
                <c:pt idx="1258">
                  <c:v>44610.414467592593</c:v>
                </c:pt>
                <c:pt idx="1259">
                  <c:v>44610.415196759262</c:v>
                </c:pt>
                <c:pt idx="1260">
                  <c:v>44610.415914351855</c:v>
                </c:pt>
                <c:pt idx="1261">
                  <c:v>44610.416643518518</c:v>
                </c:pt>
                <c:pt idx="1262">
                  <c:v>44610.417372685188</c:v>
                </c:pt>
                <c:pt idx="1263">
                  <c:v>44610.418090277781</c:v>
                </c:pt>
                <c:pt idx="1264">
                  <c:v>44610.418819444443</c:v>
                </c:pt>
                <c:pt idx="1265">
                  <c:v>44610.419548611113</c:v>
                </c:pt>
                <c:pt idx="1266">
                  <c:v>44610.420266203706</c:v>
                </c:pt>
                <c:pt idx="1267">
                  <c:v>44610.420995370368</c:v>
                </c:pt>
                <c:pt idx="1268">
                  <c:v>44610.421724537038</c:v>
                </c:pt>
                <c:pt idx="1269">
                  <c:v>44610.422453703701</c:v>
                </c:pt>
                <c:pt idx="1270">
                  <c:v>44610.423171296294</c:v>
                </c:pt>
                <c:pt idx="1271">
                  <c:v>44610.423900462964</c:v>
                </c:pt>
                <c:pt idx="1272">
                  <c:v>44610.424618055556</c:v>
                </c:pt>
                <c:pt idx="1273">
                  <c:v>44610.425347222219</c:v>
                </c:pt>
                <c:pt idx="1274">
                  <c:v>44610.426076388889</c:v>
                </c:pt>
                <c:pt idx="1275">
                  <c:v>44610.426805555559</c:v>
                </c:pt>
                <c:pt idx="1276">
                  <c:v>44610.427523148152</c:v>
                </c:pt>
                <c:pt idx="1277">
                  <c:v>44610.428252314814</c:v>
                </c:pt>
                <c:pt idx="1278">
                  <c:v>44610.428981481484</c:v>
                </c:pt>
                <c:pt idx="1279">
                  <c:v>44610.429699074077</c:v>
                </c:pt>
                <c:pt idx="1280">
                  <c:v>44610.430428240739</c:v>
                </c:pt>
                <c:pt idx="1281">
                  <c:v>44610.431157407409</c:v>
                </c:pt>
                <c:pt idx="1282">
                  <c:v>44610.431875000002</c:v>
                </c:pt>
                <c:pt idx="1283">
                  <c:v>44610.432604166665</c:v>
                </c:pt>
                <c:pt idx="1284">
                  <c:v>44610.433333333334</c:v>
                </c:pt>
                <c:pt idx="1285">
                  <c:v>44610.434050925927</c:v>
                </c:pt>
                <c:pt idx="1286">
                  <c:v>44610.43478009259</c:v>
                </c:pt>
                <c:pt idx="1287">
                  <c:v>44610.43550925926</c:v>
                </c:pt>
                <c:pt idx="1288">
                  <c:v>44610.436226851853</c:v>
                </c:pt>
                <c:pt idx="1289">
                  <c:v>44610.436956018515</c:v>
                </c:pt>
                <c:pt idx="1290">
                  <c:v>44610.437685185185</c:v>
                </c:pt>
                <c:pt idx="1291">
                  <c:v>44610.438402777778</c:v>
                </c:pt>
                <c:pt idx="1292">
                  <c:v>44610.439131944448</c:v>
                </c:pt>
                <c:pt idx="1293">
                  <c:v>44610.43986111111</c:v>
                </c:pt>
                <c:pt idx="1294">
                  <c:v>44610.440578703703</c:v>
                </c:pt>
                <c:pt idx="1295">
                  <c:v>44610.441307870373</c:v>
                </c:pt>
                <c:pt idx="1296">
                  <c:v>44610.442037037035</c:v>
                </c:pt>
                <c:pt idx="1297">
                  <c:v>44610.442754629628</c:v>
                </c:pt>
                <c:pt idx="1298">
                  <c:v>44610.443483796298</c:v>
                </c:pt>
                <c:pt idx="1299">
                  <c:v>44610.444212962961</c:v>
                </c:pt>
                <c:pt idx="1300">
                  <c:v>44610.44494212963</c:v>
                </c:pt>
                <c:pt idx="1301">
                  <c:v>44610.445659722223</c:v>
                </c:pt>
                <c:pt idx="1302">
                  <c:v>44610.446388888886</c:v>
                </c:pt>
                <c:pt idx="1303">
                  <c:v>44610.447118055556</c:v>
                </c:pt>
                <c:pt idx="1304">
                  <c:v>44610.447835648149</c:v>
                </c:pt>
                <c:pt idx="1305">
                  <c:v>44610.448564814818</c:v>
                </c:pt>
                <c:pt idx="1306">
                  <c:v>44610.449293981481</c:v>
                </c:pt>
                <c:pt idx="1307">
                  <c:v>44610.450011574074</c:v>
                </c:pt>
                <c:pt idx="1308">
                  <c:v>44610.450740740744</c:v>
                </c:pt>
                <c:pt idx="1309">
                  <c:v>44610.451469907406</c:v>
                </c:pt>
                <c:pt idx="1310">
                  <c:v>44610.452187499999</c:v>
                </c:pt>
                <c:pt idx="1311">
                  <c:v>44610.452916666669</c:v>
                </c:pt>
                <c:pt idx="1312">
                  <c:v>44610.453645833331</c:v>
                </c:pt>
                <c:pt idx="1313">
                  <c:v>44610.454363425924</c:v>
                </c:pt>
                <c:pt idx="1314">
                  <c:v>44610.455092592594</c:v>
                </c:pt>
                <c:pt idx="1315">
                  <c:v>44610.455821759257</c:v>
                </c:pt>
                <c:pt idx="1316">
                  <c:v>44610.45653935185</c:v>
                </c:pt>
                <c:pt idx="1317">
                  <c:v>44610.457268518519</c:v>
                </c:pt>
                <c:pt idx="1318">
                  <c:v>44610.457997685182</c:v>
                </c:pt>
                <c:pt idx="1319">
                  <c:v>44610.458715277775</c:v>
                </c:pt>
                <c:pt idx="1320">
                  <c:v>44610.459444444445</c:v>
                </c:pt>
                <c:pt idx="1321">
                  <c:v>44610.460173611114</c:v>
                </c:pt>
                <c:pt idx="1322">
                  <c:v>44610.4608912037</c:v>
                </c:pt>
                <c:pt idx="1323">
                  <c:v>44610.46162037037</c:v>
                </c:pt>
                <c:pt idx="1324">
                  <c:v>44610.46234953704</c:v>
                </c:pt>
                <c:pt idx="1325">
                  <c:v>44610.463067129633</c:v>
                </c:pt>
                <c:pt idx="1326">
                  <c:v>44610.463796296295</c:v>
                </c:pt>
                <c:pt idx="1327">
                  <c:v>44610.464525462965</c:v>
                </c:pt>
                <c:pt idx="1328">
                  <c:v>44610.465243055558</c:v>
                </c:pt>
                <c:pt idx="1329">
                  <c:v>44610.46603009259</c:v>
                </c:pt>
                <c:pt idx="1330">
                  <c:v>44610.46675925926</c:v>
                </c:pt>
                <c:pt idx="1331">
                  <c:v>44610.467476851853</c:v>
                </c:pt>
                <c:pt idx="1332">
                  <c:v>44610.468206018515</c:v>
                </c:pt>
                <c:pt idx="1333">
                  <c:v>44610.468923611108</c:v>
                </c:pt>
                <c:pt idx="1334">
                  <c:v>44610.469652777778</c:v>
                </c:pt>
                <c:pt idx="1335">
                  <c:v>44610.47042824074</c:v>
                </c:pt>
                <c:pt idx="1336">
                  <c:v>44610.47115740741</c:v>
                </c:pt>
                <c:pt idx="1337">
                  <c:v>44610.471886574072</c:v>
                </c:pt>
                <c:pt idx="1338">
                  <c:v>44610.472604166665</c:v>
                </c:pt>
                <c:pt idx="1339">
                  <c:v>44610.473333333335</c:v>
                </c:pt>
                <c:pt idx="1340">
                  <c:v>44610.474062499998</c:v>
                </c:pt>
                <c:pt idx="1341">
                  <c:v>44610.474780092591</c:v>
                </c:pt>
                <c:pt idx="1342">
                  <c:v>44610.47550925926</c:v>
                </c:pt>
                <c:pt idx="1343">
                  <c:v>44610.476238425923</c:v>
                </c:pt>
                <c:pt idx="1344">
                  <c:v>44610.476956018516</c:v>
                </c:pt>
                <c:pt idx="1345">
                  <c:v>44610.477685185186</c:v>
                </c:pt>
                <c:pt idx="1346">
                  <c:v>44610.478414351855</c:v>
                </c:pt>
                <c:pt idx="1347">
                  <c:v>44610.479143518518</c:v>
                </c:pt>
                <c:pt idx="1348">
                  <c:v>44610.479861111111</c:v>
                </c:pt>
                <c:pt idx="1349">
                  <c:v>44610.480590277781</c:v>
                </c:pt>
                <c:pt idx="1350">
                  <c:v>44610.481319444443</c:v>
                </c:pt>
                <c:pt idx="1351">
                  <c:v>44610.482037037036</c:v>
                </c:pt>
                <c:pt idx="1352">
                  <c:v>44610.482766203706</c:v>
                </c:pt>
                <c:pt idx="1353">
                  <c:v>44610.483495370368</c:v>
                </c:pt>
                <c:pt idx="1354">
                  <c:v>44610.484212962961</c:v>
                </c:pt>
                <c:pt idx="1355">
                  <c:v>44610.484942129631</c:v>
                </c:pt>
                <c:pt idx="1356">
                  <c:v>44610.485671296294</c:v>
                </c:pt>
                <c:pt idx="1357">
                  <c:v>44610.486388888887</c:v>
                </c:pt>
                <c:pt idx="1358">
                  <c:v>44610.487118055556</c:v>
                </c:pt>
                <c:pt idx="1359">
                  <c:v>44610.487847222219</c:v>
                </c:pt>
                <c:pt idx="1360">
                  <c:v>44610.488564814812</c:v>
                </c:pt>
                <c:pt idx="1361">
                  <c:v>44610.489340277774</c:v>
                </c:pt>
                <c:pt idx="1362">
                  <c:v>44610.490069444444</c:v>
                </c:pt>
                <c:pt idx="1363">
                  <c:v>44610.490798611114</c:v>
                </c:pt>
                <c:pt idx="1364">
                  <c:v>44610.491516203707</c:v>
                </c:pt>
                <c:pt idx="1365">
                  <c:v>44610.492245370369</c:v>
                </c:pt>
                <c:pt idx="1366">
                  <c:v>44610.492974537039</c:v>
                </c:pt>
                <c:pt idx="1367">
                  <c:v>44610.493692129632</c:v>
                </c:pt>
                <c:pt idx="1368">
                  <c:v>44610.494421296295</c:v>
                </c:pt>
                <c:pt idx="1369">
                  <c:v>44610.495138888888</c:v>
                </c:pt>
                <c:pt idx="1370">
                  <c:v>44610.495868055557</c:v>
                </c:pt>
                <c:pt idx="1371">
                  <c:v>44610.49659722222</c:v>
                </c:pt>
                <c:pt idx="1372">
                  <c:v>44610.497314814813</c:v>
                </c:pt>
                <c:pt idx="1373">
                  <c:v>44610.498043981483</c:v>
                </c:pt>
                <c:pt idx="1374">
                  <c:v>44610.498773148145</c:v>
                </c:pt>
                <c:pt idx="1375">
                  <c:v>44610.499490740738</c:v>
                </c:pt>
                <c:pt idx="1376">
                  <c:v>44610.500219907408</c:v>
                </c:pt>
                <c:pt idx="1377">
                  <c:v>44610.500949074078</c:v>
                </c:pt>
                <c:pt idx="1378">
                  <c:v>44610.501666666663</c:v>
                </c:pt>
                <c:pt idx="1379">
                  <c:v>44610.502395833333</c:v>
                </c:pt>
                <c:pt idx="1380">
                  <c:v>44610.503125000003</c:v>
                </c:pt>
                <c:pt idx="1381">
                  <c:v>44610.503854166665</c:v>
                </c:pt>
                <c:pt idx="1382">
                  <c:v>44610.504571759258</c:v>
                </c:pt>
                <c:pt idx="1383">
                  <c:v>44610.505300925928</c:v>
                </c:pt>
                <c:pt idx="1384">
                  <c:v>44610.506030092591</c:v>
                </c:pt>
                <c:pt idx="1385">
                  <c:v>44610.506747685184</c:v>
                </c:pt>
                <c:pt idx="1386">
                  <c:v>44610.507476851853</c:v>
                </c:pt>
                <c:pt idx="1387">
                  <c:v>44610.508206018516</c:v>
                </c:pt>
                <c:pt idx="1388">
                  <c:v>44610.508923611109</c:v>
                </c:pt>
                <c:pt idx="1389">
                  <c:v>44610.509652777779</c:v>
                </c:pt>
                <c:pt idx="1390">
                  <c:v>44610.510381944441</c:v>
                </c:pt>
                <c:pt idx="1391">
                  <c:v>44610.511099537034</c:v>
                </c:pt>
                <c:pt idx="1392">
                  <c:v>44610.511828703704</c:v>
                </c:pt>
                <c:pt idx="1393">
                  <c:v>44610.512557870374</c:v>
                </c:pt>
                <c:pt idx="1394">
                  <c:v>44610.513275462959</c:v>
                </c:pt>
                <c:pt idx="1395">
                  <c:v>44610.514004629629</c:v>
                </c:pt>
                <c:pt idx="1396">
                  <c:v>44610.514722222222</c:v>
                </c:pt>
                <c:pt idx="1397">
                  <c:v>44610.515451388892</c:v>
                </c:pt>
                <c:pt idx="1398">
                  <c:v>44610.516180555554</c:v>
                </c:pt>
                <c:pt idx="1399">
                  <c:v>44610.516909722224</c:v>
                </c:pt>
                <c:pt idx="1400">
                  <c:v>44610.517627314817</c:v>
                </c:pt>
                <c:pt idx="1401">
                  <c:v>44610.51835648148</c:v>
                </c:pt>
                <c:pt idx="1402">
                  <c:v>44610.519085648149</c:v>
                </c:pt>
                <c:pt idx="1403">
                  <c:v>44610.519803240742</c:v>
                </c:pt>
                <c:pt idx="1404">
                  <c:v>44610.520532407405</c:v>
                </c:pt>
                <c:pt idx="1405">
                  <c:v>44610.521249999998</c:v>
                </c:pt>
                <c:pt idx="1406">
                  <c:v>44610.521979166668</c:v>
                </c:pt>
                <c:pt idx="1407">
                  <c:v>44610.52270833333</c:v>
                </c:pt>
                <c:pt idx="1408">
                  <c:v>44610.5234375</c:v>
                </c:pt>
                <c:pt idx="1409">
                  <c:v>44610.524155092593</c:v>
                </c:pt>
                <c:pt idx="1410">
                  <c:v>44610.524884259263</c:v>
                </c:pt>
                <c:pt idx="1411">
                  <c:v>44610.525613425925</c:v>
                </c:pt>
                <c:pt idx="1412">
                  <c:v>44610.526331018518</c:v>
                </c:pt>
                <c:pt idx="1413">
                  <c:v>44610.527060185188</c:v>
                </c:pt>
                <c:pt idx="1414">
                  <c:v>44610.527789351851</c:v>
                </c:pt>
                <c:pt idx="1415">
                  <c:v>44610.528506944444</c:v>
                </c:pt>
                <c:pt idx="1416">
                  <c:v>44610.529236111113</c:v>
                </c:pt>
                <c:pt idx="1417">
                  <c:v>44610.529965277776</c:v>
                </c:pt>
                <c:pt idx="1418">
                  <c:v>44610.530682870369</c:v>
                </c:pt>
                <c:pt idx="1419">
                  <c:v>44610.531412037039</c:v>
                </c:pt>
                <c:pt idx="1420">
                  <c:v>44610.532141203701</c:v>
                </c:pt>
                <c:pt idx="1421">
                  <c:v>44610.532858796294</c:v>
                </c:pt>
                <c:pt idx="1422">
                  <c:v>44610.533587962964</c:v>
                </c:pt>
                <c:pt idx="1423">
                  <c:v>44610.534317129626</c:v>
                </c:pt>
                <c:pt idx="1424">
                  <c:v>44610.535034722219</c:v>
                </c:pt>
                <c:pt idx="1425">
                  <c:v>44610.535763888889</c:v>
                </c:pt>
                <c:pt idx="1426">
                  <c:v>44610.536493055559</c:v>
                </c:pt>
                <c:pt idx="1427">
                  <c:v>44610.537210648145</c:v>
                </c:pt>
                <c:pt idx="1428">
                  <c:v>44610.537939814814</c:v>
                </c:pt>
                <c:pt idx="1429">
                  <c:v>44610.538668981484</c:v>
                </c:pt>
                <c:pt idx="1430">
                  <c:v>44610.539386574077</c:v>
                </c:pt>
                <c:pt idx="1431">
                  <c:v>44610.54011574074</c:v>
                </c:pt>
                <c:pt idx="1432">
                  <c:v>44610.540844907409</c:v>
                </c:pt>
                <c:pt idx="1433">
                  <c:v>44610.541562500002</c:v>
                </c:pt>
                <c:pt idx="1434">
                  <c:v>44610.542291666665</c:v>
                </c:pt>
                <c:pt idx="1435">
                  <c:v>44610.543020833335</c:v>
                </c:pt>
                <c:pt idx="1436">
                  <c:v>44610.543738425928</c:v>
                </c:pt>
                <c:pt idx="1437">
                  <c:v>44610.54446759259</c:v>
                </c:pt>
                <c:pt idx="1438">
                  <c:v>44610.54519675926</c:v>
                </c:pt>
                <c:pt idx="1439">
                  <c:v>44610.545914351853</c:v>
                </c:pt>
                <c:pt idx="1440">
                  <c:v>44610.546643518515</c:v>
                </c:pt>
                <c:pt idx="1441">
                  <c:v>44610.547372685185</c:v>
                </c:pt>
                <c:pt idx="1442">
                  <c:v>44610.548090277778</c:v>
                </c:pt>
                <c:pt idx="1443">
                  <c:v>44610.548819444448</c:v>
                </c:pt>
                <c:pt idx="1444">
                  <c:v>44610.54954861111</c:v>
                </c:pt>
                <c:pt idx="1445">
                  <c:v>44610.550266203703</c:v>
                </c:pt>
                <c:pt idx="1446">
                  <c:v>44610.550995370373</c:v>
                </c:pt>
                <c:pt idx="1447">
                  <c:v>44610.551724537036</c:v>
                </c:pt>
                <c:pt idx="1448">
                  <c:v>44610.552442129629</c:v>
                </c:pt>
                <c:pt idx="1449">
                  <c:v>44610.553171296298</c:v>
                </c:pt>
                <c:pt idx="1450">
                  <c:v>44610.553900462961</c:v>
                </c:pt>
                <c:pt idx="1451">
                  <c:v>44610.554618055554</c:v>
                </c:pt>
                <c:pt idx="1452">
                  <c:v>44610.555347222224</c:v>
                </c:pt>
                <c:pt idx="1453">
                  <c:v>44610.556076388886</c:v>
                </c:pt>
                <c:pt idx="1454">
                  <c:v>44610.556793981479</c:v>
                </c:pt>
                <c:pt idx="1455">
                  <c:v>44610.557523148149</c:v>
                </c:pt>
                <c:pt idx="1456">
                  <c:v>44610.558252314811</c:v>
                </c:pt>
                <c:pt idx="1457">
                  <c:v>44610.558969907404</c:v>
                </c:pt>
                <c:pt idx="1458">
                  <c:v>44610.559699074074</c:v>
                </c:pt>
                <c:pt idx="1459">
                  <c:v>44610.560428240744</c:v>
                </c:pt>
                <c:pt idx="1460">
                  <c:v>44610.561145833337</c:v>
                </c:pt>
                <c:pt idx="1461">
                  <c:v>44610.561874999999</c:v>
                </c:pt>
                <c:pt idx="1462">
                  <c:v>44610.562604166669</c:v>
                </c:pt>
                <c:pt idx="1463">
                  <c:v>44610.563321759262</c:v>
                </c:pt>
                <c:pt idx="1464">
                  <c:v>44610.564050925925</c:v>
                </c:pt>
                <c:pt idx="1465">
                  <c:v>44610.564780092594</c:v>
                </c:pt>
                <c:pt idx="1466">
                  <c:v>44610.565497685187</c:v>
                </c:pt>
                <c:pt idx="1467">
                  <c:v>44610.56622685185</c:v>
                </c:pt>
                <c:pt idx="1468">
                  <c:v>44610.56695601852</c:v>
                </c:pt>
                <c:pt idx="1469">
                  <c:v>44610.567673611113</c:v>
                </c:pt>
                <c:pt idx="1470">
                  <c:v>44610.568402777775</c:v>
                </c:pt>
                <c:pt idx="1471">
                  <c:v>44610.569131944445</c:v>
                </c:pt>
                <c:pt idx="1472">
                  <c:v>44610.569849537038</c:v>
                </c:pt>
                <c:pt idx="1473">
                  <c:v>44610.5705787037</c:v>
                </c:pt>
                <c:pt idx="1474">
                  <c:v>44610.57130787037</c:v>
                </c:pt>
                <c:pt idx="1475">
                  <c:v>44610.572025462963</c:v>
                </c:pt>
                <c:pt idx="1476">
                  <c:v>44610.572754629633</c:v>
                </c:pt>
                <c:pt idx="1477">
                  <c:v>44610.573530092595</c:v>
                </c:pt>
                <c:pt idx="1478">
                  <c:v>44610.574259259258</c:v>
                </c:pt>
                <c:pt idx="1479">
                  <c:v>44610.574988425928</c:v>
                </c:pt>
                <c:pt idx="1480">
                  <c:v>44610.575706018521</c:v>
                </c:pt>
                <c:pt idx="1481">
                  <c:v>44610.576435185183</c:v>
                </c:pt>
                <c:pt idx="1482">
                  <c:v>44610.577164351853</c:v>
                </c:pt>
                <c:pt idx="1483">
                  <c:v>44610.577881944446</c:v>
                </c:pt>
                <c:pt idx="1484">
                  <c:v>44610.578611111108</c:v>
                </c:pt>
                <c:pt idx="1485">
                  <c:v>44610.579340277778</c:v>
                </c:pt>
                <c:pt idx="1486">
                  <c:v>44610.580069444448</c:v>
                </c:pt>
                <c:pt idx="1487">
                  <c:v>44610.580787037034</c:v>
                </c:pt>
                <c:pt idx="1488">
                  <c:v>44610.581516203703</c:v>
                </c:pt>
                <c:pt idx="1489">
                  <c:v>44610.582245370373</c:v>
                </c:pt>
                <c:pt idx="1490">
                  <c:v>44610.582962962966</c:v>
                </c:pt>
                <c:pt idx="1491">
                  <c:v>44610.583692129629</c:v>
                </c:pt>
                <c:pt idx="1492">
                  <c:v>44610.584421296298</c:v>
                </c:pt>
                <c:pt idx="1493">
                  <c:v>44610.585138888891</c:v>
                </c:pt>
                <c:pt idx="1494">
                  <c:v>44610.585868055554</c:v>
                </c:pt>
                <c:pt idx="1495">
                  <c:v>44610.586597222224</c:v>
                </c:pt>
                <c:pt idx="1496">
                  <c:v>44610.587314814817</c:v>
                </c:pt>
                <c:pt idx="1497">
                  <c:v>44610.588043981479</c:v>
                </c:pt>
                <c:pt idx="1498">
                  <c:v>44610.588773148149</c:v>
                </c:pt>
                <c:pt idx="1499">
                  <c:v>44610.589490740742</c:v>
                </c:pt>
                <c:pt idx="1500">
                  <c:v>44610.590219907404</c:v>
                </c:pt>
                <c:pt idx="1501">
                  <c:v>44610.590949074074</c:v>
                </c:pt>
                <c:pt idx="1502">
                  <c:v>44610.591666666667</c:v>
                </c:pt>
                <c:pt idx="1503">
                  <c:v>44610.592395833337</c:v>
                </c:pt>
                <c:pt idx="1504">
                  <c:v>44610.593124999999</c:v>
                </c:pt>
                <c:pt idx="1505">
                  <c:v>44610.593842592592</c:v>
                </c:pt>
                <c:pt idx="1506">
                  <c:v>44610.594571759262</c:v>
                </c:pt>
                <c:pt idx="1507">
                  <c:v>44610.595300925925</c:v>
                </c:pt>
                <c:pt idx="1508">
                  <c:v>44610.596018518518</c:v>
                </c:pt>
                <c:pt idx="1509">
                  <c:v>44610.596747685187</c:v>
                </c:pt>
                <c:pt idx="1510">
                  <c:v>44610.59747685185</c:v>
                </c:pt>
                <c:pt idx="1511">
                  <c:v>44610.598194444443</c:v>
                </c:pt>
                <c:pt idx="1512">
                  <c:v>44610.598923611113</c:v>
                </c:pt>
                <c:pt idx="1513">
                  <c:v>44610.599652777775</c:v>
                </c:pt>
                <c:pt idx="1514">
                  <c:v>44610.600381944445</c:v>
                </c:pt>
                <c:pt idx="1515">
                  <c:v>44610.601099537038</c:v>
                </c:pt>
                <c:pt idx="1516">
                  <c:v>44610.6018287037</c:v>
                </c:pt>
                <c:pt idx="1517">
                  <c:v>44610.60255787037</c:v>
                </c:pt>
                <c:pt idx="1518">
                  <c:v>44610.603275462963</c:v>
                </c:pt>
                <c:pt idx="1519">
                  <c:v>44610.604004629633</c:v>
                </c:pt>
                <c:pt idx="1520">
                  <c:v>44610.604733796295</c:v>
                </c:pt>
                <c:pt idx="1521">
                  <c:v>44610.605451388888</c:v>
                </c:pt>
                <c:pt idx="1522">
                  <c:v>44610.606180555558</c:v>
                </c:pt>
                <c:pt idx="1523">
                  <c:v>44610.606909722221</c:v>
                </c:pt>
                <c:pt idx="1524">
                  <c:v>44610.607627314814</c:v>
                </c:pt>
                <c:pt idx="1525">
                  <c:v>44610.608356481483</c:v>
                </c:pt>
                <c:pt idx="1526">
                  <c:v>44610.609085648146</c:v>
                </c:pt>
                <c:pt idx="1527">
                  <c:v>44610.609803240739</c:v>
                </c:pt>
                <c:pt idx="1528">
                  <c:v>44610.610532407409</c:v>
                </c:pt>
                <c:pt idx="1529">
                  <c:v>44610.611261574071</c:v>
                </c:pt>
                <c:pt idx="1530">
                  <c:v>44610.611979166664</c:v>
                </c:pt>
                <c:pt idx="1531">
                  <c:v>44610.612708333334</c:v>
                </c:pt>
                <c:pt idx="1532">
                  <c:v>44610.613437499997</c:v>
                </c:pt>
                <c:pt idx="1533">
                  <c:v>44610.614155092589</c:v>
                </c:pt>
                <c:pt idx="1534">
                  <c:v>44610.614884259259</c:v>
                </c:pt>
                <c:pt idx="1535">
                  <c:v>44610.615613425929</c:v>
                </c:pt>
                <c:pt idx="1536">
                  <c:v>44610.616331018522</c:v>
                </c:pt>
                <c:pt idx="1537">
                  <c:v>44610.617060185185</c:v>
                </c:pt>
                <c:pt idx="1538">
                  <c:v>44610.617789351854</c:v>
                </c:pt>
                <c:pt idx="1539">
                  <c:v>44610.618506944447</c:v>
                </c:pt>
                <c:pt idx="1540">
                  <c:v>44610.61923611111</c:v>
                </c:pt>
                <c:pt idx="1541">
                  <c:v>44610.61996527778</c:v>
                </c:pt>
                <c:pt idx="1542">
                  <c:v>44610.620694444442</c:v>
                </c:pt>
                <c:pt idx="1543">
                  <c:v>44610.621412037035</c:v>
                </c:pt>
                <c:pt idx="1544">
                  <c:v>44610.622141203705</c:v>
                </c:pt>
                <c:pt idx="1545">
                  <c:v>44610.622858796298</c:v>
                </c:pt>
                <c:pt idx="1546">
                  <c:v>44610.62358796296</c:v>
                </c:pt>
                <c:pt idx="1547">
                  <c:v>44610.62431712963</c:v>
                </c:pt>
                <c:pt idx="1548">
                  <c:v>44610.625034722223</c:v>
                </c:pt>
                <c:pt idx="1549">
                  <c:v>44610.625763888886</c:v>
                </c:pt>
                <c:pt idx="1550">
                  <c:v>44610.626493055555</c:v>
                </c:pt>
                <c:pt idx="1551">
                  <c:v>44610.627210648148</c:v>
                </c:pt>
                <c:pt idx="1552">
                  <c:v>44610.627939814818</c:v>
                </c:pt>
                <c:pt idx="1553">
                  <c:v>44610.628668981481</c:v>
                </c:pt>
                <c:pt idx="1554">
                  <c:v>44610.629386574074</c:v>
                </c:pt>
                <c:pt idx="1555">
                  <c:v>44610.630115740743</c:v>
                </c:pt>
                <c:pt idx="1556">
                  <c:v>44610.630844907406</c:v>
                </c:pt>
                <c:pt idx="1557">
                  <c:v>44610.631562499999</c:v>
                </c:pt>
                <c:pt idx="1558">
                  <c:v>44610.632291666669</c:v>
                </c:pt>
                <c:pt idx="1559">
                  <c:v>44610.633020833331</c:v>
                </c:pt>
                <c:pt idx="1560">
                  <c:v>44610.633738425924</c:v>
                </c:pt>
                <c:pt idx="1561">
                  <c:v>44610.634467592594</c:v>
                </c:pt>
                <c:pt idx="1562">
                  <c:v>44610.635196759256</c:v>
                </c:pt>
                <c:pt idx="1563">
                  <c:v>44610.635914351849</c:v>
                </c:pt>
                <c:pt idx="1564">
                  <c:v>44610.636643518519</c:v>
                </c:pt>
                <c:pt idx="1565">
                  <c:v>44610.637372685182</c:v>
                </c:pt>
                <c:pt idx="1566">
                  <c:v>44610.638090277775</c:v>
                </c:pt>
                <c:pt idx="1567">
                  <c:v>44610.638819444444</c:v>
                </c:pt>
                <c:pt idx="1568">
                  <c:v>44610.639548611114</c:v>
                </c:pt>
                <c:pt idx="1569">
                  <c:v>44610.640266203707</c:v>
                </c:pt>
                <c:pt idx="1570">
                  <c:v>44610.64099537037</c:v>
                </c:pt>
                <c:pt idx="1571">
                  <c:v>44610.641712962963</c:v>
                </c:pt>
                <c:pt idx="1572">
                  <c:v>44610.642442129632</c:v>
                </c:pt>
                <c:pt idx="1573">
                  <c:v>44610.643171296295</c:v>
                </c:pt>
                <c:pt idx="1574">
                  <c:v>44610.643888888888</c:v>
                </c:pt>
                <c:pt idx="1575">
                  <c:v>44610.644618055558</c:v>
                </c:pt>
                <c:pt idx="1576">
                  <c:v>44610.64534722222</c:v>
                </c:pt>
                <c:pt idx="1577">
                  <c:v>44610.646064814813</c:v>
                </c:pt>
                <c:pt idx="1578">
                  <c:v>44610.646793981483</c:v>
                </c:pt>
                <c:pt idx="1579">
                  <c:v>44610.647523148145</c:v>
                </c:pt>
                <c:pt idx="1580">
                  <c:v>44610.648240740738</c:v>
                </c:pt>
                <c:pt idx="1581">
                  <c:v>44610.648969907408</c:v>
                </c:pt>
                <c:pt idx="1582">
                  <c:v>44610.649699074071</c:v>
                </c:pt>
                <c:pt idx="1583">
                  <c:v>44610.65042824074</c:v>
                </c:pt>
                <c:pt idx="1584">
                  <c:v>44610.651145833333</c:v>
                </c:pt>
                <c:pt idx="1585">
                  <c:v>44610.651875000003</c:v>
                </c:pt>
                <c:pt idx="1586">
                  <c:v>44610.652604166666</c:v>
                </c:pt>
                <c:pt idx="1587">
                  <c:v>44610.653321759259</c:v>
                </c:pt>
                <c:pt idx="1588">
                  <c:v>44610.654050925928</c:v>
                </c:pt>
                <c:pt idx="1589">
                  <c:v>44610.654780092591</c:v>
                </c:pt>
                <c:pt idx="1590">
                  <c:v>44610.655497685184</c:v>
                </c:pt>
                <c:pt idx="1591">
                  <c:v>44610.656226851854</c:v>
                </c:pt>
                <c:pt idx="1592">
                  <c:v>44610.656956018516</c:v>
                </c:pt>
                <c:pt idx="1593">
                  <c:v>44610.657673611109</c:v>
                </c:pt>
                <c:pt idx="1594">
                  <c:v>44610.658402777779</c:v>
                </c:pt>
                <c:pt idx="1595">
                  <c:v>44610.659131944441</c:v>
                </c:pt>
                <c:pt idx="1596">
                  <c:v>44610.659849537034</c:v>
                </c:pt>
                <c:pt idx="1597">
                  <c:v>44610.660578703704</c:v>
                </c:pt>
                <c:pt idx="1598">
                  <c:v>44610.661296296297</c:v>
                </c:pt>
                <c:pt idx="1599">
                  <c:v>44610.66202546296</c:v>
                </c:pt>
                <c:pt idx="1600">
                  <c:v>44610.662754629629</c:v>
                </c:pt>
                <c:pt idx="1601">
                  <c:v>44610.663483796299</c:v>
                </c:pt>
                <c:pt idx="1602">
                  <c:v>44610.664201388892</c:v>
                </c:pt>
                <c:pt idx="1603">
                  <c:v>44610.664930555555</c:v>
                </c:pt>
                <c:pt idx="1604">
                  <c:v>44610.665659722225</c:v>
                </c:pt>
                <c:pt idx="1605">
                  <c:v>44610.666377314818</c:v>
                </c:pt>
                <c:pt idx="1606">
                  <c:v>44610.66710648148</c:v>
                </c:pt>
                <c:pt idx="1607">
                  <c:v>44610.66783564815</c:v>
                </c:pt>
                <c:pt idx="1608">
                  <c:v>44610.668553240743</c:v>
                </c:pt>
                <c:pt idx="1609">
                  <c:v>44610.669282407405</c:v>
                </c:pt>
                <c:pt idx="1610">
                  <c:v>44610.670011574075</c:v>
                </c:pt>
                <c:pt idx="1611">
                  <c:v>44610.670729166668</c:v>
                </c:pt>
                <c:pt idx="1612">
                  <c:v>44610.671458333331</c:v>
                </c:pt>
                <c:pt idx="1613">
                  <c:v>44610.6721875</c:v>
                </c:pt>
                <c:pt idx="1614">
                  <c:v>44610.672905092593</c:v>
                </c:pt>
                <c:pt idx="1615">
                  <c:v>44610.673634259256</c:v>
                </c:pt>
                <c:pt idx="1616">
                  <c:v>44610.674363425926</c:v>
                </c:pt>
                <c:pt idx="1617">
                  <c:v>44610.675081018519</c:v>
                </c:pt>
                <c:pt idx="1618">
                  <c:v>44610.675810185188</c:v>
                </c:pt>
                <c:pt idx="1619">
                  <c:v>44610.676539351851</c:v>
                </c:pt>
                <c:pt idx="1620">
                  <c:v>44610.677256944444</c:v>
                </c:pt>
                <c:pt idx="1621">
                  <c:v>44610.677986111114</c:v>
                </c:pt>
                <c:pt idx="1622">
                  <c:v>44610.678715277776</c:v>
                </c:pt>
                <c:pt idx="1623">
                  <c:v>44610.679432870369</c:v>
                </c:pt>
                <c:pt idx="1624">
                  <c:v>44610.680162037039</c:v>
                </c:pt>
                <c:pt idx="1625">
                  <c:v>44610.680891203701</c:v>
                </c:pt>
                <c:pt idx="1626">
                  <c:v>44610.681608796294</c:v>
                </c:pt>
                <c:pt idx="1627">
                  <c:v>44610.682337962964</c:v>
                </c:pt>
                <c:pt idx="1628">
                  <c:v>44610.683067129627</c:v>
                </c:pt>
                <c:pt idx="1629">
                  <c:v>44610.68378472222</c:v>
                </c:pt>
                <c:pt idx="1630">
                  <c:v>44610.684513888889</c:v>
                </c:pt>
                <c:pt idx="1631">
                  <c:v>44610.685243055559</c:v>
                </c:pt>
                <c:pt idx="1632">
                  <c:v>44610.685960648145</c:v>
                </c:pt>
                <c:pt idx="1633">
                  <c:v>44610.686736111114</c:v>
                </c:pt>
                <c:pt idx="1634">
                  <c:v>44610.687465277777</c:v>
                </c:pt>
                <c:pt idx="1635">
                  <c:v>44610.688194444447</c:v>
                </c:pt>
                <c:pt idx="1636">
                  <c:v>44610.688923611109</c:v>
                </c:pt>
                <c:pt idx="1637">
                  <c:v>44610.689641203702</c:v>
                </c:pt>
                <c:pt idx="1638">
                  <c:v>44610.690370370372</c:v>
                </c:pt>
                <c:pt idx="1639">
                  <c:v>44610.691099537034</c:v>
                </c:pt>
                <c:pt idx="1640">
                  <c:v>44610.691817129627</c:v>
                </c:pt>
                <c:pt idx="1641">
                  <c:v>44610.692546296297</c:v>
                </c:pt>
                <c:pt idx="1642">
                  <c:v>44610.69327546296</c:v>
                </c:pt>
                <c:pt idx="1643">
                  <c:v>44610.693993055553</c:v>
                </c:pt>
                <c:pt idx="1644">
                  <c:v>44610.694722222222</c:v>
                </c:pt>
                <c:pt idx="1645">
                  <c:v>44610.695451388892</c:v>
                </c:pt>
                <c:pt idx="1646">
                  <c:v>44610.696168981478</c:v>
                </c:pt>
                <c:pt idx="1647">
                  <c:v>44610.696898148148</c:v>
                </c:pt>
                <c:pt idx="1648">
                  <c:v>44610.697627314818</c:v>
                </c:pt>
                <c:pt idx="1649">
                  <c:v>44610.698344907411</c:v>
                </c:pt>
                <c:pt idx="1650">
                  <c:v>44610.699074074073</c:v>
                </c:pt>
                <c:pt idx="1651">
                  <c:v>44610.699803240743</c:v>
                </c:pt>
                <c:pt idx="1652">
                  <c:v>44610.700520833336</c:v>
                </c:pt>
                <c:pt idx="1653">
                  <c:v>44610.701249999998</c:v>
                </c:pt>
                <c:pt idx="1654">
                  <c:v>44610.701979166668</c:v>
                </c:pt>
                <c:pt idx="1655">
                  <c:v>44610.702696759261</c:v>
                </c:pt>
                <c:pt idx="1656">
                  <c:v>44610.703425925924</c:v>
                </c:pt>
                <c:pt idx="1657">
                  <c:v>44610.704155092593</c:v>
                </c:pt>
                <c:pt idx="1658">
                  <c:v>44610.704872685186</c:v>
                </c:pt>
                <c:pt idx="1659">
                  <c:v>44610.705601851849</c:v>
                </c:pt>
                <c:pt idx="1660">
                  <c:v>44610.706331018519</c:v>
                </c:pt>
                <c:pt idx="1661">
                  <c:v>44610.707048611112</c:v>
                </c:pt>
                <c:pt idx="1662">
                  <c:v>44610.707777777781</c:v>
                </c:pt>
                <c:pt idx="1663">
                  <c:v>44610.708506944444</c:v>
                </c:pt>
                <c:pt idx="1664">
                  <c:v>44610.709236111114</c:v>
                </c:pt>
                <c:pt idx="1665">
                  <c:v>44610.709953703707</c:v>
                </c:pt>
                <c:pt idx="1666">
                  <c:v>44610.710682870369</c:v>
                </c:pt>
                <c:pt idx="1667">
                  <c:v>44610.711412037039</c:v>
                </c:pt>
                <c:pt idx="1668">
                  <c:v>44610.712129629632</c:v>
                </c:pt>
                <c:pt idx="1669">
                  <c:v>44610.712858796294</c:v>
                </c:pt>
                <c:pt idx="1670">
                  <c:v>44610.713587962964</c:v>
                </c:pt>
                <c:pt idx="1671">
                  <c:v>44610.714305555557</c:v>
                </c:pt>
                <c:pt idx="1672">
                  <c:v>44610.71503472222</c:v>
                </c:pt>
                <c:pt idx="1673">
                  <c:v>44610.715763888889</c:v>
                </c:pt>
                <c:pt idx="1674">
                  <c:v>44610.716481481482</c:v>
                </c:pt>
                <c:pt idx="1675">
                  <c:v>44610.717210648145</c:v>
                </c:pt>
                <c:pt idx="1676">
                  <c:v>44610.717939814815</c:v>
                </c:pt>
                <c:pt idx="1677">
                  <c:v>44610.718657407408</c:v>
                </c:pt>
                <c:pt idx="1678">
                  <c:v>44610.719386574077</c:v>
                </c:pt>
                <c:pt idx="1679">
                  <c:v>44610.72011574074</c:v>
                </c:pt>
                <c:pt idx="1680">
                  <c:v>44610.720833333333</c:v>
                </c:pt>
                <c:pt idx="1681">
                  <c:v>44610.721562500003</c:v>
                </c:pt>
                <c:pt idx="1682">
                  <c:v>44610.722291666665</c:v>
                </c:pt>
                <c:pt idx="1683">
                  <c:v>44610.723009259258</c:v>
                </c:pt>
                <c:pt idx="1684">
                  <c:v>44610.723738425928</c:v>
                </c:pt>
                <c:pt idx="1685">
                  <c:v>44610.72446759259</c:v>
                </c:pt>
                <c:pt idx="1686">
                  <c:v>44610.725185185183</c:v>
                </c:pt>
                <c:pt idx="1687">
                  <c:v>44610.725914351853</c:v>
                </c:pt>
                <c:pt idx="1688">
                  <c:v>44610.726643518516</c:v>
                </c:pt>
                <c:pt idx="1689">
                  <c:v>44610.727361111109</c:v>
                </c:pt>
                <c:pt idx="1690">
                  <c:v>44610.728090277778</c:v>
                </c:pt>
                <c:pt idx="1691">
                  <c:v>44610.728819444441</c:v>
                </c:pt>
                <c:pt idx="1692">
                  <c:v>44610.729537037034</c:v>
                </c:pt>
                <c:pt idx="1693">
                  <c:v>44610.730266203704</c:v>
                </c:pt>
                <c:pt idx="1694">
                  <c:v>44610.730995370373</c:v>
                </c:pt>
                <c:pt idx="1695">
                  <c:v>44610.731712962966</c:v>
                </c:pt>
                <c:pt idx="1696">
                  <c:v>44610.732442129629</c:v>
                </c:pt>
                <c:pt idx="1697">
                  <c:v>44610.733171296299</c:v>
                </c:pt>
                <c:pt idx="1698">
                  <c:v>44610.733888888892</c:v>
                </c:pt>
                <c:pt idx="1699">
                  <c:v>44610.734618055554</c:v>
                </c:pt>
                <c:pt idx="1700">
                  <c:v>44610.735347222224</c:v>
                </c:pt>
                <c:pt idx="1701">
                  <c:v>44610.736064814817</c:v>
                </c:pt>
                <c:pt idx="1702">
                  <c:v>44610.736793981479</c:v>
                </c:pt>
                <c:pt idx="1703">
                  <c:v>44610.737523148149</c:v>
                </c:pt>
                <c:pt idx="1704">
                  <c:v>44610.738252314812</c:v>
                </c:pt>
                <c:pt idx="1705">
                  <c:v>44610.738969907405</c:v>
                </c:pt>
                <c:pt idx="1706">
                  <c:v>44610.739699074074</c:v>
                </c:pt>
                <c:pt idx="1707">
                  <c:v>44610.740428240744</c:v>
                </c:pt>
                <c:pt idx="1708">
                  <c:v>44610.74114583333</c:v>
                </c:pt>
                <c:pt idx="1709">
                  <c:v>44610.741875</c:v>
                </c:pt>
                <c:pt idx="1710">
                  <c:v>44610.742604166669</c:v>
                </c:pt>
                <c:pt idx="1711">
                  <c:v>44610.743321759262</c:v>
                </c:pt>
                <c:pt idx="1712">
                  <c:v>44610.744050925925</c:v>
                </c:pt>
                <c:pt idx="1713">
                  <c:v>44610.744780092595</c:v>
                </c:pt>
                <c:pt idx="1714">
                  <c:v>44610.745497685188</c:v>
                </c:pt>
                <c:pt idx="1715">
                  <c:v>44610.74622685185</c:v>
                </c:pt>
                <c:pt idx="1716">
                  <c:v>44610.74695601852</c:v>
                </c:pt>
                <c:pt idx="1717">
                  <c:v>44610.747673611113</c:v>
                </c:pt>
                <c:pt idx="1718">
                  <c:v>44610.748402777775</c:v>
                </c:pt>
                <c:pt idx="1719">
                  <c:v>44610.749131944445</c:v>
                </c:pt>
                <c:pt idx="1720">
                  <c:v>44610.749849537038</c:v>
                </c:pt>
                <c:pt idx="1721">
                  <c:v>44610.750578703701</c:v>
                </c:pt>
                <c:pt idx="1722">
                  <c:v>44610.751307870371</c:v>
                </c:pt>
                <c:pt idx="1723">
                  <c:v>44610.752025462964</c:v>
                </c:pt>
                <c:pt idx="1724">
                  <c:v>44610.752812500003</c:v>
                </c:pt>
                <c:pt idx="1725">
                  <c:v>44610.753530092596</c:v>
                </c:pt>
                <c:pt idx="1726">
                  <c:v>44610.754259259258</c:v>
                </c:pt>
                <c:pt idx="1727">
                  <c:v>44610.754988425928</c:v>
                </c:pt>
                <c:pt idx="1728">
                  <c:v>44610.755706018521</c:v>
                </c:pt>
                <c:pt idx="1729">
                  <c:v>44610.756435185183</c:v>
                </c:pt>
                <c:pt idx="1730">
                  <c:v>44610.757164351853</c:v>
                </c:pt>
                <c:pt idx="1731">
                  <c:v>44610.757881944446</c:v>
                </c:pt>
                <c:pt idx="1732">
                  <c:v>44610.758611111109</c:v>
                </c:pt>
                <c:pt idx="1733">
                  <c:v>44610.759328703702</c:v>
                </c:pt>
                <c:pt idx="1734">
                  <c:v>44610.760057870371</c:v>
                </c:pt>
                <c:pt idx="1735">
                  <c:v>44610.760787037034</c:v>
                </c:pt>
                <c:pt idx="1736">
                  <c:v>44610.761504629627</c:v>
                </c:pt>
                <c:pt idx="1737">
                  <c:v>44610.762233796297</c:v>
                </c:pt>
                <c:pt idx="1738">
                  <c:v>44610.762962962966</c:v>
                </c:pt>
                <c:pt idx="1739">
                  <c:v>44610.763692129629</c:v>
                </c:pt>
                <c:pt idx="1740">
                  <c:v>44610.764409722222</c:v>
                </c:pt>
                <c:pt idx="1741">
                  <c:v>44610.765138888892</c:v>
                </c:pt>
                <c:pt idx="1742">
                  <c:v>44610.765856481485</c:v>
                </c:pt>
                <c:pt idx="1743">
                  <c:v>44610.766585648147</c:v>
                </c:pt>
                <c:pt idx="1744">
                  <c:v>44610.767314814817</c:v>
                </c:pt>
                <c:pt idx="1745">
                  <c:v>44610.76803240741</c:v>
                </c:pt>
                <c:pt idx="1746">
                  <c:v>44610.768761574072</c:v>
                </c:pt>
                <c:pt idx="1747">
                  <c:v>44610.769490740742</c:v>
                </c:pt>
                <c:pt idx="1748">
                  <c:v>44610.770219907405</c:v>
                </c:pt>
                <c:pt idx="1749">
                  <c:v>44610.770937499998</c:v>
                </c:pt>
                <c:pt idx="1750">
                  <c:v>44610.771666666667</c:v>
                </c:pt>
                <c:pt idx="1751">
                  <c:v>44610.77239583333</c:v>
                </c:pt>
                <c:pt idx="1752">
                  <c:v>44610.773113425923</c:v>
                </c:pt>
                <c:pt idx="1753">
                  <c:v>44610.773842592593</c:v>
                </c:pt>
                <c:pt idx="1754">
                  <c:v>44610.774571759262</c:v>
                </c:pt>
                <c:pt idx="1755">
                  <c:v>44610.775289351855</c:v>
                </c:pt>
                <c:pt idx="1756">
                  <c:v>44610.776018518518</c:v>
                </c:pt>
                <c:pt idx="1757">
                  <c:v>44610.776747685188</c:v>
                </c:pt>
                <c:pt idx="1758">
                  <c:v>44610.777465277781</c:v>
                </c:pt>
                <c:pt idx="1759">
                  <c:v>44610.778194444443</c:v>
                </c:pt>
                <c:pt idx="1760">
                  <c:v>44610.778923611113</c:v>
                </c:pt>
                <c:pt idx="1761">
                  <c:v>44610.779641203706</c:v>
                </c:pt>
                <c:pt idx="1762">
                  <c:v>44610.780370370368</c:v>
                </c:pt>
                <c:pt idx="1763">
                  <c:v>44610.781099537038</c:v>
                </c:pt>
                <c:pt idx="1764">
                  <c:v>44610.781817129631</c:v>
                </c:pt>
                <c:pt idx="1765">
                  <c:v>44610.782604166663</c:v>
                </c:pt>
                <c:pt idx="1766">
                  <c:v>44610.783321759256</c:v>
                </c:pt>
                <c:pt idx="1767">
                  <c:v>44610.784050925926</c:v>
                </c:pt>
                <c:pt idx="1768">
                  <c:v>44610.784780092596</c:v>
                </c:pt>
                <c:pt idx="1769">
                  <c:v>44610.785497685189</c:v>
                </c:pt>
                <c:pt idx="1770">
                  <c:v>44610.786226851851</c:v>
                </c:pt>
                <c:pt idx="1771">
                  <c:v>44610.786956018521</c:v>
                </c:pt>
                <c:pt idx="1772">
                  <c:v>44610.787673611114</c:v>
                </c:pt>
                <c:pt idx="1773">
                  <c:v>44610.788402777776</c:v>
                </c:pt>
                <c:pt idx="1774">
                  <c:v>44610.789131944446</c:v>
                </c:pt>
                <c:pt idx="1775">
                  <c:v>44610.789861111109</c:v>
                </c:pt>
                <c:pt idx="1776">
                  <c:v>44610.790578703702</c:v>
                </c:pt>
                <c:pt idx="1777">
                  <c:v>44610.791307870371</c:v>
                </c:pt>
                <c:pt idx="1778">
                  <c:v>44610.792037037034</c:v>
                </c:pt>
                <c:pt idx="1779">
                  <c:v>44610.792754629627</c:v>
                </c:pt>
                <c:pt idx="1780">
                  <c:v>44610.793483796297</c:v>
                </c:pt>
                <c:pt idx="1781">
                  <c:v>44610.794212962966</c:v>
                </c:pt>
                <c:pt idx="1782">
                  <c:v>44610.794930555552</c:v>
                </c:pt>
                <c:pt idx="1783">
                  <c:v>44610.795659722222</c:v>
                </c:pt>
                <c:pt idx="1784">
                  <c:v>44610.796388888892</c:v>
                </c:pt>
                <c:pt idx="1785">
                  <c:v>44610.797106481485</c:v>
                </c:pt>
                <c:pt idx="1786">
                  <c:v>44610.797835648147</c:v>
                </c:pt>
                <c:pt idx="1787">
                  <c:v>44610.798564814817</c:v>
                </c:pt>
                <c:pt idx="1788">
                  <c:v>44610.79928240741</c:v>
                </c:pt>
                <c:pt idx="1789">
                  <c:v>44610.800011574072</c:v>
                </c:pt>
                <c:pt idx="1790">
                  <c:v>44610.800740740742</c:v>
                </c:pt>
                <c:pt idx="1791">
                  <c:v>44610.801458333335</c:v>
                </c:pt>
                <c:pt idx="1792">
                  <c:v>44610.802187499998</c:v>
                </c:pt>
                <c:pt idx="1793">
                  <c:v>44610.802916666667</c:v>
                </c:pt>
                <c:pt idx="1794">
                  <c:v>44610.80363425926</c:v>
                </c:pt>
                <c:pt idx="1795">
                  <c:v>44610.804363425923</c:v>
                </c:pt>
                <c:pt idx="1796">
                  <c:v>44610.805092592593</c:v>
                </c:pt>
                <c:pt idx="1797">
                  <c:v>44610.805810185186</c:v>
                </c:pt>
                <c:pt idx="1798">
                  <c:v>44610.806539351855</c:v>
                </c:pt>
                <c:pt idx="1799">
                  <c:v>44610.807268518518</c:v>
                </c:pt>
                <c:pt idx="1800">
                  <c:v>44610.807986111111</c:v>
                </c:pt>
                <c:pt idx="1801">
                  <c:v>44610.808715277781</c:v>
                </c:pt>
                <c:pt idx="1802">
                  <c:v>44610.809444444443</c:v>
                </c:pt>
                <c:pt idx="1803">
                  <c:v>44610.810162037036</c:v>
                </c:pt>
                <c:pt idx="1804">
                  <c:v>44610.810891203706</c:v>
                </c:pt>
                <c:pt idx="1805">
                  <c:v>44610.811620370368</c:v>
                </c:pt>
                <c:pt idx="1806">
                  <c:v>44610.812337962961</c:v>
                </c:pt>
                <c:pt idx="1807">
                  <c:v>44610.813067129631</c:v>
                </c:pt>
                <c:pt idx="1808">
                  <c:v>44610.813796296294</c:v>
                </c:pt>
                <c:pt idx="1809">
                  <c:v>44610.814513888887</c:v>
                </c:pt>
                <c:pt idx="1810">
                  <c:v>44610.815243055556</c:v>
                </c:pt>
                <c:pt idx="1811">
                  <c:v>44610.815972222219</c:v>
                </c:pt>
                <c:pt idx="1812">
                  <c:v>44610.816689814812</c:v>
                </c:pt>
                <c:pt idx="1813">
                  <c:v>44610.817418981482</c:v>
                </c:pt>
                <c:pt idx="1814">
                  <c:v>44610.818148148152</c:v>
                </c:pt>
                <c:pt idx="1815">
                  <c:v>44610.818865740737</c:v>
                </c:pt>
                <c:pt idx="1816">
                  <c:v>44610.819594907407</c:v>
                </c:pt>
                <c:pt idx="1817">
                  <c:v>44610.820324074077</c:v>
                </c:pt>
                <c:pt idx="1818">
                  <c:v>44610.82104166667</c:v>
                </c:pt>
                <c:pt idx="1819">
                  <c:v>44610.821770833332</c:v>
                </c:pt>
                <c:pt idx="1820">
                  <c:v>44610.822500000002</c:v>
                </c:pt>
                <c:pt idx="1821">
                  <c:v>44610.823217592595</c:v>
                </c:pt>
                <c:pt idx="1822">
                  <c:v>44610.823946759258</c:v>
                </c:pt>
                <c:pt idx="1823">
                  <c:v>44610.824675925927</c:v>
                </c:pt>
                <c:pt idx="1824">
                  <c:v>44610.82539351852</c:v>
                </c:pt>
                <c:pt idx="1825">
                  <c:v>44610.826122685183</c:v>
                </c:pt>
                <c:pt idx="1826">
                  <c:v>44610.826851851853</c:v>
                </c:pt>
                <c:pt idx="1827">
                  <c:v>44610.827569444446</c:v>
                </c:pt>
                <c:pt idx="1828">
                  <c:v>44610.828298611108</c:v>
                </c:pt>
                <c:pt idx="1829">
                  <c:v>44610.829027777778</c:v>
                </c:pt>
                <c:pt idx="1830">
                  <c:v>44610.829745370371</c:v>
                </c:pt>
                <c:pt idx="1831">
                  <c:v>44610.830474537041</c:v>
                </c:pt>
                <c:pt idx="1832">
                  <c:v>44610.831203703703</c:v>
                </c:pt>
                <c:pt idx="1833">
                  <c:v>44610.831921296296</c:v>
                </c:pt>
                <c:pt idx="1834">
                  <c:v>44610.832650462966</c:v>
                </c:pt>
                <c:pt idx="1835">
                  <c:v>44610.833379629628</c:v>
                </c:pt>
                <c:pt idx="1836">
                  <c:v>44610.834097222221</c:v>
                </c:pt>
                <c:pt idx="1837">
                  <c:v>44610.834826388891</c:v>
                </c:pt>
                <c:pt idx="1838">
                  <c:v>44610.835555555554</c:v>
                </c:pt>
                <c:pt idx="1839">
                  <c:v>44610.836273148147</c:v>
                </c:pt>
                <c:pt idx="1840">
                  <c:v>44610.837002314816</c:v>
                </c:pt>
                <c:pt idx="1841">
                  <c:v>44610.837731481479</c:v>
                </c:pt>
                <c:pt idx="1842">
                  <c:v>44610.838460648149</c:v>
                </c:pt>
                <c:pt idx="1843">
                  <c:v>44610.839178240742</c:v>
                </c:pt>
                <c:pt idx="1844">
                  <c:v>44610.839907407404</c:v>
                </c:pt>
                <c:pt idx="1845">
                  <c:v>44610.840636574074</c:v>
                </c:pt>
                <c:pt idx="1846">
                  <c:v>44610.841354166667</c:v>
                </c:pt>
                <c:pt idx="1847">
                  <c:v>44610.842083333337</c:v>
                </c:pt>
                <c:pt idx="1848">
                  <c:v>44610.842812499999</c:v>
                </c:pt>
                <c:pt idx="1849">
                  <c:v>44610.843530092592</c:v>
                </c:pt>
                <c:pt idx="1850">
                  <c:v>44610.844259259262</c:v>
                </c:pt>
                <c:pt idx="1851">
                  <c:v>44610.844988425924</c:v>
                </c:pt>
                <c:pt idx="1852">
                  <c:v>44610.845706018517</c:v>
                </c:pt>
                <c:pt idx="1853">
                  <c:v>44610.846435185187</c:v>
                </c:pt>
                <c:pt idx="1854">
                  <c:v>44610.84716435185</c:v>
                </c:pt>
                <c:pt idx="1855">
                  <c:v>44610.847881944443</c:v>
                </c:pt>
                <c:pt idx="1856">
                  <c:v>44610.848611111112</c:v>
                </c:pt>
                <c:pt idx="1857">
                  <c:v>44610.849340277775</c:v>
                </c:pt>
                <c:pt idx="1858">
                  <c:v>44610.850069444445</c:v>
                </c:pt>
                <c:pt idx="1859">
                  <c:v>44610.850787037038</c:v>
                </c:pt>
                <c:pt idx="1860">
                  <c:v>44610.8515162037</c:v>
                </c:pt>
                <c:pt idx="1861">
                  <c:v>44610.85224537037</c:v>
                </c:pt>
                <c:pt idx="1862">
                  <c:v>44610.852962962963</c:v>
                </c:pt>
                <c:pt idx="1863">
                  <c:v>44610.853692129633</c:v>
                </c:pt>
                <c:pt idx="1864">
                  <c:v>44610.854421296295</c:v>
                </c:pt>
                <c:pt idx="1865">
                  <c:v>44610.855138888888</c:v>
                </c:pt>
                <c:pt idx="1866">
                  <c:v>44610.855868055558</c:v>
                </c:pt>
                <c:pt idx="1867">
                  <c:v>44610.85659722222</c:v>
                </c:pt>
                <c:pt idx="1868">
                  <c:v>44610.85732638889</c:v>
                </c:pt>
                <c:pt idx="1869">
                  <c:v>44610.858043981483</c:v>
                </c:pt>
                <c:pt idx="1870">
                  <c:v>44610.858773148146</c:v>
                </c:pt>
                <c:pt idx="1871">
                  <c:v>44610.859548611108</c:v>
                </c:pt>
                <c:pt idx="1872">
                  <c:v>44610.860277777778</c:v>
                </c:pt>
                <c:pt idx="1873">
                  <c:v>44610.860995370371</c:v>
                </c:pt>
                <c:pt idx="1874">
                  <c:v>44610.861724537041</c:v>
                </c:pt>
                <c:pt idx="1875">
                  <c:v>44610.862453703703</c:v>
                </c:pt>
                <c:pt idx="1876">
                  <c:v>44610.863171296296</c:v>
                </c:pt>
                <c:pt idx="1877">
                  <c:v>44610.863900462966</c:v>
                </c:pt>
                <c:pt idx="1878">
                  <c:v>44610.864629629628</c:v>
                </c:pt>
                <c:pt idx="1879">
                  <c:v>44610.865347222221</c:v>
                </c:pt>
                <c:pt idx="1880">
                  <c:v>44610.866076388891</c:v>
                </c:pt>
                <c:pt idx="1881">
                  <c:v>44610.866805555554</c:v>
                </c:pt>
                <c:pt idx="1882">
                  <c:v>44610.867523148147</c:v>
                </c:pt>
                <c:pt idx="1883">
                  <c:v>44610.868252314816</c:v>
                </c:pt>
                <c:pt idx="1884">
                  <c:v>44610.868981481479</c:v>
                </c:pt>
                <c:pt idx="1885">
                  <c:v>44610.869710648149</c:v>
                </c:pt>
                <c:pt idx="1886">
                  <c:v>44610.870428240742</c:v>
                </c:pt>
                <c:pt idx="1887">
                  <c:v>44610.871157407404</c:v>
                </c:pt>
                <c:pt idx="1888">
                  <c:v>44610.871886574074</c:v>
                </c:pt>
                <c:pt idx="1889">
                  <c:v>44610.872604166667</c:v>
                </c:pt>
                <c:pt idx="1890">
                  <c:v>44610.873333333337</c:v>
                </c:pt>
                <c:pt idx="1891">
                  <c:v>44610.874062499999</c:v>
                </c:pt>
                <c:pt idx="1892">
                  <c:v>44610.874780092592</c:v>
                </c:pt>
                <c:pt idx="1893">
                  <c:v>44610.875509259262</c:v>
                </c:pt>
                <c:pt idx="1894">
                  <c:v>44610.876238425924</c:v>
                </c:pt>
                <c:pt idx="1895">
                  <c:v>44610.876956018517</c:v>
                </c:pt>
                <c:pt idx="1896">
                  <c:v>44610.877685185187</c:v>
                </c:pt>
                <c:pt idx="1897">
                  <c:v>44610.87841435185</c:v>
                </c:pt>
                <c:pt idx="1898">
                  <c:v>44610.879143518519</c:v>
                </c:pt>
                <c:pt idx="1899">
                  <c:v>44610.879861111112</c:v>
                </c:pt>
                <c:pt idx="1900">
                  <c:v>44610.880590277775</c:v>
                </c:pt>
                <c:pt idx="1901">
                  <c:v>44610.881319444445</c:v>
                </c:pt>
                <c:pt idx="1902">
                  <c:v>44610.882048611114</c:v>
                </c:pt>
                <c:pt idx="1903">
                  <c:v>44610.8827662037</c:v>
                </c:pt>
                <c:pt idx="1904">
                  <c:v>44610.88349537037</c:v>
                </c:pt>
                <c:pt idx="1905">
                  <c:v>44610.88422453704</c:v>
                </c:pt>
                <c:pt idx="1906">
                  <c:v>44610.884953703702</c:v>
                </c:pt>
                <c:pt idx="1907">
                  <c:v>44610.885671296295</c:v>
                </c:pt>
                <c:pt idx="1908">
                  <c:v>44610.886400462965</c:v>
                </c:pt>
                <c:pt idx="1909">
                  <c:v>44610.887129629627</c:v>
                </c:pt>
                <c:pt idx="1910">
                  <c:v>44610.887858796297</c:v>
                </c:pt>
                <c:pt idx="1911">
                  <c:v>44610.88857638889</c:v>
                </c:pt>
                <c:pt idx="1912">
                  <c:v>44610.889305555553</c:v>
                </c:pt>
                <c:pt idx="1913">
                  <c:v>44610.890034722222</c:v>
                </c:pt>
                <c:pt idx="1914">
                  <c:v>44610.890752314815</c:v>
                </c:pt>
                <c:pt idx="1915">
                  <c:v>44610.891481481478</c:v>
                </c:pt>
                <c:pt idx="1916">
                  <c:v>44610.892210648148</c:v>
                </c:pt>
                <c:pt idx="1917">
                  <c:v>44610.892939814818</c:v>
                </c:pt>
                <c:pt idx="1918">
                  <c:v>44610.893657407411</c:v>
                </c:pt>
                <c:pt idx="1919">
                  <c:v>44610.894386574073</c:v>
                </c:pt>
                <c:pt idx="1920">
                  <c:v>44610.895115740743</c:v>
                </c:pt>
                <c:pt idx="1921">
                  <c:v>44610.895833333336</c:v>
                </c:pt>
                <c:pt idx="1922">
                  <c:v>44610.896562499998</c:v>
                </c:pt>
                <c:pt idx="1923">
                  <c:v>44610.897291666668</c:v>
                </c:pt>
                <c:pt idx="1924">
                  <c:v>44610.898020833331</c:v>
                </c:pt>
                <c:pt idx="1925">
                  <c:v>44610.898738425924</c:v>
                </c:pt>
                <c:pt idx="1926">
                  <c:v>44610.899467592593</c:v>
                </c:pt>
                <c:pt idx="1927">
                  <c:v>44610.900196759256</c:v>
                </c:pt>
                <c:pt idx="1928">
                  <c:v>44610.900914351849</c:v>
                </c:pt>
                <c:pt idx="1929">
                  <c:v>44610.901643518519</c:v>
                </c:pt>
                <c:pt idx="1930">
                  <c:v>44610.902372685188</c:v>
                </c:pt>
                <c:pt idx="1931">
                  <c:v>44610.903090277781</c:v>
                </c:pt>
                <c:pt idx="1932">
                  <c:v>44610.903819444444</c:v>
                </c:pt>
                <c:pt idx="1933">
                  <c:v>44610.904548611114</c:v>
                </c:pt>
                <c:pt idx="1934">
                  <c:v>44610.905266203707</c:v>
                </c:pt>
                <c:pt idx="1935">
                  <c:v>44610.905995370369</c:v>
                </c:pt>
                <c:pt idx="1936">
                  <c:v>44610.906724537039</c:v>
                </c:pt>
                <c:pt idx="1937">
                  <c:v>44610.907442129632</c:v>
                </c:pt>
                <c:pt idx="1938">
                  <c:v>44610.908171296294</c:v>
                </c:pt>
                <c:pt idx="1939">
                  <c:v>44610.908900462964</c:v>
                </c:pt>
                <c:pt idx="1940">
                  <c:v>44610.909618055557</c:v>
                </c:pt>
                <c:pt idx="1941">
                  <c:v>44610.91034722222</c:v>
                </c:pt>
                <c:pt idx="1942">
                  <c:v>44610.911122685182</c:v>
                </c:pt>
                <c:pt idx="1943">
                  <c:v>44610.911851851852</c:v>
                </c:pt>
                <c:pt idx="1944">
                  <c:v>44610.912569444445</c:v>
                </c:pt>
                <c:pt idx="1945">
                  <c:v>44610.913298611114</c:v>
                </c:pt>
                <c:pt idx="1946">
                  <c:v>44610.914027777777</c:v>
                </c:pt>
                <c:pt idx="1947">
                  <c:v>44610.91474537037</c:v>
                </c:pt>
                <c:pt idx="1948">
                  <c:v>44610.915532407409</c:v>
                </c:pt>
                <c:pt idx="1949">
                  <c:v>44610.916250000002</c:v>
                </c:pt>
                <c:pt idx="1950">
                  <c:v>44610.916979166665</c:v>
                </c:pt>
                <c:pt idx="1951">
                  <c:v>44610.917708333334</c:v>
                </c:pt>
                <c:pt idx="1952">
                  <c:v>44610.918425925927</c:v>
                </c:pt>
                <c:pt idx="1953">
                  <c:v>44610.91915509259</c:v>
                </c:pt>
                <c:pt idx="1954">
                  <c:v>44610.919872685183</c:v>
                </c:pt>
                <c:pt idx="1955">
                  <c:v>44610.920601851853</c:v>
                </c:pt>
                <c:pt idx="1956">
                  <c:v>44610.921331018515</c:v>
                </c:pt>
                <c:pt idx="1957">
                  <c:v>44610.922048611108</c:v>
                </c:pt>
                <c:pt idx="1958">
                  <c:v>44610.922777777778</c:v>
                </c:pt>
                <c:pt idx="1959">
                  <c:v>44610.92355324074</c:v>
                </c:pt>
                <c:pt idx="1960">
                  <c:v>44610.92428240741</c:v>
                </c:pt>
                <c:pt idx="1961">
                  <c:v>44610.925000000003</c:v>
                </c:pt>
                <c:pt idx="1962">
                  <c:v>44610.925729166665</c:v>
                </c:pt>
                <c:pt idx="1963">
                  <c:v>44610.926458333335</c:v>
                </c:pt>
                <c:pt idx="1964">
                  <c:v>44610.927175925928</c:v>
                </c:pt>
                <c:pt idx="1965">
                  <c:v>44610.927951388891</c:v>
                </c:pt>
                <c:pt idx="1966">
                  <c:v>44610.928680555553</c:v>
                </c:pt>
                <c:pt idx="1967">
                  <c:v>44610.929409722223</c:v>
                </c:pt>
                <c:pt idx="1968">
                  <c:v>44610.930127314816</c:v>
                </c:pt>
                <c:pt idx="1969">
                  <c:v>44610.930856481478</c:v>
                </c:pt>
                <c:pt idx="1970">
                  <c:v>44610.931585648148</c:v>
                </c:pt>
                <c:pt idx="1971">
                  <c:v>44610.932303240741</c:v>
                </c:pt>
                <c:pt idx="1972">
                  <c:v>44610.933032407411</c:v>
                </c:pt>
                <c:pt idx="1973">
                  <c:v>44610.933761574073</c:v>
                </c:pt>
                <c:pt idx="1974">
                  <c:v>44610.934479166666</c:v>
                </c:pt>
                <c:pt idx="1975">
                  <c:v>44610.935208333336</c:v>
                </c:pt>
                <c:pt idx="1976">
                  <c:v>44610.935925925929</c:v>
                </c:pt>
                <c:pt idx="1977">
                  <c:v>44610.936655092592</c:v>
                </c:pt>
                <c:pt idx="1978">
                  <c:v>44610.937384259261</c:v>
                </c:pt>
                <c:pt idx="1979">
                  <c:v>44610.938113425924</c:v>
                </c:pt>
                <c:pt idx="1980">
                  <c:v>44610.938831018517</c:v>
                </c:pt>
                <c:pt idx="1981">
                  <c:v>44610.939606481479</c:v>
                </c:pt>
                <c:pt idx="1982">
                  <c:v>44610.940335648149</c:v>
                </c:pt>
                <c:pt idx="1983">
                  <c:v>44610.941064814811</c:v>
                </c:pt>
                <c:pt idx="1984">
                  <c:v>44610.941782407404</c:v>
                </c:pt>
                <c:pt idx="1985">
                  <c:v>44610.942511574074</c:v>
                </c:pt>
                <c:pt idx="1986">
                  <c:v>44610.943240740744</c:v>
                </c:pt>
                <c:pt idx="1987">
                  <c:v>44610.944016203706</c:v>
                </c:pt>
                <c:pt idx="1988">
                  <c:v>44610.944733796299</c:v>
                </c:pt>
                <c:pt idx="1989">
                  <c:v>44610.945462962962</c:v>
                </c:pt>
                <c:pt idx="1990">
                  <c:v>44610.946192129632</c:v>
                </c:pt>
                <c:pt idx="1991">
                  <c:v>44610.946909722225</c:v>
                </c:pt>
                <c:pt idx="1992">
                  <c:v>44610.947638888887</c:v>
                </c:pt>
                <c:pt idx="1993">
                  <c:v>44610.948414351849</c:v>
                </c:pt>
                <c:pt idx="1994">
                  <c:v>44610.949143518519</c:v>
                </c:pt>
                <c:pt idx="1995">
                  <c:v>44610.949861111112</c:v>
                </c:pt>
                <c:pt idx="1996">
                  <c:v>44610.950590277775</c:v>
                </c:pt>
                <c:pt idx="1997">
                  <c:v>44610.951319444444</c:v>
                </c:pt>
                <c:pt idx="1998">
                  <c:v>44610.952037037037</c:v>
                </c:pt>
                <c:pt idx="1999">
                  <c:v>44613.469456018516</c:v>
                </c:pt>
                <c:pt idx="2000">
                  <c:v>44613.470185185186</c:v>
                </c:pt>
                <c:pt idx="2001">
                  <c:v>44613.470914351848</c:v>
                </c:pt>
                <c:pt idx="2002">
                  <c:v>44613.471643518518</c:v>
                </c:pt>
                <c:pt idx="2003">
                  <c:v>44613.472372685188</c:v>
                </c:pt>
                <c:pt idx="2004">
                  <c:v>44613.473101851851</c:v>
                </c:pt>
                <c:pt idx="2005">
                  <c:v>44613.473854166667</c:v>
                </c:pt>
                <c:pt idx="2006">
                  <c:v>44613.474583333336</c:v>
                </c:pt>
                <c:pt idx="2007">
                  <c:v>44613.475312499999</c:v>
                </c:pt>
                <c:pt idx="2008">
                  <c:v>44613.476030092592</c:v>
                </c:pt>
                <c:pt idx="2009">
                  <c:v>44613.476759259262</c:v>
                </c:pt>
                <c:pt idx="2010">
                  <c:v>44613.477488425924</c:v>
                </c:pt>
                <c:pt idx="2011">
                  <c:v>44613.478206018517</c:v>
                </c:pt>
                <c:pt idx="2012">
                  <c:v>44613.478935185187</c:v>
                </c:pt>
                <c:pt idx="2013">
                  <c:v>44613.479664351849</c:v>
                </c:pt>
                <c:pt idx="2014">
                  <c:v>44613.480381944442</c:v>
                </c:pt>
                <c:pt idx="2015">
                  <c:v>44613.481111111112</c:v>
                </c:pt>
                <c:pt idx="2016">
                  <c:v>44613.481840277775</c:v>
                </c:pt>
                <c:pt idx="2017">
                  <c:v>44613.482557870368</c:v>
                </c:pt>
                <c:pt idx="2018">
                  <c:v>44613.483287037037</c:v>
                </c:pt>
                <c:pt idx="2019">
                  <c:v>44613.484016203707</c:v>
                </c:pt>
                <c:pt idx="2020">
                  <c:v>44613.484733796293</c:v>
                </c:pt>
                <c:pt idx="2021">
                  <c:v>44613.485462962963</c:v>
                </c:pt>
                <c:pt idx="2022">
                  <c:v>44613.486192129632</c:v>
                </c:pt>
                <c:pt idx="2023">
                  <c:v>44613.486909722225</c:v>
                </c:pt>
                <c:pt idx="2024">
                  <c:v>44613.487638888888</c:v>
                </c:pt>
                <c:pt idx="2025">
                  <c:v>44613.488368055558</c:v>
                </c:pt>
                <c:pt idx="2026">
                  <c:v>44613.48909722222</c:v>
                </c:pt>
                <c:pt idx="2027">
                  <c:v>44613.489814814813</c:v>
                </c:pt>
                <c:pt idx="2028">
                  <c:v>44613.490543981483</c:v>
                </c:pt>
                <c:pt idx="2029">
                  <c:v>44613.491261574076</c:v>
                </c:pt>
                <c:pt idx="2030">
                  <c:v>44613.491990740738</c:v>
                </c:pt>
                <c:pt idx="2031">
                  <c:v>44613.492766203701</c:v>
                </c:pt>
                <c:pt idx="2032">
                  <c:v>44613.493495370371</c:v>
                </c:pt>
                <c:pt idx="2033">
                  <c:v>44613.49422453704</c:v>
                </c:pt>
                <c:pt idx="2034">
                  <c:v>44613.494942129626</c:v>
                </c:pt>
                <c:pt idx="2035">
                  <c:v>44613.495671296296</c:v>
                </c:pt>
                <c:pt idx="2036">
                  <c:v>44613.496400462966</c:v>
                </c:pt>
                <c:pt idx="2037">
                  <c:v>44613.497175925928</c:v>
                </c:pt>
                <c:pt idx="2038">
                  <c:v>44613.49790509259</c:v>
                </c:pt>
                <c:pt idx="2039">
                  <c:v>44613.498622685183</c:v>
                </c:pt>
                <c:pt idx="2040">
                  <c:v>44613.499351851853</c:v>
                </c:pt>
                <c:pt idx="2041">
                  <c:v>44613.500081018516</c:v>
                </c:pt>
                <c:pt idx="2042">
                  <c:v>44613.500798611109</c:v>
                </c:pt>
                <c:pt idx="2043">
                  <c:v>44613.501527777778</c:v>
                </c:pt>
                <c:pt idx="2044">
                  <c:v>44613.502256944441</c:v>
                </c:pt>
                <c:pt idx="2045">
                  <c:v>44613.502974537034</c:v>
                </c:pt>
                <c:pt idx="2046">
                  <c:v>44613.503703703704</c:v>
                </c:pt>
                <c:pt idx="2047">
                  <c:v>44613.504432870373</c:v>
                </c:pt>
                <c:pt idx="2048">
                  <c:v>44613.505208333336</c:v>
                </c:pt>
                <c:pt idx="2049">
                  <c:v>44613.505937499998</c:v>
                </c:pt>
                <c:pt idx="2050">
                  <c:v>44613.506655092591</c:v>
                </c:pt>
                <c:pt idx="2051">
                  <c:v>44613.507384259261</c:v>
                </c:pt>
                <c:pt idx="2052">
                  <c:v>44613.508113425924</c:v>
                </c:pt>
                <c:pt idx="2053">
                  <c:v>44613.508831018517</c:v>
                </c:pt>
                <c:pt idx="2054">
                  <c:v>44613.509560185186</c:v>
                </c:pt>
                <c:pt idx="2055">
                  <c:v>44613.510289351849</c:v>
                </c:pt>
                <c:pt idx="2056">
                  <c:v>44613.511006944442</c:v>
                </c:pt>
                <c:pt idx="2057">
                  <c:v>44613.511736111112</c:v>
                </c:pt>
                <c:pt idx="2058">
                  <c:v>44613.512465277781</c:v>
                </c:pt>
                <c:pt idx="2059">
                  <c:v>44613.513182870367</c:v>
                </c:pt>
                <c:pt idx="2060">
                  <c:v>44613.513912037037</c:v>
                </c:pt>
                <c:pt idx="2061">
                  <c:v>44613.514641203707</c:v>
                </c:pt>
                <c:pt idx="2062">
                  <c:v>44613.5153587963</c:v>
                </c:pt>
                <c:pt idx="2063">
                  <c:v>44613.516087962962</c:v>
                </c:pt>
                <c:pt idx="2064">
                  <c:v>44613.516817129632</c:v>
                </c:pt>
                <c:pt idx="2065">
                  <c:v>44613.517534722225</c:v>
                </c:pt>
                <c:pt idx="2066">
                  <c:v>44613.518263888887</c:v>
                </c:pt>
                <c:pt idx="2067">
                  <c:v>44613.518993055557</c:v>
                </c:pt>
                <c:pt idx="2068">
                  <c:v>44613.51972222222</c:v>
                </c:pt>
                <c:pt idx="2069">
                  <c:v>44613.520439814813</c:v>
                </c:pt>
                <c:pt idx="2070">
                  <c:v>44613.521168981482</c:v>
                </c:pt>
                <c:pt idx="2071">
                  <c:v>44613.521886574075</c:v>
                </c:pt>
                <c:pt idx="2072">
                  <c:v>44613.522615740738</c:v>
                </c:pt>
                <c:pt idx="2073">
                  <c:v>44613.523344907408</c:v>
                </c:pt>
                <c:pt idx="2074">
                  <c:v>44613.524074074077</c:v>
                </c:pt>
                <c:pt idx="2075">
                  <c:v>44613.524791666663</c:v>
                </c:pt>
                <c:pt idx="2076">
                  <c:v>44613.525520833333</c:v>
                </c:pt>
                <c:pt idx="2077">
                  <c:v>44613.526250000003</c:v>
                </c:pt>
                <c:pt idx="2078">
                  <c:v>44613.526967592596</c:v>
                </c:pt>
                <c:pt idx="2079">
                  <c:v>44613.527743055558</c:v>
                </c:pt>
                <c:pt idx="2080">
                  <c:v>44613.52847222222</c:v>
                </c:pt>
                <c:pt idx="2081">
                  <c:v>44613.52920138889</c:v>
                </c:pt>
                <c:pt idx="2082">
                  <c:v>44613.529918981483</c:v>
                </c:pt>
                <c:pt idx="2083">
                  <c:v>44613.530648148146</c:v>
                </c:pt>
                <c:pt idx="2084">
                  <c:v>44613.531377314815</c:v>
                </c:pt>
                <c:pt idx="2085">
                  <c:v>44613.532094907408</c:v>
                </c:pt>
                <c:pt idx="2086">
                  <c:v>44613.532824074071</c:v>
                </c:pt>
                <c:pt idx="2087">
                  <c:v>44613.533553240741</c:v>
                </c:pt>
                <c:pt idx="2088">
                  <c:v>44613.534270833334</c:v>
                </c:pt>
                <c:pt idx="2089">
                  <c:v>44613.535000000003</c:v>
                </c:pt>
                <c:pt idx="2090">
                  <c:v>44613.535729166666</c:v>
                </c:pt>
                <c:pt idx="2091">
                  <c:v>44613.536446759259</c:v>
                </c:pt>
                <c:pt idx="2092">
                  <c:v>44613.537175925929</c:v>
                </c:pt>
                <c:pt idx="2093">
                  <c:v>44613.537905092591</c:v>
                </c:pt>
                <c:pt idx="2094">
                  <c:v>44613.538622685184</c:v>
                </c:pt>
                <c:pt idx="2095">
                  <c:v>44613.539351851854</c:v>
                </c:pt>
                <c:pt idx="2096">
                  <c:v>44613.540081018517</c:v>
                </c:pt>
                <c:pt idx="2097">
                  <c:v>44613.540798611109</c:v>
                </c:pt>
                <c:pt idx="2098">
                  <c:v>44613.541527777779</c:v>
                </c:pt>
                <c:pt idx="2099">
                  <c:v>44613.542256944442</c:v>
                </c:pt>
                <c:pt idx="2100">
                  <c:v>44613.542986111112</c:v>
                </c:pt>
                <c:pt idx="2101">
                  <c:v>44613.543703703705</c:v>
                </c:pt>
                <c:pt idx="2102">
                  <c:v>44613.544432870367</c:v>
                </c:pt>
                <c:pt idx="2103">
                  <c:v>44613.545162037037</c:v>
                </c:pt>
                <c:pt idx="2104">
                  <c:v>44613.54587962963</c:v>
                </c:pt>
                <c:pt idx="2105">
                  <c:v>44613.5466087963</c:v>
                </c:pt>
                <c:pt idx="2106">
                  <c:v>44613.547337962962</c:v>
                </c:pt>
                <c:pt idx="2107">
                  <c:v>44613.548055555555</c:v>
                </c:pt>
                <c:pt idx="2108">
                  <c:v>44613.548784722225</c:v>
                </c:pt>
                <c:pt idx="2109">
                  <c:v>44613.549513888887</c:v>
                </c:pt>
                <c:pt idx="2110">
                  <c:v>44613.55023148148</c:v>
                </c:pt>
                <c:pt idx="2111">
                  <c:v>44613.55096064815</c:v>
                </c:pt>
                <c:pt idx="2112">
                  <c:v>44613.551689814813</c:v>
                </c:pt>
                <c:pt idx="2113">
                  <c:v>44613.552407407406</c:v>
                </c:pt>
                <c:pt idx="2114">
                  <c:v>44613.553136574075</c:v>
                </c:pt>
                <c:pt idx="2115">
                  <c:v>44613.553865740738</c:v>
                </c:pt>
                <c:pt idx="2116">
                  <c:v>44613.554583333331</c:v>
                </c:pt>
                <c:pt idx="2117">
                  <c:v>44613.555312500001</c:v>
                </c:pt>
                <c:pt idx="2118">
                  <c:v>44613.556041666663</c:v>
                </c:pt>
                <c:pt idx="2119">
                  <c:v>44613.556759259256</c:v>
                </c:pt>
                <c:pt idx="2120">
                  <c:v>44613.557488425926</c:v>
                </c:pt>
                <c:pt idx="2121">
                  <c:v>44613.558217592596</c:v>
                </c:pt>
                <c:pt idx="2122">
                  <c:v>44613.558946759258</c:v>
                </c:pt>
                <c:pt idx="2123">
                  <c:v>44613.559664351851</c:v>
                </c:pt>
                <c:pt idx="2124">
                  <c:v>44613.560393518521</c:v>
                </c:pt>
                <c:pt idx="2125">
                  <c:v>44613.561111111114</c:v>
                </c:pt>
                <c:pt idx="2126">
                  <c:v>44613.561840277776</c:v>
                </c:pt>
                <c:pt idx="2127">
                  <c:v>44613.562569444446</c:v>
                </c:pt>
                <c:pt idx="2128">
                  <c:v>44613.563287037039</c:v>
                </c:pt>
                <c:pt idx="2129">
                  <c:v>44613.564016203702</c:v>
                </c:pt>
                <c:pt idx="2130">
                  <c:v>44613.564745370371</c:v>
                </c:pt>
                <c:pt idx="2131">
                  <c:v>44613.565462962964</c:v>
                </c:pt>
                <c:pt idx="2132">
                  <c:v>44613.566192129627</c:v>
                </c:pt>
                <c:pt idx="2133">
                  <c:v>44613.566921296297</c:v>
                </c:pt>
                <c:pt idx="2134">
                  <c:v>44613.56763888889</c:v>
                </c:pt>
                <c:pt idx="2135">
                  <c:v>44613.568368055552</c:v>
                </c:pt>
                <c:pt idx="2136">
                  <c:v>44613.569097222222</c:v>
                </c:pt>
                <c:pt idx="2137">
                  <c:v>44613.569826388892</c:v>
                </c:pt>
                <c:pt idx="2138">
                  <c:v>44613.570543981485</c:v>
                </c:pt>
                <c:pt idx="2139">
                  <c:v>44613.571273148147</c:v>
                </c:pt>
                <c:pt idx="2140">
                  <c:v>44613.57199074074</c:v>
                </c:pt>
                <c:pt idx="2141">
                  <c:v>44613.57271990741</c:v>
                </c:pt>
                <c:pt idx="2142">
                  <c:v>44613.573449074072</c:v>
                </c:pt>
                <c:pt idx="2143">
                  <c:v>44613.574178240742</c:v>
                </c:pt>
                <c:pt idx="2144">
                  <c:v>44613.574895833335</c:v>
                </c:pt>
                <c:pt idx="2145">
                  <c:v>44613.575624999998</c:v>
                </c:pt>
                <c:pt idx="2146">
                  <c:v>44613.576354166667</c:v>
                </c:pt>
                <c:pt idx="2147">
                  <c:v>44613.57707175926</c:v>
                </c:pt>
                <c:pt idx="2148">
                  <c:v>44613.577800925923</c:v>
                </c:pt>
                <c:pt idx="2149">
                  <c:v>44613.578530092593</c:v>
                </c:pt>
                <c:pt idx="2150">
                  <c:v>44613.579305555555</c:v>
                </c:pt>
                <c:pt idx="2151">
                  <c:v>44613.580023148148</c:v>
                </c:pt>
                <c:pt idx="2152">
                  <c:v>44613.580752314818</c:v>
                </c:pt>
                <c:pt idx="2153">
                  <c:v>44613.58148148148</c:v>
                </c:pt>
                <c:pt idx="2154">
                  <c:v>44613.582199074073</c:v>
                </c:pt>
                <c:pt idx="2155">
                  <c:v>44613.582928240743</c:v>
                </c:pt>
                <c:pt idx="2156">
                  <c:v>44613.583657407406</c:v>
                </c:pt>
                <c:pt idx="2157">
                  <c:v>44613.584374999999</c:v>
                </c:pt>
                <c:pt idx="2158">
                  <c:v>44613.585104166668</c:v>
                </c:pt>
                <c:pt idx="2159">
                  <c:v>44613.585833333331</c:v>
                </c:pt>
                <c:pt idx="2160">
                  <c:v>44613.586562500001</c:v>
                </c:pt>
                <c:pt idx="2161">
                  <c:v>44613.587337962963</c:v>
                </c:pt>
                <c:pt idx="2162">
                  <c:v>44613.588055555556</c:v>
                </c:pt>
                <c:pt idx="2163">
                  <c:v>44613.588784722226</c:v>
                </c:pt>
                <c:pt idx="2164">
                  <c:v>44613.589513888888</c:v>
                </c:pt>
                <c:pt idx="2165">
                  <c:v>44613.590231481481</c:v>
                </c:pt>
                <c:pt idx="2166">
                  <c:v>44613.590960648151</c:v>
                </c:pt>
                <c:pt idx="2167">
                  <c:v>44613.591689814813</c:v>
                </c:pt>
                <c:pt idx="2168">
                  <c:v>44613.592407407406</c:v>
                </c:pt>
                <c:pt idx="2169">
                  <c:v>44613.593136574076</c:v>
                </c:pt>
                <c:pt idx="2170">
                  <c:v>44613.593865740739</c:v>
                </c:pt>
                <c:pt idx="2171">
                  <c:v>44613.594583333332</c:v>
                </c:pt>
                <c:pt idx="2172">
                  <c:v>44613.595312500001</c:v>
                </c:pt>
                <c:pt idx="2173">
                  <c:v>44613.596041666664</c:v>
                </c:pt>
                <c:pt idx="2174">
                  <c:v>44613.596759259257</c:v>
                </c:pt>
                <c:pt idx="2175">
                  <c:v>44613.597488425927</c:v>
                </c:pt>
                <c:pt idx="2176">
                  <c:v>44613.598217592589</c:v>
                </c:pt>
                <c:pt idx="2177">
                  <c:v>44613.598993055559</c:v>
                </c:pt>
                <c:pt idx="2178">
                  <c:v>44613.599722222221</c:v>
                </c:pt>
                <c:pt idx="2179">
                  <c:v>44613.600439814814</c:v>
                </c:pt>
                <c:pt idx="2180">
                  <c:v>44613.601168981484</c:v>
                </c:pt>
                <c:pt idx="2181">
                  <c:v>44613.601898148147</c:v>
                </c:pt>
                <c:pt idx="2182">
                  <c:v>44613.60261574074</c:v>
                </c:pt>
                <c:pt idx="2183">
                  <c:v>44613.603344907409</c:v>
                </c:pt>
                <c:pt idx="2184">
                  <c:v>44613.604074074072</c:v>
                </c:pt>
                <c:pt idx="2185">
                  <c:v>44613.604791666665</c:v>
                </c:pt>
                <c:pt idx="2186">
                  <c:v>44613.605520833335</c:v>
                </c:pt>
                <c:pt idx="2187">
                  <c:v>44613.606249999997</c:v>
                </c:pt>
                <c:pt idx="2188">
                  <c:v>44613.60696759259</c:v>
                </c:pt>
                <c:pt idx="2189">
                  <c:v>44613.60769675926</c:v>
                </c:pt>
                <c:pt idx="2190">
                  <c:v>44613.608425925922</c:v>
                </c:pt>
                <c:pt idx="2191">
                  <c:v>44613.609143518515</c:v>
                </c:pt>
                <c:pt idx="2192">
                  <c:v>44613.609872685185</c:v>
                </c:pt>
                <c:pt idx="2193">
                  <c:v>44613.610648148147</c:v>
                </c:pt>
                <c:pt idx="2194">
                  <c:v>44613.611377314817</c:v>
                </c:pt>
                <c:pt idx="2195">
                  <c:v>44613.61210648148</c:v>
                </c:pt>
                <c:pt idx="2196">
                  <c:v>44613.612824074073</c:v>
                </c:pt>
                <c:pt idx="2197">
                  <c:v>44613.613553240742</c:v>
                </c:pt>
                <c:pt idx="2198">
                  <c:v>44613.614270833335</c:v>
                </c:pt>
                <c:pt idx="2199">
                  <c:v>44613.614999999998</c:v>
                </c:pt>
                <c:pt idx="2200">
                  <c:v>44613.615729166668</c:v>
                </c:pt>
                <c:pt idx="2201">
                  <c:v>44613.61645833333</c:v>
                </c:pt>
                <c:pt idx="2202">
                  <c:v>44613.617175925923</c:v>
                </c:pt>
                <c:pt idx="2203">
                  <c:v>44613.617905092593</c:v>
                </c:pt>
                <c:pt idx="2204">
                  <c:v>44613.618634259263</c:v>
                </c:pt>
                <c:pt idx="2205">
                  <c:v>44613.619351851848</c:v>
                </c:pt>
                <c:pt idx="2206">
                  <c:v>44613.620081018518</c:v>
                </c:pt>
                <c:pt idx="2207">
                  <c:v>44613.620810185188</c:v>
                </c:pt>
                <c:pt idx="2208">
                  <c:v>44613.621527777781</c:v>
                </c:pt>
                <c:pt idx="2209">
                  <c:v>44613.622303240743</c:v>
                </c:pt>
                <c:pt idx="2210">
                  <c:v>44613.623032407406</c:v>
                </c:pt>
                <c:pt idx="2211">
                  <c:v>44613.623761574076</c:v>
                </c:pt>
                <c:pt idx="2212">
                  <c:v>44613.624479166669</c:v>
                </c:pt>
                <c:pt idx="2213">
                  <c:v>44613.625208333331</c:v>
                </c:pt>
                <c:pt idx="2214">
                  <c:v>44613.625937500001</c:v>
                </c:pt>
                <c:pt idx="2215">
                  <c:v>44613.626712962963</c:v>
                </c:pt>
                <c:pt idx="2216">
                  <c:v>44613.627442129633</c:v>
                </c:pt>
                <c:pt idx="2217">
                  <c:v>44613.628159722219</c:v>
                </c:pt>
                <c:pt idx="2218">
                  <c:v>44613.628888888888</c:v>
                </c:pt>
                <c:pt idx="2219">
                  <c:v>44613.629618055558</c:v>
                </c:pt>
                <c:pt idx="2220">
                  <c:v>44613.630335648151</c:v>
                </c:pt>
                <c:pt idx="2221">
                  <c:v>44613.631064814814</c:v>
                </c:pt>
                <c:pt idx="2222">
                  <c:v>44613.631793981483</c:v>
                </c:pt>
                <c:pt idx="2223">
                  <c:v>44613.632511574076</c:v>
                </c:pt>
                <c:pt idx="2224">
                  <c:v>44613.633240740739</c:v>
                </c:pt>
                <c:pt idx="2225">
                  <c:v>44613.633969907409</c:v>
                </c:pt>
                <c:pt idx="2226">
                  <c:v>44613.634687500002</c:v>
                </c:pt>
                <c:pt idx="2227">
                  <c:v>44613.635416666664</c:v>
                </c:pt>
                <c:pt idx="2228">
                  <c:v>44613.636145833334</c:v>
                </c:pt>
                <c:pt idx="2229">
                  <c:v>44613.636863425927</c:v>
                </c:pt>
                <c:pt idx="2230">
                  <c:v>44613.637592592589</c:v>
                </c:pt>
                <c:pt idx="2231">
                  <c:v>44613.638321759259</c:v>
                </c:pt>
                <c:pt idx="2232">
                  <c:v>44613.639039351852</c:v>
                </c:pt>
                <c:pt idx="2233">
                  <c:v>44613.639768518522</c:v>
                </c:pt>
                <c:pt idx="2234">
                  <c:v>44613.640497685185</c:v>
                </c:pt>
                <c:pt idx="2235">
                  <c:v>44613.641215277778</c:v>
                </c:pt>
                <c:pt idx="2236">
                  <c:v>44613.64199074074</c:v>
                </c:pt>
                <c:pt idx="2237">
                  <c:v>44613.64271990741</c:v>
                </c:pt>
                <c:pt idx="2238">
                  <c:v>44613.643449074072</c:v>
                </c:pt>
                <c:pt idx="2239">
                  <c:v>44613.644166666665</c:v>
                </c:pt>
                <c:pt idx="2240">
                  <c:v>44613.644895833335</c:v>
                </c:pt>
                <c:pt idx="2241">
                  <c:v>44613.645624999997</c:v>
                </c:pt>
                <c:pt idx="2242">
                  <c:v>44613.64640046296</c:v>
                </c:pt>
                <c:pt idx="2243">
                  <c:v>44613.647118055553</c:v>
                </c:pt>
                <c:pt idx="2244">
                  <c:v>44613.647847222222</c:v>
                </c:pt>
                <c:pt idx="2245">
                  <c:v>44613.648576388892</c:v>
                </c:pt>
                <c:pt idx="2246">
                  <c:v>44613.649293981478</c:v>
                </c:pt>
                <c:pt idx="2247">
                  <c:v>44613.650023148148</c:v>
                </c:pt>
                <c:pt idx="2248">
                  <c:v>44613.65079861111</c:v>
                </c:pt>
                <c:pt idx="2249">
                  <c:v>44613.651516203703</c:v>
                </c:pt>
                <c:pt idx="2250">
                  <c:v>44613.652245370373</c:v>
                </c:pt>
                <c:pt idx="2251">
                  <c:v>44613.652974537035</c:v>
                </c:pt>
                <c:pt idx="2252">
                  <c:v>44613.653692129628</c:v>
                </c:pt>
                <c:pt idx="2253">
                  <c:v>44613.654421296298</c:v>
                </c:pt>
                <c:pt idx="2254">
                  <c:v>44613.655150462961</c:v>
                </c:pt>
                <c:pt idx="2255">
                  <c:v>44613.655868055554</c:v>
                </c:pt>
                <c:pt idx="2256">
                  <c:v>44613.656597222223</c:v>
                </c:pt>
                <c:pt idx="2257">
                  <c:v>44613.657326388886</c:v>
                </c:pt>
                <c:pt idx="2258">
                  <c:v>44613.658043981479</c:v>
                </c:pt>
                <c:pt idx="2259">
                  <c:v>44613.658773148149</c:v>
                </c:pt>
                <c:pt idx="2260">
                  <c:v>44613.659502314818</c:v>
                </c:pt>
                <c:pt idx="2261">
                  <c:v>44613.660231481481</c:v>
                </c:pt>
                <c:pt idx="2262">
                  <c:v>44613.660949074074</c:v>
                </c:pt>
                <c:pt idx="2263">
                  <c:v>44613.661678240744</c:v>
                </c:pt>
                <c:pt idx="2264">
                  <c:v>44613.662407407406</c:v>
                </c:pt>
                <c:pt idx="2265">
                  <c:v>44613.663124999999</c:v>
                </c:pt>
                <c:pt idx="2266">
                  <c:v>44613.663854166669</c:v>
                </c:pt>
                <c:pt idx="2267">
                  <c:v>44613.664571759262</c:v>
                </c:pt>
                <c:pt idx="2268">
                  <c:v>44613.665300925924</c:v>
                </c:pt>
                <c:pt idx="2269">
                  <c:v>44613.666076388887</c:v>
                </c:pt>
                <c:pt idx="2270">
                  <c:v>44613.666805555556</c:v>
                </c:pt>
                <c:pt idx="2271">
                  <c:v>44613.667534722219</c:v>
                </c:pt>
                <c:pt idx="2272">
                  <c:v>44613.668252314812</c:v>
                </c:pt>
                <c:pt idx="2273">
                  <c:v>44613.668981481482</c:v>
                </c:pt>
                <c:pt idx="2274">
                  <c:v>44613.669710648152</c:v>
                </c:pt>
                <c:pt idx="2275">
                  <c:v>44613.670486111114</c:v>
                </c:pt>
                <c:pt idx="2276">
                  <c:v>44613.671203703707</c:v>
                </c:pt>
                <c:pt idx="2277">
                  <c:v>44613.671932870369</c:v>
                </c:pt>
                <c:pt idx="2278">
                  <c:v>44613.672662037039</c:v>
                </c:pt>
                <c:pt idx="2279">
                  <c:v>44613.673379629632</c:v>
                </c:pt>
                <c:pt idx="2280">
                  <c:v>44613.674108796295</c:v>
                </c:pt>
                <c:pt idx="2281">
                  <c:v>44613.674884259257</c:v>
                </c:pt>
                <c:pt idx="2282">
                  <c:v>44613.675613425927</c:v>
                </c:pt>
                <c:pt idx="2283">
                  <c:v>44613.676342592589</c:v>
                </c:pt>
                <c:pt idx="2284">
                  <c:v>44613.677060185182</c:v>
                </c:pt>
                <c:pt idx="2285">
                  <c:v>44613.677789351852</c:v>
                </c:pt>
                <c:pt idx="2286">
                  <c:v>44613.678518518522</c:v>
                </c:pt>
                <c:pt idx="2287">
                  <c:v>44613.679282407407</c:v>
                </c:pt>
                <c:pt idx="2288">
                  <c:v>44613.680011574077</c:v>
                </c:pt>
                <c:pt idx="2289">
                  <c:v>44613.68074074074</c:v>
                </c:pt>
                <c:pt idx="2290">
                  <c:v>44613.681458333333</c:v>
                </c:pt>
                <c:pt idx="2291">
                  <c:v>44613.682187500002</c:v>
                </c:pt>
                <c:pt idx="2292">
                  <c:v>44613.682916666665</c:v>
                </c:pt>
                <c:pt idx="2293">
                  <c:v>44613.683692129627</c:v>
                </c:pt>
                <c:pt idx="2294">
                  <c:v>44613.684421296297</c:v>
                </c:pt>
                <c:pt idx="2295">
                  <c:v>44613.68513888889</c:v>
                </c:pt>
                <c:pt idx="2296">
                  <c:v>44613.685868055552</c:v>
                </c:pt>
                <c:pt idx="2297">
                  <c:v>44613.686597222222</c:v>
                </c:pt>
                <c:pt idx="2298">
                  <c:v>44613.687314814815</c:v>
                </c:pt>
                <c:pt idx="2299">
                  <c:v>44613.688090277778</c:v>
                </c:pt>
                <c:pt idx="2300">
                  <c:v>44613.688819444447</c:v>
                </c:pt>
                <c:pt idx="2301">
                  <c:v>44613.68954861111</c:v>
                </c:pt>
                <c:pt idx="2302">
                  <c:v>44613.690266203703</c:v>
                </c:pt>
                <c:pt idx="2303">
                  <c:v>44613.690995370373</c:v>
                </c:pt>
                <c:pt idx="2304">
                  <c:v>44613.691724537035</c:v>
                </c:pt>
                <c:pt idx="2305">
                  <c:v>44613.692499999997</c:v>
                </c:pt>
                <c:pt idx="2306">
                  <c:v>44613.69321759259</c:v>
                </c:pt>
                <c:pt idx="2307">
                  <c:v>44613.69394675926</c:v>
                </c:pt>
                <c:pt idx="2308">
                  <c:v>44613.694675925923</c:v>
                </c:pt>
                <c:pt idx="2309">
                  <c:v>44613.695393518516</c:v>
                </c:pt>
                <c:pt idx="2310">
                  <c:v>44613.696122685185</c:v>
                </c:pt>
                <c:pt idx="2311">
                  <c:v>44613.696863425925</c:v>
                </c:pt>
                <c:pt idx="2312">
                  <c:v>44613.697581018518</c:v>
                </c:pt>
                <c:pt idx="2313">
                  <c:v>44613.698310185187</c:v>
                </c:pt>
                <c:pt idx="2314">
                  <c:v>44613.69903935185</c:v>
                </c:pt>
                <c:pt idx="2315">
                  <c:v>44613.699756944443</c:v>
                </c:pt>
                <c:pt idx="2316">
                  <c:v>44613.700486111113</c:v>
                </c:pt>
                <c:pt idx="2317">
                  <c:v>44613.701215277775</c:v>
                </c:pt>
                <c:pt idx="2318">
                  <c:v>44613.701944444445</c:v>
                </c:pt>
                <c:pt idx="2319">
                  <c:v>44613.702662037038</c:v>
                </c:pt>
                <c:pt idx="2320">
                  <c:v>44613.7033912037</c:v>
                </c:pt>
                <c:pt idx="2321">
                  <c:v>44613.70412037037</c:v>
                </c:pt>
                <c:pt idx="2322">
                  <c:v>44613.704837962963</c:v>
                </c:pt>
                <c:pt idx="2323">
                  <c:v>44613.705567129633</c:v>
                </c:pt>
                <c:pt idx="2324">
                  <c:v>44613.706296296295</c:v>
                </c:pt>
                <c:pt idx="2325">
                  <c:v>44613.707013888888</c:v>
                </c:pt>
                <c:pt idx="2326">
                  <c:v>44613.707789351851</c:v>
                </c:pt>
                <c:pt idx="2327">
                  <c:v>44613.708518518521</c:v>
                </c:pt>
                <c:pt idx="2328">
                  <c:v>44613.709247685183</c:v>
                </c:pt>
                <c:pt idx="2329">
                  <c:v>44613.709965277776</c:v>
                </c:pt>
                <c:pt idx="2330">
                  <c:v>44613.710694444446</c:v>
                </c:pt>
                <c:pt idx="2331">
                  <c:v>44613.711423611108</c:v>
                </c:pt>
                <c:pt idx="2332">
                  <c:v>44613.712141203701</c:v>
                </c:pt>
                <c:pt idx="2333">
                  <c:v>44613.712870370371</c:v>
                </c:pt>
                <c:pt idx="2334">
                  <c:v>44613.713599537034</c:v>
                </c:pt>
                <c:pt idx="2335">
                  <c:v>44613.714317129627</c:v>
                </c:pt>
                <c:pt idx="2336">
                  <c:v>44613.715046296296</c:v>
                </c:pt>
                <c:pt idx="2337">
                  <c:v>44613.715775462966</c:v>
                </c:pt>
                <c:pt idx="2338">
                  <c:v>44613.716504629629</c:v>
                </c:pt>
                <c:pt idx="2339">
                  <c:v>44613.717222222222</c:v>
                </c:pt>
                <c:pt idx="2340">
                  <c:v>44613.717951388891</c:v>
                </c:pt>
                <c:pt idx="2341">
                  <c:v>44613.718680555554</c:v>
                </c:pt>
                <c:pt idx="2342">
                  <c:v>44613.719398148147</c:v>
                </c:pt>
                <c:pt idx="2343">
                  <c:v>44613.720127314817</c:v>
                </c:pt>
                <c:pt idx="2344">
                  <c:v>44613.720856481479</c:v>
                </c:pt>
                <c:pt idx="2345">
                  <c:v>44613.721574074072</c:v>
                </c:pt>
                <c:pt idx="2346">
                  <c:v>44613.722303240742</c:v>
                </c:pt>
                <c:pt idx="2347">
                  <c:v>44613.723032407404</c:v>
                </c:pt>
                <c:pt idx="2348">
                  <c:v>44613.723749999997</c:v>
                </c:pt>
                <c:pt idx="2349">
                  <c:v>44613.724479166667</c:v>
                </c:pt>
                <c:pt idx="2350">
                  <c:v>44613.725208333337</c:v>
                </c:pt>
                <c:pt idx="2351">
                  <c:v>44613.725925925923</c:v>
                </c:pt>
                <c:pt idx="2352">
                  <c:v>44613.726655092592</c:v>
                </c:pt>
                <c:pt idx="2353">
                  <c:v>44613.727384259262</c:v>
                </c:pt>
                <c:pt idx="2354">
                  <c:v>44613.728101851855</c:v>
                </c:pt>
                <c:pt idx="2355">
                  <c:v>44613.728831018518</c:v>
                </c:pt>
                <c:pt idx="2356">
                  <c:v>44613.729560185187</c:v>
                </c:pt>
                <c:pt idx="2357">
                  <c:v>44613.73027777778</c:v>
                </c:pt>
                <c:pt idx="2358">
                  <c:v>44613.731006944443</c:v>
                </c:pt>
                <c:pt idx="2359">
                  <c:v>44613.731724537036</c:v>
                </c:pt>
                <c:pt idx="2360">
                  <c:v>44613.732453703706</c:v>
                </c:pt>
                <c:pt idx="2361">
                  <c:v>44613.733182870368</c:v>
                </c:pt>
                <c:pt idx="2362">
                  <c:v>44613.733912037038</c:v>
                </c:pt>
                <c:pt idx="2363">
                  <c:v>44613.734629629631</c:v>
                </c:pt>
                <c:pt idx="2364">
                  <c:v>44613.735358796293</c:v>
                </c:pt>
                <c:pt idx="2365">
                  <c:v>44613.736087962963</c:v>
                </c:pt>
                <c:pt idx="2366">
                  <c:v>44613.736805555556</c:v>
                </c:pt>
                <c:pt idx="2367">
                  <c:v>44613.737581018519</c:v>
                </c:pt>
                <c:pt idx="2368">
                  <c:v>44613.738310185188</c:v>
                </c:pt>
                <c:pt idx="2369">
                  <c:v>44613.739039351851</c:v>
                </c:pt>
                <c:pt idx="2370">
                  <c:v>44613.739756944444</c:v>
                </c:pt>
                <c:pt idx="2371">
                  <c:v>44613.740486111114</c:v>
                </c:pt>
                <c:pt idx="2372">
                  <c:v>44613.741215277776</c:v>
                </c:pt>
                <c:pt idx="2373">
                  <c:v>44613.741932870369</c:v>
                </c:pt>
                <c:pt idx="2374">
                  <c:v>44613.742662037039</c:v>
                </c:pt>
                <c:pt idx="2375">
                  <c:v>44613.743391203701</c:v>
                </c:pt>
                <c:pt idx="2376">
                  <c:v>44613.744108796294</c:v>
                </c:pt>
                <c:pt idx="2377">
                  <c:v>44613.744837962964</c:v>
                </c:pt>
                <c:pt idx="2378">
                  <c:v>44613.745567129627</c:v>
                </c:pt>
                <c:pt idx="2379">
                  <c:v>44613.746296296296</c:v>
                </c:pt>
                <c:pt idx="2380">
                  <c:v>44613.747013888889</c:v>
                </c:pt>
                <c:pt idx="2381">
                  <c:v>44613.747743055559</c:v>
                </c:pt>
                <c:pt idx="2382">
                  <c:v>44613.748472222222</c:v>
                </c:pt>
                <c:pt idx="2383">
                  <c:v>44613.749189814815</c:v>
                </c:pt>
                <c:pt idx="2384">
                  <c:v>44613.749918981484</c:v>
                </c:pt>
                <c:pt idx="2385">
                  <c:v>44613.750648148147</c:v>
                </c:pt>
                <c:pt idx="2386">
                  <c:v>44613.75136574074</c:v>
                </c:pt>
                <c:pt idx="2387">
                  <c:v>44613.75209490741</c:v>
                </c:pt>
                <c:pt idx="2388">
                  <c:v>44613.752824074072</c:v>
                </c:pt>
                <c:pt idx="2389">
                  <c:v>44613.753541666665</c:v>
                </c:pt>
                <c:pt idx="2390">
                  <c:v>44613.754270833335</c:v>
                </c:pt>
                <c:pt idx="2391">
                  <c:v>44613.754999999997</c:v>
                </c:pt>
                <c:pt idx="2392">
                  <c:v>44613.75571759259</c:v>
                </c:pt>
                <c:pt idx="2393">
                  <c:v>44613.75644675926</c:v>
                </c:pt>
                <c:pt idx="2394">
                  <c:v>44613.757175925923</c:v>
                </c:pt>
                <c:pt idx="2395">
                  <c:v>44613.757893518516</c:v>
                </c:pt>
                <c:pt idx="2396">
                  <c:v>44613.758622685185</c:v>
                </c:pt>
                <c:pt idx="2397">
                  <c:v>44613.759351851855</c:v>
                </c:pt>
                <c:pt idx="2398">
                  <c:v>44613.760069444441</c:v>
                </c:pt>
                <c:pt idx="2399">
                  <c:v>44613.760798611111</c:v>
                </c:pt>
                <c:pt idx="2400">
                  <c:v>44613.76152777778</c:v>
                </c:pt>
                <c:pt idx="2401">
                  <c:v>44613.762245370373</c:v>
                </c:pt>
                <c:pt idx="2402">
                  <c:v>44613.762974537036</c:v>
                </c:pt>
                <c:pt idx="2403">
                  <c:v>44613.763703703706</c:v>
                </c:pt>
                <c:pt idx="2404">
                  <c:v>44613.764432870368</c:v>
                </c:pt>
                <c:pt idx="2405">
                  <c:v>44613.765150462961</c:v>
                </c:pt>
                <c:pt idx="2406">
                  <c:v>44613.765879629631</c:v>
                </c:pt>
                <c:pt idx="2407">
                  <c:v>44613.766597222224</c:v>
                </c:pt>
                <c:pt idx="2408">
                  <c:v>44613.767326388886</c:v>
                </c:pt>
                <c:pt idx="2409">
                  <c:v>44613.768055555556</c:v>
                </c:pt>
                <c:pt idx="2410">
                  <c:v>44613.768784722219</c:v>
                </c:pt>
                <c:pt idx="2411">
                  <c:v>44613.769502314812</c:v>
                </c:pt>
                <c:pt idx="2412">
                  <c:v>44613.770231481481</c:v>
                </c:pt>
                <c:pt idx="2413">
                  <c:v>44613.770960648151</c:v>
                </c:pt>
                <c:pt idx="2414">
                  <c:v>44613.771678240744</c:v>
                </c:pt>
                <c:pt idx="2415">
                  <c:v>44613.772407407407</c:v>
                </c:pt>
                <c:pt idx="2416">
                  <c:v>44613.773136574076</c:v>
                </c:pt>
                <c:pt idx="2417">
                  <c:v>44613.773854166669</c:v>
                </c:pt>
                <c:pt idx="2418">
                  <c:v>44613.774583333332</c:v>
                </c:pt>
                <c:pt idx="2419">
                  <c:v>44613.775312500002</c:v>
                </c:pt>
                <c:pt idx="2420">
                  <c:v>44613.776030092595</c:v>
                </c:pt>
                <c:pt idx="2421">
                  <c:v>44613.776759259257</c:v>
                </c:pt>
                <c:pt idx="2422">
                  <c:v>44613.777488425927</c:v>
                </c:pt>
                <c:pt idx="2423">
                  <c:v>44613.77820601852</c:v>
                </c:pt>
                <c:pt idx="2424">
                  <c:v>44613.778935185182</c:v>
                </c:pt>
                <c:pt idx="2425">
                  <c:v>44613.779664351852</c:v>
                </c:pt>
                <c:pt idx="2426">
                  <c:v>44613.780393518522</c:v>
                </c:pt>
                <c:pt idx="2427">
                  <c:v>44613.781111111108</c:v>
                </c:pt>
                <c:pt idx="2428">
                  <c:v>44613.781840277778</c:v>
                </c:pt>
                <c:pt idx="2429">
                  <c:v>44613.782569444447</c:v>
                </c:pt>
                <c:pt idx="2430">
                  <c:v>44613.78328703704</c:v>
                </c:pt>
                <c:pt idx="2431">
                  <c:v>44613.784016203703</c:v>
                </c:pt>
                <c:pt idx="2432">
                  <c:v>44613.784745370373</c:v>
                </c:pt>
                <c:pt idx="2433">
                  <c:v>44613.785462962966</c:v>
                </c:pt>
                <c:pt idx="2434">
                  <c:v>44613.786192129628</c:v>
                </c:pt>
                <c:pt idx="2435">
                  <c:v>44613.786921296298</c:v>
                </c:pt>
                <c:pt idx="2436">
                  <c:v>44613.78765046296</c:v>
                </c:pt>
                <c:pt idx="2437">
                  <c:v>44613.788368055553</c:v>
                </c:pt>
                <c:pt idx="2438">
                  <c:v>44613.789143518516</c:v>
                </c:pt>
                <c:pt idx="2439">
                  <c:v>44613.789872685185</c:v>
                </c:pt>
                <c:pt idx="2440">
                  <c:v>44613.790601851855</c:v>
                </c:pt>
                <c:pt idx="2441">
                  <c:v>44613.791331018518</c:v>
                </c:pt>
                <c:pt idx="2442">
                  <c:v>44613.792048611111</c:v>
                </c:pt>
                <c:pt idx="2443">
                  <c:v>44613.79277777778</c:v>
                </c:pt>
                <c:pt idx="2444">
                  <c:v>44613.793506944443</c:v>
                </c:pt>
                <c:pt idx="2445">
                  <c:v>44613.794224537036</c:v>
                </c:pt>
                <c:pt idx="2446">
                  <c:v>44613.794953703706</c:v>
                </c:pt>
                <c:pt idx="2447">
                  <c:v>44613.795682870368</c:v>
                </c:pt>
                <c:pt idx="2448">
                  <c:v>44613.796400462961</c:v>
                </c:pt>
                <c:pt idx="2449">
                  <c:v>44613.797175925924</c:v>
                </c:pt>
                <c:pt idx="2450">
                  <c:v>44613.797905092593</c:v>
                </c:pt>
                <c:pt idx="2451">
                  <c:v>44613.798634259256</c:v>
                </c:pt>
                <c:pt idx="2452">
                  <c:v>44613.799363425926</c:v>
                </c:pt>
                <c:pt idx="2453">
                  <c:v>44613.800081018519</c:v>
                </c:pt>
                <c:pt idx="2454">
                  <c:v>44613.800810185188</c:v>
                </c:pt>
                <c:pt idx="2455">
                  <c:v>44613.801539351851</c:v>
                </c:pt>
                <c:pt idx="2456">
                  <c:v>44613.802256944444</c:v>
                </c:pt>
                <c:pt idx="2457">
                  <c:v>44613.802986111114</c:v>
                </c:pt>
                <c:pt idx="2458">
                  <c:v>44613.803715277776</c:v>
                </c:pt>
                <c:pt idx="2459">
                  <c:v>44613.804432870369</c:v>
                </c:pt>
                <c:pt idx="2460">
                  <c:v>44613.805162037039</c:v>
                </c:pt>
                <c:pt idx="2461">
                  <c:v>44613.805891203701</c:v>
                </c:pt>
                <c:pt idx="2462">
                  <c:v>44613.806608796294</c:v>
                </c:pt>
                <c:pt idx="2463">
                  <c:v>44613.807337962964</c:v>
                </c:pt>
                <c:pt idx="2464">
                  <c:v>44613.808067129627</c:v>
                </c:pt>
                <c:pt idx="2465">
                  <c:v>44613.80878472222</c:v>
                </c:pt>
                <c:pt idx="2466">
                  <c:v>44613.809513888889</c:v>
                </c:pt>
                <c:pt idx="2467">
                  <c:v>44613.810243055559</c:v>
                </c:pt>
                <c:pt idx="2468">
                  <c:v>44613.810960648145</c:v>
                </c:pt>
                <c:pt idx="2469">
                  <c:v>44613.811689814815</c:v>
                </c:pt>
                <c:pt idx="2470">
                  <c:v>44613.812418981484</c:v>
                </c:pt>
                <c:pt idx="2471">
                  <c:v>44613.813136574077</c:v>
                </c:pt>
                <c:pt idx="2472">
                  <c:v>44613.81386574074</c:v>
                </c:pt>
                <c:pt idx="2473">
                  <c:v>44613.81459490741</c:v>
                </c:pt>
                <c:pt idx="2474">
                  <c:v>44613.815312500003</c:v>
                </c:pt>
                <c:pt idx="2475">
                  <c:v>44613.816041666665</c:v>
                </c:pt>
                <c:pt idx="2476">
                  <c:v>44613.816770833335</c:v>
                </c:pt>
                <c:pt idx="2477">
                  <c:v>44613.817488425928</c:v>
                </c:pt>
                <c:pt idx="2478">
                  <c:v>44613.81821759259</c:v>
                </c:pt>
                <c:pt idx="2479">
                  <c:v>44613.81894675926</c:v>
                </c:pt>
                <c:pt idx="2480">
                  <c:v>44613.819664351853</c:v>
                </c:pt>
                <c:pt idx="2481">
                  <c:v>44613.820393518516</c:v>
                </c:pt>
                <c:pt idx="2482">
                  <c:v>44613.821122685185</c:v>
                </c:pt>
                <c:pt idx="2483">
                  <c:v>44613.821840277778</c:v>
                </c:pt>
                <c:pt idx="2484">
                  <c:v>44613.822569444441</c:v>
                </c:pt>
                <c:pt idx="2485">
                  <c:v>44613.823298611111</c:v>
                </c:pt>
                <c:pt idx="2486">
                  <c:v>44613.824016203704</c:v>
                </c:pt>
                <c:pt idx="2487">
                  <c:v>44613.824745370373</c:v>
                </c:pt>
                <c:pt idx="2488">
                  <c:v>44613.825474537036</c:v>
                </c:pt>
                <c:pt idx="2489">
                  <c:v>44613.826192129629</c:v>
                </c:pt>
                <c:pt idx="2490">
                  <c:v>44613.826921296299</c:v>
                </c:pt>
                <c:pt idx="2491">
                  <c:v>44613.827650462961</c:v>
                </c:pt>
                <c:pt idx="2492">
                  <c:v>44613.828368055554</c:v>
                </c:pt>
                <c:pt idx="2493">
                  <c:v>44613.829097222224</c:v>
                </c:pt>
                <c:pt idx="2494">
                  <c:v>44613.829826388886</c:v>
                </c:pt>
                <c:pt idx="2495">
                  <c:v>44613.830543981479</c:v>
                </c:pt>
                <c:pt idx="2496">
                  <c:v>44613.831273148149</c:v>
                </c:pt>
                <c:pt idx="2497">
                  <c:v>44613.832002314812</c:v>
                </c:pt>
                <c:pt idx="2498">
                  <c:v>44613.832719907405</c:v>
                </c:pt>
                <c:pt idx="2499">
                  <c:v>44613.833449074074</c:v>
                </c:pt>
                <c:pt idx="2500">
                  <c:v>44613.834224537037</c:v>
                </c:pt>
                <c:pt idx="2501">
                  <c:v>44613.834953703707</c:v>
                </c:pt>
                <c:pt idx="2502">
                  <c:v>44613.835682870369</c:v>
                </c:pt>
                <c:pt idx="2503">
                  <c:v>44613.836412037039</c:v>
                </c:pt>
                <c:pt idx="2504">
                  <c:v>44613.837129629632</c:v>
                </c:pt>
                <c:pt idx="2505">
                  <c:v>44613.837858796294</c:v>
                </c:pt>
                <c:pt idx="2506">
                  <c:v>44613.838634259257</c:v>
                </c:pt>
                <c:pt idx="2507">
                  <c:v>44613.839363425926</c:v>
                </c:pt>
                <c:pt idx="2508">
                  <c:v>44613.840081018519</c:v>
                </c:pt>
                <c:pt idx="2509">
                  <c:v>44613.840810185182</c:v>
                </c:pt>
                <c:pt idx="2510">
                  <c:v>44613.841539351852</c:v>
                </c:pt>
                <c:pt idx="2511">
                  <c:v>44613.842256944445</c:v>
                </c:pt>
                <c:pt idx="2512">
                  <c:v>44613.842986111114</c:v>
                </c:pt>
                <c:pt idx="2513">
                  <c:v>44613.843715277777</c:v>
                </c:pt>
                <c:pt idx="2514">
                  <c:v>44613.84443287037</c:v>
                </c:pt>
                <c:pt idx="2515">
                  <c:v>44613.84516203704</c:v>
                </c:pt>
                <c:pt idx="2516">
                  <c:v>44613.845891203702</c:v>
                </c:pt>
                <c:pt idx="2517">
                  <c:v>44613.846608796295</c:v>
                </c:pt>
                <c:pt idx="2518">
                  <c:v>44613.847337962965</c:v>
                </c:pt>
                <c:pt idx="2519">
                  <c:v>44613.848067129627</c:v>
                </c:pt>
                <c:pt idx="2520">
                  <c:v>44613.84878472222</c:v>
                </c:pt>
                <c:pt idx="2521">
                  <c:v>44613.84951388889</c:v>
                </c:pt>
                <c:pt idx="2522">
                  <c:v>44613.850289351853</c:v>
                </c:pt>
                <c:pt idx="2523">
                  <c:v>44613.851018518515</c:v>
                </c:pt>
                <c:pt idx="2524">
                  <c:v>44613.851736111108</c:v>
                </c:pt>
                <c:pt idx="2525">
                  <c:v>44613.852465277778</c:v>
                </c:pt>
                <c:pt idx="2526">
                  <c:v>44613.853194444448</c:v>
                </c:pt>
                <c:pt idx="2527">
                  <c:v>44613.853912037041</c:v>
                </c:pt>
                <c:pt idx="2528">
                  <c:v>44613.854687500003</c:v>
                </c:pt>
                <c:pt idx="2529">
                  <c:v>44613.855416666665</c:v>
                </c:pt>
                <c:pt idx="2530">
                  <c:v>44613.856134259258</c:v>
                </c:pt>
                <c:pt idx="2531">
                  <c:v>44613.856863425928</c:v>
                </c:pt>
                <c:pt idx="2532">
                  <c:v>44613.857592592591</c:v>
                </c:pt>
                <c:pt idx="2533">
                  <c:v>44613.858310185184</c:v>
                </c:pt>
                <c:pt idx="2534">
                  <c:v>44613.859085648146</c:v>
                </c:pt>
                <c:pt idx="2535">
                  <c:v>44613.859814814816</c:v>
                </c:pt>
                <c:pt idx="2536">
                  <c:v>44613.860532407409</c:v>
                </c:pt>
                <c:pt idx="2537">
                  <c:v>44613.861261574071</c:v>
                </c:pt>
                <c:pt idx="2538">
                  <c:v>44613.861990740741</c:v>
                </c:pt>
                <c:pt idx="2539">
                  <c:v>44613.862708333334</c:v>
                </c:pt>
                <c:pt idx="2540">
                  <c:v>44613.863483796296</c:v>
                </c:pt>
                <c:pt idx="2541">
                  <c:v>44613.864212962966</c:v>
                </c:pt>
                <c:pt idx="2542">
                  <c:v>44613.864930555559</c:v>
                </c:pt>
                <c:pt idx="2543">
                  <c:v>44613.865659722222</c:v>
                </c:pt>
                <c:pt idx="2544">
                  <c:v>44613.866388888891</c:v>
                </c:pt>
                <c:pt idx="2545">
                  <c:v>44613.867106481484</c:v>
                </c:pt>
                <c:pt idx="2546">
                  <c:v>44613.867835648147</c:v>
                </c:pt>
                <c:pt idx="2547">
                  <c:v>44613.86855324074</c:v>
                </c:pt>
                <c:pt idx="2548">
                  <c:v>44613.86928240741</c:v>
                </c:pt>
                <c:pt idx="2549">
                  <c:v>44613.870011574072</c:v>
                </c:pt>
                <c:pt idx="2550">
                  <c:v>44613.870729166665</c:v>
                </c:pt>
                <c:pt idx="2551">
                  <c:v>44613.871516203704</c:v>
                </c:pt>
                <c:pt idx="2552">
                  <c:v>44613.872233796297</c:v>
                </c:pt>
                <c:pt idx="2553">
                  <c:v>44613.87296296296</c:v>
                </c:pt>
                <c:pt idx="2554">
                  <c:v>44613.873692129629</c:v>
                </c:pt>
                <c:pt idx="2555">
                  <c:v>44613.874409722222</c:v>
                </c:pt>
                <c:pt idx="2556">
                  <c:v>44613.875138888892</c:v>
                </c:pt>
                <c:pt idx="2557">
                  <c:v>44613.875868055555</c:v>
                </c:pt>
                <c:pt idx="2558">
                  <c:v>44613.876585648148</c:v>
                </c:pt>
                <c:pt idx="2559">
                  <c:v>44613.877314814818</c:v>
                </c:pt>
                <c:pt idx="2560">
                  <c:v>44613.87804398148</c:v>
                </c:pt>
                <c:pt idx="2561">
                  <c:v>44613.878761574073</c:v>
                </c:pt>
                <c:pt idx="2562">
                  <c:v>44613.879490740743</c:v>
                </c:pt>
                <c:pt idx="2563">
                  <c:v>44613.880219907405</c:v>
                </c:pt>
                <c:pt idx="2564">
                  <c:v>44613.880949074075</c:v>
                </c:pt>
                <c:pt idx="2565">
                  <c:v>44613.881666666668</c:v>
                </c:pt>
                <c:pt idx="2566">
                  <c:v>44613.882395833331</c:v>
                </c:pt>
                <c:pt idx="2567">
                  <c:v>44613.883125</c:v>
                </c:pt>
                <c:pt idx="2568">
                  <c:v>44613.883842592593</c:v>
                </c:pt>
                <c:pt idx="2569">
                  <c:v>44613.884571759256</c:v>
                </c:pt>
                <c:pt idx="2570">
                  <c:v>44613.885300925926</c:v>
                </c:pt>
                <c:pt idx="2571">
                  <c:v>44613.886018518519</c:v>
                </c:pt>
                <c:pt idx="2572">
                  <c:v>44613.886805555558</c:v>
                </c:pt>
                <c:pt idx="2573">
                  <c:v>44613.887523148151</c:v>
                </c:pt>
                <c:pt idx="2574">
                  <c:v>44613.888252314813</c:v>
                </c:pt>
                <c:pt idx="2575">
                  <c:v>44613.888981481483</c:v>
                </c:pt>
                <c:pt idx="2576">
                  <c:v>44613.889699074076</c:v>
                </c:pt>
                <c:pt idx="2577">
                  <c:v>44613.890428240738</c:v>
                </c:pt>
                <c:pt idx="2578">
                  <c:v>44613.891157407408</c:v>
                </c:pt>
                <c:pt idx="2579">
                  <c:v>44613.891886574071</c:v>
                </c:pt>
                <c:pt idx="2580">
                  <c:v>44613.892604166664</c:v>
                </c:pt>
                <c:pt idx="2581">
                  <c:v>44613.893333333333</c:v>
                </c:pt>
                <c:pt idx="2582">
                  <c:v>44613.894062500003</c:v>
                </c:pt>
                <c:pt idx="2583">
                  <c:v>44613.894780092596</c:v>
                </c:pt>
                <c:pt idx="2584">
                  <c:v>44613.895509259259</c:v>
                </c:pt>
                <c:pt idx="2585">
                  <c:v>44613.896238425928</c:v>
                </c:pt>
                <c:pt idx="2586">
                  <c:v>44613.896967592591</c:v>
                </c:pt>
                <c:pt idx="2587">
                  <c:v>44613.897685185184</c:v>
                </c:pt>
                <c:pt idx="2588">
                  <c:v>44613.898414351854</c:v>
                </c:pt>
                <c:pt idx="2589">
                  <c:v>44613.899143518516</c:v>
                </c:pt>
                <c:pt idx="2590">
                  <c:v>44613.899861111109</c:v>
                </c:pt>
                <c:pt idx="2591">
                  <c:v>44613.900590277779</c:v>
                </c:pt>
                <c:pt idx="2592">
                  <c:v>44613.901319444441</c:v>
                </c:pt>
                <c:pt idx="2593">
                  <c:v>44613.902094907404</c:v>
                </c:pt>
                <c:pt idx="2594">
                  <c:v>44613.902812499997</c:v>
                </c:pt>
                <c:pt idx="2595">
                  <c:v>44613.903541666667</c:v>
                </c:pt>
                <c:pt idx="2596">
                  <c:v>44613.904270833336</c:v>
                </c:pt>
                <c:pt idx="2597">
                  <c:v>44613.904999999999</c:v>
                </c:pt>
                <c:pt idx="2598">
                  <c:v>44613.905729166669</c:v>
                </c:pt>
                <c:pt idx="2599">
                  <c:v>44613.906493055554</c:v>
                </c:pt>
                <c:pt idx="2600">
                  <c:v>44613.907222222224</c:v>
                </c:pt>
                <c:pt idx="2601">
                  <c:v>44613.907939814817</c:v>
                </c:pt>
                <c:pt idx="2602">
                  <c:v>44613.908668981479</c:v>
                </c:pt>
                <c:pt idx="2603">
                  <c:v>44613.909398148149</c:v>
                </c:pt>
                <c:pt idx="2604">
                  <c:v>44613.910115740742</c:v>
                </c:pt>
                <c:pt idx="2605">
                  <c:v>44613.910891203705</c:v>
                </c:pt>
                <c:pt idx="2606">
                  <c:v>44613.911620370367</c:v>
                </c:pt>
                <c:pt idx="2607">
                  <c:v>44613.91233796296</c:v>
                </c:pt>
                <c:pt idx="2608">
                  <c:v>44613.91306712963</c:v>
                </c:pt>
                <c:pt idx="2609">
                  <c:v>44613.9137962963</c:v>
                </c:pt>
                <c:pt idx="2610">
                  <c:v>44613.914513888885</c:v>
                </c:pt>
                <c:pt idx="2611">
                  <c:v>44613.915300925924</c:v>
                </c:pt>
                <c:pt idx="2612">
                  <c:v>44613.916018518517</c:v>
                </c:pt>
                <c:pt idx="2613">
                  <c:v>44613.916747685187</c:v>
                </c:pt>
                <c:pt idx="2614">
                  <c:v>44613.91747685185</c:v>
                </c:pt>
                <c:pt idx="2615">
                  <c:v>44613.918194444443</c:v>
                </c:pt>
                <c:pt idx="2616">
                  <c:v>44613.918923611112</c:v>
                </c:pt>
                <c:pt idx="2617">
                  <c:v>44613.919699074075</c:v>
                </c:pt>
                <c:pt idx="2618">
                  <c:v>44613.920416666668</c:v>
                </c:pt>
                <c:pt idx="2619">
                  <c:v>44613.92114583333</c:v>
                </c:pt>
                <c:pt idx="2620">
                  <c:v>44613.921875</c:v>
                </c:pt>
                <c:pt idx="2621">
                  <c:v>44613.922592592593</c:v>
                </c:pt>
                <c:pt idx="2622">
                  <c:v>44613.923321759263</c:v>
                </c:pt>
                <c:pt idx="2623">
                  <c:v>44613.924097222225</c:v>
                </c:pt>
                <c:pt idx="2624">
                  <c:v>44613.924814814818</c:v>
                </c:pt>
                <c:pt idx="2625">
                  <c:v>44613.925543981481</c:v>
                </c:pt>
                <c:pt idx="2626">
                  <c:v>44613.92627314815</c:v>
                </c:pt>
                <c:pt idx="2627">
                  <c:v>44613.926990740743</c:v>
                </c:pt>
                <c:pt idx="2628">
                  <c:v>44613.927719907406</c:v>
                </c:pt>
                <c:pt idx="2629">
                  <c:v>44613.928495370368</c:v>
                </c:pt>
                <c:pt idx="2630">
                  <c:v>44613.929212962961</c:v>
                </c:pt>
                <c:pt idx="2631">
                  <c:v>44613.929942129631</c:v>
                </c:pt>
                <c:pt idx="2632">
                  <c:v>44613.930671296293</c:v>
                </c:pt>
                <c:pt idx="2633">
                  <c:v>44613.931388888886</c:v>
                </c:pt>
                <c:pt idx="2634">
                  <c:v>44613.932118055556</c:v>
                </c:pt>
                <c:pt idx="2635">
                  <c:v>44613.932893518519</c:v>
                </c:pt>
                <c:pt idx="2636">
                  <c:v>44613.933611111112</c:v>
                </c:pt>
                <c:pt idx="2637">
                  <c:v>44613.934340277781</c:v>
                </c:pt>
                <c:pt idx="2638">
                  <c:v>44613.935069444444</c:v>
                </c:pt>
                <c:pt idx="2639">
                  <c:v>44613.935787037037</c:v>
                </c:pt>
                <c:pt idx="2640">
                  <c:v>44613.936516203707</c:v>
                </c:pt>
                <c:pt idx="2641">
                  <c:v>44613.937291666669</c:v>
                </c:pt>
                <c:pt idx="2642">
                  <c:v>44613.938009259262</c:v>
                </c:pt>
                <c:pt idx="2643">
                  <c:v>44613.938738425924</c:v>
                </c:pt>
                <c:pt idx="2644">
                  <c:v>44613.939467592594</c:v>
                </c:pt>
                <c:pt idx="2645">
                  <c:v>44613.940185185187</c:v>
                </c:pt>
                <c:pt idx="2646">
                  <c:v>44613.94091435185</c:v>
                </c:pt>
                <c:pt idx="2647">
                  <c:v>44613.941689814812</c:v>
                </c:pt>
                <c:pt idx="2648">
                  <c:v>44613.942407407405</c:v>
                </c:pt>
                <c:pt idx="2649">
                  <c:v>44613.943136574075</c:v>
                </c:pt>
                <c:pt idx="2650">
                  <c:v>44613.943865740737</c:v>
                </c:pt>
                <c:pt idx="2651">
                  <c:v>44613.94458333333</c:v>
                </c:pt>
                <c:pt idx="2652">
                  <c:v>44613.9453125</c:v>
                </c:pt>
                <c:pt idx="2653">
                  <c:v>44613.946087962962</c:v>
                </c:pt>
                <c:pt idx="2654">
                  <c:v>44613.946817129632</c:v>
                </c:pt>
                <c:pt idx="2655">
                  <c:v>44613.947534722225</c:v>
                </c:pt>
                <c:pt idx="2656">
                  <c:v>44613.948263888888</c:v>
                </c:pt>
                <c:pt idx="2657">
                  <c:v>44613.948993055557</c:v>
                </c:pt>
                <c:pt idx="2658">
                  <c:v>44613.94971064815</c:v>
                </c:pt>
                <c:pt idx="2659">
                  <c:v>44613.950486111113</c:v>
                </c:pt>
                <c:pt idx="2660">
                  <c:v>44613.951215277775</c:v>
                </c:pt>
                <c:pt idx="2661">
                  <c:v>44613.951944444445</c:v>
                </c:pt>
                <c:pt idx="2662">
                  <c:v>44613.952662037038</c:v>
                </c:pt>
                <c:pt idx="2663">
                  <c:v>44613.9533912037</c:v>
                </c:pt>
                <c:pt idx="2664">
                  <c:v>44613.95412037037</c:v>
                </c:pt>
                <c:pt idx="2665">
                  <c:v>44613.954895833333</c:v>
                </c:pt>
                <c:pt idx="2666">
                  <c:v>44613.955613425926</c:v>
                </c:pt>
                <c:pt idx="2667">
                  <c:v>44613.956342592595</c:v>
                </c:pt>
                <c:pt idx="2668">
                  <c:v>44613.957071759258</c:v>
                </c:pt>
                <c:pt idx="2669">
                  <c:v>44613.957789351851</c:v>
                </c:pt>
                <c:pt idx="2670">
                  <c:v>44613.958518518521</c:v>
                </c:pt>
                <c:pt idx="2671">
                  <c:v>44613.959282407406</c:v>
                </c:pt>
                <c:pt idx="2672">
                  <c:v>44613.960011574076</c:v>
                </c:pt>
                <c:pt idx="2673">
                  <c:v>44613.960740740738</c:v>
                </c:pt>
                <c:pt idx="2674">
                  <c:v>44613.961458333331</c:v>
                </c:pt>
                <c:pt idx="2675">
                  <c:v>44613.962187500001</c:v>
                </c:pt>
                <c:pt idx="2676">
                  <c:v>44613.962916666664</c:v>
                </c:pt>
                <c:pt idx="2677">
                  <c:v>44613.963680555556</c:v>
                </c:pt>
                <c:pt idx="2678">
                  <c:v>44613.964409722219</c:v>
                </c:pt>
                <c:pt idx="2679">
                  <c:v>44613.965138888889</c:v>
                </c:pt>
                <c:pt idx="2680">
                  <c:v>44613.965856481482</c:v>
                </c:pt>
                <c:pt idx="2681">
                  <c:v>44613.966585648152</c:v>
                </c:pt>
                <c:pt idx="2682">
                  <c:v>44613.967303240737</c:v>
                </c:pt>
                <c:pt idx="2683">
                  <c:v>44613.968078703707</c:v>
                </c:pt>
                <c:pt idx="2684">
                  <c:v>44613.968807870369</c:v>
                </c:pt>
                <c:pt idx="2685">
                  <c:v>44613.969537037039</c:v>
                </c:pt>
                <c:pt idx="2686">
                  <c:v>44613.970254629632</c:v>
                </c:pt>
                <c:pt idx="2687">
                  <c:v>44613.970983796295</c:v>
                </c:pt>
                <c:pt idx="2688">
                  <c:v>44613.971712962964</c:v>
                </c:pt>
                <c:pt idx="2689">
                  <c:v>44613.972488425927</c:v>
                </c:pt>
                <c:pt idx="2690">
                  <c:v>44613.97320601852</c:v>
                </c:pt>
                <c:pt idx="2691">
                  <c:v>44613.973935185182</c:v>
                </c:pt>
                <c:pt idx="2692">
                  <c:v>44613.974664351852</c:v>
                </c:pt>
                <c:pt idx="2693">
                  <c:v>44613.975381944445</c:v>
                </c:pt>
                <c:pt idx="2694">
                  <c:v>44613.976111111115</c:v>
                </c:pt>
                <c:pt idx="2695">
                  <c:v>44613.976886574077</c:v>
                </c:pt>
                <c:pt idx="2696">
                  <c:v>44613.97760416667</c:v>
                </c:pt>
                <c:pt idx="2697">
                  <c:v>44613.978333333333</c:v>
                </c:pt>
                <c:pt idx="2698">
                  <c:v>44613.979062500002</c:v>
                </c:pt>
                <c:pt idx="2699">
                  <c:v>44613.979780092595</c:v>
                </c:pt>
                <c:pt idx="2700">
                  <c:v>44613.980509259258</c:v>
                </c:pt>
                <c:pt idx="2701">
                  <c:v>44613.98128472222</c:v>
                </c:pt>
                <c:pt idx="2702">
                  <c:v>44613.98201388889</c:v>
                </c:pt>
                <c:pt idx="2703">
                  <c:v>44613.982731481483</c:v>
                </c:pt>
                <c:pt idx="2704">
                  <c:v>44613.983460648145</c:v>
                </c:pt>
                <c:pt idx="2705">
                  <c:v>44613.984189814815</c:v>
                </c:pt>
                <c:pt idx="2706">
                  <c:v>44613.984918981485</c:v>
                </c:pt>
                <c:pt idx="2707">
                  <c:v>44613.985636574071</c:v>
                </c:pt>
                <c:pt idx="2708">
                  <c:v>44613.98636574074</c:v>
                </c:pt>
                <c:pt idx="2709">
                  <c:v>44613.98709490741</c:v>
                </c:pt>
                <c:pt idx="2710">
                  <c:v>44613.987812500003</c:v>
                </c:pt>
                <c:pt idx="2711">
                  <c:v>44613.988541666666</c:v>
                </c:pt>
                <c:pt idx="2712">
                  <c:v>44613.989259259259</c:v>
                </c:pt>
                <c:pt idx="2713">
                  <c:v>44613.989988425928</c:v>
                </c:pt>
                <c:pt idx="2714">
                  <c:v>44613.990717592591</c:v>
                </c:pt>
                <c:pt idx="2715">
                  <c:v>44613.991435185184</c:v>
                </c:pt>
                <c:pt idx="2716">
                  <c:v>44613.992164351854</c:v>
                </c:pt>
                <c:pt idx="2717">
                  <c:v>44613.992893518516</c:v>
                </c:pt>
                <c:pt idx="2718">
                  <c:v>44613.993611111109</c:v>
                </c:pt>
                <c:pt idx="2719">
                  <c:v>44613.994340277779</c:v>
                </c:pt>
                <c:pt idx="2720">
                  <c:v>44613.995069444441</c:v>
                </c:pt>
                <c:pt idx="2721">
                  <c:v>44613.995798611111</c:v>
                </c:pt>
                <c:pt idx="2722">
                  <c:v>44613.996516203704</c:v>
                </c:pt>
                <c:pt idx="2723">
                  <c:v>44613.997245370374</c:v>
                </c:pt>
                <c:pt idx="2724">
                  <c:v>44613.99796296296</c:v>
                </c:pt>
                <c:pt idx="2725">
                  <c:v>44613.998692129629</c:v>
                </c:pt>
                <c:pt idx="2726">
                  <c:v>44613.999421296299</c:v>
                </c:pt>
                <c:pt idx="2727">
                  <c:v>44614.000138888892</c:v>
                </c:pt>
                <c:pt idx="2728">
                  <c:v>44614.000868055555</c:v>
                </c:pt>
                <c:pt idx="2729">
                  <c:v>44614.001597222225</c:v>
                </c:pt>
                <c:pt idx="2730">
                  <c:v>44614.002326388887</c:v>
                </c:pt>
                <c:pt idx="2731">
                  <c:v>44614.00304398148</c:v>
                </c:pt>
                <c:pt idx="2732">
                  <c:v>44614.00377314815</c:v>
                </c:pt>
                <c:pt idx="2733">
                  <c:v>44614.004502314812</c:v>
                </c:pt>
                <c:pt idx="2734">
                  <c:v>44614.005219907405</c:v>
                </c:pt>
                <c:pt idx="2735">
                  <c:v>44614.005949074075</c:v>
                </c:pt>
                <c:pt idx="2736">
                  <c:v>44614.006678240738</c:v>
                </c:pt>
                <c:pt idx="2737">
                  <c:v>44614.007395833331</c:v>
                </c:pt>
                <c:pt idx="2738">
                  <c:v>44614.008125</c:v>
                </c:pt>
                <c:pt idx="2739">
                  <c:v>44614.00885416667</c:v>
                </c:pt>
                <c:pt idx="2740">
                  <c:v>44614.009571759256</c:v>
                </c:pt>
                <c:pt idx="2741">
                  <c:v>44614.010300925926</c:v>
                </c:pt>
                <c:pt idx="2742">
                  <c:v>44614.011030092595</c:v>
                </c:pt>
                <c:pt idx="2743">
                  <c:v>44614.011747685188</c:v>
                </c:pt>
                <c:pt idx="2744">
                  <c:v>44614.012476851851</c:v>
                </c:pt>
                <c:pt idx="2745">
                  <c:v>44614.013206018521</c:v>
                </c:pt>
                <c:pt idx="2746">
                  <c:v>44614.013923611114</c:v>
                </c:pt>
                <c:pt idx="2747">
                  <c:v>44614.014699074076</c:v>
                </c:pt>
                <c:pt idx="2748">
                  <c:v>44614.015428240738</c:v>
                </c:pt>
                <c:pt idx="2749">
                  <c:v>44614.016157407408</c:v>
                </c:pt>
                <c:pt idx="2750">
                  <c:v>44614.016875000001</c:v>
                </c:pt>
                <c:pt idx="2751">
                  <c:v>44614.017604166664</c:v>
                </c:pt>
                <c:pt idx="2752">
                  <c:v>44614.018333333333</c:v>
                </c:pt>
                <c:pt idx="2753">
                  <c:v>44614.019050925926</c:v>
                </c:pt>
                <c:pt idx="2754">
                  <c:v>44614.019780092596</c:v>
                </c:pt>
                <c:pt idx="2755">
                  <c:v>44614.020509259259</c:v>
                </c:pt>
                <c:pt idx="2756">
                  <c:v>44614.021226851852</c:v>
                </c:pt>
                <c:pt idx="2757">
                  <c:v>44614.021956018521</c:v>
                </c:pt>
                <c:pt idx="2758">
                  <c:v>44614.022673611114</c:v>
                </c:pt>
                <c:pt idx="2759">
                  <c:v>44614.023402777777</c:v>
                </c:pt>
                <c:pt idx="2760">
                  <c:v>44614.024131944447</c:v>
                </c:pt>
                <c:pt idx="2761">
                  <c:v>44614.02484953704</c:v>
                </c:pt>
                <c:pt idx="2762">
                  <c:v>44614.025578703702</c:v>
                </c:pt>
                <c:pt idx="2763">
                  <c:v>44614.026354166665</c:v>
                </c:pt>
                <c:pt idx="2764">
                  <c:v>44614.027071759258</c:v>
                </c:pt>
                <c:pt idx="2765">
                  <c:v>44614.027800925927</c:v>
                </c:pt>
                <c:pt idx="2766">
                  <c:v>44614.02853009259</c:v>
                </c:pt>
                <c:pt idx="2767">
                  <c:v>44614.029247685183</c:v>
                </c:pt>
                <c:pt idx="2768">
                  <c:v>44614.029976851853</c:v>
                </c:pt>
                <c:pt idx="2769">
                  <c:v>44614.030752314815</c:v>
                </c:pt>
                <c:pt idx="2770">
                  <c:v>44614.031481481485</c:v>
                </c:pt>
                <c:pt idx="2771">
                  <c:v>44614.032199074078</c:v>
                </c:pt>
                <c:pt idx="2772">
                  <c:v>44614.03292824074</c:v>
                </c:pt>
                <c:pt idx="2773">
                  <c:v>44614.03365740741</c:v>
                </c:pt>
                <c:pt idx="2774">
                  <c:v>44614.034375000003</c:v>
                </c:pt>
                <c:pt idx="2775">
                  <c:v>44614.035150462965</c:v>
                </c:pt>
                <c:pt idx="2776">
                  <c:v>44614.035879629628</c:v>
                </c:pt>
                <c:pt idx="2777">
                  <c:v>44614.036597222221</c:v>
                </c:pt>
                <c:pt idx="2778">
                  <c:v>44614.037326388891</c:v>
                </c:pt>
                <c:pt idx="2779">
                  <c:v>44614.038055555553</c:v>
                </c:pt>
                <c:pt idx="2780">
                  <c:v>44614.038773148146</c:v>
                </c:pt>
                <c:pt idx="2781">
                  <c:v>44614.039548611108</c:v>
                </c:pt>
                <c:pt idx="2782">
                  <c:v>44614.040277777778</c:v>
                </c:pt>
                <c:pt idx="2783">
                  <c:v>44614.041006944448</c:v>
                </c:pt>
                <c:pt idx="2784">
                  <c:v>44614.041724537034</c:v>
                </c:pt>
                <c:pt idx="2785">
                  <c:v>44614.042453703703</c:v>
                </c:pt>
                <c:pt idx="2786">
                  <c:v>44614.043182870373</c:v>
                </c:pt>
                <c:pt idx="2787">
                  <c:v>44614.043958333335</c:v>
                </c:pt>
                <c:pt idx="2788">
                  <c:v>44614.044675925928</c:v>
                </c:pt>
                <c:pt idx="2789">
                  <c:v>44614.045405092591</c:v>
                </c:pt>
                <c:pt idx="2790">
                  <c:v>44614.046134259261</c:v>
                </c:pt>
                <c:pt idx="2791">
                  <c:v>44614.046863425923</c:v>
                </c:pt>
                <c:pt idx="2792">
                  <c:v>44614.047581018516</c:v>
                </c:pt>
                <c:pt idx="2793">
                  <c:v>44614.048310185186</c:v>
                </c:pt>
                <c:pt idx="2794">
                  <c:v>44614.049027777779</c:v>
                </c:pt>
                <c:pt idx="2795">
                  <c:v>44614.049756944441</c:v>
                </c:pt>
                <c:pt idx="2796">
                  <c:v>44614.050486111111</c:v>
                </c:pt>
                <c:pt idx="2797">
                  <c:v>44614.051203703704</c:v>
                </c:pt>
                <c:pt idx="2798">
                  <c:v>44614.051979166667</c:v>
                </c:pt>
                <c:pt idx="2799">
                  <c:v>44614.052708333336</c:v>
                </c:pt>
                <c:pt idx="2800">
                  <c:v>44614.053437499999</c:v>
                </c:pt>
                <c:pt idx="2801">
                  <c:v>44614.054155092592</c:v>
                </c:pt>
                <c:pt idx="2802">
                  <c:v>44614.054884259262</c:v>
                </c:pt>
                <c:pt idx="2803">
                  <c:v>44614.055613425924</c:v>
                </c:pt>
                <c:pt idx="2804">
                  <c:v>44614.056388888886</c:v>
                </c:pt>
                <c:pt idx="2805">
                  <c:v>44614.057106481479</c:v>
                </c:pt>
                <c:pt idx="2806">
                  <c:v>44614.057835648149</c:v>
                </c:pt>
                <c:pt idx="2807">
                  <c:v>44614.058564814812</c:v>
                </c:pt>
                <c:pt idx="2808">
                  <c:v>44614.059293981481</c:v>
                </c:pt>
                <c:pt idx="2809">
                  <c:v>44614.060011574074</c:v>
                </c:pt>
                <c:pt idx="2810">
                  <c:v>44614.060740740744</c:v>
                </c:pt>
                <c:pt idx="2811">
                  <c:v>44614.061469907407</c:v>
                </c:pt>
                <c:pt idx="2812">
                  <c:v>44614.0621875</c:v>
                </c:pt>
                <c:pt idx="2813">
                  <c:v>44614.062916666669</c:v>
                </c:pt>
                <c:pt idx="2814">
                  <c:v>44614.063645833332</c:v>
                </c:pt>
                <c:pt idx="2815">
                  <c:v>44614.064409722225</c:v>
                </c:pt>
                <c:pt idx="2816">
                  <c:v>44614.065138888887</c:v>
                </c:pt>
                <c:pt idx="2817">
                  <c:v>44614.065868055557</c:v>
                </c:pt>
                <c:pt idx="2818">
                  <c:v>44614.06658564815</c:v>
                </c:pt>
                <c:pt idx="2819">
                  <c:v>44614.067314814813</c:v>
                </c:pt>
                <c:pt idx="2820">
                  <c:v>44614.068043981482</c:v>
                </c:pt>
                <c:pt idx="2821">
                  <c:v>44614.068819444445</c:v>
                </c:pt>
                <c:pt idx="2822">
                  <c:v>44614.069537037038</c:v>
                </c:pt>
                <c:pt idx="2823">
                  <c:v>44614.0702662037</c:v>
                </c:pt>
                <c:pt idx="2824">
                  <c:v>44614.07099537037</c:v>
                </c:pt>
                <c:pt idx="2825">
                  <c:v>44614.071712962963</c:v>
                </c:pt>
                <c:pt idx="2826">
                  <c:v>44614.072442129633</c:v>
                </c:pt>
                <c:pt idx="2827">
                  <c:v>44614.073217592595</c:v>
                </c:pt>
                <c:pt idx="2828">
                  <c:v>44614.073946759258</c:v>
                </c:pt>
                <c:pt idx="2829">
                  <c:v>44614.074664351851</c:v>
                </c:pt>
                <c:pt idx="2830">
                  <c:v>44614.07539351852</c:v>
                </c:pt>
                <c:pt idx="2831">
                  <c:v>44614.076122685183</c:v>
                </c:pt>
                <c:pt idx="2832">
                  <c:v>44614.076840277776</c:v>
                </c:pt>
                <c:pt idx="2833">
                  <c:v>44614.077569444446</c:v>
                </c:pt>
                <c:pt idx="2834">
                  <c:v>44614.078298611108</c:v>
                </c:pt>
                <c:pt idx="2835">
                  <c:v>44614.079016203701</c:v>
                </c:pt>
                <c:pt idx="2836">
                  <c:v>44614.079745370371</c:v>
                </c:pt>
                <c:pt idx="2837">
                  <c:v>44614.080462962964</c:v>
                </c:pt>
                <c:pt idx="2838">
                  <c:v>44614.081192129626</c:v>
                </c:pt>
                <c:pt idx="2839">
                  <c:v>44614.081921296296</c:v>
                </c:pt>
                <c:pt idx="2840">
                  <c:v>44614.082650462966</c:v>
                </c:pt>
                <c:pt idx="2841">
                  <c:v>44614.083368055559</c:v>
                </c:pt>
                <c:pt idx="2842">
                  <c:v>44614.084097222221</c:v>
                </c:pt>
                <c:pt idx="2843">
                  <c:v>44614.084814814814</c:v>
                </c:pt>
                <c:pt idx="2844">
                  <c:v>44614.085543981484</c:v>
                </c:pt>
                <c:pt idx="2845">
                  <c:v>44614.086273148147</c:v>
                </c:pt>
                <c:pt idx="2846">
                  <c:v>44614.08699074074</c:v>
                </c:pt>
                <c:pt idx="2847">
                  <c:v>44614.087719907409</c:v>
                </c:pt>
                <c:pt idx="2848">
                  <c:v>44614.088449074072</c:v>
                </c:pt>
                <c:pt idx="2849">
                  <c:v>44614.089166666665</c:v>
                </c:pt>
                <c:pt idx="2850">
                  <c:v>44614.089895833335</c:v>
                </c:pt>
                <c:pt idx="2851">
                  <c:v>44614.090624999997</c:v>
                </c:pt>
                <c:pt idx="2852">
                  <c:v>44614.09134259259</c:v>
                </c:pt>
                <c:pt idx="2853">
                  <c:v>44614.092118055552</c:v>
                </c:pt>
                <c:pt idx="2854">
                  <c:v>44614.092847222222</c:v>
                </c:pt>
                <c:pt idx="2855">
                  <c:v>44614.093576388892</c:v>
                </c:pt>
                <c:pt idx="2856">
                  <c:v>44614.094293981485</c:v>
                </c:pt>
                <c:pt idx="2857">
                  <c:v>44614.095023148147</c:v>
                </c:pt>
                <c:pt idx="2858">
                  <c:v>44614.095752314817</c:v>
                </c:pt>
                <c:pt idx="2859">
                  <c:v>44614.096516203703</c:v>
                </c:pt>
                <c:pt idx="2860">
                  <c:v>44614.097245370373</c:v>
                </c:pt>
                <c:pt idx="2861">
                  <c:v>44614.097974537035</c:v>
                </c:pt>
                <c:pt idx="2862">
                  <c:v>44614.098692129628</c:v>
                </c:pt>
                <c:pt idx="2863">
                  <c:v>44614.099421296298</c:v>
                </c:pt>
                <c:pt idx="2864">
                  <c:v>44614.10015046296</c:v>
                </c:pt>
                <c:pt idx="2865">
                  <c:v>44614.100925925923</c:v>
                </c:pt>
                <c:pt idx="2866">
                  <c:v>44614.101643518516</c:v>
                </c:pt>
                <c:pt idx="2867">
                  <c:v>44614.102372685185</c:v>
                </c:pt>
                <c:pt idx="2868">
                  <c:v>44614.103101851855</c:v>
                </c:pt>
                <c:pt idx="2869">
                  <c:v>44614.103819444441</c:v>
                </c:pt>
                <c:pt idx="2870">
                  <c:v>44614.104548611111</c:v>
                </c:pt>
                <c:pt idx="2871">
                  <c:v>44614.105324074073</c:v>
                </c:pt>
                <c:pt idx="2872">
                  <c:v>44614.106053240743</c:v>
                </c:pt>
                <c:pt idx="2873">
                  <c:v>44614.106770833336</c:v>
                </c:pt>
                <c:pt idx="2874">
                  <c:v>44614.107499999998</c:v>
                </c:pt>
                <c:pt idx="2875">
                  <c:v>44614.108229166668</c:v>
                </c:pt>
                <c:pt idx="2876">
                  <c:v>44614.108946759261</c:v>
                </c:pt>
                <c:pt idx="2877">
                  <c:v>44614.109675925924</c:v>
                </c:pt>
                <c:pt idx="2878">
                  <c:v>44614.110405092593</c:v>
                </c:pt>
                <c:pt idx="2879">
                  <c:v>44614.111122685186</c:v>
                </c:pt>
                <c:pt idx="2880">
                  <c:v>44614.111851851849</c:v>
                </c:pt>
                <c:pt idx="2881">
                  <c:v>44614.112581018519</c:v>
                </c:pt>
                <c:pt idx="2882">
                  <c:v>44614.113344907404</c:v>
                </c:pt>
                <c:pt idx="2883">
                  <c:v>44614.114074074074</c:v>
                </c:pt>
                <c:pt idx="2884">
                  <c:v>44614.114803240744</c:v>
                </c:pt>
                <c:pt idx="2885">
                  <c:v>44614.115520833337</c:v>
                </c:pt>
                <c:pt idx="2886">
                  <c:v>44614.116249999999</c:v>
                </c:pt>
                <c:pt idx="2887">
                  <c:v>44614.116979166669</c:v>
                </c:pt>
                <c:pt idx="2888">
                  <c:v>44614.117754629631</c:v>
                </c:pt>
                <c:pt idx="2889">
                  <c:v>44614.118472222224</c:v>
                </c:pt>
                <c:pt idx="2890">
                  <c:v>44614.119201388887</c:v>
                </c:pt>
                <c:pt idx="2891">
                  <c:v>44614.119930555556</c:v>
                </c:pt>
                <c:pt idx="2892">
                  <c:v>44614.120648148149</c:v>
                </c:pt>
                <c:pt idx="2893">
                  <c:v>44614.121377314812</c:v>
                </c:pt>
                <c:pt idx="2894">
                  <c:v>44614.122152777774</c:v>
                </c:pt>
                <c:pt idx="2895">
                  <c:v>44614.122881944444</c:v>
                </c:pt>
                <c:pt idx="2896">
                  <c:v>44614.123599537037</c:v>
                </c:pt>
                <c:pt idx="2897">
                  <c:v>44614.124328703707</c:v>
                </c:pt>
                <c:pt idx="2898">
                  <c:v>44614.125057870369</c:v>
                </c:pt>
                <c:pt idx="2899">
                  <c:v>44614.125775462962</c:v>
                </c:pt>
                <c:pt idx="2900">
                  <c:v>44614.126550925925</c:v>
                </c:pt>
                <c:pt idx="2901">
                  <c:v>44614.127280092594</c:v>
                </c:pt>
                <c:pt idx="2902">
                  <c:v>44614.128009259257</c:v>
                </c:pt>
                <c:pt idx="2903">
                  <c:v>44614.12872685185</c:v>
                </c:pt>
                <c:pt idx="2904">
                  <c:v>44614.12945601852</c:v>
                </c:pt>
                <c:pt idx="2905">
                  <c:v>44614.130185185182</c:v>
                </c:pt>
                <c:pt idx="2906">
                  <c:v>44614.130902777775</c:v>
                </c:pt>
                <c:pt idx="2907">
                  <c:v>44614.131631944445</c:v>
                </c:pt>
                <c:pt idx="2908">
                  <c:v>44614.132361111115</c:v>
                </c:pt>
                <c:pt idx="2909">
                  <c:v>44614.1330787037</c:v>
                </c:pt>
                <c:pt idx="2910">
                  <c:v>44614.13380787037</c:v>
                </c:pt>
                <c:pt idx="2911">
                  <c:v>44614.134583333333</c:v>
                </c:pt>
                <c:pt idx="2912">
                  <c:v>44614.135312500002</c:v>
                </c:pt>
                <c:pt idx="2913">
                  <c:v>44614.136030092595</c:v>
                </c:pt>
                <c:pt idx="2914">
                  <c:v>44614.136759259258</c:v>
                </c:pt>
                <c:pt idx="2915">
                  <c:v>44614.137488425928</c:v>
                </c:pt>
                <c:pt idx="2916">
                  <c:v>44614.138206018521</c:v>
                </c:pt>
                <c:pt idx="2917">
                  <c:v>44614.138981481483</c:v>
                </c:pt>
                <c:pt idx="2918">
                  <c:v>44614.139710648145</c:v>
                </c:pt>
                <c:pt idx="2919">
                  <c:v>44614.140439814815</c:v>
                </c:pt>
                <c:pt idx="2920">
                  <c:v>44614.141157407408</c:v>
                </c:pt>
                <c:pt idx="2921">
                  <c:v>44614.141886574071</c:v>
                </c:pt>
                <c:pt idx="2922">
                  <c:v>44614.14261574074</c:v>
                </c:pt>
                <c:pt idx="2923">
                  <c:v>44614.143391203703</c:v>
                </c:pt>
                <c:pt idx="2924">
                  <c:v>44614.144108796296</c:v>
                </c:pt>
                <c:pt idx="2925">
                  <c:v>44614.144837962966</c:v>
                </c:pt>
                <c:pt idx="2926">
                  <c:v>44614.145555555559</c:v>
                </c:pt>
                <c:pt idx="2927">
                  <c:v>44614.146284722221</c:v>
                </c:pt>
                <c:pt idx="2928">
                  <c:v>44614.147013888891</c:v>
                </c:pt>
                <c:pt idx="2929">
                  <c:v>44614.147777777776</c:v>
                </c:pt>
                <c:pt idx="2930">
                  <c:v>44614.148506944446</c:v>
                </c:pt>
                <c:pt idx="2931">
                  <c:v>44614.149236111109</c:v>
                </c:pt>
                <c:pt idx="2932">
                  <c:v>44614.149953703702</c:v>
                </c:pt>
                <c:pt idx="2933">
                  <c:v>44614.150682870371</c:v>
                </c:pt>
                <c:pt idx="2934">
                  <c:v>44614.151412037034</c:v>
                </c:pt>
                <c:pt idx="2935">
                  <c:v>44614.152129629627</c:v>
                </c:pt>
                <c:pt idx="2936">
                  <c:v>44614.152858796297</c:v>
                </c:pt>
                <c:pt idx="2937">
                  <c:v>44614.153587962966</c:v>
                </c:pt>
                <c:pt idx="2938">
                  <c:v>44614.154305555552</c:v>
                </c:pt>
                <c:pt idx="2939">
                  <c:v>44614.155034722222</c:v>
                </c:pt>
                <c:pt idx="2940">
                  <c:v>44614.155810185184</c:v>
                </c:pt>
                <c:pt idx="2941">
                  <c:v>44614.156539351854</c:v>
                </c:pt>
                <c:pt idx="2942">
                  <c:v>44614.157256944447</c:v>
                </c:pt>
                <c:pt idx="2943">
                  <c:v>44614.157986111109</c:v>
                </c:pt>
                <c:pt idx="2944">
                  <c:v>44614.158715277779</c:v>
                </c:pt>
                <c:pt idx="2945">
                  <c:v>44614.159432870372</c:v>
                </c:pt>
                <c:pt idx="2946">
                  <c:v>44614.160162037035</c:v>
                </c:pt>
                <c:pt idx="2947">
                  <c:v>44614.160879629628</c:v>
                </c:pt>
                <c:pt idx="2948">
                  <c:v>44614.161608796298</c:v>
                </c:pt>
                <c:pt idx="2949">
                  <c:v>44614.16233796296</c:v>
                </c:pt>
                <c:pt idx="2950">
                  <c:v>44614.16306712963</c:v>
                </c:pt>
                <c:pt idx="2951">
                  <c:v>44614.163831018515</c:v>
                </c:pt>
                <c:pt idx="2952">
                  <c:v>44614.164560185185</c:v>
                </c:pt>
                <c:pt idx="2953">
                  <c:v>44614.165289351855</c:v>
                </c:pt>
                <c:pt idx="2954">
                  <c:v>44614.166006944448</c:v>
                </c:pt>
                <c:pt idx="2955">
                  <c:v>44614.16673611111</c:v>
                </c:pt>
                <c:pt idx="2956">
                  <c:v>44614.16746527778</c:v>
                </c:pt>
                <c:pt idx="2957">
                  <c:v>44614.168182870373</c:v>
                </c:pt>
                <c:pt idx="2958">
                  <c:v>44614.168912037036</c:v>
                </c:pt>
                <c:pt idx="2959">
                  <c:v>44614.169641203705</c:v>
                </c:pt>
                <c:pt idx="2960">
                  <c:v>44614.170358796298</c:v>
                </c:pt>
                <c:pt idx="2961">
                  <c:v>44614.171087962961</c:v>
                </c:pt>
                <c:pt idx="2962">
                  <c:v>44614.171817129631</c:v>
                </c:pt>
                <c:pt idx="2963">
                  <c:v>44614.172534722224</c:v>
                </c:pt>
                <c:pt idx="2964">
                  <c:v>44614.173263888886</c:v>
                </c:pt>
                <c:pt idx="2965">
                  <c:v>44614.173993055556</c:v>
                </c:pt>
                <c:pt idx="2966">
                  <c:v>44614.174710648149</c:v>
                </c:pt>
                <c:pt idx="2967">
                  <c:v>44614.175486111111</c:v>
                </c:pt>
                <c:pt idx="2968">
                  <c:v>44614.176215277781</c:v>
                </c:pt>
                <c:pt idx="2969">
                  <c:v>44614.176944444444</c:v>
                </c:pt>
                <c:pt idx="2970">
                  <c:v>44614.177673611113</c:v>
                </c:pt>
                <c:pt idx="2971">
                  <c:v>44614.178391203706</c:v>
                </c:pt>
                <c:pt idx="2972">
                  <c:v>44614.179120370369</c:v>
                </c:pt>
                <c:pt idx="2973">
                  <c:v>44614.179895833331</c:v>
                </c:pt>
                <c:pt idx="2974">
                  <c:v>44614.180613425924</c:v>
                </c:pt>
                <c:pt idx="2975">
                  <c:v>44614.181342592594</c:v>
                </c:pt>
                <c:pt idx="2976">
                  <c:v>44614.182071759256</c:v>
                </c:pt>
                <c:pt idx="2977">
                  <c:v>44614.182789351849</c:v>
                </c:pt>
                <c:pt idx="2978">
                  <c:v>44614.183518518519</c:v>
                </c:pt>
                <c:pt idx="2979">
                  <c:v>44614.184293981481</c:v>
                </c:pt>
                <c:pt idx="2980">
                  <c:v>44614.185023148151</c:v>
                </c:pt>
                <c:pt idx="2981">
                  <c:v>44614.185740740744</c:v>
                </c:pt>
                <c:pt idx="2982">
                  <c:v>44614.186469907407</c:v>
                </c:pt>
                <c:pt idx="2983">
                  <c:v>44614.187199074076</c:v>
                </c:pt>
                <c:pt idx="2984">
                  <c:v>44614.187916666669</c:v>
                </c:pt>
                <c:pt idx="2985">
                  <c:v>44614.188645833332</c:v>
                </c:pt>
                <c:pt idx="2986">
                  <c:v>44614.189375000002</c:v>
                </c:pt>
                <c:pt idx="2987">
                  <c:v>44614.190092592595</c:v>
                </c:pt>
                <c:pt idx="2988">
                  <c:v>44614.190821759257</c:v>
                </c:pt>
                <c:pt idx="2989">
                  <c:v>44614.191550925927</c:v>
                </c:pt>
                <c:pt idx="2990">
                  <c:v>44614.19226851852</c:v>
                </c:pt>
                <c:pt idx="2991">
                  <c:v>44614.192997685182</c:v>
                </c:pt>
                <c:pt idx="2992">
                  <c:v>44614.193726851852</c:v>
                </c:pt>
                <c:pt idx="2993">
                  <c:v>44614.194444444445</c:v>
                </c:pt>
                <c:pt idx="2994">
                  <c:v>44614.195173611108</c:v>
                </c:pt>
                <c:pt idx="2995">
                  <c:v>44614.195949074077</c:v>
                </c:pt>
                <c:pt idx="2996">
                  <c:v>44614.19667824074</c:v>
                </c:pt>
                <c:pt idx="2997">
                  <c:v>44614.197395833333</c:v>
                </c:pt>
                <c:pt idx="2998">
                  <c:v>44614.198125000003</c:v>
                </c:pt>
                <c:pt idx="2999">
                  <c:v>44614.198854166665</c:v>
                </c:pt>
                <c:pt idx="3000">
                  <c:v>44614.199583333335</c:v>
                </c:pt>
                <c:pt idx="3001">
                  <c:v>44614.20034722222</c:v>
                </c:pt>
                <c:pt idx="3002">
                  <c:v>44614.20107638889</c:v>
                </c:pt>
                <c:pt idx="3003">
                  <c:v>44614.201805555553</c:v>
                </c:pt>
                <c:pt idx="3004">
                  <c:v>44614.202523148146</c:v>
                </c:pt>
                <c:pt idx="3005">
                  <c:v>44614.203252314815</c:v>
                </c:pt>
                <c:pt idx="3006">
                  <c:v>44614.203981481478</c:v>
                </c:pt>
                <c:pt idx="3007">
                  <c:v>44614.204756944448</c:v>
                </c:pt>
                <c:pt idx="3008">
                  <c:v>44614.205474537041</c:v>
                </c:pt>
                <c:pt idx="3009">
                  <c:v>44614.206203703703</c:v>
                </c:pt>
                <c:pt idx="3010">
                  <c:v>44614.206921296296</c:v>
                </c:pt>
                <c:pt idx="3011">
                  <c:v>44614.207650462966</c:v>
                </c:pt>
                <c:pt idx="3012">
                  <c:v>44614.208379629628</c:v>
                </c:pt>
                <c:pt idx="3013">
                  <c:v>44614.209097222221</c:v>
                </c:pt>
                <c:pt idx="3014">
                  <c:v>44614.209826388891</c:v>
                </c:pt>
                <c:pt idx="3015">
                  <c:v>44614.210555555554</c:v>
                </c:pt>
                <c:pt idx="3016">
                  <c:v>44614.211284722223</c:v>
                </c:pt>
                <c:pt idx="3017">
                  <c:v>44614.212002314816</c:v>
                </c:pt>
                <c:pt idx="3018">
                  <c:v>44614.212777777779</c:v>
                </c:pt>
                <c:pt idx="3019">
                  <c:v>44614.213506944441</c:v>
                </c:pt>
                <c:pt idx="3020">
                  <c:v>44614.214236111111</c:v>
                </c:pt>
                <c:pt idx="3021">
                  <c:v>44614.214953703704</c:v>
                </c:pt>
                <c:pt idx="3022">
                  <c:v>44614.215682870374</c:v>
                </c:pt>
                <c:pt idx="3023">
                  <c:v>44614.216412037036</c:v>
                </c:pt>
                <c:pt idx="3024">
                  <c:v>44614.217187499999</c:v>
                </c:pt>
                <c:pt idx="3025">
                  <c:v>44614.217905092592</c:v>
                </c:pt>
                <c:pt idx="3026">
                  <c:v>44614.218634259261</c:v>
                </c:pt>
                <c:pt idx="3027">
                  <c:v>44614.219363425924</c:v>
                </c:pt>
                <c:pt idx="3028">
                  <c:v>44614.220081018517</c:v>
                </c:pt>
                <c:pt idx="3029">
                  <c:v>44614.220810185187</c:v>
                </c:pt>
                <c:pt idx="3030">
                  <c:v>44614.221585648149</c:v>
                </c:pt>
                <c:pt idx="3031">
                  <c:v>44614.222314814811</c:v>
                </c:pt>
                <c:pt idx="3032">
                  <c:v>44614.223043981481</c:v>
                </c:pt>
                <c:pt idx="3033">
                  <c:v>44614.223761574074</c:v>
                </c:pt>
                <c:pt idx="3034">
                  <c:v>44614.224490740744</c:v>
                </c:pt>
                <c:pt idx="3035">
                  <c:v>44614.225219907406</c:v>
                </c:pt>
                <c:pt idx="3036">
                  <c:v>44614.225995370369</c:v>
                </c:pt>
                <c:pt idx="3037">
                  <c:v>44614.226712962962</c:v>
                </c:pt>
                <c:pt idx="3038">
                  <c:v>44614.227442129632</c:v>
                </c:pt>
                <c:pt idx="3039">
                  <c:v>44614.228171296294</c:v>
                </c:pt>
                <c:pt idx="3040">
                  <c:v>44614.228888888887</c:v>
                </c:pt>
                <c:pt idx="3041">
                  <c:v>44614.229618055557</c:v>
                </c:pt>
                <c:pt idx="3042">
                  <c:v>44614.230393518519</c:v>
                </c:pt>
                <c:pt idx="3043">
                  <c:v>44614.231122685182</c:v>
                </c:pt>
                <c:pt idx="3044">
                  <c:v>44614.231840277775</c:v>
                </c:pt>
                <c:pt idx="3045">
                  <c:v>44614.232569444444</c:v>
                </c:pt>
                <c:pt idx="3046">
                  <c:v>44614.233298611114</c:v>
                </c:pt>
                <c:pt idx="3047">
                  <c:v>44614.234016203707</c:v>
                </c:pt>
                <c:pt idx="3048">
                  <c:v>44614.23474537037</c:v>
                </c:pt>
                <c:pt idx="3049">
                  <c:v>44614.235474537039</c:v>
                </c:pt>
                <c:pt idx="3050">
                  <c:v>44614.236192129632</c:v>
                </c:pt>
                <c:pt idx="3051">
                  <c:v>44614.236921296295</c:v>
                </c:pt>
                <c:pt idx="3052">
                  <c:v>44614.237650462965</c:v>
                </c:pt>
                <c:pt idx="3053">
                  <c:v>44614.238368055558</c:v>
                </c:pt>
                <c:pt idx="3054">
                  <c:v>44614.23909722222</c:v>
                </c:pt>
                <c:pt idx="3055">
                  <c:v>44614.23982638889</c:v>
                </c:pt>
                <c:pt idx="3056">
                  <c:v>44614.240543981483</c:v>
                </c:pt>
                <c:pt idx="3057">
                  <c:v>44614.241273148145</c:v>
                </c:pt>
                <c:pt idx="3058">
                  <c:v>44614.242002314815</c:v>
                </c:pt>
                <c:pt idx="3059">
                  <c:v>44614.242719907408</c:v>
                </c:pt>
                <c:pt idx="3060">
                  <c:v>44614.243449074071</c:v>
                </c:pt>
                <c:pt idx="3061">
                  <c:v>44614.24417824074</c:v>
                </c:pt>
                <c:pt idx="3062">
                  <c:v>44614.244895833333</c:v>
                </c:pt>
                <c:pt idx="3063">
                  <c:v>44614.245671296296</c:v>
                </c:pt>
                <c:pt idx="3064">
                  <c:v>44614.246400462966</c:v>
                </c:pt>
                <c:pt idx="3065">
                  <c:v>44614.247118055559</c:v>
                </c:pt>
                <c:pt idx="3066">
                  <c:v>44614.247847222221</c:v>
                </c:pt>
                <c:pt idx="3067">
                  <c:v>44614.248576388891</c:v>
                </c:pt>
                <c:pt idx="3068">
                  <c:v>44614.249293981484</c:v>
                </c:pt>
                <c:pt idx="3069">
                  <c:v>44614.250023148146</c:v>
                </c:pt>
                <c:pt idx="3070">
                  <c:v>44614.250752314816</c:v>
                </c:pt>
                <c:pt idx="3071">
                  <c:v>44614.251469907409</c:v>
                </c:pt>
                <c:pt idx="3072">
                  <c:v>44614.252199074072</c:v>
                </c:pt>
                <c:pt idx="3073">
                  <c:v>44614.252928240741</c:v>
                </c:pt>
                <c:pt idx="3074">
                  <c:v>44614.253645833334</c:v>
                </c:pt>
                <c:pt idx="3075">
                  <c:v>44614.254374999997</c:v>
                </c:pt>
                <c:pt idx="3076">
                  <c:v>44614.255104166667</c:v>
                </c:pt>
                <c:pt idx="3077">
                  <c:v>44614.255833333336</c:v>
                </c:pt>
                <c:pt idx="3078">
                  <c:v>44614.256550925929</c:v>
                </c:pt>
                <c:pt idx="3079">
                  <c:v>44614.257280092592</c:v>
                </c:pt>
                <c:pt idx="3080">
                  <c:v>44614.257997685185</c:v>
                </c:pt>
                <c:pt idx="3081">
                  <c:v>44614.258726851855</c:v>
                </c:pt>
                <c:pt idx="3082">
                  <c:v>44614.259456018517</c:v>
                </c:pt>
                <c:pt idx="3083">
                  <c:v>44614.26017361111</c:v>
                </c:pt>
                <c:pt idx="3084">
                  <c:v>44614.260949074072</c:v>
                </c:pt>
                <c:pt idx="3085">
                  <c:v>44614.261678240742</c:v>
                </c:pt>
                <c:pt idx="3086">
                  <c:v>44614.262407407405</c:v>
                </c:pt>
                <c:pt idx="3087">
                  <c:v>44614.263124999998</c:v>
                </c:pt>
                <c:pt idx="3088">
                  <c:v>44614.263854166667</c:v>
                </c:pt>
                <c:pt idx="3089">
                  <c:v>44614.26458333333</c:v>
                </c:pt>
                <c:pt idx="3090">
                  <c:v>44614.265300925923</c:v>
                </c:pt>
                <c:pt idx="3091">
                  <c:v>44614.266030092593</c:v>
                </c:pt>
                <c:pt idx="3092">
                  <c:v>44614.266759259262</c:v>
                </c:pt>
                <c:pt idx="3093">
                  <c:v>44614.267476851855</c:v>
                </c:pt>
                <c:pt idx="3094">
                  <c:v>44614.268206018518</c:v>
                </c:pt>
                <c:pt idx="3095">
                  <c:v>44614.26898148148</c:v>
                </c:pt>
                <c:pt idx="3096">
                  <c:v>44614.26971064815</c:v>
                </c:pt>
                <c:pt idx="3097">
                  <c:v>44614.270428240743</c:v>
                </c:pt>
                <c:pt idx="3098">
                  <c:v>44614.271157407406</c:v>
                </c:pt>
                <c:pt idx="3099">
                  <c:v>44614.271886574075</c:v>
                </c:pt>
                <c:pt idx="3100">
                  <c:v>44614.272604166668</c:v>
                </c:pt>
                <c:pt idx="3101">
                  <c:v>44614.273379629631</c:v>
                </c:pt>
                <c:pt idx="3102">
                  <c:v>44614.274108796293</c:v>
                </c:pt>
                <c:pt idx="3103">
                  <c:v>44614.274826388886</c:v>
                </c:pt>
                <c:pt idx="3104">
                  <c:v>44614.275555555556</c:v>
                </c:pt>
                <c:pt idx="3105">
                  <c:v>44614.276284722226</c:v>
                </c:pt>
                <c:pt idx="3106">
                  <c:v>44614.277002314811</c:v>
                </c:pt>
                <c:pt idx="3107">
                  <c:v>44614.277777777781</c:v>
                </c:pt>
                <c:pt idx="3108">
                  <c:v>44614.278506944444</c:v>
                </c:pt>
                <c:pt idx="3109">
                  <c:v>44614.279224537036</c:v>
                </c:pt>
                <c:pt idx="3110">
                  <c:v>44614.279953703706</c:v>
                </c:pt>
                <c:pt idx="3111">
                  <c:v>44614.280682870369</c:v>
                </c:pt>
                <c:pt idx="3112">
                  <c:v>44614.281400462962</c:v>
                </c:pt>
                <c:pt idx="3113">
                  <c:v>44614.282129629632</c:v>
                </c:pt>
                <c:pt idx="3114">
                  <c:v>44614.282858796294</c:v>
                </c:pt>
                <c:pt idx="3115">
                  <c:v>44614.283576388887</c:v>
                </c:pt>
                <c:pt idx="3116">
                  <c:v>44614.284305555557</c:v>
                </c:pt>
                <c:pt idx="3117">
                  <c:v>44614.285034722219</c:v>
                </c:pt>
                <c:pt idx="3118">
                  <c:v>44614.285810185182</c:v>
                </c:pt>
                <c:pt idx="3119">
                  <c:v>44614.286527777775</c:v>
                </c:pt>
                <c:pt idx="3120">
                  <c:v>44614.287256944444</c:v>
                </c:pt>
                <c:pt idx="3121">
                  <c:v>44614.287986111114</c:v>
                </c:pt>
                <c:pt idx="3122">
                  <c:v>44614.288703703707</c:v>
                </c:pt>
                <c:pt idx="3123">
                  <c:v>44614.28943287037</c:v>
                </c:pt>
                <c:pt idx="3124">
                  <c:v>44614.290208333332</c:v>
                </c:pt>
                <c:pt idx="3125">
                  <c:v>44614.290937500002</c:v>
                </c:pt>
                <c:pt idx="3126">
                  <c:v>44614.291655092595</c:v>
                </c:pt>
                <c:pt idx="3127">
                  <c:v>44614.292384259257</c:v>
                </c:pt>
                <c:pt idx="3128">
                  <c:v>44614.293113425927</c:v>
                </c:pt>
                <c:pt idx="3129">
                  <c:v>44614.29383101852</c:v>
                </c:pt>
                <c:pt idx="3130">
                  <c:v>44614.294560185182</c:v>
                </c:pt>
                <c:pt idx="3131">
                  <c:v>44614.295289351852</c:v>
                </c:pt>
                <c:pt idx="3132">
                  <c:v>44614.296006944445</c:v>
                </c:pt>
                <c:pt idx="3133">
                  <c:v>44614.296736111108</c:v>
                </c:pt>
                <c:pt idx="3134">
                  <c:v>44614.297465277778</c:v>
                </c:pt>
                <c:pt idx="3135">
                  <c:v>44614.298182870371</c:v>
                </c:pt>
                <c:pt idx="3136">
                  <c:v>44614.29891203704</c:v>
                </c:pt>
                <c:pt idx="3137">
                  <c:v>44614.299641203703</c:v>
                </c:pt>
                <c:pt idx="3138">
                  <c:v>44614.300358796296</c:v>
                </c:pt>
                <c:pt idx="3139">
                  <c:v>44614.301087962966</c:v>
                </c:pt>
                <c:pt idx="3140">
                  <c:v>44614.301817129628</c:v>
                </c:pt>
                <c:pt idx="3141">
                  <c:v>44614.302534722221</c:v>
                </c:pt>
                <c:pt idx="3142">
                  <c:v>44614.303263888891</c:v>
                </c:pt>
                <c:pt idx="3143">
                  <c:v>44614.303993055553</c:v>
                </c:pt>
                <c:pt idx="3144">
                  <c:v>44614.304710648146</c:v>
                </c:pt>
                <c:pt idx="3145">
                  <c:v>44614.305439814816</c:v>
                </c:pt>
                <c:pt idx="3146">
                  <c:v>44614.306168981479</c:v>
                </c:pt>
                <c:pt idx="3147">
                  <c:v>44614.306886574072</c:v>
                </c:pt>
                <c:pt idx="3148">
                  <c:v>44614.307615740741</c:v>
                </c:pt>
                <c:pt idx="3149">
                  <c:v>44614.308344907404</c:v>
                </c:pt>
                <c:pt idx="3150">
                  <c:v>44614.309108796297</c:v>
                </c:pt>
                <c:pt idx="3151">
                  <c:v>44614.309837962966</c:v>
                </c:pt>
                <c:pt idx="3152">
                  <c:v>44614.310567129629</c:v>
                </c:pt>
                <c:pt idx="3153">
                  <c:v>44614.311296296299</c:v>
                </c:pt>
                <c:pt idx="3154">
                  <c:v>44614.312013888892</c:v>
                </c:pt>
                <c:pt idx="3155">
                  <c:v>44614.312743055554</c:v>
                </c:pt>
                <c:pt idx="3156">
                  <c:v>44614.313506944447</c:v>
                </c:pt>
                <c:pt idx="3157">
                  <c:v>44614.314236111109</c:v>
                </c:pt>
                <c:pt idx="3158">
                  <c:v>44614.314965277779</c:v>
                </c:pt>
                <c:pt idx="3159">
                  <c:v>44614.315682870372</c:v>
                </c:pt>
                <c:pt idx="3160">
                  <c:v>44614.316412037035</c:v>
                </c:pt>
                <c:pt idx="3161">
                  <c:v>44614.317141203705</c:v>
                </c:pt>
                <c:pt idx="3162">
                  <c:v>44614.317916666667</c:v>
                </c:pt>
                <c:pt idx="3163">
                  <c:v>44614.31863425926</c:v>
                </c:pt>
                <c:pt idx="3164">
                  <c:v>44614.319363425922</c:v>
                </c:pt>
                <c:pt idx="3165">
                  <c:v>44614.320092592592</c:v>
                </c:pt>
                <c:pt idx="3166">
                  <c:v>44614.320810185185</c:v>
                </c:pt>
                <c:pt idx="3167">
                  <c:v>44614.321539351855</c:v>
                </c:pt>
                <c:pt idx="3168">
                  <c:v>44614.322314814817</c:v>
                </c:pt>
                <c:pt idx="3169">
                  <c:v>44614.32304398148</c:v>
                </c:pt>
                <c:pt idx="3170">
                  <c:v>44614.323761574073</c:v>
                </c:pt>
                <c:pt idx="3171">
                  <c:v>44614.324490740742</c:v>
                </c:pt>
                <c:pt idx="3172">
                  <c:v>44614.325219907405</c:v>
                </c:pt>
                <c:pt idx="3173">
                  <c:v>44614.325949074075</c:v>
                </c:pt>
                <c:pt idx="3174">
                  <c:v>44614.326724537037</c:v>
                </c:pt>
                <c:pt idx="3175">
                  <c:v>44614.32744212963</c:v>
                </c:pt>
                <c:pt idx="3176">
                  <c:v>44614.3281712963</c:v>
                </c:pt>
                <c:pt idx="3177">
                  <c:v>44614.328900462962</c:v>
                </c:pt>
                <c:pt idx="3178">
                  <c:v>44614.329618055555</c:v>
                </c:pt>
                <c:pt idx="3179">
                  <c:v>44614.330347222225</c:v>
                </c:pt>
                <c:pt idx="3180">
                  <c:v>44614.331076388888</c:v>
                </c:pt>
                <c:pt idx="3181">
                  <c:v>44614.331793981481</c:v>
                </c:pt>
                <c:pt idx="3182">
                  <c:v>44614.33252314815</c:v>
                </c:pt>
                <c:pt idx="3183">
                  <c:v>44614.333252314813</c:v>
                </c:pt>
                <c:pt idx="3184">
                  <c:v>44614.333969907406</c:v>
                </c:pt>
                <c:pt idx="3185">
                  <c:v>44614.334745370368</c:v>
                </c:pt>
                <c:pt idx="3186">
                  <c:v>44614.335474537038</c:v>
                </c:pt>
                <c:pt idx="3187">
                  <c:v>44614.3362037037</c:v>
                </c:pt>
                <c:pt idx="3188">
                  <c:v>44614.336921296293</c:v>
                </c:pt>
                <c:pt idx="3189">
                  <c:v>44614.337650462963</c:v>
                </c:pt>
                <c:pt idx="3190">
                  <c:v>44614.338379629633</c:v>
                </c:pt>
                <c:pt idx="3191">
                  <c:v>44614.339097222219</c:v>
                </c:pt>
                <c:pt idx="3192">
                  <c:v>44614.339826388888</c:v>
                </c:pt>
                <c:pt idx="3193">
                  <c:v>44614.340555555558</c:v>
                </c:pt>
                <c:pt idx="3194">
                  <c:v>44614.341284722221</c:v>
                </c:pt>
                <c:pt idx="3195">
                  <c:v>44614.342002314814</c:v>
                </c:pt>
                <c:pt idx="3196">
                  <c:v>44614.342731481483</c:v>
                </c:pt>
                <c:pt idx="3197">
                  <c:v>44614.343460648146</c:v>
                </c:pt>
                <c:pt idx="3198">
                  <c:v>44614.344178240739</c:v>
                </c:pt>
                <c:pt idx="3199">
                  <c:v>44614.344907407409</c:v>
                </c:pt>
                <c:pt idx="3200">
                  <c:v>44614.345636574071</c:v>
                </c:pt>
                <c:pt idx="3201">
                  <c:v>44614.346354166664</c:v>
                </c:pt>
                <c:pt idx="3202">
                  <c:v>44614.347083333334</c:v>
                </c:pt>
                <c:pt idx="3203">
                  <c:v>44614.347812499997</c:v>
                </c:pt>
                <c:pt idx="3204">
                  <c:v>44614.348530092589</c:v>
                </c:pt>
                <c:pt idx="3205">
                  <c:v>44614.349259259259</c:v>
                </c:pt>
                <c:pt idx="3206">
                  <c:v>44614.350034722222</c:v>
                </c:pt>
                <c:pt idx="3207">
                  <c:v>44614.350763888891</c:v>
                </c:pt>
                <c:pt idx="3208">
                  <c:v>44614.351481481484</c:v>
                </c:pt>
                <c:pt idx="3209">
                  <c:v>44614.352210648147</c:v>
                </c:pt>
                <c:pt idx="3210">
                  <c:v>44614.352939814817</c:v>
                </c:pt>
                <c:pt idx="3211">
                  <c:v>44614.353668981479</c:v>
                </c:pt>
                <c:pt idx="3212">
                  <c:v>44614.354432870372</c:v>
                </c:pt>
                <c:pt idx="3213">
                  <c:v>44614.355162037034</c:v>
                </c:pt>
                <c:pt idx="3214">
                  <c:v>44614.355891203704</c:v>
                </c:pt>
                <c:pt idx="3215">
                  <c:v>44614.356608796297</c:v>
                </c:pt>
                <c:pt idx="3216">
                  <c:v>44614.35733796296</c:v>
                </c:pt>
                <c:pt idx="3217">
                  <c:v>44614.358067129629</c:v>
                </c:pt>
                <c:pt idx="3218">
                  <c:v>44614.358842592592</c:v>
                </c:pt>
                <c:pt idx="3219">
                  <c:v>44614.359560185185</c:v>
                </c:pt>
                <c:pt idx="3220">
                  <c:v>44614.360289351855</c:v>
                </c:pt>
                <c:pt idx="3221">
                  <c:v>44614.361018518517</c:v>
                </c:pt>
                <c:pt idx="3222">
                  <c:v>44614.36173611111</c:v>
                </c:pt>
                <c:pt idx="3223">
                  <c:v>44614.36246527778</c:v>
                </c:pt>
                <c:pt idx="3224">
                  <c:v>44614.363240740742</c:v>
                </c:pt>
                <c:pt idx="3225">
                  <c:v>44614.363958333335</c:v>
                </c:pt>
                <c:pt idx="3226">
                  <c:v>44614.364687499998</c:v>
                </c:pt>
                <c:pt idx="3227">
                  <c:v>44614.365416666667</c:v>
                </c:pt>
                <c:pt idx="3228">
                  <c:v>44614.36613425926</c:v>
                </c:pt>
                <c:pt idx="3229">
                  <c:v>44614.366863425923</c:v>
                </c:pt>
                <c:pt idx="3230">
                  <c:v>44614.367638888885</c:v>
                </c:pt>
                <c:pt idx="3231">
                  <c:v>44614.368368055555</c:v>
                </c:pt>
                <c:pt idx="3232">
                  <c:v>44614.369085648148</c:v>
                </c:pt>
                <c:pt idx="3233">
                  <c:v>44614.369814814818</c:v>
                </c:pt>
                <c:pt idx="3234">
                  <c:v>44614.37054398148</c:v>
                </c:pt>
                <c:pt idx="3235">
                  <c:v>44614.371261574073</c:v>
                </c:pt>
                <c:pt idx="3236">
                  <c:v>44614.371990740743</c:v>
                </c:pt>
                <c:pt idx="3237">
                  <c:v>44614.372719907406</c:v>
                </c:pt>
                <c:pt idx="3238">
                  <c:v>44614.373437499999</c:v>
                </c:pt>
                <c:pt idx="3239">
                  <c:v>44614.374166666668</c:v>
                </c:pt>
                <c:pt idx="3240">
                  <c:v>44614.374895833331</c:v>
                </c:pt>
                <c:pt idx="3241">
                  <c:v>44614.375671296293</c:v>
                </c:pt>
                <c:pt idx="3242">
                  <c:v>44614.376388888886</c:v>
                </c:pt>
                <c:pt idx="3243">
                  <c:v>44614.377118055556</c:v>
                </c:pt>
                <c:pt idx="3244">
                  <c:v>44614.377847222226</c:v>
                </c:pt>
                <c:pt idx="3245">
                  <c:v>44614.378564814811</c:v>
                </c:pt>
                <c:pt idx="3246">
                  <c:v>44614.379293981481</c:v>
                </c:pt>
                <c:pt idx="3247">
                  <c:v>44614.380023148151</c:v>
                </c:pt>
                <c:pt idx="3248">
                  <c:v>44614.380740740744</c:v>
                </c:pt>
                <c:pt idx="3249">
                  <c:v>44614.381469907406</c:v>
                </c:pt>
                <c:pt idx="3250">
                  <c:v>44614.382199074076</c:v>
                </c:pt>
                <c:pt idx="3251">
                  <c:v>44614.382928240739</c:v>
                </c:pt>
                <c:pt idx="3252">
                  <c:v>44614.383703703701</c:v>
                </c:pt>
                <c:pt idx="3253">
                  <c:v>44614.384421296294</c:v>
                </c:pt>
                <c:pt idx="3254">
                  <c:v>44614.385150462964</c:v>
                </c:pt>
                <c:pt idx="3255">
                  <c:v>44614.385879629626</c:v>
                </c:pt>
                <c:pt idx="3256">
                  <c:v>44614.386597222219</c:v>
                </c:pt>
                <c:pt idx="3257">
                  <c:v>44614.387326388889</c:v>
                </c:pt>
                <c:pt idx="3258">
                  <c:v>44614.388101851851</c:v>
                </c:pt>
                <c:pt idx="3259">
                  <c:v>44614.388831018521</c:v>
                </c:pt>
                <c:pt idx="3260">
                  <c:v>44614.389560185184</c:v>
                </c:pt>
                <c:pt idx="3261">
                  <c:v>44614.390277777777</c:v>
                </c:pt>
                <c:pt idx="3262">
                  <c:v>44614.391006944446</c:v>
                </c:pt>
                <c:pt idx="3263">
                  <c:v>44614.391736111109</c:v>
                </c:pt>
                <c:pt idx="3264">
                  <c:v>44614.392453703702</c:v>
                </c:pt>
                <c:pt idx="3265">
                  <c:v>44614.393182870372</c:v>
                </c:pt>
                <c:pt idx="3266">
                  <c:v>44614.393900462965</c:v>
                </c:pt>
                <c:pt idx="3267">
                  <c:v>44614.394629629627</c:v>
                </c:pt>
                <c:pt idx="3268">
                  <c:v>44614.395358796297</c:v>
                </c:pt>
                <c:pt idx="3269">
                  <c:v>44614.39607638889</c:v>
                </c:pt>
                <c:pt idx="3270">
                  <c:v>44614.396805555552</c:v>
                </c:pt>
                <c:pt idx="3271">
                  <c:v>44614.397534722222</c:v>
                </c:pt>
                <c:pt idx="3272">
                  <c:v>44614.398252314815</c:v>
                </c:pt>
                <c:pt idx="3273">
                  <c:v>44614.398981481485</c:v>
                </c:pt>
                <c:pt idx="3274">
                  <c:v>44614.399756944447</c:v>
                </c:pt>
                <c:pt idx="3275">
                  <c:v>44614.40048611111</c:v>
                </c:pt>
                <c:pt idx="3276">
                  <c:v>44614.40121527778</c:v>
                </c:pt>
                <c:pt idx="3277">
                  <c:v>44614.401932870373</c:v>
                </c:pt>
                <c:pt idx="3278">
                  <c:v>44614.402662037035</c:v>
                </c:pt>
                <c:pt idx="3279">
                  <c:v>44614.403391203705</c:v>
                </c:pt>
                <c:pt idx="3280">
                  <c:v>44614.404166666667</c:v>
                </c:pt>
                <c:pt idx="3281">
                  <c:v>44614.40488425926</c:v>
                </c:pt>
                <c:pt idx="3282">
                  <c:v>44614.405613425923</c:v>
                </c:pt>
                <c:pt idx="3283">
                  <c:v>44614.406342592592</c:v>
                </c:pt>
                <c:pt idx="3284">
                  <c:v>44614.407060185185</c:v>
                </c:pt>
                <c:pt idx="3285">
                  <c:v>44614.407789351855</c:v>
                </c:pt>
                <c:pt idx="3286">
                  <c:v>44614.408564814818</c:v>
                </c:pt>
                <c:pt idx="3287">
                  <c:v>44614.40929398148</c:v>
                </c:pt>
                <c:pt idx="3288">
                  <c:v>44614.410011574073</c:v>
                </c:pt>
                <c:pt idx="3289">
                  <c:v>44614.410740740743</c:v>
                </c:pt>
                <c:pt idx="3290">
                  <c:v>44614.411469907405</c:v>
                </c:pt>
                <c:pt idx="3291">
                  <c:v>44614.412187499998</c:v>
                </c:pt>
                <c:pt idx="3292">
                  <c:v>44614.412916666668</c:v>
                </c:pt>
                <c:pt idx="3293">
                  <c:v>44614.413645833331</c:v>
                </c:pt>
                <c:pt idx="3294">
                  <c:v>44614.414363425924</c:v>
                </c:pt>
                <c:pt idx="3295">
                  <c:v>44614.415092592593</c:v>
                </c:pt>
                <c:pt idx="3296">
                  <c:v>44614.415821759256</c:v>
                </c:pt>
                <c:pt idx="3297">
                  <c:v>44614.416539351849</c:v>
                </c:pt>
                <c:pt idx="3298">
                  <c:v>44614.417268518519</c:v>
                </c:pt>
                <c:pt idx="3299">
                  <c:v>44614.417997685188</c:v>
                </c:pt>
                <c:pt idx="3300">
                  <c:v>44614.418715277781</c:v>
                </c:pt>
                <c:pt idx="3301">
                  <c:v>44614.419444444444</c:v>
                </c:pt>
                <c:pt idx="3302">
                  <c:v>44614.420173611114</c:v>
                </c:pt>
                <c:pt idx="3303">
                  <c:v>44614.420891203707</c:v>
                </c:pt>
                <c:pt idx="3304">
                  <c:v>44614.421620370369</c:v>
                </c:pt>
                <c:pt idx="3305">
                  <c:v>44614.422349537039</c:v>
                </c:pt>
                <c:pt idx="3306">
                  <c:v>44614.423067129632</c:v>
                </c:pt>
                <c:pt idx="3307">
                  <c:v>44614.423854166664</c:v>
                </c:pt>
                <c:pt idx="3308">
                  <c:v>44614.424571759257</c:v>
                </c:pt>
                <c:pt idx="3309">
                  <c:v>44614.425300925926</c:v>
                </c:pt>
                <c:pt idx="3310">
                  <c:v>44614.426018518519</c:v>
                </c:pt>
                <c:pt idx="3311">
                  <c:v>44614.426747685182</c:v>
                </c:pt>
                <c:pt idx="3312">
                  <c:v>44614.427476851852</c:v>
                </c:pt>
                <c:pt idx="3313">
                  <c:v>44614.428206018521</c:v>
                </c:pt>
                <c:pt idx="3314">
                  <c:v>44614.428923611114</c:v>
                </c:pt>
                <c:pt idx="3315">
                  <c:v>44614.429652777777</c:v>
                </c:pt>
                <c:pt idx="3316">
                  <c:v>44614.430381944447</c:v>
                </c:pt>
                <c:pt idx="3317">
                  <c:v>44614.43109953704</c:v>
                </c:pt>
                <c:pt idx="3318">
                  <c:v>44614.431828703702</c:v>
                </c:pt>
                <c:pt idx="3319">
                  <c:v>44614.432557870372</c:v>
                </c:pt>
                <c:pt idx="3320">
                  <c:v>44614.433275462965</c:v>
                </c:pt>
                <c:pt idx="3321">
                  <c:v>44614.434004629627</c:v>
                </c:pt>
                <c:pt idx="3322">
                  <c:v>44614.434733796297</c:v>
                </c:pt>
                <c:pt idx="3323">
                  <c:v>44614.43545138889</c:v>
                </c:pt>
                <c:pt idx="3324">
                  <c:v>44614.436180555553</c:v>
                </c:pt>
                <c:pt idx="3325">
                  <c:v>44614.436909722222</c:v>
                </c:pt>
                <c:pt idx="3326">
                  <c:v>44614.437627314815</c:v>
                </c:pt>
                <c:pt idx="3327">
                  <c:v>44614.438356481478</c:v>
                </c:pt>
                <c:pt idx="3328">
                  <c:v>44614.439085648148</c:v>
                </c:pt>
                <c:pt idx="3329">
                  <c:v>44614.439803240741</c:v>
                </c:pt>
                <c:pt idx="3330">
                  <c:v>44614.440532407411</c:v>
                </c:pt>
                <c:pt idx="3331">
                  <c:v>44614.441261574073</c:v>
                </c:pt>
                <c:pt idx="3332">
                  <c:v>44614.441979166666</c:v>
                </c:pt>
                <c:pt idx="3333">
                  <c:v>44614.442754629628</c:v>
                </c:pt>
                <c:pt idx="3334">
                  <c:v>44614.443483796298</c:v>
                </c:pt>
                <c:pt idx="3335">
                  <c:v>44614.444212962961</c:v>
                </c:pt>
                <c:pt idx="3336">
                  <c:v>44614.444930555554</c:v>
                </c:pt>
                <c:pt idx="3337">
                  <c:v>44614.445659722223</c:v>
                </c:pt>
                <c:pt idx="3338">
                  <c:v>44614.446388888886</c:v>
                </c:pt>
                <c:pt idx="3339">
                  <c:v>44614.447164351855</c:v>
                </c:pt>
                <c:pt idx="3340">
                  <c:v>44614.447881944441</c:v>
                </c:pt>
                <c:pt idx="3341">
                  <c:v>44614.448611111111</c:v>
                </c:pt>
                <c:pt idx="3342">
                  <c:v>44614.449340277781</c:v>
                </c:pt>
                <c:pt idx="3343">
                  <c:v>44614.450057870374</c:v>
                </c:pt>
                <c:pt idx="3344">
                  <c:v>44614.450787037036</c:v>
                </c:pt>
                <c:pt idx="3345">
                  <c:v>44614.451562499999</c:v>
                </c:pt>
                <c:pt idx="3346">
                  <c:v>44614.452291666668</c:v>
                </c:pt>
                <c:pt idx="3347">
                  <c:v>44614.453020833331</c:v>
                </c:pt>
                <c:pt idx="3348">
                  <c:v>44614.453738425924</c:v>
                </c:pt>
                <c:pt idx="3349">
                  <c:v>44614.454467592594</c:v>
                </c:pt>
                <c:pt idx="3350">
                  <c:v>44614.455196759256</c:v>
                </c:pt>
                <c:pt idx="3351">
                  <c:v>44614.455972222226</c:v>
                </c:pt>
                <c:pt idx="3352">
                  <c:v>44614.456689814811</c:v>
                </c:pt>
                <c:pt idx="3353">
                  <c:v>44614.457418981481</c:v>
                </c:pt>
                <c:pt idx="3354">
                  <c:v>44614.458148148151</c:v>
                </c:pt>
                <c:pt idx="3355">
                  <c:v>44614.458865740744</c:v>
                </c:pt>
                <c:pt idx="3356">
                  <c:v>44614.459594907406</c:v>
                </c:pt>
                <c:pt idx="3357">
                  <c:v>44614.460324074076</c:v>
                </c:pt>
                <c:pt idx="3358">
                  <c:v>44614.461041666669</c:v>
                </c:pt>
                <c:pt idx="3359">
                  <c:v>44614.461770833332</c:v>
                </c:pt>
                <c:pt idx="3360">
                  <c:v>44614.462500000001</c:v>
                </c:pt>
                <c:pt idx="3361">
                  <c:v>44614.463217592594</c:v>
                </c:pt>
                <c:pt idx="3362">
                  <c:v>44614.463946759257</c:v>
                </c:pt>
                <c:pt idx="3363">
                  <c:v>44614.464675925927</c:v>
                </c:pt>
                <c:pt idx="3364">
                  <c:v>44614.46539351852</c:v>
                </c:pt>
                <c:pt idx="3365">
                  <c:v>44614.466122685182</c:v>
                </c:pt>
                <c:pt idx="3366">
                  <c:v>44614.466851851852</c:v>
                </c:pt>
                <c:pt idx="3367">
                  <c:v>44614.467569444445</c:v>
                </c:pt>
                <c:pt idx="3368">
                  <c:v>44614.468298611115</c:v>
                </c:pt>
                <c:pt idx="3369">
                  <c:v>44614.469027777777</c:v>
                </c:pt>
                <c:pt idx="3370">
                  <c:v>44614.469756944447</c:v>
                </c:pt>
                <c:pt idx="3371">
                  <c:v>44614.47047453704</c:v>
                </c:pt>
                <c:pt idx="3372">
                  <c:v>44614.471203703702</c:v>
                </c:pt>
                <c:pt idx="3373">
                  <c:v>44614.471932870372</c:v>
                </c:pt>
                <c:pt idx="3374">
                  <c:v>44614.472650462965</c:v>
                </c:pt>
                <c:pt idx="3375">
                  <c:v>44614.473379629628</c:v>
                </c:pt>
                <c:pt idx="3376">
                  <c:v>44614.474097222221</c:v>
                </c:pt>
                <c:pt idx="3377">
                  <c:v>44614.474826388891</c:v>
                </c:pt>
                <c:pt idx="3378">
                  <c:v>44614.475555555553</c:v>
                </c:pt>
                <c:pt idx="3379">
                  <c:v>44614.476284722223</c:v>
                </c:pt>
                <c:pt idx="3380">
                  <c:v>44614.477002314816</c:v>
                </c:pt>
                <c:pt idx="3381">
                  <c:v>44614.477731481478</c:v>
                </c:pt>
                <c:pt idx="3382">
                  <c:v>44614.478460648148</c:v>
                </c:pt>
                <c:pt idx="3383">
                  <c:v>44614.479178240741</c:v>
                </c:pt>
                <c:pt idx="3384">
                  <c:v>44614.479907407411</c:v>
                </c:pt>
                <c:pt idx="3385">
                  <c:v>44614.480624999997</c:v>
                </c:pt>
                <c:pt idx="3386">
                  <c:v>44614.481354166666</c:v>
                </c:pt>
                <c:pt idx="3387">
                  <c:v>44614.482129629629</c:v>
                </c:pt>
                <c:pt idx="3388">
                  <c:v>44614.482858796298</c:v>
                </c:pt>
                <c:pt idx="3389">
                  <c:v>44614.483587962961</c:v>
                </c:pt>
                <c:pt idx="3390">
                  <c:v>44614.484305555554</c:v>
                </c:pt>
                <c:pt idx="3391">
                  <c:v>44614.485034722224</c:v>
                </c:pt>
                <c:pt idx="3392">
                  <c:v>44614.485763888886</c:v>
                </c:pt>
                <c:pt idx="3393">
                  <c:v>44614.486481481479</c:v>
                </c:pt>
                <c:pt idx="3394">
                  <c:v>44614.487210648149</c:v>
                </c:pt>
                <c:pt idx="3395">
                  <c:v>44614.487939814811</c:v>
                </c:pt>
                <c:pt idx="3396">
                  <c:v>44614.488668981481</c:v>
                </c:pt>
                <c:pt idx="3397">
                  <c:v>44614.489386574074</c:v>
                </c:pt>
                <c:pt idx="3398">
                  <c:v>44614.490115740744</c:v>
                </c:pt>
                <c:pt idx="3399">
                  <c:v>44614.490833333337</c:v>
                </c:pt>
                <c:pt idx="3400">
                  <c:v>44614.491562499999</c:v>
                </c:pt>
                <c:pt idx="3401">
                  <c:v>44614.492291666669</c:v>
                </c:pt>
                <c:pt idx="3402">
                  <c:v>44614.493009259262</c:v>
                </c:pt>
                <c:pt idx="3403">
                  <c:v>44614.493796296294</c:v>
                </c:pt>
                <c:pt idx="3404">
                  <c:v>44614.494513888887</c:v>
                </c:pt>
                <c:pt idx="3405">
                  <c:v>44614.495243055557</c:v>
                </c:pt>
                <c:pt idx="3406">
                  <c:v>44614.495972222219</c:v>
                </c:pt>
                <c:pt idx="3407">
                  <c:v>44614.496689814812</c:v>
                </c:pt>
                <c:pt idx="3408">
                  <c:v>44614.497418981482</c:v>
                </c:pt>
                <c:pt idx="3409">
                  <c:v>44614.498148148145</c:v>
                </c:pt>
                <c:pt idx="3410">
                  <c:v>44614.498865740738</c:v>
                </c:pt>
                <c:pt idx="3411">
                  <c:v>44614.499594907407</c:v>
                </c:pt>
                <c:pt idx="3412">
                  <c:v>44614.500324074077</c:v>
                </c:pt>
                <c:pt idx="3413">
                  <c:v>44614.50104166667</c:v>
                </c:pt>
                <c:pt idx="3414">
                  <c:v>44614.501770833333</c:v>
                </c:pt>
                <c:pt idx="3415">
                  <c:v>44614.502500000002</c:v>
                </c:pt>
                <c:pt idx="3416">
                  <c:v>44614.503217592595</c:v>
                </c:pt>
                <c:pt idx="3417">
                  <c:v>44614.503946759258</c:v>
                </c:pt>
                <c:pt idx="3418">
                  <c:v>44614.504664351851</c:v>
                </c:pt>
                <c:pt idx="3419">
                  <c:v>44614.505393518521</c:v>
                </c:pt>
                <c:pt idx="3420">
                  <c:v>44614.506122685183</c:v>
                </c:pt>
                <c:pt idx="3421">
                  <c:v>44614.506851851853</c:v>
                </c:pt>
                <c:pt idx="3422">
                  <c:v>44614.507569444446</c:v>
                </c:pt>
                <c:pt idx="3423">
                  <c:v>44614.508298611108</c:v>
                </c:pt>
                <c:pt idx="3424">
                  <c:v>44614.509016203701</c:v>
                </c:pt>
                <c:pt idx="3425">
                  <c:v>44614.509745370371</c:v>
                </c:pt>
                <c:pt idx="3426">
                  <c:v>44614.510474537034</c:v>
                </c:pt>
                <c:pt idx="3427">
                  <c:v>44614.511203703703</c:v>
                </c:pt>
                <c:pt idx="3428">
                  <c:v>44614.511921296296</c:v>
                </c:pt>
                <c:pt idx="3429">
                  <c:v>44614.512650462966</c:v>
                </c:pt>
                <c:pt idx="3430">
                  <c:v>44614.513379629629</c:v>
                </c:pt>
                <c:pt idx="3431">
                  <c:v>44614.514097222222</c:v>
                </c:pt>
                <c:pt idx="3432">
                  <c:v>44614.514826388891</c:v>
                </c:pt>
                <c:pt idx="3433">
                  <c:v>44614.515555555554</c:v>
                </c:pt>
                <c:pt idx="3434">
                  <c:v>44614.516273148147</c:v>
                </c:pt>
                <c:pt idx="3435">
                  <c:v>44614.517002314817</c:v>
                </c:pt>
                <c:pt idx="3436">
                  <c:v>44614.517731481479</c:v>
                </c:pt>
                <c:pt idx="3437">
                  <c:v>44614.518449074072</c:v>
                </c:pt>
                <c:pt idx="3438">
                  <c:v>44614.519178240742</c:v>
                </c:pt>
                <c:pt idx="3439">
                  <c:v>44614.519907407404</c:v>
                </c:pt>
                <c:pt idx="3440">
                  <c:v>44614.520624999997</c:v>
                </c:pt>
                <c:pt idx="3441">
                  <c:v>44614.521354166667</c:v>
                </c:pt>
                <c:pt idx="3442">
                  <c:v>44614.522083333337</c:v>
                </c:pt>
                <c:pt idx="3443">
                  <c:v>44614.522800925923</c:v>
                </c:pt>
                <c:pt idx="3444">
                  <c:v>44614.523576388892</c:v>
                </c:pt>
                <c:pt idx="3445">
                  <c:v>44614.524305555555</c:v>
                </c:pt>
                <c:pt idx="3446">
                  <c:v>44614.525034722225</c:v>
                </c:pt>
                <c:pt idx="3447">
                  <c:v>44614.525752314818</c:v>
                </c:pt>
                <c:pt idx="3448">
                  <c:v>44614.52648148148</c:v>
                </c:pt>
                <c:pt idx="3449">
                  <c:v>44614.52721064815</c:v>
                </c:pt>
                <c:pt idx="3450">
                  <c:v>44614.527928240743</c:v>
                </c:pt>
                <c:pt idx="3451">
                  <c:v>44614.528657407405</c:v>
                </c:pt>
                <c:pt idx="3452">
                  <c:v>44614.529386574075</c:v>
                </c:pt>
                <c:pt idx="3453">
                  <c:v>44614.530115740738</c:v>
                </c:pt>
                <c:pt idx="3454">
                  <c:v>44614.530833333331</c:v>
                </c:pt>
                <c:pt idx="3455">
                  <c:v>44614.5315625</c:v>
                </c:pt>
                <c:pt idx="3456">
                  <c:v>44614.53229166667</c:v>
                </c:pt>
                <c:pt idx="3457">
                  <c:v>44614.533009259256</c:v>
                </c:pt>
                <c:pt idx="3458">
                  <c:v>44614.533738425926</c:v>
                </c:pt>
                <c:pt idx="3459">
                  <c:v>44614.534467592595</c:v>
                </c:pt>
                <c:pt idx="3460">
                  <c:v>44614.535185185188</c:v>
                </c:pt>
                <c:pt idx="3461">
                  <c:v>44614.535914351851</c:v>
                </c:pt>
                <c:pt idx="3462">
                  <c:v>44614.536643518521</c:v>
                </c:pt>
                <c:pt idx="3463">
                  <c:v>44614.537361111114</c:v>
                </c:pt>
                <c:pt idx="3464">
                  <c:v>44614.538090277776</c:v>
                </c:pt>
                <c:pt idx="3465">
                  <c:v>44614.538819444446</c:v>
                </c:pt>
                <c:pt idx="3466">
                  <c:v>44614.539537037039</c:v>
                </c:pt>
                <c:pt idx="3467">
                  <c:v>44614.540266203701</c:v>
                </c:pt>
                <c:pt idx="3468">
                  <c:v>44614.540995370371</c:v>
                </c:pt>
                <c:pt idx="3469">
                  <c:v>44614.541712962964</c:v>
                </c:pt>
                <c:pt idx="3470">
                  <c:v>44614.542442129627</c:v>
                </c:pt>
                <c:pt idx="3471">
                  <c:v>44614.543171296296</c:v>
                </c:pt>
                <c:pt idx="3472">
                  <c:v>44614.543888888889</c:v>
                </c:pt>
                <c:pt idx="3473">
                  <c:v>44614.544618055559</c:v>
                </c:pt>
                <c:pt idx="3474">
                  <c:v>44614.545347222222</c:v>
                </c:pt>
                <c:pt idx="3475">
                  <c:v>44614.546064814815</c:v>
                </c:pt>
                <c:pt idx="3476">
                  <c:v>44614.546793981484</c:v>
                </c:pt>
                <c:pt idx="3477">
                  <c:v>44614.547523148147</c:v>
                </c:pt>
                <c:pt idx="3478">
                  <c:v>44614.54824074074</c:v>
                </c:pt>
                <c:pt idx="3479">
                  <c:v>44614.54896990741</c:v>
                </c:pt>
                <c:pt idx="3480">
                  <c:v>44614.549699074072</c:v>
                </c:pt>
                <c:pt idx="3481">
                  <c:v>44614.550416666665</c:v>
                </c:pt>
                <c:pt idx="3482">
                  <c:v>44614.551145833335</c:v>
                </c:pt>
                <c:pt idx="3483">
                  <c:v>44614.551874999997</c:v>
                </c:pt>
                <c:pt idx="3484">
                  <c:v>44614.55259259259</c:v>
                </c:pt>
                <c:pt idx="3485">
                  <c:v>44614.55332175926</c:v>
                </c:pt>
                <c:pt idx="3486">
                  <c:v>44614.554050925923</c:v>
                </c:pt>
                <c:pt idx="3487">
                  <c:v>44614.554768518516</c:v>
                </c:pt>
                <c:pt idx="3488">
                  <c:v>44614.555497685185</c:v>
                </c:pt>
                <c:pt idx="3489">
                  <c:v>44614.556226851855</c:v>
                </c:pt>
                <c:pt idx="3490">
                  <c:v>44614.556944444441</c:v>
                </c:pt>
                <c:pt idx="3491">
                  <c:v>44614.557673611111</c:v>
                </c:pt>
                <c:pt idx="3492">
                  <c:v>44614.55840277778</c:v>
                </c:pt>
                <c:pt idx="3493">
                  <c:v>44614.559120370373</c:v>
                </c:pt>
                <c:pt idx="3494">
                  <c:v>44614.559849537036</c:v>
                </c:pt>
                <c:pt idx="3495">
                  <c:v>44614.560578703706</c:v>
                </c:pt>
                <c:pt idx="3496">
                  <c:v>44614.561296296299</c:v>
                </c:pt>
                <c:pt idx="3497">
                  <c:v>44614.562025462961</c:v>
                </c:pt>
                <c:pt idx="3498">
                  <c:v>44614.562754629631</c:v>
                </c:pt>
                <c:pt idx="3499">
                  <c:v>44614.563472222224</c:v>
                </c:pt>
                <c:pt idx="3500">
                  <c:v>44614.564201388886</c:v>
                </c:pt>
                <c:pt idx="3501">
                  <c:v>44614.564918981479</c:v>
                </c:pt>
                <c:pt idx="3502">
                  <c:v>44614.565648148149</c:v>
                </c:pt>
                <c:pt idx="3503">
                  <c:v>44614.566377314812</c:v>
                </c:pt>
                <c:pt idx="3504">
                  <c:v>44614.567106481481</c:v>
                </c:pt>
                <c:pt idx="3505">
                  <c:v>44614.567824074074</c:v>
                </c:pt>
                <c:pt idx="3506">
                  <c:v>44614.568553240744</c:v>
                </c:pt>
                <c:pt idx="3507">
                  <c:v>44614.569282407407</c:v>
                </c:pt>
                <c:pt idx="3508">
                  <c:v>44614.57</c:v>
                </c:pt>
                <c:pt idx="3509">
                  <c:v>44614.570729166669</c:v>
                </c:pt>
                <c:pt idx="3510">
                  <c:v>44614.571458333332</c:v>
                </c:pt>
                <c:pt idx="3511">
                  <c:v>44614.572175925925</c:v>
                </c:pt>
                <c:pt idx="3512">
                  <c:v>44614.572905092595</c:v>
                </c:pt>
                <c:pt idx="3513">
                  <c:v>44614.573634259257</c:v>
                </c:pt>
                <c:pt idx="3514">
                  <c:v>44614.57435185185</c:v>
                </c:pt>
                <c:pt idx="3515">
                  <c:v>44614.575127314813</c:v>
                </c:pt>
                <c:pt idx="3516">
                  <c:v>44614.575856481482</c:v>
                </c:pt>
                <c:pt idx="3517">
                  <c:v>44614.576585648145</c:v>
                </c:pt>
                <c:pt idx="3518">
                  <c:v>44614.577303240738</c:v>
                </c:pt>
                <c:pt idx="3519">
                  <c:v>44614.578032407408</c:v>
                </c:pt>
                <c:pt idx="3520">
                  <c:v>44614.578761574077</c:v>
                </c:pt>
                <c:pt idx="3521">
                  <c:v>44614.57953703704</c:v>
                </c:pt>
                <c:pt idx="3522">
                  <c:v>44614.580254629633</c:v>
                </c:pt>
                <c:pt idx="3523">
                  <c:v>44614.580983796295</c:v>
                </c:pt>
                <c:pt idx="3524">
                  <c:v>44614.581712962965</c:v>
                </c:pt>
                <c:pt idx="3525">
                  <c:v>44614.582430555558</c:v>
                </c:pt>
                <c:pt idx="3526">
                  <c:v>44614.58315972222</c:v>
                </c:pt>
                <c:pt idx="3527">
                  <c:v>44614.58388888889</c:v>
                </c:pt>
                <c:pt idx="3528">
                  <c:v>44614.584606481483</c:v>
                </c:pt>
                <c:pt idx="3529">
                  <c:v>44614.585335648146</c:v>
                </c:pt>
                <c:pt idx="3530">
                  <c:v>44614.586064814815</c:v>
                </c:pt>
                <c:pt idx="3531">
                  <c:v>44614.586782407408</c:v>
                </c:pt>
                <c:pt idx="3532">
                  <c:v>44614.587557870371</c:v>
                </c:pt>
                <c:pt idx="3533">
                  <c:v>44614.588287037041</c:v>
                </c:pt>
                <c:pt idx="3534">
                  <c:v>44614.589016203703</c:v>
                </c:pt>
                <c:pt idx="3535">
                  <c:v>44614.589733796296</c:v>
                </c:pt>
                <c:pt idx="3536">
                  <c:v>44614.590462962966</c:v>
                </c:pt>
                <c:pt idx="3537">
                  <c:v>44614.591192129628</c:v>
                </c:pt>
                <c:pt idx="3538">
                  <c:v>44614.591967592591</c:v>
                </c:pt>
                <c:pt idx="3539">
                  <c:v>44614.59269675926</c:v>
                </c:pt>
                <c:pt idx="3540">
                  <c:v>44614.593414351853</c:v>
                </c:pt>
                <c:pt idx="3541">
                  <c:v>44614.594143518516</c:v>
                </c:pt>
                <c:pt idx="3542">
                  <c:v>44614.594872685186</c:v>
                </c:pt>
                <c:pt idx="3543">
                  <c:v>44614.595590277779</c:v>
                </c:pt>
                <c:pt idx="3544">
                  <c:v>44614.596319444441</c:v>
                </c:pt>
                <c:pt idx="3545">
                  <c:v>44614.597048611111</c:v>
                </c:pt>
                <c:pt idx="3546">
                  <c:v>44614.597766203704</c:v>
                </c:pt>
                <c:pt idx="3547">
                  <c:v>44614.598495370374</c:v>
                </c:pt>
                <c:pt idx="3548">
                  <c:v>44614.599224537036</c:v>
                </c:pt>
                <c:pt idx="3549">
                  <c:v>44614.599942129629</c:v>
                </c:pt>
                <c:pt idx="3550">
                  <c:v>44614.600671296299</c:v>
                </c:pt>
                <c:pt idx="3551">
                  <c:v>44614.601400462961</c:v>
                </c:pt>
                <c:pt idx="3552">
                  <c:v>44614.602118055554</c:v>
                </c:pt>
                <c:pt idx="3553">
                  <c:v>44614.602847222224</c:v>
                </c:pt>
                <c:pt idx="3554">
                  <c:v>44614.603622685187</c:v>
                </c:pt>
                <c:pt idx="3555">
                  <c:v>44614.604351851849</c:v>
                </c:pt>
                <c:pt idx="3556">
                  <c:v>44614.605069444442</c:v>
                </c:pt>
                <c:pt idx="3557">
                  <c:v>44614.605798611112</c:v>
                </c:pt>
                <c:pt idx="3558">
                  <c:v>44614.606527777774</c:v>
                </c:pt>
                <c:pt idx="3559">
                  <c:v>44614.607245370367</c:v>
                </c:pt>
                <c:pt idx="3560">
                  <c:v>44614.607974537037</c:v>
                </c:pt>
                <c:pt idx="3561">
                  <c:v>44614.60869212963</c:v>
                </c:pt>
                <c:pt idx="3562">
                  <c:v>44614.6094212963</c:v>
                </c:pt>
                <c:pt idx="3563">
                  <c:v>44614.610150462962</c:v>
                </c:pt>
                <c:pt idx="3564">
                  <c:v>44614.610868055555</c:v>
                </c:pt>
                <c:pt idx="3565">
                  <c:v>44614.611597222225</c:v>
                </c:pt>
                <c:pt idx="3566">
                  <c:v>44614.612326388888</c:v>
                </c:pt>
                <c:pt idx="3567">
                  <c:v>44614.613043981481</c:v>
                </c:pt>
                <c:pt idx="3568">
                  <c:v>44614.61377314815</c:v>
                </c:pt>
                <c:pt idx="3569">
                  <c:v>44614.614502314813</c:v>
                </c:pt>
                <c:pt idx="3570">
                  <c:v>44614.615219907406</c:v>
                </c:pt>
                <c:pt idx="3571">
                  <c:v>44614.615949074076</c:v>
                </c:pt>
                <c:pt idx="3572">
                  <c:v>44614.616678240738</c:v>
                </c:pt>
                <c:pt idx="3573">
                  <c:v>44614.617395833331</c:v>
                </c:pt>
                <c:pt idx="3574">
                  <c:v>44614.618125000001</c:v>
                </c:pt>
                <c:pt idx="3575">
                  <c:v>44614.618854166663</c:v>
                </c:pt>
                <c:pt idx="3576">
                  <c:v>44614.619571759256</c:v>
                </c:pt>
                <c:pt idx="3577">
                  <c:v>44614.620300925926</c:v>
                </c:pt>
                <c:pt idx="3578">
                  <c:v>44614.621030092596</c:v>
                </c:pt>
                <c:pt idx="3579">
                  <c:v>44614.621747685182</c:v>
                </c:pt>
                <c:pt idx="3580">
                  <c:v>44614.622476851851</c:v>
                </c:pt>
                <c:pt idx="3581">
                  <c:v>44614.623206018521</c:v>
                </c:pt>
                <c:pt idx="3582">
                  <c:v>44614.623923611114</c:v>
                </c:pt>
                <c:pt idx="3583">
                  <c:v>44614.624652777777</c:v>
                </c:pt>
                <c:pt idx="3584">
                  <c:v>44614.625381944446</c:v>
                </c:pt>
                <c:pt idx="3585">
                  <c:v>44614.626157407409</c:v>
                </c:pt>
                <c:pt idx="3586">
                  <c:v>44614.626886574071</c:v>
                </c:pt>
                <c:pt idx="3587">
                  <c:v>44614.627604166664</c:v>
                </c:pt>
                <c:pt idx="3588">
                  <c:v>44614.628333333334</c:v>
                </c:pt>
                <c:pt idx="3589">
                  <c:v>44614.629062499997</c:v>
                </c:pt>
                <c:pt idx="3590">
                  <c:v>44614.629780092589</c:v>
                </c:pt>
                <c:pt idx="3591">
                  <c:v>44614.630555555559</c:v>
                </c:pt>
                <c:pt idx="3592">
                  <c:v>44614.631284722222</c:v>
                </c:pt>
                <c:pt idx="3593">
                  <c:v>44614.632013888891</c:v>
                </c:pt>
                <c:pt idx="3594">
                  <c:v>44614.632731481484</c:v>
                </c:pt>
                <c:pt idx="3595">
                  <c:v>44614.633460648147</c:v>
                </c:pt>
                <c:pt idx="3596">
                  <c:v>44614.634189814817</c:v>
                </c:pt>
                <c:pt idx="3597">
                  <c:v>44614.63490740741</c:v>
                </c:pt>
                <c:pt idx="3598">
                  <c:v>44614.635636574072</c:v>
                </c:pt>
                <c:pt idx="3599">
                  <c:v>44614.636365740742</c:v>
                </c:pt>
                <c:pt idx="3600">
                  <c:v>44614.637083333335</c:v>
                </c:pt>
                <c:pt idx="3601">
                  <c:v>44614.637812499997</c:v>
                </c:pt>
                <c:pt idx="3602">
                  <c:v>44614.638541666667</c:v>
                </c:pt>
                <c:pt idx="3603">
                  <c:v>44614.63925925926</c:v>
                </c:pt>
                <c:pt idx="3604">
                  <c:v>44614.639988425923</c:v>
                </c:pt>
                <c:pt idx="3605">
                  <c:v>44614.640717592592</c:v>
                </c:pt>
                <c:pt idx="3606">
                  <c:v>44614.641435185185</c:v>
                </c:pt>
                <c:pt idx="3607">
                  <c:v>44614.642164351855</c:v>
                </c:pt>
                <c:pt idx="3608">
                  <c:v>44614.642893518518</c:v>
                </c:pt>
                <c:pt idx="3609">
                  <c:v>44614.643611111111</c:v>
                </c:pt>
                <c:pt idx="3610">
                  <c:v>44614.64434027778</c:v>
                </c:pt>
                <c:pt idx="3611">
                  <c:v>44614.645069444443</c:v>
                </c:pt>
                <c:pt idx="3612">
                  <c:v>44614.645787037036</c:v>
                </c:pt>
                <c:pt idx="3613">
                  <c:v>44614.646516203706</c:v>
                </c:pt>
                <c:pt idx="3614">
                  <c:v>44614.647245370368</c:v>
                </c:pt>
                <c:pt idx="3615">
                  <c:v>44614.647962962961</c:v>
                </c:pt>
                <c:pt idx="3616">
                  <c:v>44614.648692129631</c:v>
                </c:pt>
                <c:pt idx="3617">
                  <c:v>44614.649421296293</c:v>
                </c:pt>
                <c:pt idx="3618">
                  <c:v>44614.650138888886</c:v>
                </c:pt>
                <c:pt idx="3619">
                  <c:v>44614.650868055556</c:v>
                </c:pt>
                <c:pt idx="3620">
                  <c:v>44614.651597222219</c:v>
                </c:pt>
                <c:pt idx="3621">
                  <c:v>44614.652314814812</c:v>
                </c:pt>
                <c:pt idx="3622">
                  <c:v>44614.653043981481</c:v>
                </c:pt>
                <c:pt idx="3623">
                  <c:v>44614.653773148151</c:v>
                </c:pt>
                <c:pt idx="3624">
                  <c:v>44614.654490740744</c:v>
                </c:pt>
                <c:pt idx="3625">
                  <c:v>44614.655219907407</c:v>
                </c:pt>
                <c:pt idx="3626">
                  <c:v>44614.655949074076</c:v>
                </c:pt>
                <c:pt idx="3627">
                  <c:v>44614.656666666669</c:v>
                </c:pt>
                <c:pt idx="3628">
                  <c:v>44614.657395833332</c:v>
                </c:pt>
                <c:pt idx="3629">
                  <c:v>44614.658125000002</c:v>
                </c:pt>
                <c:pt idx="3630">
                  <c:v>44614.658842592595</c:v>
                </c:pt>
                <c:pt idx="3631">
                  <c:v>44614.659571759257</c:v>
                </c:pt>
                <c:pt idx="3632">
                  <c:v>44614.660300925927</c:v>
                </c:pt>
                <c:pt idx="3633">
                  <c:v>44614.66101851852</c:v>
                </c:pt>
                <c:pt idx="3634">
                  <c:v>44614.661747685182</c:v>
                </c:pt>
                <c:pt idx="3635">
                  <c:v>44614.662476851852</c:v>
                </c:pt>
                <c:pt idx="3636">
                  <c:v>44614.663194444445</c:v>
                </c:pt>
                <c:pt idx="3637">
                  <c:v>44614.663923611108</c:v>
                </c:pt>
                <c:pt idx="3638">
                  <c:v>44614.664652777778</c:v>
                </c:pt>
                <c:pt idx="3639">
                  <c:v>44614.665370370371</c:v>
                </c:pt>
                <c:pt idx="3640">
                  <c:v>44614.66609953704</c:v>
                </c:pt>
                <c:pt idx="3641">
                  <c:v>44614.666817129626</c:v>
                </c:pt>
                <c:pt idx="3642">
                  <c:v>44614.667546296296</c:v>
                </c:pt>
                <c:pt idx="3643">
                  <c:v>44614.668275462966</c:v>
                </c:pt>
                <c:pt idx="3644">
                  <c:v>44614.668993055559</c:v>
                </c:pt>
                <c:pt idx="3645">
                  <c:v>44614.669722222221</c:v>
                </c:pt>
                <c:pt idx="3646">
                  <c:v>44614.670451388891</c:v>
                </c:pt>
                <c:pt idx="3647">
                  <c:v>44614.671226851853</c:v>
                </c:pt>
                <c:pt idx="3648">
                  <c:v>44614.671956018516</c:v>
                </c:pt>
                <c:pt idx="3649">
                  <c:v>44614.672673611109</c:v>
                </c:pt>
                <c:pt idx="3650">
                  <c:v>44614.673402777778</c:v>
                </c:pt>
                <c:pt idx="3651">
                  <c:v>44614.674131944441</c:v>
                </c:pt>
                <c:pt idx="3652">
                  <c:v>44614.674849537034</c:v>
                </c:pt>
                <c:pt idx="3653">
                  <c:v>44614.675578703704</c:v>
                </c:pt>
                <c:pt idx="3654">
                  <c:v>44614.676296296297</c:v>
                </c:pt>
                <c:pt idx="3655">
                  <c:v>44614.677025462966</c:v>
                </c:pt>
                <c:pt idx="3656">
                  <c:v>44614.677754629629</c:v>
                </c:pt>
                <c:pt idx="3657">
                  <c:v>44614.678472222222</c:v>
                </c:pt>
                <c:pt idx="3658">
                  <c:v>44614.679201388892</c:v>
                </c:pt>
                <c:pt idx="3659">
                  <c:v>44614.679930555554</c:v>
                </c:pt>
                <c:pt idx="3660">
                  <c:v>44614.680648148147</c:v>
                </c:pt>
                <c:pt idx="3661">
                  <c:v>44614.681377314817</c:v>
                </c:pt>
                <c:pt idx="3662">
                  <c:v>44614.682106481479</c:v>
                </c:pt>
                <c:pt idx="3663">
                  <c:v>44614.682835648149</c:v>
                </c:pt>
                <c:pt idx="3664">
                  <c:v>44614.683553240742</c:v>
                </c:pt>
                <c:pt idx="3665">
                  <c:v>44614.684282407405</c:v>
                </c:pt>
                <c:pt idx="3666">
                  <c:v>44614.684999999998</c:v>
                </c:pt>
                <c:pt idx="3667">
                  <c:v>44614.685729166667</c:v>
                </c:pt>
                <c:pt idx="3668">
                  <c:v>44614.68645833333</c:v>
                </c:pt>
                <c:pt idx="3669">
                  <c:v>44614.687175925923</c:v>
                </c:pt>
                <c:pt idx="3670">
                  <c:v>44614.687905092593</c:v>
                </c:pt>
                <c:pt idx="3671">
                  <c:v>44614.688634259262</c:v>
                </c:pt>
                <c:pt idx="3672">
                  <c:v>44614.689351851855</c:v>
                </c:pt>
                <c:pt idx="3673">
                  <c:v>44614.690081018518</c:v>
                </c:pt>
                <c:pt idx="3674">
                  <c:v>44614.690810185188</c:v>
                </c:pt>
                <c:pt idx="3675">
                  <c:v>44614.691527777781</c:v>
                </c:pt>
                <c:pt idx="3676">
                  <c:v>44614.692256944443</c:v>
                </c:pt>
                <c:pt idx="3677">
                  <c:v>44614.692986111113</c:v>
                </c:pt>
                <c:pt idx="3678">
                  <c:v>44614.693703703706</c:v>
                </c:pt>
                <c:pt idx="3679">
                  <c:v>44614.694432870368</c:v>
                </c:pt>
                <c:pt idx="3680">
                  <c:v>44614.695162037038</c:v>
                </c:pt>
                <c:pt idx="3681">
                  <c:v>44614.695879629631</c:v>
                </c:pt>
                <c:pt idx="3682">
                  <c:v>44614.696608796294</c:v>
                </c:pt>
                <c:pt idx="3683">
                  <c:v>44614.697337962964</c:v>
                </c:pt>
                <c:pt idx="3684">
                  <c:v>44614.698055555556</c:v>
                </c:pt>
                <c:pt idx="3685">
                  <c:v>44614.698784722219</c:v>
                </c:pt>
                <c:pt idx="3686">
                  <c:v>44614.699513888889</c:v>
                </c:pt>
                <c:pt idx="3687">
                  <c:v>44614.700231481482</c:v>
                </c:pt>
                <c:pt idx="3688">
                  <c:v>44614.700960648152</c:v>
                </c:pt>
                <c:pt idx="3689">
                  <c:v>44614.701678240737</c:v>
                </c:pt>
                <c:pt idx="3690">
                  <c:v>44614.702407407407</c:v>
                </c:pt>
                <c:pt idx="3691">
                  <c:v>44614.703136574077</c:v>
                </c:pt>
                <c:pt idx="3692">
                  <c:v>44614.703865740739</c:v>
                </c:pt>
                <c:pt idx="3693">
                  <c:v>44614.704583333332</c:v>
                </c:pt>
                <c:pt idx="3694">
                  <c:v>44614.705312500002</c:v>
                </c:pt>
                <c:pt idx="3695">
                  <c:v>44614.706041666665</c:v>
                </c:pt>
                <c:pt idx="3696">
                  <c:v>44614.706759259258</c:v>
                </c:pt>
                <c:pt idx="3697">
                  <c:v>44614.707488425927</c:v>
                </c:pt>
                <c:pt idx="3698">
                  <c:v>44614.70821759259</c:v>
                </c:pt>
                <c:pt idx="3699">
                  <c:v>44614.708935185183</c:v>
                </c:pt>
                <c:pt idx="3700">
                  <c:v>44614.709664351853</c:v>
                </c:pt>
                <c:pt idx="3701">
                  <c:v>44614.710393518515</c:v>
                </c:pt>
                <c:pt idx="3702">
                  <c:v>44614.711122685185</c:v>
                </c:pt>
                <c:pt idx="3703">
                  <c:v>44614.711898148147</c:v>
                </c:pt>
                <c:pt idx="3704">
                  <c:v>44614.71261574074</c:v>
                </c:pt>
                <c:pt idx="3705">
                  <c:v>44614.71334490741</c:v>
                </c:pt>
                <c:pt idx="3706">
                  <c:v>44614.714074074072</c:v>
                </c:pt>
                <c:pt idx="3707">
                  <c:v>44614.714791666665</c:v>
                </c:pt>
                <c:pt idx="3708">
                  <c:v>44614.715520833335</c:v>
                </c:pt>
                <c:pt idx="3709">
                  <c:v>44614.716249999998</c:v>
                </c:pt>
                <c:pt idx="3710">
                  <c:v>44614.716967592591</c:v>
                </c:pt>
                <c:pt idx="3711">
                  <c:v>44614.71769675926</c:v>
                </c:pt>
                <c:pt idx="3712">
                  <c:v>44614.718425925923</c:v>
                </c:pt>
                <c:pt idx="3713">
                  <c:v>44614.719155092593</c:v>
                </c:pt>
                <c:pt idx="3714">
                  <c:v>44614.719872685186</c:v>
                </c:pt>
                <c:pt idx="3715">
                  <c:v>44614.720601851855</c:v>
                </c:pt>
                <c:pt idx="3716">
                  <c:v>44614.721331018518</c:v>
                </c:pt>
                <c:pt idx="3717">
                  <c:v>44614.722048611111</c:v>
                </c:pt>
                <c:pt idx="3718">
                  <c:v>44614.722777777781</c:v>
                </c:pt>
                <c:pt idx="3719">
                  <c:v>44614.723553240743</c:v>
                </c:pt>
                <c:pt idx="3720">
                  <c:v>44614.724270833336</c:v>
                </c:pt>
                <c:pt idx="3721">
                  <c:v>44614.724999999999</c:v>
                </c:pt>
                <c:pt idx="3722">
                  <c:v>44614.725729166668</c:v>
                </c:pt>
                <c:pt idx="3723">
                  <c:v>44614.726458333331</c:v>
                </c:pt>
                <c:pt idx="3724">
                  <c:v>44614.727175925924</c:v>
                </c:pt>
                <c:pt idx="3725">
                  <c:v>44614.727951388886</c:v>
                </c:pt>
                <c:pt idx="3726">
                  <c:v>44614.728680555556</c:v>
                </c:pt>
                <c:pt idx="3727">
                  <c:v>44614.729409722226</c:v>
                </c:pt>
                <c:pt idx="3728">
                  <c:v>44614.730127314811</c:v>
                </c:pt>
                <c:pt idx="3729">
                  <c:v>44614.730856481481</c:v>
                </c:pt>
                <c:pt idx="3730">
                  <c:v>44614.731585648151</c:v>
                </c:pt>
                <c:pt idx="3731">
                  <c:v>44614.732303240744</c:v>
                </c:pt>
                <c:pt idx="3732">
                  <c:v>44614.733032407406</c:v>
                </c:pt>
                <c:pt idx="3733">
                  <c:v>44614.733761574076</c:v>
                </c:pt>
                <c:pt idx="3734">
                  <c:v>44614.734479166669</c:v>
                </c:pt>
                <c:pt idx="3735">
                  <c:v>44614.735208333332</c:v>
                </c:pt>
                <c:pt idx="3736">
                  <c:v>44614.735937500001</c:v>
                </c:pt>
                <c:pt idx="3737">
                  <c:v>44614.736655092594</c:v>
                </c:pt>
                <c:pt idx="3738">
                  <c:v>44614.737384259257</c:v>
                </c:pt>
                <c:pt idx="3739">
                  <c:v>44614.738113425927</c:v>
                </c:pt>
                <c:pt idx="3740">
                  <c:v>44614.73883101852</c:v>
                </c:pt>
                <c:pt idx="3741">
                  <c:v>44614.739560185182</c:v>
                </c:pt>
                <c:pt idx="3742">
                  <c:v>44614.740289351852</c:v>
                </c:pt>
                <c:pt idx="3743">
                  <c:v>44614.741006944445</c:v>
                </c:pt>
                <c:pt idx="3744">
                  <c:v>44614.741736111115</c:v>
                </c:pt>
                <c:pt idx="3745">
                  <c:v>44614.742465277777</c:v>
                </c:pt>
                <c:pt idx="3746">
                  <c:v>44614.74318287037</c:v>
                </c:pt>
                <c:pt idx="3747">
                  <c:v>44614.74391203704</c:v>
                </c:pt>
                <c:pt idx="3748">
                  <c:v>44614.744641203702</c:v>
                </c:pt>
                <c:pt idx="3749">
                  <c:v>44614.745358796295</c:v>
                </c:pt>
                <c:pt idx="3750">
                  <c:v>44614.746087962965</c:v>
                </c:pt>
                <c:pt idx="3751">
                  <c:v>44614.746863425928</c:v>
                </c:pt>
                <c:pt idx="3752">
                  <c:v>44614.74759259259</c:v>
                </c:pt>
                <c:pt idx="3753">
                  <c:v>44614.748310185183</c:v>
                </c:pt>
                <c:pt idx="3754">
                  <c:v>44614.749039351853</c:v>
                </c:pt>
                <c:pt idx="3755">
                  <c:v>44614.749768518515</c:v>
                </c:pt>
                <c:pt idx="3756">
                  <c:v>44614.750486111108</c:v>
                </c:pt>
                <c:pt idx="3757">
                  <c:v>44614.751215277778</c:v>
                </c:pt>
                <c:pt idx="3758">
                  <c:v>44614.751944444448</c:v>
                </c:pt>
                <c:pt idx="3759">
                  <c:v>44614.752662037034</c:v>
                </c:pt>
                <c:pt idx="3760">
                  <c:v>44614.753391203703</c:v>
                </c:pt>
                <c:pt idx="3761">
                  <c:v>44614.754120370373</c:v>
                </c:pt>
                <c:pt idx="3762">
                  <c:v>44614.754837962966</c:v>
                </c:pt>
                <c:pt idx="3763">
                  <c:v>44614.755567129629</c:v>
                </c:pt>
                <c:pt idx="3764">
                  <c:v>44614.756296296298</c:v>
                </c:pt>
                <c:pt idx="3765">
                  <c:v>44614.757013888891</c:v>
                </c:pt>
                <c:pt idx="3766">
                  <c:v>44614.757743055554</c:v>
                </c:pt>
                <c:pt idx="3767">
                  <c:v>44614.758472222224</c:v>
                </c:pt>
                <c:pt idx="3768">
                  <c:v>44614.759189814817</c:v>
                </c:pt>
                <c:pt idx="3769">
                  <c:v>44614.759918981479</c:v>
                </c:pt>
                <c:pt idx="3770">
                  <c:v>44614.760648148149</c:v>
                </c:pt>
                <c:pt idx="3771">
                  <c:v>44614.761377314811</c:v>
                </c:pt>
                <c:pt idx="3772">
                  <c:v>44614.762094907404</c:v>
                </c:pt>
                <c:pt idx="3773">
                  <c:v>44614.762824074074</c:v>
                </c:pt>
                <c:pt idx="3774">
                  <c:v>44614.763541666667</c:v>
                </c:pt>
                <c:pt idx="3775">
                  <c:v>44614.764270833337</c:v>
                </c:pt>
                <c:pt idx="3776">
                  <c:v>44614.764999999999</c:v>
                </c:pt>
                <c:pt idx="3777">
                  <c:v>44614.765717592592</c:v>
                </c:pt>
                <c:pt idx="3778">
                  <c:v>44614.766446759262</c:v>
                </c:pt>
                <c:pt idx="3779">
                  <c:v>44614.767175925925</c:v>
                </c:pt>
                <c:pt idx="3780">
                  <c:v>44614.767893518518</c:v>
                </c:pt>
                <c:pt idx="3781">
                  <c:v>44614.768622685187</c:v>
                </c:pt>
                <c:pt idx="3782">
                  <c:v>44614.76935185185</c:v>
                </c:pt>
                <c:pt idx="3783">
                  <c:v>44614.770069444443</c:v>
                </c:pt>
                <c:pt idx="3784">
                  <c:v>44614.770798611113</c:v>
                </c:pt>
                <c:pt idx="3785">
                  <c:v>44614.771527777775</c:v>
                </c:pt>
                <c:pt idx="3786">
                  <c:v>44614.772245370368</c:v>
                </c:pt>
                <c:pt idx="3787">
                  <c:v>44614.773020833331</c:v>
                </c:pt>
                <c:pt idx="3788">
                  <c:v>44614.77375</c:v>
                </c:pt>
                <c:pt idx="3789">
                  <c:v>44614.77447916667</c:v>
                </c:pt>
                <c:pt idx="3790">
                  <c:v>44614.775196759256</c:v>
                </c:pt>
                <c:pt idx="3791">
                  <c:v>44614.775925925926</c:v>
                </c:pt>
                <c:pt idx="3792">
                  <c:v>44614.776655092595</c:v>
                </c:pt>
                <c:pt idx="3793">
                  <c:v>44614.777372685188</c:v>
                </c:pt>
                <c:pt idx="3794">
                  <c:v>44614.778101851851</c:v>
                </c:pt>
                <c:pt idx="3795">
                  <c:v>44614.778831018521</c:v>
                </c:pt>
                <c:pt idx="3796">
                  <c:v>44614.779548611114</c:v>
                </c:pt>
                <c:pt idx="3797">
                  <c:v>44614.780277777776</c:v>
                </c:pt>
                <c:pt idx="3798">
                  <c:v>44614.781006944446</c:v>
                </c:pt>
                <c:pt idx="3799">
                  <c:v>44614.781724537039</c:v>
                </c:pt>
                <c:pt idx="3800">
                  <c:v>44614.782453703701</c:v>
                </c:pt>
                <c:pt idx="3801">
                  <c:v>44614.783171296294</c:v>
                </c:pt>
                <c:pt idx="3802">
                  <c:v>44614.783900462964</c:v>
                </c:pt>
                <c:pt idx="3803">
                  <c:v>44614.784629629627</c:v>
                </c:pt>
                <c:pt idx="3804">
                  <c:v>44614.78534722222</c:v>
                </c:pt>
                <c:pt idx="3805">
                  <c:v>44614.786076388889</c:v>
                </c:pt>
                <c:pt idx="3806">
                  <c:v>44614.786805555559</c:v>
                </c:pt>
                <c:pt idx="3807">
                  <c:v>44614.787523148145</c:v>
                </c:pt>
                <c:pt idx="3808">
                  <c:v>44614.788252314815</c:v>
                </c:pt>
                <c:pt idx="3809">
                  <c:v>44614.788981481484</c:v>
                </c:pt>
                <c:pt idx="3810">
                  <c:v>44614.789699074077</c:v>
                </c:pt>
                <c:pt idx="3811">
                  <c:v>44614.79042824074</c:v>
                </c:pt>
                <c:pt idx="3812">
                  <c:v>44614.79115740741</c:v>
                </c:pt>
                <c:pt idx="3813">
                  <c:v>44614.791932870372</c:v>
                </c:pt>
                <c:pt idx="3814">
                  <c:v>44614.792662037034</c:v>
                </c:pt>
                <c:pt idx="3815">
                  <c:v>44614.793379629627</c:v>
                </c:pt>
                <c:pt idx="3816">
                  <c:v>44614.794108796297</c:v>
                </c:pt>
                <c:pt idx="3817">
                  <c:v>44614.79483796296</c:v>
                </c:pt>
                <c:pt idx="3818">
                  <c:v>44614.795555555553</c:v>
                </c:pt>
                <c:pt idx="3819">
                  <c:v>44614.796331018515</c:v>
                </c:pt>
                <c:pt idx="3820">
                  <c:v>44614.797060185185</c:v>
                </c:pt>
                <c:pt idx="3821">
                  <c:v>44614.797789351855</c:v>
                </c:pt>
                <c:pt idx="3822">
                  <c:v>44614.798506944448</c:v>
                </c:pt>
                <c:pt idx="3823">
                  <c:v>44614.79923611111</c:v>
                </c:pt>
                <c:pt idx="3824">
                  <c:v>44614.79996527778</c:v>
                </c:pt>
                <c:pt idx="3825">
                  <c:v>44614.800682870373</c:v>
                </c:pt>
                <c:pt idx="3826">
                  <c:v>44614.801412037035</c:v>
                </c:pt>
                <c:pt idx="3827">
                  <c:v>44614.802141203705</c:v>
                </c:pt>
                <c:pt idx="3828">
                  <c:v>44614.802858796298</c:v>
                </c:pt>
                <c:pt idx="3829">
                  <c:v>44614.803587962961</c:v>
                </c:pt>
                <c:pt idx="3830">
                  <c:v>44614.804363425923</c:v>
                </c:pt>
                <c:pt idx="3831">
                  <c:v>44614.805092592593</c:v>
                </c:pt>
                <c:pt idx="3832">
                  <c:v>44614.805821759262</c:v>
                </c:pt>
                <c:pt idx="3833">
                  <c:v>44614.806539351855</c:v>
                </c:pt>
                <c:pt idx="3834">
                  <c:v>44614.807268518518</c:v>
                </c:pt>
                <c:pt idx="3835">
                  <c:v>44614.807997685188</c:v>
                </c:pt>
                <c:pt idx="3836">
                  <c:v>44614.808761574073</c:v>
                </c:pt>
                <c:pt idx="3837">
                  <c:v>44614.809490740743</c:v>
                </c:pt>
                <c:pt idx="3838">
                  <c:v>44614.810219907406</c:v>
                </c:pt>
                <c:pt idx="3839">
                  <c:v>44614.810949074075</c:v>
                </c:pt>
                <c:pt idx="3840">
                  <c:v>44614.811666666668</c:v>
                </c:pt>
                <c:pt idx="3841">
                  <c:v>44614.812395833331</c:v>
                </c:pt>
                <c:pt idx="3842">
                  <c:v>44614.813171296293</c:v>
                </c:pt>
                <c:pt idx="3843">
                  <c:v>44614.813900462963</c:v>
                </c:pt>
                <c:pt idx="3844">
                  <c:v>44614.814618055556</c:v>
                </c:pt>
                <c:pt idx="3845">
                  <c:v>44614.815347222226</c:v>
                </c:pt>
                <c:pt idx="3846">
                  <c:v>44614.816076388888</c:v>
                </c:pt>
                <c:pt idx="3847">
                  <c:v>44614.816793981481</c:v>
                </c:pt>
                <c:pt idx="3848">
                  <c:v>44614.817523148151</c:v>
                </c:pt>
                <c:pt idx="3849">
                  <c:v>44614.818252314813</c:v>
                </c:pt>
                <c:pt idx="3850">
                  <c:v>44614.818969907406</c:v>
                </c:pt>
                <c:pt idx="3851">
                  <c:v>44614.819699074076</c:v>
                </c:pt>
                <c:pt idx="3852">
                  <c:v>44614.820428240739</c:v>
                </c:pt>
                <c:pt idx="3853">
                  <c:v>44614.821145833332</c:v>
                </c:pt>
                <c:pt idx="3854">
                  <c:v>44614.821875000001</c:v>
                </c:pt>
                <c:pt idx="3855">
                  <c:v>44614.822604166664</c:v>
                </c:pt>
                <c:pt idx="3856">
                  <c:v>44614.823321759257</c:v>
                </c:pt>
                <c:pt idx="3857">
                  <c:v>44614.824050925927</c:v>
                </c:pt>
                <c:pt idx="3858">
                  <c:v>44614.824826388889</c:v>
                </c:pt>
                <c:pt idx="3859">
                  <c:v>44614.825555555559</c:v>
                </c:pt>
                <c:pt idx="3860">
                  <c:v>44614.826284722221</c:v>
                </c:pt>
                <c:pt idx="3861">
                  <c:v>44614.827002314814</c:v>
                </c:pt>
                <c:pt idx="3862">
                  <c:v>44614.827731481484</c:v>
                </c:pt>
                <c:pt idx="3863">
                  <c:v>44614.828460648147</c:v>
                </c:pt>
                <c:pt idx="3864">
                  <c:v>44614.829224537039</c:v>
                </c:pt>
                <c:pt idx="3865">
                  <c:v>44614.829953703702</c:v>
                </c:pt>
                <c:pt idx="3866">
                  <c:v>44614.830682870372</c:v>
                </c:pt>
                <c:pt idx="3867">
                  <c:v>44614.831412037034</c:v>
                </c:pt>
                <c:pt idx="3868">
                  <c:v>44614.832129629627</c:v>
                </c:pt>
                <c:pt idx="3869">
                  <c:v>44614.832858796297</c:v>
                </c:pt>
                <c:pt idx="3870">
                  <c:v>44614.833634259259</c:v>
                </c:pt>
                <c:pt idx="3871">
                  <c:v>44614.834363425929</c:v>
                </c:pt>
                <c:pt idx="3872">
                  <c:v>44614.835081018522</c:v>
                </c:pt>
                <c:pt idx="3873">
                  <c:v>44614.835810185185</c:v>
                </c:pt>
                <c:pt idx="3874">
                  <c:v>44614.836539351854</c:v>
                </c:pt>
                <c:pt idx="3875">
                  <c:v>44614.837256944447</c:v>
                </c:pt>
                <c:pt idx="3876">
                  <c:v>44614.83798611111</c:v>
                </c:pt>
                <c:pt idx="3877">
                  <c:v>44614.83871527778</c:v>
                </c:pt>
                <c:pt idx="3878">
                  <c:v>44614.839444444442</c:v>
                </c:pt>
                <c:pt idx="3879">
                  <c:v>44614.840162037035</c:v>
                </c:pt>
                <c:pt idx="3880">
                  <c:v>44614.840891203705</c:v>
                </c:pt>
                <c:pt idx="3881">
                  <c:v>44614.841608796298</c:v>
                </c:pt>
                <c:pt idx="3882">
                  <c:v>44614.84233796296</c:v>
                </c:pt>
                <c:pt idx="3883">
                  <c:v>44614.84306712963</c:v>
                </c:pt>
                <c:pt idx="3884">
                  <c:v>44614.843784722223</c:v>
                </c:pt>
                <c:pt idx="3885">
                  <c:v>44614.844513888886</c:v>
                </c:pt>
                <c:pt idx="3886">
                  <c:v>44614.845289351855</c:v>
                </c:pt>
                <c:pt idx="3887">
                  <c:v>44614.846018518518</c:v>
                </c:pt>
                <c:pt idx="3888">
                  <c:v>44614.846736111111</c:v>
                </c:pt>
                <c:pt idx="3889">
                  <c:v>44614.84746527778</c:v>
                </c:pt>
                <c:pt idx="3890">
                  <c:v>44614.848194444443</c:v>
                </c:pt>
                <c:pt idx="3891">
                  <c:v>44614.848912037036</c:v>
                </c:pt>
                <c:pt idx="3892">
                  <c:v>44614.849687499998</c:v>
                </c:pt>
                <c:pt idx="3893">
                  <c:v>44614.850416666668</c:v>
                </c:pt>
                <c:pt idx="3894">
                  <c:v>44614.851145833331</c:v>
                </c:pt>
                <c:pt idx="3895">
                  <c:v>44614.851863425924</c:v>
                </c:pt>
                <c:pt idx="3896">
                  <c:v>44614.852592592593</c:v>
                </c:pt>
                <c:pt idx="3897">
                  <c:v>44614.853321759256</c:v>
                </c:pt>
                <c:pt idx="3898">
                  <c:v>44614.854039351849</c:v>
                </c:pt>
                <c:pt idx="3899">
                  <c:v>44614.854768518519</c:v>
                </c:pt>
                <c:pt idx="3900">
                  <c:v>44614.855497685188</c:v>
                </c:pt>
                <c:pt idx="3901">
                  <c:v>44614.856215277781</c:v>
                </c:pt>
                <c:pt idx="3902">
                  <c:v>44614.856944444444</c:v>
                </c:pt>
                <c:pt idx="3903">
                  <c:v>44614.857719907406</c:v>
                </c:pt>
                <c:pt idx="3904">
                  <c:v>44614.858449074076</c:v>
                </c:pt>
                <c:pt idx="3905">
                  <c:v>44614.859166666669</c:v>
                </c:pt>
                <c:pt idx="3906">
                  <c:v>44614.859895833331</c:v>
                </c:pt>
                <c:pt idx="3907">
                  <c:v>44614.860625000001</c:v>
                </c:pt>
                <c:pt idx="3908">
                  <c:v>44614.861342592594</c:v>
                </c:pt>
                <c:pt idx="3909">
                  <c:v>44614.862118055556</c:v>
                </c:pt>
                <c:pt idx="3910">
                  <c:v>44614.862847222219</c:v>
                </c:pt>
                <c:pt idx="3911">
                  <c:v>44614.863576388889</c:v>
                </c:pt>
                <c:pt idx="3912">
                  <c:v>44614.864293981482</c:v>
                </c:pt>
                <c:pt idx="3913">
                  <c:v>44614.865023148152</c:v>
                </c:pt>
                <c:pt idx="3914">
                  <c:v>44614.865752314814</c:v>
                </c:pt>
                <c:pt idx="3915">
                  <c:v>44614.866469907407</c:v>
                </c:pt>
                <c:pt idx="3916">
                  <c:v>44614.867199074077</c:v>
                </c:pt>
                <c:pt idx="3917">
                  <c:v>44614.867928240739</c:v>
                </c:pt>
                <c:pt idx="3918">
                  <c:v>44614.868657407409</c:v>
                </c:pt>
                <c:pt idx="3919">
                  <c:v>44614.869375000002</c:v>
                </c:pt>
                <c:pt idx="3920">
                  <c:v>44614.870104166665</c:v>
                </c:pt>
                <c:pt idx="3921">
                  <c:v>44614.870821759258</c:v>
                </c:pt>
                <c:pt idx="3922">
                  <c:v>44614.871550925927</c:v>
                </c:pt>
                <c:pt idx="3923">
                  <c:v>44614.87228009259</c:v>
                </c:pt>
                <c:pt idx="3924">
                  <c:v>44614.872997685183</c:v>
                </c:pt>
                <c:pt idx="3925">
                  <c:v>44614.873784722222</c:v>
                </c:pt>
                <c:pt idx="3926">
                  <c:v>44614.874502314815</c:v>
                </c:pt>
                <c:pt idx="3927">
                  <c:v>44614.875231481485</c:v>
                </c:pt>
                <c:pt idx="3928">
                  <c:v>44614.875960648147</c:v>
                </c:pt>
                <c:pt idx="3929">
                  <c:v>44614.87667824074</c:v>
                </c:pt>
                <c:pt idx="3930">
                  <c:v>44614.87740740741</c:v>
                </c:pt>
                <c:pt idx="3931">
                  <c:v>44614.878136574072</c:v>
                </c:pt>
                <c:pt idx="3932">
                  <c:v>44614.878865740742</c:v>
                </c:pt>
                <c:pt idx="3933">
                  <c:v>44614.879583333335</c:v>
                </c:pt>
                <c:pt idx="3934">
                  <c:v>44614.880312499998</c:v>
                </c:pt>
                <c:pt idx="3935">
                  <c:v>44614.881041666667</c:v>
                </c:pt>
                <c:pt idx="3936">
                  <c:v>44614.88177083333</c:v>
                </c:pt>
                <c:pt idx="3937">
                  <c:v>44614.882488425923</c:v>
                </c:pt>
                <c:pt idx="3938">
                  <c:v>44614.883217592593</c:v>
                </c:pt>
                <c:pt idx="3939">
                  <c:v>44614.883946759262</c:v>
                </c:pt>
                <c:pt idx="3940">
                  <c:v>44614.884675925925</c:v>
                </c:pt>
                <c:pt idx="3941">
                  <c:v>44614.885451388887</c:v>
                </c:pt>
                <c:pt idx="3942">
                  <c:v>44614.886180555557</c:v>
                </c:pt>
                <c:pt idx="3943">
                  <c:v>44614.88689814815</c:v>
                </c:pt>
                <c:pt idx="3944">
                  <c:v>44614.887627314813</c:v>
                </c:pt>
                <c:pt idx="3945">
                  <c:v>44614.888356481482</c:v>
                </c:pt>
                <c:pt idx="3946">
                  <c:v>44614.889085648145</c:v>
                </c:pt>
                <c:pt idx="3947">
                  <c:v>44614.889803240738</c:v>
                </c:pt>
                <c:pt idx="3948">
                  <c:v>44614.890532407408</c:v>
                </c:pt>
                <c:pt idx="3949">
                  <c:v>44614.891261574077</c:v>
                </c:pt>
                <c:pt idx="3950">
                  <c:v>44614.891979166663</c:v>
                </c:pt>
                <c:pt idx="3951">
                  <c:v>44614.892708333333</c:v>
                </c:pt>
                <c:pt idx="3952">
                  <c:v>44614.893437500003</c:v>
                </c:pt>
                <c:pt idx="3953">
                  <c:v>44614.894166666665</c:v>
                </c:pt>
                <c:pt idx="3954">
                  <c:v>44614.894884259258</c:v>
                </c:pt>
                <c:pt idx="3955">
                  <c:v>44614.895613425928</c:v>
                </c:pt>
                <c:pt idx="3956">
                  <c:v>44614.89634259259</c:v>
                </c:pt>
                <c:pt idx="3957">
                  <c:v>44614.89707175926</c:v>
                </c:pt>
                <c:pt idx="3958">
                  <c:v>44614.897789351853</c:v>
                </c:pt>
                <c:pt idx="3959">
                  <c:v>44614.898518518516</c:v>
                </c:pt>
                <c:pt idx="3960">
                  <c:v>44614.899247685185</c:v>
                </c:pt>
                <c:pt idx="3961">
                  <c:v>44614.899976851855</c:v>
                </c:pt>
                <c:pt idx="3962">
                  <c:v>44614.900694444441</c:v>
                </c:pt>
                <c:pt idx="3963">
                  <c:v>44614.901423611111</c:v>
                </c:pt>
                <c:pt idx="3964">
                  <c:v>44614.90215277778</c:v>
                </c:pt>
                <c:pt idx="3965">
                  <c:v>44614.902870370373</c:v>
                </c:pt>
                <c:pt idx="3966">
                  <c:v>44614.903599537036</c:v>
                </c:pt>
                <c:pt idx="3967">
                  <c:v>44614.904328703706</c:v>
                </c:pt>
                <c:pt idx="3968">
                  <c:v>44614.905046296299</c:v>
                </c:pt>
                <c:pt idx="3969">
                  <c:v>44614.905775462961</c:v>
                </c:pt>
                <c:pt idx="3970">
                  <c:v>44614.906504629631</c:v>
                </c:pt>
                <c:pt idx="3971">
                  <c:v>44614.907222222224</c:v>
                </c:pt>
                <c:pt idx="3972">
                  <c:v>44614.907997685186</c:v>
                </c:pt>
                <c:pt idx="3973">
                  <c:v>44614.908726851849</c:v>
                </c:pt>
                <c:pt idx="3974">
                  <c:v>44614.909444444442</c:v>
                </c:pt>
                <c:pt idx="3975">
                  <c:v>44614.910173611112</c:v>
                </c:pt>
                <c:pt idx="3976">
                  <c:v>44614.910902777781</c:v>
                </c:pt>
                <c:pt idx="3977">
                  <c:v>44614.911620370367</c:v>
                </c:pt>
                <c:pt idx="3978">
                  <c:v>44614.912395833337</c:v>
                </c:pt>
                <c:pt idx="3979">
                  <c:v>44614.913124999999</c:v>
                </c:pt>
                <c:pt idx="3980">
                  <c:v>44614.913842592592</c:v>
                </c:pt>
                <c:pt idx="3981">
                  <c:v>44614.914571759262</c:v>
                </c:pt>
                <c:pt idx="3982">
                  <c:v>44614.915300925924</c:v>
                </c:pt>
                <c:pt idx="3983">
                  <c:v>44614.916018518517</c:v>
                </c:pt>
                <c:pt idx="3984">
                  <c:v>44614.91679398148</c:v>
                </c:pt>
                <c:pt idx="3985">
                  <c:v>44614.917523148149</c:v>
                </c:pt>
                <c:pt idx="3986">
                  <c:v>44614.918240740742</c:v>
                </c:pt>
                <c:pt idx="3987">
                  <c:v>44614.918969907405</c:v>
                </c:pt>
                <c:pt idx="3988">
                  <c:v>44614.919699074075</c:v>
                </c:pt>
                <c:pt idx="3989">
                  <c:v>44614.920416666668</c:v>
                </c:pt>
                <c:pt idx="3990">
                  <c:v>44614.92119212963</c:v>
                </c:pt>
                <c:pt idx="3991">
                  <c:v>44614.9219212963</c:v>
                </c:pt>
                <c:pt idx="3992">
                  <c:v>44614.922638888886</c:v>
                </c:pt>
                <c:pt idx="3993">
                  <c:v>44614.923368055555</c:v>
                </c:pt>
                <c:pt idx="3994">
                  <c:v>44614.924097222225</c:v>
                </c:pt>
                <c:pt idx="3995">
                  <c:v>44614.924814814818</c:v>
                </c:pt>
                <c:pt idx="3996">
                  <c:v>44614.92559027778</c:v>
                </c:pt>
                <c:pt idx="3997">
                  <c:v>44614.926307870373</c:v>
                </c:pt>
                <c:pt idx="3998">
                  <c:v>44614.927037037036</c:v>
                </c:pt>
                <c:pt idx="3999">
                  <c:v>44614.927766203706</c:v>
                </c:pt>
                <c:pt idx="4000">
                  <c:v>44614.928483796299</c:v>
                </c:pt>
                <c:pt idx="4001">
                  <c:v>44614.929212962961</c:v>
                </c:pt>
                <c:pt idx="4002">
                  <c:v>44614.929988425924</c:v>
                </c:pt>
                <c:pt idx="4003">
                  <c:v>44614.930706018517</c:v>
                </c:pt>
                <c:pt idx="4004">
                  <c:v>44614.931435185186</c:v>
                </c:pt>
                <c:pt idx="4005">
                  <c:v>44614.932164351849</c:v>
                </c:pt>
                <c:pt idx="4006">
                  <c:v>44614.932881944442</c:v>
                </c:pt>
                <c:pt idx="4007">
                  <c:v>44614.933611111112</c:v>
                </c:pt>
                <c:pt idx="4008">
                  <c:v>44614.934386574074</c:v>
                </c:pt>
                <c:pt idx="4009">
                  <c:v>44614.935104166667</c:v>
                </c:pt>
                <c:pt idx="4010">
                  <c:v>44614.935833333337</c:v>
                </c:pt>
                <c:pt idx="4011">
                  <c:v>44614.936550925922</c:v>
                </c:pt>
                <c:pt idx="4012">
                  <c:v>44614.937280092592</c:v>
                </c:pt>
                <c:pt idx="4013">
                  <c:v>44614.938009259262</c:v>
                </c:pt>
                <c:pt idx="4014">
                  <c:v>44614.938784722224</c:v>
                </c:pt>
                <c:pt idx="4015">
                  <c:v>44614.939502314817</c:v>
                </c:pt>
                <c:pt idx="4016">
                  <c:v>44614.94023148148</c:v>
                </c:pt>
                <c:pt idx="4017">
                  <c:v>44614.940960648149</c:v>
                </c:pt>
                <c:pt idx="4018">
                  <c:v>44614.941678240742</c:v>
                </c:pt>
                <c:pt idx="4019">
                  <c:v>44614.942407407405</c:v>
                </c:pt>
                <c:pt idx="4020">
                  <c:v>44614.943182870367</c:v>
                </c:pt>
                <c:pt idx="4021">
                  <c:v>44614.94390046296</c:v>
                </c:pt>
                <c:pt idx="4022">
                  <c:v>44614.94462962963</c:v>
                </c:pt>
                <c:pt idx="4023">
                  <c:v>44614.9453587963</c:v>
                </c:pt>
                <c:pt idx="4024">
                  <c:v>44614.946076388886</c:v>
                </c:pt>
                <c:pt idx="4025">
                  <c:v>44614.946805555555</c:v>
                </c:pt>
                <c:pt idx="4026">
                  <c:v>44614.947569444441</c:v>
                </c:pt>
                <c:pt idx="4027">
                  <c:v>44614.948298611111</c:v>
                </c:pt>
                <c:pt idx="4028">
                  <c:v>44614.94902777778</c:v>
                </c:pt>
                <c:pt idx="4029">
                  <c:v>44614.949745370373</c:v>
                </c:pt>
                <c:pt idx="4030">
                  <c:v>44614.950474537036</c:v>
                </c:pt>
                <c:pt idx="4031">
                  <c:v>44614.951203703706</c:v>
                </c:pt>
                <c:pt idx="4032">
                  <c:v>44614.951967592591</c:v>
                </c:pt>
                <c:pt idx="4033">
                  <c:v>44614.952696759261</c:v>
                </c:pt>
                <c:pt idx="4034">
                  <c:v>44614.953425925924</c:v>
                </c:pt>
                <c:pt idx="4035">
                  <c:v>44614.954143518517</c:v>
                </c:pt>
                <c:pt idx="4036">
                  <c:v>44614.954872685186</c:v>
                </c:pt>
                <c:pt idx="4037">
                  <c:v>44614.955601851849</c:v>
                </c:pt>
                <c:pt idx="4038">
                  <c:v>44614.956365740742</c:v>
                </c:pt>
                <c:pt idx="4039">
                  <c:v>44614.957094907404</c:v>
                </c:pt>
                <c:pt idx="4040">
                  <c:v>44614.957824074074</c:v>
                </c:pt>
                <c:pt idx="4041">
                  <c:v>44614.958541666667</c:v>
                </c:pt>
                <c:pt idx="4042">
                  <c:v>44614.959270833337</c:v>
                </c:pt>
                <c:pt idx="4043">
                  <c:v>44614.96</c:v>
                </c:pt>
                <c:pt idx="4044">
                  <c:v>44614.960775462961</c:v>
                </c:pt>
                <c:pt idx="4045">
                  <c:v>44614.961493055554</c:v>
                </c:pt>
                <c:pt idx="4046">
                  <c:v>44614.962222222224</c:v>
                </c:pt>
                <c:pt idx="4047">
                  <c:v>44614.962939814817</c:v>
                </c:pt>
                <c:pt idx="4048">
                  <c:v>44614.96366898148</c:v>
                </c:pt>
                <c:pt idx="4049">
                  <c:v>44614.964398148149</c:v>
                </c:pt>
                <c:pt idx="4050">
                  <c:v>44614.965162037035</c:v>
                </c:pt>
                <c:pt idx="4051">
                  <c:v>44614.965891203705</c:v>
                </c:pt>
                <c:pt idx="4052">
                  <c:v>44614.966608796298</c:v>
                </c:pt>
                <c:pt idx="4053">
                  <c:v>44614.96733796296</c:v>
                </c:pt>
                <c:pt idx="4054">
                  <c:v>44614.96806712963</c:v>
                </c:pt>
                <c:pt idx="4055">
                  <c:v>44614.968784722223</c:v>
                </c:pt>
                <c:pt idx="4056">
                  <c:v>44614.969560185185</c:v>
                </c:pt>
                <c:pt idx="4057">
                  <c:v>44614.970277777778</c:v>
                </c:pt>
                <c:pt idx="4058">
                  <c:v>44614.971006944441</c:v>
                </c:pt>
                <c:pt idx="4059">
                  <c:v>44614.971724537034</c:v>
                </c:pt>
                <c:pt idx="4060">
                  <c:v>44614.972453703704</c:v>
                </c:pt>
                <c:pt idx="4061">
                  <c:v>44614.973182870373</c:v>
                </c:pt>
                <c:pt idx="4062">
                  <c:v>44614.973946759259</c:v>
                </c:pt>
                <c:pt idx="4063">
                  <c:v>44614.974675925929</c:v>
                </c:pt>
                <c:pt idx="4064">
                  <c:v>44614.975393518522</c:v>
                </c:pt>
                <c:pt idx="4065">
                  <c:v>44614.976122685184</c:v>
                </c:pt>
                <c:pt idx="4066">
                  <c:v>44614.976840277777</c:v>
                </c:pt>
                <c:pt idx="4067">
                  <c:v>44614.977569444447</c:v>
                </c:pt>
                <c:pt idx="4068">
                  <c:v>44614.978333333333</c:v>
                </c:pt>
                <c:pt idx="4069">
                  <c:v>44614.979062500002</c:v>
                </c:pt>
                <c:pt idx="4070">
                  <c:v>44614.979791666665</c:v>
                </c:pt>
                <c:pt idx="4071">
                  <c:v>44614.980509259258</c:v>
                </c:pt>
                <c:pt idx="4072">
                  <c:v>44614.981238425928</c:v>
                </c:pt>
                <c:pt idx="4073">
                  <c:v>44614.98196759259</c:v>
                </c:pt>
                <c:pt idx="4074">
                  <c:v>44614.982743055552</c:v>
                </c:pt>
                <c:pt idx="4075">
                  <c:v>44614.983460648145</c:v>
                </c:pt>
                <c:pt idx="4076">
                  <c:v>44614.984189814815</c:v>
                </c:pt>
                <c:pt idx="4077">
                  <c:v>44614.984918981485</c:v>
                </c:pt>
                <c:pt idx="4078">
                  <c:v>44614.985636574071</c:v>
                </c:pt>
                <c:pt idx="4079">
                  <c:v>44614.98636574074</c:v>
                </c:pt>
                <c:pt idx="4080">
                  <c:v>44614.987141203703</c:v>
                </c:pt>
                <c:pt idx="4081">
                  <c:v>44614.987870370373</c:v>
                </c:pt>
                <c:pt idx="4082">
                  <c:v>44614.988587962966</c:v>
                </c:pt>
                <c:pt idx="4083">
                  <c:v>44614.989317129628</c:v>
                </c:pt>
                <c:pt idx="4084">
                  <c:v>44614.990046296298</c:v>
                </c:pt>
                <c:pt idx="4085">
                  <c:v>44614.990763888891</c:v>
                </c:pt>
                <c:pt idx="4086">
                  <c:v>44614.991493055553</c:v>
                </c:pt>
                <c:pt idx="4087">
                  <c:v>44614.992222222223</c:v>
                </c:pt>
                <c:pt idx="4088">
                  <c:v>44614.992951388886</c:v>
                </c:pt>
                <c:pt idx="4089">
                  <c:v>44614.993668981479</c:v>
                </c:pt>
                <c:pt idx="4090">
                  <c:v>44614.994398148148</c:v>
                </c:pt>
                <c:pt idx="4091">
                  <c:v>44614.995127314818</c:v>
                </c:pt>
                <c:pt idx="4092">
                  <c:v>44614.995844907404</c:v>
                </c:pt>
                <c:pt idx="4093">
                  <c:v>44614.996574074074</c:v>
                </c:pt>
                <c:pt idx="4094">
                  <c:v>44614.997303240743</c:v>
                </c:pt>
                <c:pt idx="4095">
                  <c:v>44614.998020833336</c:v>
                </c:pt>
                <c:pt idx="4096">
                  <c:v>44614.998749999999</c:v>
                </c:pt>
                <c:pt idx="4097">
                  <c:v>44614.999479166669</c:v>
                </c:pt>
                <c:pt idx="4098">
                  <c:v>44615.000196759262</c:v>
                </c:pt>
                <c:pt idx="4099">
                  <c:v>44615.000925925924</c:v>
                </c:pt>
                <c:pt idx="4100">
                  <c:v>44615.001655092594</c:v>
                </c:pt>
                <c:pt idx="4101">
                  <c:v>44615.002384259256</c:v>
                </c:pt>
                <c:pt idx="4102">
                  <c:v>44615.003101851849</c:v>
                </c:pt>
                <c:pt idx="4103">
                  <c:v>44615.003831018519</c:v>
                </c:pt>
                <c:pt idx="4104">
                  <c:v>44615.004560185182</c:v>
                </c:pt>
                <c:pt idx="4105">
                  <c:v>44615.005277777775</c:v>
                </c:pt>
                <c:pt idx="4106">
                  <c:v>44615.006006944444</c:v>
                </c:pt>
                <c:pt idx="4107">
                  <c:v>44615.006736111114</c:v>
                </c:pt>
                <c:pt idx="4108">
                  <c:v>44615.007465277777</c:v>
                </c:pt>
                <c:pt idx="4109">
                  <c:v>44615.00818287037</c:v>
                </c:pt>
                <c:pt idx="4110">
                  <c:v>44615.008912037039</c:v>
                </c:pt>
                <c:pt idx="4111">
                  <c:v>44615.009641203702</c:v>
                </c:pt>
                <c:pt idx="4112">
                  <c:v>44615.010358796295</c:v>
                </c:pt>
                <c:pt idx="4113">
                  <c:v>44615.011087962965</c:v>
                </c:pt>
                <c:pt idx="4114">
                  <c:v>44615.011817129627</c:v>
                </c:pt>
                <c:pt idx="4115">
                  <c:v>44615.012546296297</c:v>
                </c:pt>
                <c:pt idx="4116">
                  <c:v>44615.01326388889</c:v>
                </c:pt>
                <c:pt idx="4117">
                  <c:v>44615.013993055552</c:v>
                </c:pt>
                <c:pt idx="4118">
                  <c:v>44615.014710648145</c:v>
                </c:pt>
                <c:pt idx="4119">
                  <c:v>44615.015439814815</c:v>
                </c:pt>
                <c:pt idx="4120">
                  <c:v>44615.016168981485</c:v>
                </c:pt>
                <c:pt idx="4121">
                  <c:v>44615.016944444447</c:v>
                </c:pt>
                <c:pt idx="4122">
                  <c:v>44615.01766203704</c:v>
                </c:pt>
                <c:pt idx="4123">
                  <c:v>44615.018391203703</c:v>
                </c:pt>
                <c:pt idx="4124">
                  <c:v>44615.019108796296</c:v>
                </c:pt>
                <c:pt idx="4125">
                  <c:v>44615.019837962966</c:v>
                </c:pt>
                <c:pt idx="4126">
                  <c:v>44615.020567129628</c:v>
                </c:pt>
                <c:pt idx="4127">
                  <c:v>44615.02134259259</c:v>
                </c:pt>
                <c:pt idx="4128">
                  <c:v>44615.022060185183</c:v>
                </c:pt>
                <c:pt idx="4129">
                  <c:v>44615.022789351853</c:v>
                </c:pt>
                <c:pt idx="4130">
                  <c:v>44615.023518518516</c:v>
                </c:pt>
                <c:pt idx="4131">
                  <c:v>44615.024236111109</c:v>
                </c:pt>
                <c:pt idx="4132">
                  <c:v>44615.024965277778</c:v>
                </c:pt>
                <c:pt idx="4133">
                  <c:v>44615.025740740741</c:v>
                </c:pt>
                <c:pt idx="4134">
                  <c:v>44615.026469907411</c:v>
                </c:pt>
                <c:pt idx="4135">
                  <c:v>44615.027187500003</c:v>
                </c:pt>
                <c:pt idx="4136">
                  <c:v>44615.027916666666</c:v>
                </c:pt>
                <c:pt idx="4137">
                  <c:v>44615.028645833336</c:v>
                </c:pt>
                <c:pt idx="4138">
                  <c:v>44615.029363425929</c:v>
                </c:pt>
                <c:pt idx="4139">
                  <c:v>44615.030138888891</c:v>
                </c:pt>
                <c:pt idx="4140">
                  <c:v>44615.030868055554</c:v>
                </c:pt>
                <c:pt idx="4141">
                  <c:v>44615.031585648147</c:v>
                </c:pt>
                <c:pt idx="4142">
                  <c:v>44615.032314814816</c:v>
                </c:pt>
                <c:pt idx="4143">
                  <c:v>44615.033043981479</c:v>
                </c:pt>
                <c:pt idx="4144">
                  <c:v>44615.033761574072</c:v>
                </c:pt>
                <c:pt idx="4145">
                  <c:v>44615.034537037034</c:v>
                </c:pt>
                <c:pt idx="4146">
                  <c:v>44615.035266203704</c:v>
                </c:pt>
                <c:pt idx="4147">
                  <c:v>44615.035995370374</c:v>
                </c:pt>
                <c:pt idx="4148">
                  <c:v>44615.036712962959</c:v>
                </c:pt>
                <c:pt idx="4149">
                  <c:v>44615.037442129629</c:v>
                </c:pt>
                <c:pt idx="4150">
                  <c:v>44615.038171296299</c:v>
                </c:pt>
                <c:pt idx="4151">
                  <c:v>44615.038946759261</c:v>
                </c:pt>
                <c:pt idx="4152">
                  <c:v>44615.039664351854</c:v>
                </c:pt>
                <c:pt idx="4153">
                  <c:v>44615.040393518517</c:v>
                </c:pt>
                <c:pt idx="4154">
                  <c:v>44615.041122685187</c:v>
                </c:pt>
                <c:pt idx="4155">
                  <c:v>44615.04184027778</c:v>
                </c:pt>
                <c:pt idx="4156">
                  <c:v>44615.042569444442</c:v>
                </c:pt>
                <c:pt idx="4157">
                  <c:v>44615.043298611112</c:v>
                </c:pt>
                <c:pt idx="4158">
                  <c:v>44615.044016203705</c:v>
                </c:pt>
                <c:pt idx="4159">
                  <c:v>44615.044745370367</c:v>
                </c:pt>
                <c:pt idx="4160">
                  <c:v>44615.045474537037</c:v>
                </c:pt>
                <c:pt idx="4161">
                  <c:v>44615.04619212963</c:v>
                </c:pt>
                <c:pt idx="4162">
                  <c:v>44615.0469212963</c:v>
                </c:pt>
                <c:pt idx="4163">
                  <c:v>44615.047650462962</c:v>
                </c:pt>
                <c:pt idx="4164">
                  <c:v>44615.048368055555</c:v>
                </c:pt>
                <c:pt idx="4165">
                  <c:v>44615.049097222225</c:v>
                </c:pt>
                <c:pt idx="4166">
                  <c:v>44615.049826388888</c:v>
                </c:pt>
                <c:pt idx="4167">
                  <c:v>44615.05060185185</c:v>
                </c:pt>
                <c:pt idx="4168">
                  <c:v>44615.051319444443</c:v>
                </c:pt>
                <c:pt idx="4169">
                  <c:v>44615.052048611113</c:v>
                </c:pt>
                <c:pt idx="4170">
                  <c:v>44615.052777777775</c:v>
                </c:pt>
                <c:pt idx="4171">
                  <c:v>44615.053495370368</c:v>
                </c:pt>
                <c:pt idx="4172">
                  <c:v>44615.054224537038</c:v>
                </c:pt>
                <c:pt idx="4173">
                  <c:v>44615.055</c:v>
                </c:pt>
                <c:pt idx="4174">
                  <c:v>44615.05572916667</c:v>
                </c:pt>
                <c:pt idx="4175">
                  <c:v>44615.056446759256</c:v>
                </c:pt>
                <c:pt idx="4176">
                  <c:v>44615.057175925926</c:v>
                </c:pt>
                <c:pt idx="4177">
                  <c:v>44615.057893518519</c:v>
                </c:pt>
                <c:pt idx="4178">
                  <c:v>44615.058622685188</c:v>
                </c:pt>
                <c:pt idx="4179">
                  <c:v>44615.059398148151</c:v>
                </c:pt>
                <c:pt idx="4180">
                  <c:v>44615.060127314813</c:v>
                </c:pt>
                <c:pt idx="4181">
                  <c:v>44615.060856481483</c:v>
                </c:pt>
                <c:pt idx="4182">
                  <c:v>44615.061574074076</c:v>
                </c:pt>
                <c:pt idx="4183">
                  <c:v>44615.062303240738</c:v>
                </c:pt>
                <c:pt idx="4184">
                  <c:v>44615.063032407408</c:v>
                </c:pt>
                <c:pt idx="4185">
                  <c:v>44615.063796296294</c:v>
                </c:pt>
                <c:pt idx="4186">
                  <c:v>44615.064525462964</c:v>
                </c:pt>
                <c:pt idx="4187">
                  <c:v>44615.065254629626</c:v>
                </c:pt>
                <c:pt idx="4188">
                  <c:v>44615.065972222219</c:v>
                </c:pt>
                <c:pt idx="4189">
                  <c:v>44615.066701388889</c:v>
                </c:pt>
                <c:pt idx="4190">
                  <c:v>44615.067430555559</c:v>
                </c:pt>
                <c:pt idx="4191">
                  <c:v>44615.068206018521</c:v>
                </c:pt>
                <c:pt idx="4192">
                  <c:v>44615.068923611114</c:v>
                </c:pt>
                <c:pt idx="4193">
                  <c:v>44615.069652777776</c:v>
                </c:pt>
                <c:pt idx="4194">
                  <c:v>44615.070370370369</c:v>
                </c:pt>
                <c:pt idx="4195">
                  <c:v>44615.071099537039</c:v>
                </c:pt>
                <c:pt idx="4196">
                  <c:v>44615.071828703702</c:v>
                </c:pt>
                <c:pt idx="4197">
                  <c:v>44615.072604166664</c:v>
                </c:pt>
                <c:pt idx="4198">
                  <c:v>44615.073321759257</c:v>
                </c:pt>
                <c:pt idx="4199">
                  <c:v>44615.074050925927</c:v>
                </c:pt>
                <c:pt idx="4200">
                  <c:v>44615.074780092589</c:v>
                </c:pt>
                <c:pt idx="4201">
                  <c:v>44615.075497685182</c:v>
                </c:pt>
                <c:pt idx="4202">
                  <c:v>44615.076226851852</c:v>
                </c:pt>
                <c:pt idx="4203">
                  <c:v>44615.077002314814</c:v>
                </c:pt>
                <c:pt idx="4204">
                  <c:v>44615.077731481484</c:v>
                </c:pt>
                <c:pt idx="4205">
                  <c:v>44615.078449074077</c:v>
                </c:pt>
                <c:pt idx="4206">
                  <c:v>44615.07917824074</c:v>
                </c:pt>
                <c:pt idx="4207">
                  <c:v>44615.079907407409</c:v>
                </c:pt>
                <c:pt idx="4208">
                  <c:v>44615.080625000002</c:v>
                </c:pt>
                <c:pt idx="4209">
                  <c:v>44615.081354166665</c:v>
                </c:pt>
                <c:pt idx="4210">
                  <c:v>44615.082083333335</c:v>
                </c:pt>
                <c:pt idx="4211">
                  <c:v>44615.082800925928</c:v>
                </c:pt>
                <c:pt idx="4212">
                  <c:v>44615.08353009259</c:v>
                </c:pt>
                <c:pt idx="4213">
                  <c:v>44615.08425925926</c:v>
                </c:pt>
                <c:pt idx="4214">
                  <c:v>44615.085034722222</c:v>
                </c:pt>
                <c:pt idx="4215">
                  <c:v>44615.085763888892</c:v>
                </c:pt>
                <c:pt idx="4216">
                  <c:v>44615.086481481485</c:v>
                </c:pt>
                <c:pt idx="4217">
                  <c:v>44615.087210648147</c:v>
                </c:pt>
                <c:pt idx="4218">
                  <c:v>44615.08792824074</c:v>
                </c:pt>
                <c:pt idx="4219">
                  <c:v>44615.08865740741</c:v>
                </c:pt>
                <c:pt idx="4220">
                  <c:v>44615.089432870373</c:v>
                </c:pt>
                <c:pt idx="4221">
                  <c:v>44615.090162037035</c:v>
                </c:pt>
                <c:pt idx="4222">
                  <c:v>44615.090879629628</c:v>
                </c:pt>
                <c:pt idx="4223">
                  <c:v>44615.091608796298</c:v>
                </c:pt>
                <c:pt idx="4224">
                  <c:v>44615.09233796296</c:v>
                </c:pt>
                <c:pt idx="4225">
                  <c:v>44615.093055555553</c:v>
                </c:pt>
                <c:pt idx="4226">
                  <c:v>44615.093831018516</c:v>
                </c:pt>
                <c:pt idx="4227">
                  <c:v>44615.094560185185</c:v>
                </c:pt>
                <c:pt idx="4228">
                  <c:v>44615.095289351855</c:v>
                </c:pt>
                <c:pt idx="4229">
                  <c:v>44615.096006944441</c:v>
                </c:pt>
                <c:pt idx="4230">
                  <c:v>44615.096736111111</c:v>
                </c:pt>
                <c:pt idx="4231">
                  <c:v>44615.09746527778</c:v>
                </c:pt>
                <c:pt idx="4232">
                  <c:v>44615.098182870373</c:v>
                </c:pt>
                <c:pt idx="4233">
                  <c:v>44615.098912037036</c:v>
                </c:pt>
                <c:pt idx="4234">
                  <c:v>44615.099629629629</c:v>
                </c:pt>
                <c:pt idx="4235">
                  <c:v>44615.100358796299</c:v>
                </c:pt>
                <c:pt idx="4236">
                  <c:v>44615.101087962961</c:v>
                </c:pt>
                <c:pt idx="4237">
                  <c:v>44615.101863425924</c:v>
                </c:pt>
                <c:pt idx="4238">
                  <c:v>44615.102592592593</c:v>
                </c:pt>
                <c:pt idx="4239">
                  <c:v>44615.103310185186</c:v>
                </c:pt>
                <c:pt idx="4240">
                  <c:v>44615.104039351849</c:v>
                </c:pt>
                <c:pt idx="4241">
                  <c:v>44615.104768518519</c:v>
                </c:pt>
                <c:pt idx="4242">
                  <c:v>44615.105486111112</c:v>
                </c:pt>
                <c:pt idx="4243">
                  <c:v>44615.106261574074</c:v>
                </c:pt>
                <c:pt idx="4244">
                  <c:v>44615.106990740744</c:v>
                </c:pt>
                <c:pt idx="4245">
                  <c:v>44615.107719907406</c:v>
                </c:pt>
                <c:pt idx="4246">
                  <c:v>44615.108437499999</c:v>
                </c:pt>
                <c:pt idx="4247">
                  <c:v>44615.109166666669</c:v>
                </c:pt>
                <c:pt idx="4248">
                  <c:v>44615.109895833331</c:v>
                </c:pt>
                <c:pt idx="4249">
                  <c:v>44615.110659722224</c:v>
                </c:pt>
                <c:pt idx="4250">
                  <c:v>44615.111388888887</c:v>
                </c:pt>
                <c:pt idx="4251">
                  <c:v>44615.112118055556</c:v>
                </c:pt>
                <c:pt idx="4252">
                  <c:v>44615.112835648149</c:v>
                </c:pt>
                <c:pt idx="4253">
                  <c:v>44615.113564814812</c:v>
                </c:pt>
                <c:pt idx="4254">
                  <c:v>44615.114293981482</c:v>
                </c:pt>
                <c:pt idx="4255">
                  <c:v>44615.115069444444</c:v>
                </c:pt>
                <c:pt idx="4256">
                  <c:v>44615.115787037037</c:v>
                </c:pt>
                <c:pt idx="4257">
                  <c:v>44615.116516203707</c:v>
                </c:pt>
                <c:pt idx="4258">
                  <c:v>44615.117245370369</c:v>
                </c:pt>
                <c:pt idx="4259">
                  <c:v>44615.117962962962</c:v>
                </c:pt>
                <c:pt idx="4260">
                  <c:v>44615.118692129632</c:v>
                </c:pt>
                <c:pt idx="4261">
                  <c:v>44615.119421296295</c:v>
                </c:pt>
                <c:pt idx="4262">
                  <c:v>44615.120138888888</c:v>
                </c:pt>
                <c:pt idx="4263">
                  <c:v>44615.120868055557</c:v>
                </c:pt>
                <c:pt idx="4264">
                  <c:v>44615.12159722222</c:v>
                </c:pt>
                <c:pt idx="4265">
                  <c:v>44615.12232638889</c:v>
                </c:pt>
                <c:pt idx="4266">
                  <c:v>44615.123090277775</c:v>
                </c:pt>
                <c:pt idx="4267">
                  <c:v>44615.123819444445</c:v>
                </c:pt>
                <c:pt idx="4268">
                  <c:v>44615.124548611115</c:v>
                </c:pt>
                <c:pt idx="4269">
                  <c:v>44615.1252662037</c:v>
                </c:pt>
                <c:pt idx="4270">
                  <c:v>44615.12599537037</c:v>
                </c:pt>
                <c:pt idx="4271">
                  <c:v>44615.12672453704</c:v>
                </c:pt>
                <c:pt idx="4272">
                  <c:v>44615.127488425926</c:v>
                </c:pt>
                <c:pt idx="4273">
                  <c:v>44615.128217592595</c:v>
                </c:pt>
                <c:pt idx="4274">
                  <c:v>44615.128946759258</c:v>
                </c:pt>
                <c:pt idx="4275">
                  <c:v>44615.129664351851</c:v>
                </c:pt>
                <c:pt idx="4276">
                  <c:v>44615.130393518521</c:v>
                </c:pt>
                <c:pt idx="4277">
                  <c:v>44615.131122685183</c:v>
                </c:pt>
                <c:pt idx="4278">
                  <c:v>44615.131898148145</c:v>
                </c:pt>
                <c:pt idx="4279">
                  <c:v>44615.132615740738</c:v>
                </c:pt>
                <c:pt idx="4280">
                  <c:v>44615.133344907408</c:v>
                </c:pt>
                <c:pt idx="4281">
                  <c:v>44615.134074074071</c:v>
                </c:pt>
                <c:pt idx="4282">
                  <c:v>44615.134791666664</c:v>
                </c:pt>
                <c:pt idx="4283">
                  <c:v>44615.135520833333</c:v>
                </c:pt>
                <c:pt idx="4284">
                  <c:v>44615.136250000003</c:v>
                </c:pt>
                <c:pt idx="4285">
                  <c:v>44615.136979166666</c:v>
                </c:pt>
                <c:pt idx="4286">
                  <c:v>44615.137696759259</c:v>
                </c:pt>
                <c:pt idx="4287">
                  <c:v>44615.138425925928</c:v>
                </c:pt>
                <c:pt idx="4288">
                  <c:v>44615.139155092591</c:v>
                </c:pt>
                <c:pt idx="4289">
                  <c:v>44615.139918981484</c:v>
                </c:pt>
                <c:pt idx="4290">
                  <c:v>44615.140648148146</c:v>
                </c:pt>
                <c:pt idx="4291">
                  <c:v>44615.141377314816</c:v>
                </c:pt>
                <c:pt idx="4292">
                  <c:v>44615.142106481479</c:v>
                </c:pt>
                <c:pt idx="4293">
                  <c:v>44615.142824074072</c:v>
                </c:pt>
                <c:pt idx="4294">
                  <c:v>44615.143553240741</c:v>
                </c:pt>
                <c:pt idx="4295">
                  <c:v>44615.144328703704</c:v>
                </c:pt>
                <c:pt idx="4296">
                  <c:v>44615.145057870373</c:v>
                </c:pt>
                <c:pt idx="4297">
                  <c:v>44615.145775462966</c:v>
                </c:pt>
                <c:pt idx="4298">
                  <c:v>44615.146504629629</c:v>
                </c:pt>
                <c:pt idx="4299">
                  <c:v>44615.147222222222</c:v>
                </c:pt>
                <c:pt idx="4300">
                  <c:v>44615.147951388892</c:v>
                </c:pt>
                <c:pt idx="4301">
                  <c:v>44615.148726851854</c:v>
                </c:pt>
                <c:pt idx="4302">
                  <c:v>44615.149456018517</c:v>
                </c:pt>
                <c:pt idx="4303">
                  <c:v>44615.150173611109</c:v>
                </c:pt>
                <c:pt idx="4304">
                  <c:v>44615.150902777779</c:v>
                </c:pt>
                <c:pt idx="4305">
                  <c:v>44615.151631944442</c:v>
                </c:pt>
                <c:pt idx="4306">
                  <c:v>44615.152349537035</c:v>
                </c:pt>
                <c:pt idx="4307">
                  <c:v>44615.153078703705</c:v>
                </c:pt>
                <c:pt idx="4308">
                  <c:v>44615.153807870367</c:v>
                </c:pt>
                <c:pt idx="4309">
                  <c:v>44615.15452546296</c:v>
                </c:pt>
                <c:pt idx="4310">
                  <c:v>44615.15525462963</c:v>
                </c:pt>
                <c:pt idx="4311">
                  <c:v>44615.1559837963</c:v>
                </c:pt>
                <c:pt idx="4312">
                  <c:v>44615.156747685185</c:v>
                </c:pt>
                <c:pt idx="4313">
                  <c:v>44615.157476851855</c:v>
                </c:pt>
                <c:pt idx="4314">
                  <c:v>44615.158206018517</c:v>
                </c:pt>
                <c:pt idx="4315">
                  <c:v>44615.15892361111</c:v>
                </c:pt>
                <c:pt idx="4316">
                  <c:v>44615.15965277778</c:v>
                </c:pt>
                <c:pt idx="4317">
                  <c:v>44615.160381944443</c:v>
                </c:pt>
                <c:pt idx="4318">
                  <c:v>44615.161145833335</c:v>
                </c:pt>
                <c:pt idx="4319">
                  <c:v>44615.161874999998</c:v>
                </c:pt>
                <c:pt idx="4320">
                  <c:v>44615.162604166668</c:v>
                </c:pt>
                <c:pt idx="4321">
                  <c:v>44615.163321759261</c:v>
                </c:pt>
                <c:pt idx="4322">
                  <c:v>44615.164050925923</c:v>
                </c:pt>
                <c:pt idx="4323">
                  <c:v>44615.164780092593</c:v>
                </c:pt>
                <c:pt idx="4324">
                  <c:v>44615.165497685186</c:v>
                </c:pt>
                <c:pt idx="4325">
                  <c:v>44615.166226851848</c:v>
                </c:pt>
                <c:pt idx="4326">
                  <c:v>44615.166956018518</c:v>
                </c:pt>
                <c:pt idx="4327">
                  <c:v>44615.167673611111</c:v>
                </c:pt>
                <c:pt idx="4328">
                  <c:v>44615.168402777781</c:v>
                </c:pt>
                <c:pt idx="4329">
                  <c:v>44615.169131944444</c:v>
                </c:pt>
                <c:pt idx="4330">
                  <c:v>44615.169849537036</c:v>
                </c:pt>
                <c:pt idx="4331">
                  <c:v>44615.170578703706</c:v>
                </c:pt>
                <c:pt idx="4332">
                  <c:v>44615.171296296299</c:v>
                </c:pt>
                <c:pt idx="4333">
                  <c:v>44615.172025462962</c:v>
                </c:pt>
                <c:pt idx="4334">
                  <c:v>44615.172754629632</c:v>
                </c:pt>
                <c:pt idx="4335">
                  <c:v>44615.173483796294</c:v>
                </c:pt>
                <c:pt idx="4336">
                  <c:v>44615.174201388887</c:v>
                </c:pt>
                <c:pt idx="4337">
                  <c:v>44615.174930555557</c:v>
                </c:pt>
                <c:pt idx="4338">
                  <c:v>44615.175659722219</c:v>
                </c:pt>
                <c:pt idx="4339">
                  <c:v>44615.176423611112</c:v>
                </c:pt>
                <c:pt idx="4340">
                  <c:v>44615.177152777775</c:v>
                </c:pt>
                <c:pt idx="4341">
                  <c:v>44615.177881944444</c:v>
                </c:pt>
                <c:pt idx="4342">
                  <c:v>44615.178599537037</c:v>
                </c:pt>
                <c:pt idx="4343">
                  <c:v>44615.179328703707</c:v>
                </c:pt>
                <c:pt idx="4344">
                  <c:v>44615.18005787037</c:v>
                </c:pt>
                <c:pt idx="4345">
                  <c:v>44615.180833333332</c:v>
                </c:pt>
                <c:pt idx="4346">
                  <c:v>44615.181550925925</c:v>
                </c:pt>
                <c:pt idx="4347">
                  <c:v>44615.182280092595</c:v>
                </c:pt>
                <c:pt idx="4348">
                  <c:v>44615.183009259257</c:v>
                </c:pt>
                <c:pt idx="4349">
                  <c:v>44615.18372685185</c:v>
                </c:pt>
                <c:pt idx="4350">
                  <c:v>44615.18445601852</c:v>
                </c:pt>
                <c:pt idx="4351">
                  <c:v>44615.185231481482</c:v>
                </c:pt>
                <c:pt idx="4352">
                  <c:v>44615.185960648145</c:v>
                </c:pt>
                <c:pt idx="4353">
                  <c:v>44615.186678240738</c:v>
                </c:pt>
                <c:pt idx="4354">
                  <c:v>44615.187407407408</c:v>
                </c:pt>
                <c:pt idx="4355">
                  <c:v>44615.188136574077</c:v>
                </c:pt>
                <c:pt idx="4356">
                  <c:v>44615.188854166663</c:v>
                </c:pt>
                <c:pt idx="4357">
                  <c:v>44615.189641203702</c:v>
                </c:pt>
                <c:pt idx="4358">
                  <c:v>44615.190358796295</c:v>
                </c:pt>
                <c:pt idx="4359">
                  <c:v>44615.191087962965</c:v>
                </c:pt>
                <c:pt idx="4360">
                  <c:v>44615.191817129627</c:v>
                </c:pt>
                <c:pt idx="4361">
                  <c:v>44615.19253472222</c:v>
                </c:pt>
                <c:pt idx="4362">
                  <c:v>44615.19326388889</c:v>
                </c:pt>
                <c:pt idx="4363">
                  <c:v>44615.194039351853</c:v>
                </c:pt>
                <c:pt idx="4364">
                  <c:v>44615.194768518515</c:v>
                </c:pt>
                <c:pt idx="4365">
                  <c:v>44615.195486111108</c:v>
                </c:pt>
                <c:pt idx="4366">
                  <c:v>44615.196215277778</c:v>
                </c:pt>
                <c:pt idx="4367">
                  <c:v>44615.196944444448</c:v>
                </c:pt>
                <c:pt idx="4368">
                  <c:v>44615.197662037041</c:v>
                </c:pt>
                <c:pt idx="4369">
                  <c:v>44615.198437500003</c:v>
                </c:pt>
                <c:pt idx="4370">
                  <c:v>44615.199166666665</c:v>
                </c:pt>
                <c:pt idx="4371">
                  <c:v>44615.199895833335</c:v>
                </c:pt>
                <c:pt idx="4372">
                  <c:v>44615.200613425928</c:v>
                </c:pt>
                <c:pt idx="4373">
                  <c:v>44615.201342592591</c:v>
                </c:pt>
                <c:pt idx="4374">
                  <c:v>44615.20207175926</c:v>
                </c:pt>
                <c:pt idx="4375">
                  <c:v>44615.202847222223</c:v>
                </c:pt>
                <c:pt idx="4376">
                  <c:v>44615.203564814816</c:v>
                </c:pt>
                <c:pt idx="4377">
                  <c:v>44615.204293981478</c:v>
                </c:pt>
                <c:pt idx="4378">
                  <c:v>44615.205023148148</c:v>
                </c:pt>
                <c:pt idx="4379">
                  <c:v>44615.205740740741</c:v>
                </c:pt>
                <c:pt idx="4380">
                  <c:v>44615.206469907411</c:v>
                </c:pt>
                <c:pt idx="4381">
                  <c:v>44615.207245370373</c:v>
                </c:pt>
                <c:pt idx="4382">
                  <c:v>44615.207974537036</c:v>
                </c:pt>
                <c:pt idx="4383">
                  <c:v>44615.208692129629</c:v>
                </c:pt>
                <c:pt idx="4384">
                  <c:v>44615.209421296298</c:v>
                </c:pt>
                <c:pt idx="4385">
                  <c:v>44615.210150462961</c:v>
                </c:pt>
                <c:pt idx="4386">
                  <c:v>44615.210868055554</c:v>
                </c:pt>
                <c:pt idx="4387">
                  <c:v>44615.211643518516</c:v>
                </c:pt>
                <c:pt idx="4388">
                  <c:v>44615.212372685186</c:v>
                </c:pt>
                <c:pt idx="4389">
                  <c:v>44615.213101851848</c:v>
                </c:pt>
                <c:pt idx="4390">
                  <c:v>44615.213819444441</c:v>
                </c:pt>
                <c:pt idx="4391">
                  <c:v>44615.214548611111</c:v>
                </c:pt>
                <c:pt idx="4392">
                  <c:v>44615.215277777781</c:v>
                </c:pt>
                <c:pt idx="4393">
                  <c:v>44615.216053240743</c:v>
                </c:pt>
                <c:pt idx="4394">
                  <c:v>44615.216770833336</c:v>
                </c:pt>
                <c:pt idx="4395">
                  <c:v>44615.217499999999</c:v>
                </c:pt>
                <c:pt idx="4396">
                  <c:v>44615.218229166669</c:v>
                </c:pt>
                <c:pt idx="4397">
                  <c:v>44615.218946759262</c:v>
                </c:pt>
                <c:pt idx="4398">
                  <c:v>44615.219675925924</c:v>
                </c:pt>
                <c:pt idx="4399">
                  <c:v>44615.220451388886</c:v>
                </c:pt>
                <c:pt idx="4400">
                  <c:v>44615.221180555556</c:v>
                </c:pt>
                <c:pt idx="4401">
                  <c:v>44615.221898148149</c:v>
                </c:pt>
                <c:pt idx="4402">
                  <c:v>44615.222627314812</c:v>
                </c:pt>
                <c:pt idx="4403">
                  <c:v>44615.223356481481</c:v>
                </c:pt>
                <c:pt idx="4404">
                  <c:v>44615.224074074074</c:v>
                </c:pt>
                <c:pt idx="4405">
                  <c:v>44615.224849537037</c:v>
                </c:pt>
                <c:pt idx="4406">
                  <c:v>44615.225578703707</c:v>
                </c:pt>
                <c:pt idx="4407">
                  <c:v>44615.2262962963</c:v>
                </c:pt>
                <c:pt idx="4408">
                  <c:v>44615.227025462962</c:v>
                </c:pt>
                <c:pt idx="4409">
                  <c:v>44615.227754629632</c:v>
                </c:pt>
                <c:pt idx="4410">
                  <c:v>44615.228472222225</c:v>
                </c:pt>
                <c:pt idx="4411">
                  <c:v>44615.229201388887</c:v>
                </c:pt>
                <c:pt idx="4412">
                  <c:v>44615.229930555557</c:v>
                </c:pt>
                <c:pt idx="4413">
                  <c:v>44615.23064814815</c:v>
                </c:pt>
                <c:pt idx="4414">
                  <c:v>44615.231377314813</c:v>
                </c:pt>
                <c:pt idx="4415">
                  <c:v>44615.232106481482</c:v>
                </c:pt>
                <c:pt idx="4416">
                  <c:v>44615.232881944445</c:v>
                </c:pt>
                <c:pt idx="4417">
                  <c:v>44615.233599537038</c:v>
                </c:pt>
                <c:pt idx="4418">
                  <c:v>44615.2343287037</c:v>
                </c:pt>
                <c:pt idx="4419">
                  <c:v>44615.235046296293</c:v>
                </c:pt>
                <c:pt idx="4420">
                  <c:v>44615.235775462963</c:v>
                </c:pt>
                <c:pt idx="4421">
                  <c:v>44615.236504629633</c:v>
                </c:pt>
                <c:pt idx="4422">
                  <c:v>44615.237280092595</c:v>
                </c:pt>
                <c:pt idx="4423">
                  <c:v>44615.237997685188</c:v>
                </c:pt>
                <c:pt idx="4424">
                  <c:v>44615.238726851851</c:v>
                </c:pt>
                <c:pt idx="4425">
                  <c:v>44615.23945601852</c:v>
                </c:pt>
                <c:pt idx="4426">
                  <c:v>44615.240173611113</c:v>
                </c:pt>
                <c:pt idx="4427">
                  <c:v>44615.240902777776</c:v>
                </c:pt>
                <c:pt idx="4428">
                  <c:v>44615.241678240738</c:v>
                </c:pt>
                <c:pt idx="4429">
                  <c:v>44615.242407407408</c:v>
                </c:pt>
                <c:pt idx="4430">
                  <c:v>44615.243125000001</c:v>
                </c:pt>
                <c:pt idx="4431">
                  <c:v>44615.243854166663</c:v>
                </c:pt>
                <c:pt idx="4432">
                  <c:v>44615.244583333333</c:v>
                </c:pt>
                <c:pt idx="4433">
                  <c:v>44615.245300925926</c:v>
                </c:pt>
                <c:pt idx="4434">
                  <c:v>44615.246076388888</c:v>
                </c:pt>
                <c:pt idx="4435">
                  <c:v>44615.246805555558</c:v>
                </c:pt>
                <c:pt idx="4436">
                  <c:v>44615.247523148151</c:v>
                </c:pt>
                <c:pt idx="4437">
                  <c:v>44615.248252314814</c:v>
                </c:pt>
                <c:pt idx="4438">
                  <c:v>44615.248981481483</c:v>
                </c:pt>
                <c:pt idx="4439">
                  <c:v>44615.249699074076</c:v>
                </c:pt>
                <c:pt idx="4440">
                  <c:v>44615.250428240739</c:v>
                </c:pt>
                <c:pt idx="4441">
                  <c:v>44615.251157407409</c:v>
                </c:pt>
                <c:pt idx="4442">
                  <c:v>44615.251875000002</c:v>
                </c:pt>
                <c:pt idx="4443">
                  <c:v>44615.252604166664</c:v>
                </c:pt>
                <c:pt idx="4444">
                  <c:v>44615.253333333334</c:v>
                </c:pt>
                <c:pt idx="4445">
                  <c:v>44615.254050925927</c:v>
                </c:pt>
                <c:pt idx="4446">
                  <c:v>44615.254780092589</c:v>
                </c:pt>
                <c:pt idx="4447">
                  <c:v>44615.255509259259</c:v>
                </c:pt>
                <c:pt idx="4448">
                  <c:v>44615.256226851852</c:v>
                </c:pt>
                <c:pt idx="4449">
                  <c:v>44615.256956018522</c:v>
                </c:pt>
                <c:pt idx="4450">
                  <c:v>44615.257685185185</c:v>
                </c:pt>
                <c:pt idx="4451">
                  <c:v>44615.258402777778</c:v>
                </c:pt>
                <c:pt idx="4452">
                  <c:v>44615.259131944447</c:v>
                </c:pt>
                <c:pt idx="4453">
                  <c:v>44615.25986111111</c:v>
                </c:pt>
                <c:pt idx="4454">
                  <c:v>44615.260578703703</c:v>
                </c:pt>
                <c:pt idx="4455">
                  <c:v>44615.261354166665</c:v>
                </c:pt>
                <c:pt idx="4456">
                  <c:v>44615.262083333335</c:v>
                </c:pt>
                <c:pt idx="4457">
                  <c:v>44615.262812499997</c:v>
                </c:pt>
                <c:pt idx="4458">
                  <c:v>44615.26353009259</c:v>
                </c:pt>
                <c:pt idx="4459">
                  <c:v>44615.26425925926</c:v>
                </c:pt>
                <c:pt idx="4460">
                  <c:v>44615.264988425923</c:v>
                </c:pt>
                <c:pt idx="4461">
                  <c:v>44615.265763888892</c:v>
                </c:pt>
                <c:pt idx="4462">
                  <c:v>44615.266481481478</c:v>
                </c:pt>
                <c:pt idx="4463">
                  <c:v>44615.267210648148</c:v>
                </c:pt>
                <c:pt idx="4464">
                  <c:v>44615.267939814818</c:v>
                </c:pt>
                <c:pt idx="4465">
                  <c:v>44615.268657407411</c:v>
                </c:pt>
                <c:pt idx="4466">
                  <c:v>44615.269386574073</c:v>
                </c:pt>
                <c:pt idx="4467">
                  <c:v>44615.270162037035</c:v>
                </c:pt>
                <c:pt idx="4468">
                  <c:v>44615.270891203705</c:v>
                </c:pt>
                <c:pt idx="4469">
                  <c:v>44615.271608796298</c:v>
                </c:pt>
                <c:pt idx="4470">
                  <c:v>44615.272337962961</c:v>
                </c:pt>
                <c:pt idx="4471">
                  <c:v>44615.27306712963</c:v>
                </c:pt>
                <c:pt idx="4472">
                  <c:v>44615.273784722223</c:v>
                </c:pt>
                <c:pt idx="4473">
                  <c:v>44615.274560185186</c:v>
                </c:pt>
                <c:pt idx="4474">
                  <c:v>44615.275289351855</c:v>
                </c:pt>
                <c:pt idx="4475">
                  <c:v>44615.276018518518</c:v>
                </c:pt>
                <c:pt idx="4476">
                  <c:v>44615.276736111111</c:v>
                </c:pt>
                <c:pt idx="4477">
                  <c:v>44615.277465277781</c:v>
                </c:pt>
                <c:pt idx="4478">
                  <c:v>44615.278194444443</c:v>
                </c:pt>
                <c:pt idx="4479">
                  <c:v>44615.278969907406</c:v>
                </c:pt>
                <c:pt idx="4480">
                  <c:v>44615.279687499999</c:v>
                </c:pt>
                <c:pt idx="4481">
                  <c:v>44615.280416666668</c:v>
                </c:pt>
                <c:pt idx="4482">
                  <c:v>44615.281145833331</c:v>
                </c:pt>
                <c:pt idx="4483">
                  <c:v>44615.281863425924</c:v>
                </c:pt>
                <c:pt idx="4484">
                  <c:v>44615.282592592594</c:v>
                </c:pt>
                <c:pt idx="4485">
                  <c:v>44615.283368055556</c:v>
                </c:pt>
                <c:pt idx="4486">
                  <c:v>44615.284097222226</c:v>
                </c:pt>
                <c:pt idx="4487">
                  <c:v>44615.284814814811</c:v>
                </c:pt>
                <c:pt idx="4488">
                  <c:v>44615.285543981481</c:v>
                </c:pt>
                <c:pt idx="4489">
                  <c:v>44615.286261574074</c:v>
                </c:pt>
                <c:pt idx="4490">
                  <c:v>44615.286990740744</c:v>
                </c:pt>
                <c:pt idx="4491">
                  <c:v>44615.287766203706</c:v>
                </c:pt>
                <c:pt idx="4492">
                  <c:v>44615.288495370369</c:v>
                </c:pt>
                <c:pt idx="4493">
                  <c:v>44615.289212962962</c:v>
                </c:pt>
                <c:pt idx="4494">
                  <c:v>44615.289942129632</c:v>
                </c:pt>
                <c:pt idx="4495">
                  <c:v>44615.290671296294</c:v>
                </c:pt>
                <c:pt idx="4496">
                  <c:v>44615.291388888887</c:v>
                </c:pt>
                <c:pt idx="4497">
                  <c:v>44615.292164351849</c:v>
                </c:pt>
                <c:pt idx="4498">
                  <c:v>44615.292893518519</c:v>
                </c:pt>
                <c:pt idx="4499">
                  <c:v>44615.293622685182</c:v>
                </c:pt>
                <c:pt idx="4500">
                  <c:v>44615.294340277775</c:v>
                </c:pt>
                <c:pt idx="4501">
                  <c:v>44615.295069444444</c:v>
                </c:pt>
                <c:pt idx="4502">
                  <c:v>44615.295798611114</c:v>
                </c:pt>
                <c:pt idx="4503">
                  <c:v>44615.296574074076</c:v>
                </c:pt>
                <c:pt idx="4504">
                  <c:v>44615.297291666669</c:v>
                </c:pt>
                <c:pt idx="4505">
                  <c:v>44615.298020833332</c:v>
                </c:pt>
                <c:pt idx="4506">
                  <c:v>44615.298750000002</c:v>
                </c:pt>
                <c:pt idx="4507">
                  <c:v>44615.299467592595</c:v>
                </c:pt>
                <c:pt idx="4508">
                  <c:v>44615.300196759257</c:v>
                </c:pt>
                <c:pt idx="4509">
                  <c:v>44615.30097222222</c:v>
                </c:pt>
                <c:pt idx="4510">
                  <c:v>44615.301701388889</c:v>
                </c:pt>
                <c:pt idx="4511">
                  <c:v>44615.302418981482</c:v>
                </c:pt>
                <c:pt idx="4512">
                  <c:v>44615.303148148145</c:v>
                </c:pt>
                <c:pt idx="4513">
                  <c:v>44615.303865740738</c:v>
                </c:pt>
                <c:pt idx="4514">
                  <c:v>44615.304594907408</c:v>
                </c:pt>
                <c:pt idx="4515">
                  <c:v>44615.30537037037</c:v>
                </c:pt>
                <c:pt idx="4516">
                  <c:v>44615.30609953704</c:v>
                </c:pt>
                <c:pt idx="4517">
                  <c:v>44615.306828703702</c:v>
                </c:pt>
                <c:pt idx="4518">
                  <c:v>44615.307546296295</c:v>
                </c:pt>
                <c:pt idx="4519">
                  <c:v>44615.308275462965</c:v>
                </c:pt>
                <c:pt idx="4520">
                  <c:v>44615.309004629627</c:v>
                </c:pt>
                <c:pt idx="4521">
                  <c:v>44615.30972222222</c:v>
                </c:pt>
                <c:pt idx="4522">
                  <c:v>44615.31045138889</c:v>
                </c:pt>
                <c:pt idx="4523">
                  <c:v>44615.311180555553</c:v>
                </c:pt>
                <c:pt idx="4524">
                  <c:v>44615.311898148146</c:v>
                </c:pt>
                <c:pt idx="4525">
                  <c:v>44615.312627314815</c:v>
                </c:pt>
                <c:pt idx="4526">
                  <c:v>44615.313402777778</c:v>
                </c:pt>
                <c:pt idx="4527">
                  <c:v>44615.314131944448</c:v>
                </c:pt>
                <c:pt idx="4528">
                  <c:v>44615.314849537041</c:v>
                </c:pt>
                <c:pt idx="4529">
                  <c:v>44615.315578703703</c:v>
                </c:pt>
                <c:pt idx="4530">
                  <c:v>44615.316296296296</c:v>
                </c:pt>
                <c:pt idx="4531">
                  <c:v>44615.317025462966</c:v>
                </c:pt>
                <c:pt idx="4532">
                  <c:v>44615.317800925928</c:v>
                </c:pt>
                <c:pt idx="4533">
                  <c:v>44615.318530092591</c:v>
                </c:pt>
                <c:pt idx="4534">
                  <c:v>44615.319247685184</c:v>
                </c:pt>
                <c:pt idx="4535">
                  <c:v>44615.319976851853</c:v>
                </c:pt>
                <c:pt idx="4536">
                  <c:v>44615.320706018516</c:v>
                </c:pt>
                <c:pt idx="4537">
                  <c:v>44615.321423611109</c:v>
                </c:pt>
                <c:pt idx="4538">
                  <c:v>44615.322210648148</c:v>
                </c:pt>
                <c:pt idx="4539">
                  <c:v>44615.322928240741</c:v>
                </c:pt>
                <c:pt idx="4540">
                  <c:v>44615.323657407411</c:v>
                </c:pt>
                <c:pt idx="4541">
                  <c:v>44615.324374999997</c:v>
                </c:pt>
                <c:pt idx="4542">
                  <c:v>44615.325104166666</c:v>
                </c:pt>
                <c:pt idx="4543">
                  <c:v>44615.325833333336</c:v>
                </c:pt>
                <c:pt idx="4544">
                  <c:v>44615.326608796298</c:v>
                </c:pt>
                <c:pt idx="4545">
                  <c:v>44615.327337962961</c:v>
                </c:pt>
                <c:pt idx="4546">
                  <c:v>44615.328055555554</c:v>
                </c:pt>
                <c:pt idx="4547">
                  <c:v>44615.328784722224</c:v>
                </c:pt>
                <c:pt idx="4548">
                  <c:v>44615.329513888886</c:v>
                </c:pt>
                <c:pt idx="4549">
                  <c:v>44615.330231481479</c:v>
                </c:pt>
                <c:pt idx="4550">
                  <c:v>44615.330960648149</c:v>
                </c:pt>
                <c:pt idx="4551">
                  <c:v>44615.331678240742</c:v>
                </c:pt>
                <c:pt idx="4552">
                  <c:v>44615.332407407404</c:v>
                </c:pt>
                <c:pt idx="4553">
                  <c:v>44615.333136574074</c:v>
                </c:pt>
                <c:pt idx="4554">
                  <c:v>44615.333854166667</c:v>
                </c:pt>
                <c:pt idx="4555">
                  <c:v>44615.334629629629</c:v>
                </c:pt>
                <c:pt idx="4556">
                  <c:v>44615.335358796299</c:v>
                </c:pt>
                <c:pt idx="4557">
                  <c:v>44615.336087962962</c:v>
                </c:pt>
                <c:pt idx="4558">
                  <c:v>44615.336805555555</c:v>
                </c:pt>
                <c:pt idx="4559">
                  <c:v>44615.337534722225</c:v>
                </c:pt>
                <c:pt idx="4560">
                  <c:v>44615.338263888887</c:v>
                </c:pt>
                <c:pt idx="4561">
                  <c:v>44615.33898148148</c:v>
                </c:pt>
                <c:pt idx="4562">
                  <c:v>44615.33971064815</c:v>
                </c:pt>
                <c:pt idx="4563">
                  <c:v>44615.340439814812</c:v>
                </c:pt>
                <c:pt idx="4564">
                  <c:v>44615.341157407405</c:v>
                </c:pt>
                <c:pt idx="4565">
                  <c:v>44615.341886574075</c:v>
                </c:pt>
                <c:pt idx="4566">
                  <c:v>44615.342662037037</c:v>
                </c:pt>
                <c:pt idx="4567">
                  <c:v>44615.34337962963</c:v>
                </c:pt>
                <c:pt idx="4568">
                  <c:v>44615.344108796293</c:v>
                </c:pt>
                <c:pt idx="4569">
                  <c:v>44615.344837962963</c:v>
                </c:pt>
                <c:pt idx="4570">
                  <c:v>44615.345555555556</c:v>
                </c:pt>
                <c:pt idx="4571">
                  <c:v>44615.346284722225</c:v>
                </c:pt>
                <c:pt idx="4572">
                  <c:v>44615.347060185188</c:v>
                </c:pt>
                <c:pt idx="4573">
                  <c:v>44615.34778935185</c:v>
                </c:pt>
                <c:pt idx="4574">
                  <c:v>44615.348506944443</c:v>
                </c:pt>
                <c:pt idx="4575">
                  <c:v>44615.349236111113</c:v>
                </c:pt>
                <c:pt idx="4576">
                  <c:v>44615.349965277775</c:v>
                </c:pt>
                <c:pt idx="4577">
                  <c:v>44615.350682870368</c:v>
                </c:pt>
                <c:pt idx="4578">
                  <c:v>44615.351458333331</c:v>
                </c:pt>
                <c:pt idx="4579">
                  <c:v>44615.352187500001</c:v>
                </c:pt>
                <c:pt idx="4580">
                  <c:v>44615.352905092594</c:v>
                </c:pt>
                <c:pt idx="4581">
                  <c:v>44615.353634259256</c:v>
                </c:pt>
                <c:pt idx="4582">
                  <c:v>44615.354363425926</c:v>
                </c:pt>
                <c:pt idx="4583">
                  <c:v>44615.355081018519</c:v>
                </c:pt>
                <c:pt idx="4584">
                  <c:v>44615.355856481481</c:v>
                </c:pt>
                <c:pt idx="4585">
                  <c:v>44615.356585648151</c:v>
                </c:pt>
                <c:pt idx="4586">
                  <c:v>44615.357314814813</c:v>
                </c:pt>
                <c:pt idx="4587">
                  <c:v>44615.358032407406</c:v>
                </c:pt>
                <c:pt idx="4588">
                  <c:v>44615.358761574076</c:v>
                </c:pt>
                <c:pt idx="4589">
                  <c:v>44615.359490740739</c:v>
                </c:pt>
                <c:pt idx="4590">
                  <c:v>44615.360266203701</c:v>
                </c:pt>
                <c:pt idx="4591">
                  <c:v>44615.360983796294</c:v>
                </c:pt>
                <c:pt idx="4592">
                  <c:v>44615.361712962964</c:v>
                </c:pt>
                <c:pt idx="4593">
                  <c:v>44615.362430555557</c:v>
                </c:pt>
                <c:pt idx="4594">
                  <c:v>44615.363159722219</c:v>
                </c:pt>
                <c:pt idx="4595">
                  <c:v>44615.363888888889</c:v>
                </c:pt>
                <c:pt idx="4596">
                  <c:v>44615.364664351851</c:v>
                </c:pt>
                <c:pt idx="4597">
                  <c:v>44615.365381944444</c:v>
                </c:pt>
                <c:pt idx="4598">
                  <c:v>44615.366111111114</c:v>
                </c:pt>
                <c:pt idx="4599">
                  <c:v>44615.366840277777</c:v>
                </c:pt>
                <c:pt idx="4600">
                  <c:v>44615.36755787037</c:v>
                </c:pt>
                <c:pt idx="4601">
                  <c:v>44615.368287037039</c:v>
                </c:pt>
                <c:pt idx="4602">
                  <c:v>44615.369016203702</c:v>
                </c:pt>
                <c:pt idx="4603">
                  <c:v>44615.369733796295</c:v>
                </c:pt>
                <c:pt idx="4604">
                  <c:v>44615.370462962965</c:v>
                </c:pt>
                <c:pt idx="4605">
                  <c:v>44615.371192129627</c:v>
                </c:pt>
                <c:pt idx="4606">
                  <c:v>44615.37190972222</c:v>
                </c:pt>
                <c:pt idx="4607">
                  <c:v>44615.372685185182</c:v>
                </c:pt>
                <c:pt idx="4608">
                  <c:v>44615.373414351852</c:v>
                </c:pt>
                <c:pt idx="4609">
                  <c:v>44615.374143518522</c:v>
                </c:pt>
                <c:pt idx="4610">
                  <c:v>44615.374861111108</c:v>
                </c:pt>
                <c:pt idx="4611">
                  <c:v>44615.375590277778</c:v>
                </c:pt>
                <c:pt idx="4612">
                  <c:v>44615.376319444447</c:v>
                </c:pt>
                <c:pt idx="4613">
                  <c:v>44615.37709490741</c:v>
                </c:pt>
                <c:pt idx="4614">
                  <c:v>44615.377812500003</c:v>
                </c:pt>
                <c:pt idx="4615">
                  <c:v>44615.378541666665</c:v>
                </c:pt>
                <c:pt idx="4616">
                  <c:v>44615.379259259258</c:v>
                </c:pt>
                <c:pt idx="4617">
                  <c:v>44615.379988425928</c:v>
                </c:pt>
                <c:pt idx="4618">
                  <c:v>44615.38071759259</c:v>
                </c:pt>
                <c:pt idx="4619">
                  <c:v>44615.381435185183</c:v>
                </c:pt>
                <c:pt idx="4620">
                  <c:v>44615.382164351853</c:v>
                </c:pt>
                <c:pt idx="4621">
                  <c:v>44615.382893518516</c:v>
                </c:pt>
                <c:pt idx="4622">
                  <c:v>44615.383611111109</c:v>
                </c:pt>
                <c:pt idx="4623">
                  <c:v>44615.384340277778</c:v>
                </c:pt>
                <c:pt idx="4624">
                  <c:v>44615.385115740741</c:v>
                </c:pt>
                <c:pt idx="4625">
                  <c:v>44615.385844907411</c:v>
                </c:pt>
                <c:pt idx="4626">
                  <c:v>44615.386562500003</c:v>
                </c:pt>
                <c:pt idx="4627">
                  <c:v>44615.387291666666</c:v>
                </c:pt>
                <c:pt idx="4628">
                  <c:v>44615.388009259259</c:v>
                </c:pt>
                <c:pt idx="4629">
                  <c:v>44615.388738425929</c:v>
                </c:pt>
                <c:pt idx="4630">
                  <c:v>44615.389513888891</c:v>
                </c:pt>
                <c:pt idx="4631">
                  <c:v>44615.390243055554</c:v>
                </c:pt>
                <c:pt idx="4632">
                  <c:v>44615.390972222223</c:v>
                </c:pt>
                <c:pt idx="4633">
                  <c:v>44615.391689814816</c:v>
                </c:pt>
                <c:pt idx="4634">
                  <c:v>44615.392418981479</c:v>
                </c:pt>
                <c:pt idx="4635">
                  <c:v>44615.393148148149</c:v>
                </c:pt>
                <c:pt idx="4636">
                  <c:v>44615.393865740742</c:v>
                </c:pt>
                <c:pt idx="4637">
                  <c:v>44615.394594907404</c:v>
                </c:pt>
                <c:pt idx="4638">
                  <c:v>44615.395324074074</c:v>
                </c:pt>
                <c:pt idx="4639">
                  <c:v>44615.396041666667</c:v>
                </c:pt>
                <c:pt idx="4640">
                  <c:v>44615.396770833337</c:v>
                </c:pt>
                <c:pt idx="4641">
                  <c:v>44615.397546296299</c:v>
                </c:pt>
                <c:pt idx="4642">
                  <c:v>44615.398263888892</c:v>
                </c:pt>
                <c:pt idx="4643">
                  <c:v>44615.398993055554</c:v>
                </c:pt>
                <c:pt idx="4644">
                  <c:v>44615.399722222224</c:v>
                </c:pt>
                <c:pt idx="4645">
                  <c:v>44615.400439814817</c:v>
                </c:pt>
                <c:pt idx="4646">
                  <c:v>44615.40116898148</c:v>
                </c:pt>
                <c:pt idx="4647">
                  <c:v>44615.401944444442</c:v>
                </c:pt>
                <c:pt idx="4648">
                  <c:v>44615.402673611112</c:v>
                </c:pt>
                <c:pt idx="4649">
                  <c:v>44615.403391203705</c:v>
                </c:pt>
                <c:pt idx="4650">
                  <c:v>44615.404120370367</c:v>
                </c:pt>
                <c:pt idx="4651">
                  <c:v>44615.404849537037</c:v>
                </c:pt>
                <c:pt idx="4652">
                  <c:v>44615.40556712963</c:v>
                </c:pt>
                <c:pt idx="4653">
                  <c:v>44615.406342592592</c:v>
                </c:pt>
                <c:pt idx="4654">
                  <c:v>44615.407071759262</c:v>
                </c:pt>
                <c:pt idx="4655">
                  <c:v>44615.407789351855</c:v>
                </c:pt>
                <c:pt idx="4656">
                  <c:v>44615.408518518518</c:v>
                </c:pt>
                <c:pt idx="4657">
                  <c:v>44615.409247685187</c:v>
                </c:pt>
                <c:pt idx="4658">
                  <c:v>44615.40996527778</c:v>
                </c:pt>
                <c:pt idx="4659">
                  <c:v>44615.410752314812</c:v>
                </c:pt>
                <c:pt idx="4660">
                  <c:v>44615.411469907405</c:v>
                </c:pt>
                <c:pt idx="4661">
                  <c:v>44615.412199074075</c:v>
                </c:pt>
                <c:pt idx="4662">
                  <c:v>44615.412916666668</c:v>
                </c:pt>
                <c:pt idx="4663">
                  <c:v>44615.413645833331</c:v>
                </c:pt>
                <c:pt idx="4664">
                  <c:v>44615.414375</c:v>
                </c:pt>
                <c:pt idx="4665">
                  <c:v>44615.415092592593</c:v>
                </c:pt>
                <c:pt idx="4666">
                  <c:v>44615.415821759256</c:v>
                </c:pt>
                <c:pt idx="4667">
                  <c:v>44615.416550925926</c:v>
                </c:pt>
                <c:pt idx="4668">
                  <c:v>44615.417280092595</c:v>
                </c:pt>
                <c:pt idx="4669">
                  <c:v>44615.417997685188</c:v>
                </c:pt>
                <c:pt idx="4670">
                  <c:v>44615.418773148151</c:v>
                </c:pt>
                <c:pt idx="4671">
                  <c:v>44615.419502314813</c:v>
                </c:pt>
                <c:pt idx="4672">
                  <c:v>44615.420219907406</c:v>
                </c:pt>
                <c:pt idx="4673">
                  <c:v>44615.420949074076</c:v>
                </c:pt>
                <c:pt idx="4674">
                  <c:v>44615.421678240738</c:v>
                </c:pt>
                <c:pt idx="4675">
                  <c:v>44615.422395833331</c:v>
                </c:pt>
                <c:pt idx="4676">
                  <c:v>44615.423171296294</c:v>
                </c:pt>
                <c:pt idx="4677">
                  <c:v>44615.423900462964</c:v>
                </c:pt>
                <c:pt idx="4678">
                  <c:v>44615.424618055556</c:v>
                </c:pt>
                <c:pt idx="4679">
                  <c:v>44615.425347222219</c:v>
                </c:pt>
                <c:pt idx="4680">
                  <c:v>44615.426076388889</c:v>
                </c:pt>
                <c:pt idx="4681">
                  <c:v>44615.426793981482</c:v>
                </c:pt>
                <c:pt idx="4682">
                  <c:v>44615.427581018521</c:v>
                </c:pt>
                <c:pt idx="4683">
                  <c:v>44615.428298611114</c:v>
                </c:pt>
                <c:pt idx="4684">
                  <c:v>44615.429027777776</c:v>
                </c:pt>
                <c:pt idx="4685">
                  <c:v>44615.429756944446</c:v>
                </c:pt>
                <c:pt idx="4686">
                  <c:v>44615.430474537039</c:v>
                </c:pt>
                <c:pt idx="4687">
                  <c:v>44615.431203703702</c:v>
                </c:pt>
                <c:pt idx="4688">
                  <c:v>44615.431979166664</c:v>
                </c:pt>
                <c:pt idx="4689">
                  <c:v>44615.432696759257</c:v>
                </c:pt>
                <c:pt idx="4690">
                  <c:v>44615.433425925927</c:v>
                </c:pt>
                <c:pt idx="4691">
                  <c:v>44615.434155092589</c:v>
                </c:pt>
                <c:pt idx="4692">
                  <c:v>44615.434872685182</c:v>
                </c:pt>
                <c:pt idx="4693">
                  <c:v>44615.435601851852</c:v>
                </c:pt>
                <c:pt idx="4694">
                  <c:v>44615.436377314814</c:v>
                </c:pt>
                <c:pt idx="4695">
                  <c:v>44615.437106481484</c:v>
                </c:pt>
                <c:pt idx="4696">
                  <c:v>44615.437835648147</c:v>
                </c:pt>
                <c:pt idx="4697">
                  <c:v>44615.43855324074</c:v>
                </c:pt>
                <c:pt idx="4698">
                  <c:v>44615.439282407409</c:v>
                </c:pt>
                <c:pt idx="4699">
                  <c:v>44615.440011574072</c:v>
                </c:pt>
                <c:pt idx="4700">
                  <c:v>44615.440729166665</c:v>
                </c:pt>
                <c:pt idx="4701">
                  <c:v>44615.441458333335</c:v>
                </c:pt>
                <c:pt idx="4702">
                  <c:v>44615.442187499997</c:v>
                </c:pt>
                <c:pt idx="4703">
                  <c:v>44615.44290509259</c:v>
                </c:pt>
                <c:pt idx="4704">
                  <c:v>44615.44363425926</c:v>
                </c:pt>
                <c:pt idx="4705">
                  <c:v>44615.444409722222</c:v>
                </c:pt>
                <c:pt idx="4706">
                  <c:v>44615.445138888892</c:v>
                </c:pt>
                <c:pt idx="4707">
                  <c:v>44615.445856481485</c:v>
                </c:pt>
                <c:pt idx="4708">
                  <c:v>44615.446585648147</c:v>
                </c:pt>
                <c:pt idx="4709">
                  <c:v>44615.447314814817</c:v>
                </c:pt>
                <c:pt idx="4710">
                  <c:v>44615.44803240741</c:v>
                </c:pt>
                <c:pt idx="4711">
                  <c:v>44615.448807870373</c:v>
                </c:pt>
                <c:pt idx="4712">
                  <c:v>44615.449537037035</c:v>
                </c:pt>
                <c:pt idx="4713">
                  <c:v>44615.450266203705</c:v>
                </c:pt>
                <c:pt idx="4714">
                  <c:v>44615.450983796298</c:v>
                </c:pt>
                <c:pt idx="4715">
                  <c:v>44615.45171296296</c:v>
                </c:pt>
                <c:pt idx="4716">
                  <c:v>44615.45244212963</c:v>
                </c:pt>
                <c:pt idx="4717">
                  <c:v>44615.453159722223</c:v>
                </c:pt>
                <c:pt idx="4718">
                  <c:v>44615.453888888886</c:v>
                </c:pt>
                <c:pt idx="4719">
                  <c:v>44615.454618055555</c:v>
                </c:pt>
                <c:pt idx="4720">
                  <c:v>44615.455335648148</c:v>
                </c:pt>
                <c:pt idx="4721">
                  <c:v>44615.456064814818</c:v>
                </c:pt>
                <c:pt idx="4722">
                  <c:v>44615.456793981481</c:v>
                </c:pt>
                <c:pt idx="4723">
                  <c:v>44615.457511574074</c:v>
                </c:pt>
                <c:pt idx="4724">
                  <c:v>44615.458240740743</c:v>
                </c:pt>
                <c:pt idx="4725">
                  <c:v>44615.458969907406</c:v>
                </c:pt>
                <c:pt idx="4726">
                  <c:v>44615.459687499999</c:v>
                </c:pt>
                <c:pt idx="4727">
                  <c:v>44615.460462962961</c:v>
                </c:pt>
                <c:pt idx="4728">
                  <c:v>44615.461192129631</c:v>
                </c:pt>
                <c:pt idx="4729">
                  <c:v>44615.461921296293</c:v>
                </c:pt>
                <c:pt idx="4730">
                  <c:v>44615.462638888886</c:v>
                </c:pt>
                <c:pt idx="4731">
                  <c:v>44615.463368055556</c:v>
                </c:pt>
                <c:pt idx="4732">
                  <c:v>44615.464097222219</c:v>
                </c:pt>
                <c:pt idx="4733">
                  <c:v>44615.464826388888</c:v>
                </c:pt>
                <c:pt idx="4734">
                  <c:v>44615.465543981481</c:v>
                </c:pt>
                <c:pt idx="4735">
                  <c:v>44615.466273148151</c:v>
                </c:pt>
                <c:pt idx="4736">
                  <c:v>44615.467002314814</c:v>
                </c:pt>
                <c:pt idx="4737">
                  <c:v>44615.467719907407</c:v>
                </c:pt>
                <c:pt idx="4738">
                  <c:v>44615.468449074076</c:v>
                </c:pt>
                <c:pt idx="4739">
                  <c:v>44615.469178240739</c:v>
                </c:pt>
                <c:pt idx="4740">
                  <c:v>44615.469895833332</c:v>
                </c:pt>
                <c:pt idx="4741">
                  <c:v>44615.470625000002</c:v>
                </c:pt>
                <c:pt idx="4742">
                  <c:v>44615.471354166664</c:v>
                </c:pt>
                <c:pt idx="4743">
                  <c:v>44615.472071759257</c:v>
                </c:pt>
                <c:pt idx="4744">
                  <c:v>44615.472800925927</c:v>
                </c:pt>
                <c:pt idx="4745">
                  <c:v>44615.473530092589</c:v>
                </c:pt>
                <c:pt idx="4746">
                  <c:v>44615.474247685182</c:v>
                </c:pt>
                <c:pt idx="4747">
                  <c:v>44615.474976851852</c:v>
                </c:pt>
                <c:pt idx="4748">
                  <c:v>44615.475752314815</c:v>
                </c:pt>
                <c:pt idx="4749">
                  <c:v>44615.476481481484</c:v>
                </c:pt>
                <c:pt idx="4750">
                  <c:v>44615.477199074077</c:v>
                </c:pt>
                <c:pt idx="4751">
                  <c:v>44615.47792824074</c:v>
                </c:pt>
                <c:pt idx="4752">
                  <c:v>44615.47865740741</c:v>
                </c:pt>
                <c:pt idx="4753">
                  <c:v>44615.479375000003</c:v>
                </c:pt>
                <c:pt idx="4754">
                  <c:v>44615.480150462965</c:v>
                </c:pt>
                <c:pt idx="4755">
                  <c:v>44615.480879629627</c:v>
                </c:pt>
                <c:pt idx="4756">
                  <c:v>44615.481608796297</c:v>
                </c:pt>
                <c:pt idx="4757">
                  <c:v>44615.48232638889</c:v>
                </c:pt>
                <c:pt idx="4758">
                  <c:v>44615.483055555553</c:v>
                </c:pt>
                <c:pt idx="4759">
                  <c:v>44615.483784722222</c:v>
                </c:pt>
                <c:pt idx="4760">
                  <c:v>44615.484548611108</c:v>
                </c:pt>
                <c:pt idx="4761">
                  <c:v>44615.485277777778</c:v>
                </c:pt>
                <c:pt idx="4762">
                  <c:v>44615.486006944448</c:v>
                </c:pt>
                <c:pt idx="4763">
                  <c:v>44615.486724537041</c:v>
                </c:pt>
                <c:pt idx="4764">
                  <c:v>44615.487453703703</c:v>
                </c:pt>
                <c:pt idx="4765">
                  <c:v>44615.488182870373</c:v>
                </c:pt>
                <c:pt idx="4766">
                  <c:v>44615.488900462966</c:v>
                </c:pt>
                <c:pt idx="4767">
                  <c:v>44615.489629629628</c:v>
                </c:pt>
                <c:pt idx="4768">
                  <c:v>44615.490358796298</c:v>
                </c:pt>
                <c:pt idx="4769">
                  <c:v>44615.491076388891</c:v>
                </c:pt>
                <c:pt idx="4770">
                  <c:v>44615.491805555554</c:v>
                </c:pt>
                <c:pt idx="4771">
                  <c:v>44615.492581018516</c:v>
                </c:pt>
                <c:pt idx="4772">
                  <c:v>44615.493310185186</c:v>
                </c:pt>
                <c:pt idx="4773">
                  <c:v>44615.494027777779</c:v>
                </c:pt>
                <c:pt idx="4774">
                  <c:v>44615.494756944441</c:v>
                </c:pt>
                <c:pt idx="4775">
                  <c:v>44615.495486111111</c:v>
                </c:pt>
                <c:pt idx="4776">
                  <c:v>44615.496203703704</c:v>
                </c:pt>
                <c:pt idx="4777">
                  <c:v>44615.496990740743</c:v>
                </c:pt>
                <c:pt idx="4778">
                  <c:v>44615.497708333336</c:v>
                </c:pt>
                <c:pt idx="4779">
                  <c:v>44615.498437499999</c:v>
                </c:pt>
                <c:pt idx="4780">
                  <c:v>44615.499166666668</c:v>
                </c:pt>
                <c:pt idx="4781">
                  <c:v>44615.499884259261</c:v>
                </c:pt>
                <c:pt idx="4782">
                  <c:v>44615.500613425924</c:v>
                </c:pt>
                <c:pt idx="4783">
                  <c:v>44615.501388888886</c:v>
                </c:pt>
                <c:pt idx="4784">
                  <c:v>44615.502118055556</c:v>
                </c:pt>
                <c:pt idx="4785">
                  <c:v>44615.502835648149</c:v>
                </c:pt>
                <c:pt idx="4786">
                  <c:v>44615.503564814811</c:v>
                </c:pt>
                <c:pt idx="4787">
                  <c:v>44615.504293981481</c:v>
                </c:pt>
                <c:pt idx="4788">
                  <c:v>44615.505011574074</c:v>
                </c:pt>
                <c:pt idx="4789">
                  <c:v>44615.505740740744</c:v>
                </c:pt>
                <c:pt idx="4790">
                  <c:v>44615.506469907406</c:v>
                </c:pt>
                <c:pt idx="4791">
                  <c:v>44615.507187499999</c:v>
                </c:pt>
                <c:pt idx="4792">
                  <c:v>44615.507916666669</c:v>
                </c:pt>
                <c:pt idx="4793">
                  <c:v>44615.508645833332</c:v>
                </c:pt>
                <c:pt idx="4794">
                  <c:v>44615.509421296294</c:v>
                </c:pt>
                <c:pt idx="4795">
                  <c:v>44615.510138888887</c:v>
                </c:pt>
                <c:pt idx="4796">
                  <c:v>44615.510868055557</c:v>
                </c:pt>
                <c:pt idx="4797">
                  <c:v>44615.511597222219</c:v>
                </c:pt>
                <c:pt idx="4798">
                  <c:v>44615.512314814812</c:v>
                </c:pt>
                <c:pt idx="4799">
                  <c:v>44615.513043981482</c:v>
                </c:pt>
                <c:pt idx="4800">
                  <c:v>44615.513773148145</c:v>
                </c:pt>
                <c:pt idx="4801">
                  <c:v>44615.514490740738</c:v>
                </c:pt>
                <c:pt idx="4802">
                  <c:v>44615.515219907407</c:v>
                </c:pt>
                <c:pt idx="4803">
                  <c:v>44615.515949074077</c:v>
                </c:pt>
                <c:pt idx="4804">
                  <c:v>44615.51666666667</c:v>
                </c:pt>
                <c:pt idx="4805">
                  <c:v>44615.517395833333</c:v>
                </c:pt>
                <c:pt idx="4806">
                  <c:v>44615.518125000002</c:v>
                </c:pt>
                <c:pt idx="4807">
                  <c:v>44615.518842592595</c:v>
                </c:pt>
                <c:pt idx="4808">
                  <c:v>44615.519571759258</c:v>
                </c:pt>
                <c:pt idx="4809">
                  <c:v>44615.520300925928</c:v>
                </c:pt>
                <c:pt idx="4810">
                  <c:v>44615.52107638889</c:v>
                </c:pt>
                <c:pt idx="4811">
                  <c:v>44615.521793981483</c:v>
                </c:pt>
                <c:pt idx="4812">
                  <c:v>44615.522523148145</c:v>
                </c:pt>
                <c:pt idx="4813">
                  <c:v>44615.523252314815</c:v>
                </c:pt>
                <c:pt idx="4814">
                  <c:v>44615.523969907408</c:v>
                </c:pt>
                <c:pt idx="4815">
                  <c:v>44615.524699074071</c:v>
                </c:pt>
                <c:pt idx="4816">
                  <c:v>44615.52547453704</c:v>
                </c:pt>
                <c:pt idx="4817">
                  <c:v>44615.526203703703</c:v>
                </c:pt>
                <c:pt idx="4818">
                  <c:v>44615.526921296296</c:v>
                </c:pt>
                <c:pt idx="4819">
                  <c:v>44615.527650462966</c:v>
                </c:pt>
                <c:pt idx="4820">
                  <c:v>44615.528379629628</c:v>
                </c:pt>
                <c:pt idx="4821">
                  <c:v>44615.529097222221</c:v>
                </c:pt>
                <c:pt idx="4822">
                  <c:v>44615.529826388891</c:v>
                </c:pt>
                <c:pt idx="4823">
                  <c:v>44615.530555555553</c:v>
                </c:pt>
                <c:pt idx="4824">
                  <c:v>44615.531273148146</c:v>
                </c:pt>
                <c:pt idx="4825">
                  <c:v>44615.532002314816</c:v>
                </c:pt>
                <c:pt idx="4826">
                  <c:v>44615.532731481479</c:v>
                </c:pt>
                <c:pt idx="4827">
                  <c:v>44615.533449074072</c:v>
                </c:pt>
                <c:pt idx="4828">
                  <c:v>44615.534178240741</c:v>
                </c:pt>
                <c:pt idx="4829">
                  <c:v>44615.534907407404</c:v>
                </c:pt>
                <c:pt idx="4830">
                  <c:v>44615.535624999997</c:v>
                </c:pt>
                <c:pt idx="4831">
                  <c:v>44615.536354166667</c:v>
                </c:pt>
                <c:pt idx="4832">
                  <c:v>44615.537129629629</c:v>
                </c:pt>
                <c:pt idx="4833">
                  <c:v>44615.537858796299</c:v>
                </c:pt>
                <c:pt idx="4834">
                  <c:v>44615.538587962961</c:v>
                </c:pt>
                <c:pt idx="4835">
                  <c:v>44615.539305555554</c:v>
                </c:pt>
                <c:pt idx="4836">
                  <c:v>44615.540034722224</c:v>
                </c:pt>
                <c:pt idx="4837">
                  <c:v>44615.540763888886</c:v>
                </c:pt>
                <c:pt idx="4838">
                  <c:v>44615.541539351849</c:v>
                </c:pt>
                <c:pt idx="4839">
                  <c:v>44615.542256944442</c:v>
                </c:pt>
                <c:pt idx="4840">
                  <c:v>44615.542986111112</c:v>
                </c:pt>
                <c:pt idx="4841">
                  <c:v>44615.543715277781</c:v>
                </c:pt>
                <c:pt idx="4842">
                  <c:v>44615.544444444444</c:v>
                </c:pt>
                <c:pt idx="4843">
                  <c:v>44615.545162037037</c:v>
                </c:pt>
                <c:pt idx="4844">
                  <c:v>44615.545937499999</c:v>
                </c:pt>
                <c:pt idx="4845">
                  <c:v>44615.546655092592</c:v>
                </c:pt>
                <c:pt idx="4846">
                  <c:v>44615.547384259262</c:v>
                </c:pt>
                <c:pt idx="4847">
                  <c:v>44615.548113425924</c:v>
                </c:pt>
                <c:pt idx="4848">
                  <c:v>44615.548831018517</c:v>
                </c:pt>
                <c:pt idx="4849">
                  <c:v>44615.549560185187</c:v>
                </c:pt>
                <c:pt idx="4850">
                  <c:v>44615.550335648149</c:v>
                </c:pt>
                <c:pt idx="4851">
                  <c:v>44615.551064814812</c:v>
                </c:pt>
                <c:pt idx="4852">
                  <c:v>44615.551782407405</c:v>
                </c:pt>
                <c:pt idx="4853">
                  <c:v>44615.552511574075</c:v>
                </c:pt>
                <c:pt idx="4854">
                  <c:v>44615.553240740737</c:v>
                </c:pt>
                <c:pt idx="4855">
                  <c:v>44615.553969907407</c:v>
                </c:pt>
                <c:pt idx="4856">
                  <c:v>44615.554699074077</c:v>
                </c:pt>
                <c:pt idx="4857">
                  <c:v>44615.55541666667</c:v>
                </c:pt>
                <c:pt idx="4858">
                  <c:v>44615.556145833332</c:v>
                </c:pt>
                <c:pt idx="4859">
                  <c:v>44615.556875000002</c:v>
                </c:pt>
                <c:pt idx="4860">
                  <c:v>44615.557604166665</c:v>
                </c:pt>
                <c:pt idx="4861">
                  <c:v>44615.558368055557</c:v>
                </c:pt>
                <c:pt idx="4862">
                  <c:v>44615.55909722222</c:v>
                </c:pt>
                <c:pt idx="4863">
                  <c:v>44615.55982638889</c:v>
                </c:pt>
                <c:pt idx="4864">
                  <c:v>44615.560543981483</c:v>
                </c:pt>
                <c:pt idx="4865">
                  <c:v>44615.561273148145</c:v>
                </c:pt>
                <c:pt idx="4866">
                  <c:v>44615.562002314815</c:v>
                </c:pt>
                <c:pt idx="4867">
                  <c:v>44615.562719907408</c:v>
                </c:pt>
                <c:pt idx="4868">
                  <c:v>44615.563449074078</c:v>
                </c:pt>
                <c:pt idx="4869">
                  <c:v>44615.56417824074</c:v>
                </c:pt>
                <c:pt idx="4870">
                  <c:v>44615.564895833333</c:v>
                </c:pt>
                <c:pt idx="4871">
                  <c:v>44615.565625000003</c:v>
                </c:pt>
                <c:pt idx="4872">
                  <c:v>44615.566400462965</c:v>
                </c:pt>
                <c:pt idx="4873">
                  <c:v>44615.567129629628</c:v>
                </c:pt>
                <c:pt idx="4874">
                  <c:v>44615.567847222221</c:v>
                </c:pt>
                <c:pt idx="4875">
                  <c:v>44615.568576388891</c:v>
                </c:pt>
                <c:pt idx="4876">
                  <c:v>44615.569305555553</c:v>
                </c:pt>
                <c:pt idx="4877">
                  <c:v>44615.570023148146</c:v>
                </c:pt>
                <c:pt idx="4878">
                  <c:v>44615.570810185185</c:v>
                </c:pt>
                <c:pt idx="4879">
                  <c:v>44615.571527777778</c:v>
                </c:pt>
                <c:pt idx="4880">
                  <c:v>44615.572256944448</c:v>
                </c:pt>
                <c:pt idx="4881">
                  <c:v>44615.572974537034</c:v>
                </c:pt>
                <c:pt idx="4882">
                  <c:v>44615.573703703703</c:v>
                </c:pt>
                <c:pt idx="4883">
                  <c:v>44615.574432870373</c:v>
                </c:pt>
                <c:pt idx="4884">
                  <c:v>44615.575150462966</c:v>
                </c:pt>
                <c:pt idx="4885">
                  <c:v>44615.575879629629</c:v>
                </c:pt>
                <c:pt idx="4886">
                  <c:v>44615.576608796298</c:v>
                </c:pt>
                <c:pt idx="4887">
                  <c:v>44615.577326388891</c:v>
                </c:pt>
                <c:pt idx="4888">
                  <c:v>44615.578055555554</c:v>
                </c:pt>
                <c:pt idx="4889">
                  <c:v>44615.578784722224</c:v>
                </c:pt>
                <c:pt idx="4890">
                  <c:v>44615.579502314817</c:v>
                </c:pt>
                <c:pt idx="4891">
                  <c:v>44615.580231481479</c:v>
                </c:pt>
                <c:pt idx="4892">
                  <c:v>44615.580960648149</c:v>
                </c:pt>
                <c:pt idx="4893">
                  <c:v>44615.581689814811</c:v>
                </c:pt>
                <c:pt idx="4894">
                  <c:v>44615.582465277781</c:v>
                </c:pt>
                <c:pt idx="4895">
                  <c:v>44615.583182870374</c:v>
                </c:pt>
                <c:pt idx="4896">
                  <c:v>44615.583912037036</c:v>
                </c:pt>
                <c:pt idx="4897">
                  <c:v>44615.584641203706</c:v>
                </c:pt>
                <c:pt idx="4898">
                  <c:v>44615.585370370369</c:v>
                </c:pt>
                <c:pt idx="4899">
                  <c:v>44615.586087962962</c:v>
                </c:pt>
                <c:pt idx="4900">
                  <c:v>44615.586863425924</c:v>
                </c:pt>
                <c:pt idx="4901">
                  <c:v>44615.587592592594</c:v>
                </c:pt>
                <c:pt idx="4902">
                  <c:v>44615.588310185187</c:v>
                </c:pt>
                <c:pt idx="4903">
                  <c:v>44615.589039351849</c:v>
                </c:pt>
                <c:pt idx="4904">
                  <c:v>44615.589768518519</c:v>
                </c:pt>
                <c:pt idx="4905">
                  <c:v>44615.590486111112</c:v>
                </c:pt>
                <c:pt idx="4906">
                  <c:v>44615.591261574074</c:v>
                </c:pt>
                <c:pt idx="4907">
                  <c:v>44615.591990740744</c:v>
                </c:pt>
                <c:pt idx="4908">
                  <c:v>44615.592719907407</c:v>
                </c:pt>
                <c:pt idx="4909">
                  <c:v>44615.5934375</c:v>
                </c:pt>
                <c:pt idx="4910">
                  <c:v>44615.594166666669</c:v>
                </c:pt>
                <c:pt idx="4911">
                  <c:v>44615.594895833332</c:v>
                </c:pt>
                <c:pt idx="4912">
                  <c:v>44615.595613425925</c:v>
                </c:pt>
                <c:pt idx="4913">
                  <c:v>44615.596342592595</c:v>
                </c:pt>
                <c:pt idx="4914">
                  <c:v>44615.597071759257</c:v>
                </c:pt>
                <c:pt idx="4915">
                  <c:v>44615.59778935185</c:v>
                </c:pt>
                <c:pt idx="4916">
                  <c:v>44615.59851851852</c:v>
                </c:pt>
                <c:pt idx="4917">
                  <c:v>44615.599236111113</c:v>
                </c:pt>
                <c:pt idx="4918">
                  <c:v>44615.599965277775</c:v>
                </c:pt>
                <c:pt idx="4919">
                  <c:v>44615.600694444445</c:v>
                </c:pt>
                <c:pt idx="4920">
                  <c:v>44615.601423611108</c:v>
                </c:pt>
                <c:pt idx="4921">
                  <c:v>44615.602141203701</c:v>
                </c:pt>
                <c:pt idx="4922">
                  <c:v>44615.602916666663</c:v>
                </c:pt>
                <c:pt idx="4923">
                  <c:v>44615.603645833333</c:v>
                </c:pt>
                <c:pt idx="4924">
                  <c:v>44615.604363425926</c:v>
                </c:pt>
                <c:pt idx="4925">
                  <c:v>44615.605092592596</c:v>
                </c:pt>
                <c:pt idx="4926">
                  <c:v>44615.605821759258</c:v>
                </c:pt>
                <c:pt idx="4927">
                  <c:v>44615.606539351851</c:v>
                </c:pt>
                <c:pt idx="4928">
                  <c:v>44615.60732638889</c:v>
                </c:pt>
                <c:pt idx="4929">
                  <c:v>44615.608043981483</c:v>
                </c:pt>
                <c:pt idx="4930">
                  <c:v>44615.608773148146</c:v>
                </c:pt>
                <c:pt idx="4931">
                  <c:v>44615.609502314815</c:v>
                </c:pt>
                <c:pt idx="4932">
                  <c:v>44615.610219907408</c:v>
                </c:pt>
                <c:pt idx="4933">
                  <c:v>44615.610949074071</c:v>
                </c:pt>
                <c:pt idx="4934">
                  <c:v>44615.611678240741</c:v>
                </c:pt>
                <c:pt idx="4935">
                  <c:v>44615.612395833334</c:v>
                </c:pt>
                <c:pt idx="4936">
                  <c:v>44615.613125000003</c:v>
                </c:pt>
                <c:pt idx="4937">
                  <c:v>44615.613854166666</c:v>
                </c:pt>
                <c:pt idx="4938">
                  <c:v>44615.614571759259</c:v>
                </c:pt>
                <c:pt idx="4939">
                  <c:v>44615.615347222221</c:v>
                </c:pt>
                <c:pt idx="4940">
                  <c:v>44615.616076388891</c:v>
                </c:pt>
                <c:pt idx="4941">
                  <c:v>44615.616805555554</c:v>
                </c:pt>
                <c:pt idx="4942">
                  <c:v>44615.617534722223</c:v>
                </c:pt>
                <c:pt idx="4943">
                  <c:v>44615.618252314816</c:v>
                </c:pt>
                <c:pt idx="4944">
                  <c:v>44615.618981481479</c:v>
                </c:pt>
                <c:pt idx="4945">
                  <c:v>44615.619710648149</c:v>
                </c:pt>
                <c:pt idx="4946">
                  <c:v>44615.620428240742</c:v>
                </c:pt>
                <c:pt idx="4947">
                  <c:v>44615.621157407404</c:v>
                </c:pt>
                <c:pt idx="4948">
                  <c:v>44615.621886574074</c:v>
                </c:pt>
                <c:pt idx="4949">
                  <c:v>44615.622604166667</c:v>
                </c:pt>
                <c:pt idx="4950">
                  <c:v>44615.623333333337</c:v>
                </c:pt>
                <c:pt idx="4951">
                  <c:v>44615.624062499999</c:v>
                </c:pt>
                <c:pt idx="4952">
                  <c:v>44615.624780092592</c:v>
                </c:pt>
                <c:pt idx="4953">
                  <c:v>44615.625509259262</c:v>
                </c:pt>
                <c:pt idx="4954">
                  <c:v>44615.626238425924</c:v>
                </c:pt>
                <c:pt idx="4955">
                  <c:v>44615.626956018517</c:v>
                </c:pt>
                <c:pt idx="4956">
                  <c:v>44615.627685185187</c:v>
                </c:pt>
                <c:pt idx="4957">
                  <c:v>44615.62841435185</c:v>
                </c:pt>
                <c:pt idx="4958">
                  <c:v>44615.629131944443</c:v>
                </c:pt>
                <c:pt idx="4959">
                  <c:v>44615.629861111112</c:v>
                </c:pt>
                <c:pt idx="4960">
                  <c:v>44615.630590277775</c:v>
                </c:pt>
                <c:pt idx="4961">
                  <c:v>44615.631307870368</c:v>
                </c:pt>
                <c:pt idx="4962">
                  <c:v>44615.632037037038</c:v>
                </c:pt>
                <c:pt idx="4963">
                  <c:v>44615.6327662037</c:v>
                </c:pt>
                <c:pt idx="4964">
                  <c:v>44615.633483796293</c:v>
                </c:pt>
                <c:pt idx="4965">
                  <c:v>44615.634212962963</c:v>
                </c:pt>
                <c:pt idx="4966">
                  <c:v>44615.634942129633</c:v>
                </c:pt>
                <c:pt idx="4967">
                  <c:v>44615.635659722226</c:v>
                </c:pt>
                <c:pt idx="4968">
                  <c:v>44615.636388888888</c:v>
                </c:pt>
                <c:pt idx="4969">
                  <c:v>44615.637118055558</c:v>
                </c:pt>
                <c:pt idx="4970">
                  <c:v>44615.63789351852</c:v>
                </c:pt>
                <c:pt idx="4971">
                  <c:v>44615.638622685183</c:v>
                </c:pt>
                <c:pt idx="4972">
                  <c:v>44615.639340277776</c:v>
                </c:pt>
                <c:pt idx="4973">
                  <c:v>44615.640069444446</c:v>
                </c:pt>
                <c:pt idx="4974">
                  <c:v>44615.640798611108</c:v>
                </c:pt>
                <c:pt idx="4975">
                  <c:v>44615.641516203701</c:v>
                </c:pt>
                <c:pt idx="4976">
                  <c:v>44615.642245370371</c:v>
                </c:pt>
                <c:pt idx="4977">
                  <c:v>44615.642974537041</c:v>
                </c:pt>
                <c:pt idx="4978">
                  <c:v>44615.643692129626</c:v>
                </c:pt>
                <c:pt idx="4979">
                  <c:v>44615.644421296296</c:v>
                </c:pt>
                <c:pt idx="4980">
                  <c:v>44615.645150462966</c:v>
                </c:pt>
                <c:pt idx="4981">
                  <c:v>44615.645925925928</c:v>
                </c:pt>
                <c:pt idx="4982">
                  <c:v>44615.646643518521</c:v>
                </c:pt>
                <c:pt idx="4983">
                  <c:v>44615.647372685184</c:v>
                </c:pt>
                <c:pt idx="4984">
                  <c:v>44615.648101851853</c:v>
                </c:pt>
                <c:pt idx="4985">
                  <c:v>44615.648819444446</c:v>
                </c:pt>
                <c:pt idx="4986">
                  <c:v>44615.649548611109</c:v>
                </c:pt>
                <c:pt idx="4987">
                  <c:v>44615.650277777779</c:v>
                </c:pt>
                <c:pt idx="4988">
                  <c:v>44615.650995370372</c:v>
                </c:pt>
                <c:pt idx="4989">
                  <c:v>44615.651724537034</c:v>
                </c:pt>
                <c:pt idx="4990">
                  <c:v>44615.652453703704</c:v>
                </c:pt>
                <c:pt idx="4991">
                  <c:v>44615.653171296297</c:v>
                </c:pt>
                <c:pt idx="4992">
                  <c:v>44615.653900462959</c:v>
                </c:pt>
                <c:pt idx="4993">
                  <c:v>44615.654629629629</c:v>
                </c:pt>
                <c:pt idx="4994">
                  <c:v>44615.655347222222</c:v>
                </c:pt>
                <c:pt idx="4995">
                  <c:v>44615.656076388892</c:v>
                </c:pt>
                <c:pt idx="4996">
                  <c:v>44615.656805555554</c:v>
                </c:pt>
                <c:pt idx="4997">
                  <c:v>44615.657523148147</c:v>
                </c:pt>
                <c:pt idx="4998">
                  <c:v>44615.658252314817</c:v>
                </c:pt>
                <c:pt idx="4999">
                  <c:v>44615.65898148148</c:v>
                </c:pt>
                <c:pt idx="5000">
                  <c:v>44615.659699074073</c:v>
                </c:pt>
                <c:pt idx="5001">
                  <c:v>44615.660428240742</c:v>
                </c:pt>
                <c:pt idx="5002">
                  <c:v>44615.661157407405</c:v>
                </c:pt>
                <c:pt idx="5003">
                  <c:v>44615.661874999998</c:v>
                </c:pt>
                <c:pt idx="5004">
                  <c:v>44615.662604166668</c:v>
                </c:pt>
                <c:pt idx="5005">
                  <c:v>44615.66333333333</c:v>
                </c:pt>
                <c:pt idx="5006">
                  <c:v>44615.664050925923</c:v>
                </c:pt>
                <c:pt idx="5007">
                  <c:v>44615.664780092593</c:v>
                </c:pt>
                <c:pt idx="5008">
                  <c:v>44615.665509259263</c:v>
                </c:pt>
                <c:pt idx="5009">
                  <c:v>44615.666226851848</c:v>
                </c:pt>
                <c:pt idx="5010">
                  <c:v>44615.666956018518</c:v>
                </c:pt>
                <c:pt idx="5011">
                  <c:v>44615.667685185188</c:v>
                </c:pt>
                <c:pt idx="5012">
                  <c:v>44615.668414351851</c:v>
                </c:pt>
                <c:pt idx="5013">
                  <c:v>44615.669131944444</c:v>
                </c:pt>
                <c:pt idx="5014">
                  <c:v>44615.669861111113</c:v>
                </c:pt>
                <c:pt idx="5015">
                  <c:v>44615.670590277776</c:v>
                </c:pt>
                <c:pt idx="5016">
                  <c:v>44615.671307870369</c:v>
                </c:pt>
                <c:pt idx="5017">
                  <c:v>44615.672037037039</c:v>
                </c:pt>
                <c:pt idx="5018">
                  <c:v>44615.672766203701</c:v>
                </c:pt>
                <c:pt idx="5019">
                  <c:v>44615.673483796294</c:v>
                </c:pt>
                <c:pt idx="5020">
                  <c:v>44615.674212962964</c:v>
                </c:pt>
                <c:pt idx="5021">
                  <c:v>44615.674942129626</c:v>
                </c:pt>
                <c:pt idx="5022">
                  <c:v>44615.675717592596</c:v>
                </c:pt>
                <c:pt idx="5023">
                  <c:v>44615.676435185182</c:v>
                </c:pt>
                <c:pt idx="5024">
                  <c:v>44615.677164351851</c:v>
                </c:pt>
                <c:pt idx="5025">
                  <c:v>44615.677893518521</c:v>
                </c:pt>
                <c:pt idx="5026">
                  <c:v>44615.678622685184</c:v>
                </c:pt>
                <c:pt idx="5027">
                  <c:v>44615.679340277777</c:v>
                </c:pt>
                <c:pt idx="5028">
                  <c:v>44615.680115740739</c:v>
                </c:pt>
                <c:pt idx="5029">
                  <c:v>44615.680844907409</c:v>
                </c:pt>
                <c:pt idx="5030">
                  <c:v>44615.681574074071</c:v>
                </c:pt>
                <c:pt idx="5031">
                  <c:v>44615.682291666664</c:v>
                </c:pt>
                <c:pt idx="5032">
                  <c:v>44615.683020833334</c:v>
                </c:pt>
                <c:pt idx="5033">
                  <c:v>44615.683749999997</c:v>
                </c:pt>
                <c:pt idx="5034">
                  <c:v>44615.684467592589</c:v>
                </c:pt>
                <c:pt idx="5035">
                  <c:v>44615.685196759259</c:v>
                </c:pt>
                <c:pt idx="5036">
                  <c:v>44615.685925925929</c:v>
                </c:pt>
                <c:pt idx="5037">
                  <c:v>44615.686655092592</c:v>
                </c:pt>
                <c:pt idx="5038">
                  <c:v>44615.687372685185</c:v>
                </c:pt>
                <c:pt idx="5039">
                  <c:v>44615.688148148147</c:v>
                </c:pt>
                <c:pt idx="5040">
                  <c:v>44615.688877314817</c:v>
                </c:pt>
                <c:pt idx="5041">
                  <c:v>44615.689606481479</c:v>
                </c:pt>
                <c:pt idx="5042">
                  <c:v>44615.690324074072</c:v>
                </c:pt>
                <c:pt idx="5043">
                  <c:v>44615.691053240742</c:v>
                </c:pt>
                <c:pt idx="5044">
                  <c:v>44615.691782407404</c:v>
                </c:pt>
                <c:pt idx="5045">
                  <c:v>44615.692499999997</c:v>
                </c:pt>
                <c:pt idx="5046">
                  <c:v>44615.693229166667</c:v>
                </c:pt>
                <c:pt idx="5047">
                  <c:v>44615.693958333337</c:v>
                </c:pt>
                <c:pt idx="5048">
                  <c:v>44615.694675925923</c:v>
                </c:pt>
                <c:pt idx="5049">
                  <c:v>44615.695405092592</c:v>
                </c:pt>
                <c:pt idx="5050">
                  <c:v>44615.696180555555</c:v>
                </c:pt>
                <c:pt idx="5051">
                  <c:v>44615.696909722225</c:v>
                </c:pt>
                <c:pt idx="5052">
                  <c:v>44615.697638888887</c:v>
                </c:pt>
                <c:pt idx="5053">
                  <c:v>44615.69835648148</c:v>
                </c:pt>
                <c:pt idx="5054">
                  <c:v>44615.69908564815</c:v>
                </c:pt>
                <c:pt idx="5055">
                  <c:v>44615.699814814812</c:v>
                </c:pt>
                <c:pt idx="5056">
                  <c:v>44615.700590277775</c:v>
                </c:pt>
                <c:pt idx="5057">
                  <c:v>44615.701307870368</c:v>
                </c:pt>
                <c:pt idx="5058">
                  <c:v>44615.702037037037</c:v>
                </c:pt>
                <c:pt idx="5059">
                  <c:v>44615.702766203707</c:v>
                </c:pt>
                <c:pt idx="5060">
                  <c:v>44615.703483796293</c:v>
                </c:pt>
                <c:pt idx="5061">
                  <c:v>44615.704212962963</c:v>
                </c:pt>
                <c:pt idx="5062">
                  <c:v>44615.704942129632</c:v>
                </c:pt>
                <c:pt idx="5063">
                  <c:v>44615.705659722225</c:v>
                </c:pt>
                <c:pt idx="5064">
                  <c:v>44615.706388888888</c:v>
                </c:pt>
                <c:pt idx="5065">
                  <c:v>44615.707118055558</c:v>
                </c:pt>
                <c:pt idx="5066">
                  <c:v>44615.707835648151</c:v>
                </c:pt>
                <c:pt idx="5067">
                  <c:v>44615.708564814813</c:v>
                </c:pt>
                <c:pt idx="5068">
                  <c:v>44615.709293981483</c:v>
                </c:pt>
                <c:pt idx="5069">
                  <c:v>44615.710011574076</c:v>
                </c:pt>
                <c:pt idx="5070">
                  <c:v>44615.710740740738</c:v>
                </c:pt>
                <c:pt idx="5071">
                  <c:v>44615.711469907408</c:v>
                </c:pt>
                <c:pt idx="5072">
                  <c:v>44615.712187500001</c:v>
                </c:pt>
                <c:pt idx="5073">
                  <c:v>44615.712916666664</c:v>
                </c:pt>
                <c:pt idx="5074">
                  <c:v>44615.713645833333</c:v>
                </c:pt>
                <c:pt idx="5075">
                  <c:v>44615.714375000003</c:v>
                </c:pt>
                <c:pt idx="5076">
                  <c:v>44615.715092592596</c:v>
                </c:pt>
                <c:pt idx="5077">
                  <c:v>44615.715821759259</c:v>
                </c:pt>
                <c:pt idx="5078">
                  <c:v>44615.716539351852</c:v>
                </c:pt>
                <c:pt idx="5079">
                  <c:v>44615.717268518521</c:v>
                </c:pt>
                <c:pt idx="5080">
                  <c:v>44615.717997685184</c:v>
                </c:pt>
                <c:pt idx="5081">
                  <c:v>44615.718726851854</c:v>
                </c:pt>
                <c:pt idx="5082">
                  <c:v>44615.719444444447</c:v>
                </c:pt>
                <c:pt idx="5083">
                  <c:v>44615.720173611109</c:v>
                </c:pt>
                <c:pt idx="5084">
                  <c:v>44615.720902777779</c:v>
                </c:pt>
                <c:pt idx="5085">
                  <c:v>44615.721620370372</c:v>
                </c:pt>
                <c:pt idx="5086">
                  <c:v>44615.722349537034</c:v>
                </c:pt>
                <c:pt idx="5087">
                  <c:v>44615.723078703704</c:v>
                </c:pt>
                <c:pt idx="5088">
                  <c:v>44615.723796296297</c:v>
                </c:pt>
                <c:pt idx="5089">
                  <c:v>44615.72452546296</c:v>
                </c:pt>
                <c:pt idx="5090">
                  <c:v>44615.725243055553</c:v>
                </c:pt>
                <c:pt idx="5091">
                  <c:v>44615.725972222222</c:v>
                </c:pt>
                <c:pt idx="5092">
                  <c:v>44615.726701388892</c:v>
                </c:pt>
                <c:pt idx="5093">
                  <c:v>44615.727418981478</c:v>
                </c:pt>
                <c:pt idx="5094">
                  <c:v>44615.728148148148</c:v>
                </c:pt>
                <c:pt idx="5095">
                  <c:v>44615.728877314818</c:v>
                </c:pt>
                <c:pt idx="5096">
                  <c:v>44615.729594907411</c:v>
                </c:pt>
                <c:pt idx="5097">
                  <c:v>44615.730324074073</c:v>
                </c:pt>
                <c:pt idx="5098">
                  <c:v>44615.731053240743</c:v>
                </c:pt>
                <c:pt idx="5099">
                  <c:v>44615.731782407405</c:v>
                </c:pt>
                <c:pt idx="5100">
                  <c:v>44615.732499999998</c:v>
                </c:pt>
                <c:pt idx="5101">
                  <c:v>44615.733229166668</c:v>
                </c:pt>
                <c:pt idx="5102">
                  <c:v>44615.73400462963</c:v>
                </c:pt>
                <c:pt idx="5103">
                  <c:v>44615.734733796293</c:v>
                </c:pt>
                <c:pt idx="5104">
                  <c:v>44615.735451388886</c:v>
                </c:pt>
                <c:pt idx="5105">
                  <c:v>44615.736180555556</c:v>
                </c:pt>
                <c:pt idx="5106">
                  <c:v>44615.736909722225</c:v>
                </c:pt>
                <c:pt idx="5107">
                  <c:v>44615.737627314818</c:v>
                </c:pt>
                <c:pt idx="5108">
                  <c:v>44615.738356481481</c:v>
                </c:pt>
                <c:pt idx="5109">
                  <c:v>44615.739085648151</c:v>
                </c:pt>
                <c:pt idx="5110">
                  <c:v>44615.739803240744</c:v>
                </c:pt>
                <c:pt idx="5111">
                  <c:v>44615.740532407406</c:v>
                </c:pt>
                <c:pt idx="5112">
                  <c:v>44615.741261574076</c:v>
                </c:pt>
                <c:pt idx="5113">
                  <c:v>44615.742037037038</c:v>
                </c:pt>
                <c:pt idx="5114">
                  <c:v>44615.742754629631</c:v>
                </c:pt>
                <c:pt idx="5115">
                  <c:v>44615.743483796294</c:v>
                </c:pt>
                <c:pt idx="5116">
                  <c:v>44615.744212962964</c:v>
                </c:pt>
                <c:pt idx="5117">
                  <c:v>44615.744930555556</c:v>
                </c:pt>
                <c:pt idx="5118">
                  <c:v>44615.745659722219</c:v>
                </c:pt>
                <c:pt idx="5119">
                  <c:v>44615.746388888889</c:v>
                </c:pt>
                <c:pt idx="5120">
                  <c:v>44615.747106481482</c:v>
                </c:pt>
                <c:pt idx="5121">
                  <c:v>44615.747835648152</c:v>
                </c:pt>
                <c:pt idx="5122">
                  <c:v>44615.748564814814</c:v>
                </c:pt>
                <c:pt idx="5123">
                  <c:v>44615.749282407407</c:v>
                </c:pt>
                <c:pt idx="5124">
                  <c:v>44615.750011574077</c:v>
                </c:pt>
                <c:pt idx="5125">
                  <c:v>44615.750740740739</c:v>
                </c:pt>
                <c:pt idx="5126">
                  <c:v>44615.751458333332</c:v>
                </c:pt>
                <c:pt idx="5127">
                  <c:v>44615.752187500002</c:v>
                </c:pt>
                <c:pt idx="5128">
                  <c:v>44615.752916666665</c:v>
                </c:pt>
                <c:pt idx="5129">
                  <c:v>44615.753692129627</c:v>
                </c:pt>
                <c:pt idx="5130">
                  <c:v>44615.75440972222</c:v>
                </c:pt>
                <c:pt idx="5131">
                  <c:v>44615.75513888889</c:v>
                </c:pt>
                <c:pt idx="5132">
                  <c:v>44615.755868055552</c:v>
                </c:pt>
                <c:pt idx="5133">
                  <c:v>44615.756585648145</c:v>
                </c:pt>
                <c:pt idx="5134">
                  <c:v>44615.757314814815</c:v>
                </c:pt>
                <c:pt idx="5135">
                  <c:v>44615.758090277777</c:v>
                </c:pt>
                <c:pt idx="5136">
                  <c:v>44615.758819444447</c:v>
                </c:pt>
                <c:pt idx="5137">
                  <c:v>44615.759548611109</c:v>
                </c:pt>
                <c:pt idx="5138">
                  <c:v>44615.760266203702</c:v>
                </c:pt>
                <c:pt idx="5139">
                  <c:v>44615.760995370372</c:v>
                </c:pt>
                <c:pt idx="5140">
                  <c:v>44615.761712962965</c:v>
                </c:pt>
                <c:pt idx="5141">
                  <c:v>44615.762442129628</c:v>
                </c:pt>
                <c:pt idx="5142">
                  <c:v>44615.763171296298</c:v>
                </c:pt>
                <c:pt idx="5143">
                  <c:v>44615.763888888891</c:v>
                </c:pt>
                <c:pt idx="5144">
                  <c:v>44615.764618055553</c:v>
                </c:pt>
                <c:pt idx="5145">
                  <c:v>44615.765347222223</c:v>
                </c:pt>
                <c:pt idx="5146">
                  <c:v>44615.766122685185</c:v>
                </c:pt>
                <c:pt idx="5147">
                  <c:v>44615.766851851855</c:v>
                </c:pt>
                <c:pt idx="5148">
                  <c:v>44615.767569444448</c:v>
                </c:pt>
                <c:pt idx="5149">
                  <c:v>44615.76829861111</c:v>
                </c:pt>
                <c:pt idx="5150">
                  <c:v>44615.76902777778</c:v>
                </c:pt>
                <c:pt idx="5151">
                  <c:v>44615.769745370373</c:v>
                </c:pt>
                <c:pt idx="5152">
                  <c:v>44615.770520833335</c:v>
                </c:pt>
                <c:pt idx="5153">
                  <c:v>44615.771249999998</c:v>
                </c:pt>
                <c:pt idx="5154">
                  <c:v>44615.771967592591</c:v>
                </c:pt>
                <c:pt idx="5155">
                  <c:v>44615.772696759261</c:v>
                </c:pt>
                <c:pt idx="5156">
                  <c:v>44615.773425925923</c:v>
                </c:pt>
                <c:pt idx="5157">
                  <c:v>44615.774155092593</c:v>
                </c:pt>
                <c:pt idx="5158">
                  <c:v>44615.774930555555</c:v>
                </c:pt>
                <c:pt idx="5159">
                  <c:v>44615.775648148148</c:v>
                </c:pt>
                <c:pt idx="5160">
                  <c:v>44615.776377314818</c:v>
                </c:pt>
                <c:pt idx="5161">
                  <c:v>44615.777106481481</c:v>
                </c:pt>
                <c:pt idx="5162">
                  <c:v>44615.777824074074</c:v>
                </c:pt>
                <c:pt idx="5163">
                  <c:v>44615.778553240743</c:v>
                </c:pt>
                <c:pt idx="5164">
                  <c:v>44615.779328703706</c:v>
                </c:pt>
                <c:pt idx="5165">
                  <c:v>44615.780057870368</c:v>
                </c:pt>
                <c:pt idx="5166">
                  <c:v>44615.780775462961</c:v>
                </c:pt>
                <c:pt idx="5167">
                  <c:v>44615.781504629631</c:v>
                </c:pt>
                <c:pt idx="5168">
                  <c:v>44615.782233796293</c:v>
                </c:pt>
                <c:pt idx="5169">
                  <c:v>44615.782951388886</c:v>
                </c:pt>
                <c:pt idx="5170">
                  <c:v>44615.783726851849</c:v>
                </c:pt>
                <c:pt idx="5171">
                  <c:v>44615.784456018519</c:v>
                </c:pt>
                <c:pt idx="5172">
                  <c:v>44615.785185185188</c:v>
                </c:pt>
                <c:pt idx="5173">
                  <c:v>44615.785902777781</c:v>
                </c:pt>
                <c:pt idx="5174">
                  <c:v>44615.786631944444</c:v>
                </c:pt>
                <c:pt idx="5175">
                  <c:v>44615.787361111114</c:v>
                </c:pt>
                <c:pt idx="5176">
                  <c:v>44615.788136574076</c:v>
                </c:pt>
                <c:pt idx="5177">
                  <c:v>44615.788865740738</c:v>
                </c:pt>
                <c:pt idx="5178">
                  <c:v>44615.789583333331</c:v>
                </c:pt>
                <c:pt idx="5179">
                  <c:v>44615.790312500001</c:v>
                </c:pt>
                <c:pt idx="5180">
                  <c:v>44615.791041666664</c:v>
                </c:pt>
                <c:pt idx="5181">
                  <c:v>44615.791759259257</c:v>
                </c:pt>
                <c:pt idx="5182">
                  <c:v>44615.792488425926</c:v>
                </c:pt>
                <c:pt idx="5183">
                  <c:v>44615.793217592596</c:v>
                </c:pt>
                <c:pt idx="5184">
                  <c:v>44615.793935185182</c:v>
                </c:pt>
                <c:pt idx="5185">
                  <c:v>44615.794664351852</c:v>
                </c:pt>
                <c:pt idx="5186">
                  <c:v>44615.795393518521</c:v>
                </c:pt>
                <c:pt idx="5187">
                  <c:v>44615.796111111114</c:v>
                </c:pt>
                <c:pt idx="5188">
                  <c:v>44615.796840277777</c:v>
                </c:pt>
                <c:pt idx="5189">
                  <c:v>44615.797569444447</c:v>
                </c:pt>
                <c:pt idx="5190">
                  <c:v>44615.79828703704</c:v>
                </c:pt>
                <c:pt idx="5191">
                  <c:v>44615.799016203702</c:v>
                </c:pt>
                <c:pt idx="5192">
                  <c:v>44615.799791666665</c:v>
                </c:pt>
                <c:pt idx="5193">
                  <c:v>44615.800509259258</c:v>
                </c:pt>
                <c:pt idx="5194">
                  <c:v>44615.801238425927</c:v>
                </c:pt>
                <c:pt idx="5195">
                  <c:v>44615.80196759259</c:v>
                </c:pt>
                <c:pt idx="5196">
                  <c:v>44615.80269675926</c:v>
                </c:pt>
                <c:pt idx="5197">
                  <c:v>44615.803414351853</c:v>
                </c:pt>
                <c:pt idx="5198">
                  <c:v>44615.804189814815</c:v>
                </c:pt>
                <c:pt idx="5199">
                  <c:v>44615.804918981485</c:v>
                </c:pt>
                <c:pt idx="5200">
                  <c:v>44615.805648148147</c:v>
                </c:pt>
                <c:pt idx="5201">
                  <c:v>44615.80636574074</c:v>
                </c:pt>
                <c:pt idx="5202">
                  <c:v>44615.80709490741</c:v>
                </c:pt>
                <c:pt idx="5203">
                  <c:v>44615.807824074072</c:v>
                </c:pt>
                <c:pt idx="5204">
                  <c:v>44615.808599537035</c:v>
                </c:pt>
                <c:pt idx="5205">
                  <c:v>44615.809317129628</c:v>
                </c:pt>
                <c:pt idx="5206">
                  <c:v>44615.810046296298</c:v>
                </c:pt>
                <c:pt idx="5207">
                  <c:v>44615.81077546296</c:v>
                </c:pt>
                <c:pt idx="5208">
                  <c:v>44615.811493055553</c:v>
                </c:pt>
                <c:pt idx="5209">
                  <c:v>44615.812222222223</c:v>
                </c:pt>
                <c:pt idx="5210">
                  <c:v>44615.812951388885</c:v>
                </c:pt>
                <c:pt idx="5211">
                  <c:v>44615.813680555555</c:v>
                </c:pt>
                <c:pt idx="5212">
                  <c:v>44615.814398148148</c:v>
                </c:pt>
                <c:pt idx="5213">
                  <c:v>44615.815127314818</c:v>
                </c:pt>
                <c:pt idx="5214">
                  <c:v>44615.815844907411</c:v>
                </c:pt>
                <c:pt idx="5215">
                  <c:v>44615.816620370373</c:v>
                </c:pt>
                <c:pt idx="5216">
                  <c:v>44615.817349537036</c:v>
                </c:pt>
                <c:pt idx="5217">
                  <c:v>44615.818067129629</c:v>
                </c:pt>
                <c:pt idx="5218">
                  <c:v>44615.818796296298</c:v>
                </c:pt>
                <c:pt idx="5219">
                  <c:v>44615.819525462961</c:v>
                </c:pt>
                <c:pt idx="5220">
                  <c:v>44615.820243055554</c:v>
                </c:pt>
                <c:pt idx="5221">
                  <c:v>44615.820972222224</c:v>
                </c:pt>
                <c:pt idx="5222">
                  <c:v>44615.821689814817</c:v>
                </c:pt>
                <c:pt idx="5223">
                  <c:v>44615.822418981479</c:v>
                </c:pt>
                <c:pt idx="5224">
                  <c:v>44615.823148148149</c:v>
                </c:pt>
                <c:pt idx="5225">
                  <c:v>44615.823865740742</c:v>
                </c:pt>
                <c:pt idx="5226">
                  <c:v>44615.824641203704</c:v>
                </c:pt>
                <c:pt idx="5227">
                  <c:v>44615.825370370374</c:v>
                </c:pt>
                <c:pt idx="5228">
                  <c:v>44615.826099537036</c:v>
                </c:pt>
                <c:pt idx="5229">
                  <c:v>44615.826817129629</c:v>
                </c:pt>
                <c:pt idx="5230">
                  <c:v>44615.827546296299</c:v>
                </c:pt>
                <c:pt idx="5231">
                  <c:v>44615.828275462962</c:v>
                </c:pt>
                <c:pt idx="5232">
                  <c:v>44615.828993055555</c:v>
                </c:pt>
                <c:pt idx="5233">
                  <c:v>44615.829722222225</c:v>
                </c:pt>
                <c:pt idx="5234">
                  <c:v>44615.830451388887</c:v>
                </c:pt>
                <c:pt idx="5235">
                  <c:v>44615.83116898148</c:v>
                </c:pt>
                <c:pt idx="5236">
                  <c:v>44615.83189814815</c:v>
                </c:pt>
                <c:pt idx="5237">
                  <c:v>44615.832673611112</c:v>
                </c:pt>
                <c:pt idx="5238">
                  <c:v>44615.833402777775</c:v>
                </c:pt>
                <c:pt idx="5239">
                  <c:v>44615.834120370368</c:v>
                </c:pt>
                <c:pt idx="5240">
                  <c:v>44615.834849537037</c:v>
                </c:pt>
                <c:pt idx="5241">
                  <c:v>44615.835578703707</c:v>
                </c:pt>
                <c:pt idx="5242">
                  <c:v>44615.836296296293</c:v>
                </c:pt>
                <c:pt idx="5243">
                  <c:v>44615.837025462963</c:v>
                </c:pt>
                <c:pt idx="5244">
                  <c:v>44615.837754629632</c:v>
                </c:pt>
                <c:pt idx="5245">
                  <c:v>44615.838483796295</c:v>
                </c:pt>
                <c:pt idx="5246">
                  <c:v>44615.839201388888</c:v>
                </c:pt>
                <c:pt idx="5247">
                  <c:v>44615.839930555558</c:v>
                </c:pt>
                <c:pt idx="5248">
                  <c:v>44615.84065972222</c:v>
                </c:pt>
                <c:pt idx="5249">
                  <c:v>44615.841377314813</c:v>
                </c:pt>
                <c:pt idx="5250">
                  <c:v>44615.842106481483</c:v>
                </c:pt>
                <c:pt idx="5251">
                  <c:v>44615.842835648145</c:v>
                </c:pt>
                <c:pt idx="5252">
                  <c:v>44615.843553240738</c:v>
                </c:pt>
                <c:pt idx="5253">
                  <c:v>44615.844328703701</c:v>
                </c:pt>
                <c:pt idx="5254">
                  <c:v>44615.845057870371</c:v>
                </c:pt>
                <c:pt idx="5255">
                  <c:v>44615.84578703704</c:v>
                </c:pt>
                <c:pt idx="5256">
                  <c:v>44615.846504629626</c:v>
                </c:pt>
                <c:pt idx="5257">
                  <c:v>44615.847233796296</c:v>
                </c:pt>
                <c:pt idx="5258">
                  <c:v>44615.847962962966</c:v>
                </c:pt>
                <c:pt idx="5259">
                  <c:v>44615.848738425928</c:v>
                </c:pt>
                <c:pt idx="5260">
                  <c:v>44615.84946759259</c:v>
                </c:pt>
                <c:pt idx="5261">
                  <c:v>44615.850185185183</c:v>
                </c:pt>
                <c:pt idx="5262">
                  <c:v>44615.850914351853</c:v>
                </c:pt>
                <c:pt idx="5263">
                  <c:v>44615.851643518516</c:v>
                </c:pt>
                <c:pt idx="5264">
                  <c:v>44615.852361111109</c:v>
                </c:pt>
                <c:pt idx="5265">
                  <c:v>44615.853090277778</c:v>
                </c:pt>
                <c:pt idx="5266">
                  <c:v>44615.853819444441</c:v>
                </c:pt>
                <c:pt idx="5267">
                  <c:v>44615.854537037034</c:v>
                </c:pt>
                <c:pt idx="5268">
                  <c:v>44615.855266203704</c:v>
                </c:pt>
                <c:pt idx="5269">
                  <c:v>44615.855995370373</c:v>
                </c:pt>
                <c:pt idx="5270">
                  <c:v>44615.856759259259</c:v>
                </c:pt>
                <c:pt idx="5271">
                  <c:v>44615.857488425929</c:v>
                </c:pt>
                <c:pt idx="5272">
                  <c:v>44615.858217592591</c:v>
                </c:pt>
                <c:pt idx="5273">
                  <c:v>44615.858935185184</c:v>
                </c:pt>
                <c:pt idx="5274">
                  <c:v>44615.859664351854</c:v>
                </c:pt>
                <c:pt idx="5275">
                  <c:v>44615.860393518517</c:v>
                </c:pt>
                <c:pt idx="5276">
                  <c:v>44615.861168981479</c:v>
                </c:pt>
                <c:pt idx="5277">
                  <c:v>44615.861898148149</c:v>
                </c:pt>
                <c:pt idx="5278">
                  <c:v>44615.862615740742</c:v>
                </c:pt>
                <c:pt idx="5279">
                  <c:v>44615.863344907404</c:v>
                </c:pt>
                <c:pt idx="5280">
                  <c:v>44615.864062499997</c:v>
                </c:pt>
                <c:pt idx="5281">
                  <c:v>44615.864791666667</c:v>
                </c:pt>
                <c:pt idx="5282">
                  <c:v>44615.865520833337</c:v>
                </c:pt>
                <c:pt idx="5283">
                  <c:v>44615.866249999999</c:v>
                </c:pt>
                <c:pt idx="5284">
                  <c:v>44615.866967592592</c:v>
                </c:pt>
                <c:pt idx="5285">
                  <c:v>44615.867696759262</c:v>
                </c:pt>
                <c:pt idx="5286">
                  <c:v>44615.868425925924</c:v>
                </c:pt>
                <c:pt idx="5287">
                  <c:v>44615.869189814817</c:v>
                </c:pt>
                <c:pt idx="5288">
                  <c:v>44615.86991898148</c:v>
                </c:pt>
                <c:pt idx="5289">
                  <c:v>44615.870648148149</c:v>
                </c:pt>
                <c:pt idx="5290">
                  <c:v>44615.871365740742</c:v>
                </c:pt>
                <c:pt idx="5291">
                  <c:v>44615.872094907405</c:v>
                </c:pt>
                <c:pt idx="5292">
                  <c:v>44615.872824074075</c:v>
                </c:pt>
                <c:pt idx="5293">
                  <c:v>44615.873599537037</c:v>
                </c:pt>
                <c:pt idx="5294">
                  <c:v>44615.874328703707</c:v>
                </c:pt>
                <c:pt idx="5295">
                  <c:v>44615.8750462963</c:v>
                </c:pt>
                <c:pt idx="5296">
                  <c:v>44615.875775462962</c:v>
                </c:pt>
                <c:pt idx="5297">
                  <c:v>44615.876504629632</c:v>
                </c:pt>
                <c:pt idx="5298">
                  <c:v>44615.877222222225</c:v>
                </c:pt>
                <c:pt idx="5299">
                  <c:v>44615.877951388888</c:v>
                </c:pt>
                <c:pt idx="5300">
                  <c:v>44615.878680555557</c:v>
                </c:pt>
                <c:pt idx="5301">
                  <c:v>44615.87940972222</c:v>
                </c:pt>
                <c:pt idx="5302">
                  <c:v>44615.880127314813</c:v>
                </c:pt>
                <c:pt idx="5303">
                  <c:v>44615.880856481483</c:v>
                </c:pt>
                <c:pt idx="5304">
                  <c:v>44615.881585648145</c:v>
                </c:pt>
                <c:pt idx="5305">
                  <c:v>44615.882314814815</c:v>
                </c:pt>
                <c:pt idx="5306">
                  <c:v>44615.883032407408</c:v>
                </c:pt>
                <c:pt idx="5307">
                  <c:v>44615.883761574078</c:v>
                </c:pt>
                <c:pt idx="5308">
                  <c:v>44615.88449074074</c:v>
                </c:pt>
                <c:pt idx="5309">
                  <c:v>44615.885208333333</c:v>
                </c:pt>
                <c:pt idx="5310">
                  <c:v>44615.885937500003</c:v>
                </c:pt>
                <c:pt idx="5311">
                  <c:v>44615.886666666665</c:v>
                </c:pt>
                <c:pt idx="5312">
                  <c:v>44615.887384259258</c:v>
                </c:pt>
                <c:pt idx="5313">
                  <c:v>44615.888113425928</c:v>
                </c:pt>
                <c:pt idx="5314">
                  <c:v>44615.888842592591</c:v>
                </c:pt>
                <c:pt idx="5315">
                  <c:v>44615.88957175926</c:v>
                </c:pt>
                <c:pt idx="5316">
                  <c:v>44615.890289351853</c:v>
                </c:pt>
                <c:pt idx="5317">
                  <c:v>44615.891018518516</c:v>
                </c:pt>
                <c:pt idx="5318">
                  <c:v>44615.891747685186</c:v>
                </c:pt>
                <c:pt idx="5319">
                  <c:v>44615.892465277779</c:v>
                </c:pt>
                <c:pt idx="5320">
                  <c:v>44615.893194444441</c:v>
                </c:pt>
                <c:pt idx="5321">
                  <c:v>44615.893923611111</c:v>
                </c:pt>
                <c:pt idx="5322">
                  <c:v>44615.894652777781</c:v>
                </c:pt>
                <c:pt idx="5323">
                  <c:v>44615.895370370374</c:v>
                </c:pt>
                <c:pt idx="5324">
                  <c:v>44615.896099537036</c:v>
                </c:pt>
                <c:pt idx="5325">
                  <c:v>44615.896828703706</c:v>
                </c:pt>
                <c:pt idx="5326">
                  <c:v>44615.897557870368</c:v>
                </c:pt>
                <c:pt idx="5327">
                  <c:v>44615.898275462961</c:v>
                </c:pt>
                <c:pt idx="5328">
                  <c:v>44615.899004629631</c:v>
                </c:pt>
                <c:pt idx="5329">
                  <c:v>44615.899733796294</c:v>
                </c:pt>
                <c:pt idx="5330">
                  <c:v>44615.900451388887</c:v>
                </c:pt>
                <c:pt idx="5331">
                  <c:v>44615.901180555556</c:v>
                </c:pt>
                <c:pt idx="5332">
                  <c:v>44615.901909722219</c:v>
                </c:pt>
                <c:pt idx="5333">
                  <c:v>44615.902627314812</c:v>
                </c:pt>
                <c:pt idx="5334">
                  <c:v>44615.903402777774</c:v>
                </c:pt>
                <c:pt idx="5335">
                  <c:v>44615.904131944444</c:v>
                </c:pt>
                <c:pt idx="5336">
                  <c:v>44615.904861111114</c:v>
                </c:pt>
                <c:pt idx="5337">
                  <c:v>44615.905578703707</c:v>
                </c:pt>
                <c:pt idx="5338">
                  <c:v>44615.906307870369</c:v>
                </c:pt>
                <c:pt idx="5339">
                  <c:v>44615.907037037039</c:v>
                </c:pt>
                <c:pt idx="5340">
                  <c:v>44615.907800925925</c:v>
                </c:pt>
                <c:pt idx="5341">
                  <c:v>44615.908530092594</c:v>
                </c:pt>
                <c:pt idx="5342">
                  <c:v>44615.909247685187</c:v>
                </c:pt>
                <c:pt idx="5343">
                  <c:v>44615.90997685185</c:v>
                </c:pt>
                <c:pt idx="5344">
                  <c:v>44615.91070601852</c:v>
                </c:pt>
                <c:pt idx="5345">
                  <c:v>44615.911423611113</c:v>
                </c:pt>
                <c:pt idx="5346">
                  <c:v>44615.912199074075</c:v>
                </c:pt>
                <c:pt idx="5347">
                  <c:v>44615.912928240738</c:v>
                </c:pt>
                <c:pt idx="5348">
                  <c:v>44615.913645833331</c:v>
                </c:pt>
                <c:pt idx="5349">
                  <c:v>44615.914375</c:v>
                </c:pt>
                <c:pt idx="5350">
                  <c:v>44615.91510416667</c:v>
                </c:pt>
                <c:pt idx="5351">
                  <c:v>44615.915821759256</c:v>
                </c:pt>
                <c:pt idx="5352">
                  <c:v>44615.916608796295</c:v>
                </c:pt>
                <c:pt idx="5353">
                  <c:v>44615.917326388888</c:v>
                </c:pt>
                <c:pt idx="5354">
                  <c:v>44615.918055555558</c:v>
                </c:pt>
                <c:pt idx="5355">
                  <c:v>44615.91878472222</c:v>
                </c:pt>
                <c:pt idx="5356">
                  <c:v>44615.919502314813</c:v>
                </c:pt>
                <c:pt idx="5357">
                  <c:v>44615.920231481483</c:v>
                </c:pt>
                <c:pt idx="5358">
                  <c:v>44615.920960648145</c:v>
                </c:pt>
                <c:pt idx="5359">
                  <c:v>44615.921678240738</c:v>
                </c:pt>
                <c:pt idx="5360">
                  <c:v>44615.922407407408</c:v>
                </c:pt>
                <c:pt idx="5361">
                  <c:v>44615.923125000001</c:v>
                </c:pt>
                <c:pt idx="5362">
                  <c:v>44615.923854166664</c:v>
                </c:pt>
                <c:pt idx="5363">
                  <c:v>44615.924629629626</c:v>
                </c:pt>
                <c:pt idx="5364">
                  <c:v>44615.925347222219</c:v>
                </c:pt>
                <c:pt idx="5365">
                  <c:v>44615.926076388889</c:v>
                </c:pt>
                <c:pt idx="5366">
                  <c:v>44615.926805555559</c:v>
                </c:pt>
                <c:pt idx="5367">
                  <c:v>44615.927523148152</c:v>
                </c:pt>
                <c:pt idx="5368">
                  <c:v>44615.928252314814</c:v>
                </c:pt>
                <c:pt idx="5369">
                  <c:v>44615.929016203707</c:v>
                </c:pt>
                <c:pt idx="5370">
                  <c:v>44615.929745370369</c:v>
                </c:pt>
                <c:pt idx="5371">
                  <c:v>44615.930474537039</c:v>
                </c:pt>
                <c:pt idx="5372">
                  <c:v>44615.931192129632</c:v>
                </c:pt>
                <c:pt idx="5373">
                  <c:v>44615.931921296295</c:v>
                </c:pt>
                <c:pt idx="5374">
                  <c:v>44615.932638888888</c:v>
                </c:pt>
                <c:pt idx="5375">
                  <c:v>44615.93341435185</c:v>
                </c:pt>
                <c:pt idx="5376">
                  <c:v>44615.93414351852</c:v>
                </c:pt>
                <c:pt idx="5377">
                  <c:v>44615.934861111113</c:v>
                </c:pt>
                <c:pt idx="5378">
                  <c:v>44615.935590277775</c:v>
                </c:pt>
                <c:pt idx="5379">
                  <c:v>44615.936319444445</c:v>
                </c:pt>
                <c:pt idx="5380">
                  <c:v>44615.937037037038</c:v>
                </c:pt>
                <c:pt idx="5381">
                  <c:v>44615.9378125</c:v>
                </c:pt>
                <c:pt idx="5382">
                  <c:v>44615.93854166667</c:v>
                </c:pt>
                <c:pt idx="5383">
                  <c:v>44615.939259259256</c:v>
                </c:pt>
                <c:pt idx="5384">
                  <c:v>44615.939988425926</c:v>
                </c:pt>
                <c:pt idx="5385">
                  <c:v>44615.940706018519</c:v>
                </c:pt>
                <c:pt idx="5386">
                  <c:v>44615.941435185188</c:v>
                </c:pt>
                <c:pt idx="5387">
                  <c:v>44615.942199074074</c:v>
                </c:pt>
                <c:pt idx="5388">
                  <c:v>44615.942928240744</c:v>
                </c:pt>
                <c:pt idx="5389">
                  <c:v>44615.943657407406</c:v>
                </c:pt>
                <c:pt idx="5390">
                  <c:v>44615.944374999999</c:v>
                </c:pt>
                <c:pt idx="5391">
                  <c:v>44615.945104166669</c:v>
                </c:pt>
                <c:pt idx="5392">
                  <c:v>44615.945833333331</c:v>
                </c:pt>
                <c:pt idx="5393">
                  <c:v>44615.946597222224</c:v>
                </c:pt>
                <c:pt idx="5394">
                  <c:v>44615.947326388887</c:v>
                </c:pt>
                <c:pt idx="5395">
                  <c:v>44615.94804398148</c:v>
                </c:pt>
                <c:pt idx="5396">
                  <c:v>44615.948773148149</c:v>
                </c:pt>
                <c:pt idx="5397">
                  <c:v>44615.949502314812</c:v>
                </c:pt>
                <c:pt idx="5398">
                  <c:v>44615.950219907405</c:v>
                </c:pt>
                <c:pt idx="5399">
                  <c:v>44615.950995370367</c:v>
                </c:pt>
                <c:pt idx="5400">
                  <c:v>44615.95171296296</c:v>
                </c:pt>
                <c:pt idx="5401">
                  <c:v>44615.95244212963</c:v>
                </c:pt>
                <c:pt idx="5402">
                  <c:v>44615.9531712963</c:v>
                </c:pt>
                <c:pt idx="5403">
                  <c:v>44615.953900462962</c:v>
                </c:pt>
                <c:pt idx="5404">
                  <c:v>44615.954618055555</c:v>
                </c:pt>
                <c:pt idx="5405">
                  <c:v>44615.955393518518</c:v>
                </c:pt>
                <c:pt idx="5406">
                  <c:v>44615.956122685187</c:v>
                </c:pt>
                <c:pt idx="5407">
                  <c:v>44615.95684027778</c:v>
                </c:pt>
                <c:pt idx="5408">
                  <c:v>44615.957569444443</c:v>
                </c:pt>
                <c:pt idx="5409">
                  <c:v>44615.958298611113</c:v>
                </c:pt>
                <c:pt idx="5410">
                  <c:v>44615.959016203706</c:v>
                </c:pt>
                <c:pt idx="5411">
                  <c:v>44615.959791666668</c:v>
                </c:pt>
                <c:pt idx="5412">
                  <c:v>44615.960509259261</c:v>
                </c:pt>
                <c:pt idx="5413">
                  <c:v>44615.961238425924</c:v>
                </c:pt>
                <c:pt idx="5414">
                  <c:v>44615.961967592593</c:v>
                </c:pt>
                <c:pt idx="5415">
                  <c:v>44615.962685185186</c:v>
                </c:pt>
                <c:pt idx="5416">
                  <c:v>44615.963414351849</c:v>
                </c:pt>
                <c:pt idx="5417">
                  <c:v>44615.964189814818</c:v>
                </c:pt>
                <c:pt idx="5418">
                  <c:v>44615.964907407404</c:v>
                </c:pt>
                <c:pt idx="5419">
                  <c:v>44615.965636574074</c:v>
                </c:pt>
                <c:pt idx="5420">
                  <c:v>44615.966354166667</c:v>
                </c:pt>
                <c:pt idx="5421">
                  <c:v>44615.967083333337</c:v>
                </c:pt>
                <c:pt idx="5422">
                  <c:v>44615.967812499999</c:v>
                </c:pt>
                <c:pt idx="5423">
                  <c:v>44615.968576388892</c:v>
                </c:pt>
                <c:pt idx="5424">
                  <c:v>44615.969305555554</c:v>
                </c:pt>
                <c:pt idx="5425">
                  <c:v>44615.970034722224</c:v>
                </c:pt>
                <c:pt idx="5426">
                  <c:v>44615.970752314817</c:v>
                </c:pt>
                <c:pt idx="5427">
                  <c:v>44615.97148148148</c:v>
                </c:pt>
                <c:pt idx="5428">
                  <c:v>44615.972210648149</c:v>
                </c:pt>
                <c:pt idx="5429">
                  <c:v>44615.972974537035</c:v>
                </c:pt>
                <c:pt idx="5430">
                  <c:v>44615.973703703705</c:v>
                </c:pt>
                <c:pt idx="5431">
                  <c:v>44615.974432870367</c:v>
                </c:pt>
                <c:pt idx="5432">
                  <c:v>44615.97515046296</c:v>
                </c:pt>
                <c:pt idx="5433">
                  <c:v>44615.97587962963</c:v>
                </c:pt>
                <c:pt idx="5434">
                  <c:v>44615.9766087963</c:v>
                </c:pt>
                <c:pt idx="5435">
                  <c:v>44615.977372685185</c:v>
                </c:pt>
                <c:pt idx="5436">
                  <c:v>44615.978101851855</c:v>
                </c:pt>
                <c:pt idx="5437">
                  <c:v>44615.978831018518</c:v>
                </c:pt>
                <c:pt idx="5438">
                  <c:v>44615.979548611111</c:v>
                </c:pt>
                <c:pt idx="5439">
                  <c:v>44615.98027777778</c:v>
                </c:pt>
                <c:pt idx="5440">
                  <c:v>44615.981006944443</c:v>
                </c:pt>
                <c:pt idx="5441">
                  <c:v>44615.981782407405</c:v>
                </c:pt>
                <c:pt idx="5442">
                  <c:v>44615.982511574075</c:v>
                </c:pt>
                <c:pt idx="5443">
                  <c:v>44615.983229166668</c:v>
                </c:pt>
                <c:pt idx="5444">
                  <c:v>44615.983958333331</c:v>
                </c:pt>
                <c:pt idx="5445">
                  <c:v>44615.984675925924</c:v>
                </c:pt>
                <c:pt idx="5446">
                  <c:v>44615.985405092593</c:v>
                </c:pt>
                <c:pt idx="5447">
                  <c:v>44615.986180555556</c:v>
                </c:pt>
                <c:pt idx="5448">
                  <c:v>44615.986909722225</c:v>
                </c:pt>
                <c:pt idx="5449">
                  <c:v>44615.987638888888</c:v>
                </c:pt>
                <c:pt idx="5450">
                  <c:v>44615.988356481481</c:v>
                </c:pt>
                <c:pt idx="5451">
                  <c:v>44615.989085648151</c:v>
                </c:pt>
                <c:pt idx="5452">
                  <c:v>44615.989814814813</c:v>
                </c:pt>
                <c:pt idx="5453">
                  <c:v>44615.990590277775</c:v>
                </c:pt>
                <c:pt idx="5454">
                  <c:v>44615.991319444445</c:v>
                </c:pt>
                <c:pt idx="5455">
                  <c:v>44615.992037037038</c:v>
                </c:pt>
                <c:pt idx="5456">
                  <c:v>44615.992766203701</c:v>
                </c:pt>
                <c:pt idx="5457">
                  <c:v>44615.993495370371</c:v>
                </c:pt>
                <c:pt idx="5458">
                  <c:v>44615.994212962964</c:v>
                </c:pt>
                <c:pt idx="5459">
                  <c:v>44615.994988425926</c:v>
                </c:pt>
                <c:pt idx="5460">
                  <c:v>44615.995717592596</c:v>
                </c:pt>
                <c:pt idx="5461">
                  <c:v>44615.996446759258</c:v>
                </c:pt>
                <c:pt idx="5462">
                  <c:v>44615.997175925928</c:v>
                </c:pt>
                <c:pt idx="5463">
                  <c:v>44615.997893518521</c:v>
                </c:pt>
                <c:pt idx="5464">
                  <c:v>44615.998622685183</c:v>
                </c:pt>
                <c:pt idx="5465">
                  <c:v>44615.999351851853</c:v>
                </c:pt>
                <c:pt idx="5466">
                  <c:v>44616.000069444446</c:v>
                </c:pt>
                <c:pt idx="5467">
                  <c:v>44616.000798611109</c:v>
                </c:pt>
                <c:pt idx="5468">
                  <c:v>44616.001516203702</c:v>
                </c:pt>
                <c:pt idx="5469">
                  <c:v>44616.002245370371</c:v>
                </c:pt>
                <c:pt idx="5470">
                  <c:v>44616.002974537034</c:v>
                </c:pt>
                <c:pt idx="5471">
                  <c:v>44616.003703703704</c:v>
                </c:pt>
                <c:pt idx="5472">
                  <c:v>44616.004421296297</c:v>
                </c:pt>
                <c:pt idx="5473">
                  <c:v>44616.005150462966</c:v>
                </c:pt>
                <c:pt idx="5474">
                  <c:v>44616.005879629629</c:v>
                </c:pt>
                <c:pt idx="5475">
                  <c:v>44616.006655092591</c:v>
                </c:pt>
                <c:pt idx="5476">
                  <c:v>44616.007372685184</c:v>
                </c:pt>
                <c:pt idx="5477">
                  <c:v>44616.008101851854</c:v>
                </c:pt>
                <c:pt idx="5478">
                  <c:v>44616.008831018517</c:v>
                </c:pt>
                <c:pt idx="5479">
                  <c:v>44616.009548611109</c:v>
                </c:pt>
                <c:pt idx="5480">
                  <c:v>44616.010277777779</c:v>
                </c:pt>
                <c:pt idx="5481">
                  <c:v>44616.011053240742</c:v>
                </c:pt>
                <c:pt idx="5482">
                  <c:v>44616.011782407404</c:v>
                </c:pt>
                <c:pt idx="5483">
                  <c:v>44616.012499999997</c:v>
                </c:pt>
                <c:pt idx="5484">
                  <c:v>44616.013229166667</c:v>
                </c:pt>
                <c:pt idx="5485">
                  <c:v>44616.013958333337</c:v>
                </c:pt>
                <c:pt idx="5486">
                  <c:v>44616.014675925922</c:v>
                </c:pt>
                <c:pt idx="5487">
                  <c:v>44616.015451388892</c:v>
                </c:pt>
                <c:pt idx="5488">
                  <c:v>44616.016168981485</c:v>
                </c:pt>
                <c:pt idx="5489">
                  <c:v>44616.016898148147</c:v>
                </c:pt>
                <c:pt idx="5490">
                  <c:v>44616.01761574074</c:v>
                </c:pt>
                <c:pt idx="5491">
                  <c:v>44616.01834490741</c:v>
                </c:pt>
                <c:pt idx="5492">
                  <c:v>44616.019074074073</c:v>
                </c:pt>
                <c:pt idx="5493">
                  <c:v>44616.019837962966</c:v>
                </c:pt>
                <c:pt idx="5494">
                  <c:v>44616.020567129628</c:v>
                </c:pt>
                <c:pt idx="5495">
                  <c:v>44616.021284722221</c:v>
                </c:pt>
                <c:pt idx="5496">
                  <c:v>44616.022013888891</c:v>
                </c:pt>
                <c:pt idx="5497">
                  <c:v>44616.022743055553</c:v>
                </c:pt>
                <c:pt idx="5498">
                  <c:v>44616.023472222223</c:v>
                </c:pt>
                <c:pt idx="5499">
                  <c:v>44616.024236111109</c:v>
                </c:pt>
                <c:pt idx="5500">
                  <c:v>44616.024965277778</c:v>
                </c:pt>
                <c:pt idx="5501">
                  <c:v>44616.025694444441</c:v>
                </c:pt>
                <c:pt idx="5502">
                  <c:v>44616.026412037034</c:v>
                </c:pt>
                <c:pt idx="5503">
                  <c:v>44616.027141203704</c:v>
                </c:pt>
                <c:pt idx="5504">
                  <c:v>44616.027870370373</c:v>
                </c:pt>
                <c:pt idx="5505">
                  <c:v>44616.028645833336</c:v>
                </c:pt>
                <c:pt idx="5506">
                  <c:v>44616.029363425929</c:v>
                </c:pt>
                <c:pt idx="5507">
                  <c:v>44616.030092592591</c:v>
                </c:pt>
                <c:pt idx="5508">
                  <c:v>44616.030810185184</c:v>
                </c:pt>
                <c:pt idx="5509">
                  <c:v>44616.031539351854</c:v>
                </c:pt>
                <c:pt idx="5510">
                  <c:v>44616.032268518517</c:v>
                </c:pt>
                <c:pt idx="5511">
                  <c:v>44616.033043981479</c:v>
                </c:pt>
                <c:pt idx="5512">
                  <c:v>44616.033761574072</c:v>
                </c:pt>
                <c:pt idx="5513">
                  <c:v>44616.034490740742</c:v>
                </c:pt>
                <c:pt idx="5514">
                  <c:v>44616.035219907404</c:v>
                </c:pt>
                <c:pt idx="5515">
                  <c:v>44616.035937499997</c:v>
                </c:pt>
                <c:pt idx="5516">
                  <c:v>44616.036666666667</c:v>
                </c:pt>
                <c:pt idx="5517">
                  <c:v>44616.037442129629</c:v>
                </c:pt>
                <c:pt idx="5518">
                  <c:v>44616.038171296299</c:v>
                </c:pt>
                <c:pt idx="5519">
                  <c:v>44616.038888888892</c:v>
                </c:pt>
                <c:pt idx="5520">
                  <c:v>44616.039618055554</c:v>
                </c:pt>
                <c:pt idx="5521">
                  <c:v>44616.040347222224</c:v>
                </c:pt>
                <c:pt idx="5522">
                  <c:v>44616.041064814817</c:v>
                </c:pt>
                <c:pt idx="5523">
                  <c:v>44616.04179398148</c:v>
                </c:pt>
                <c:pt idx="5524">
                  <c:v>44616.042523148149</c:v>
                </c:pt>
                <c:pt idx="5525">
                  <c:v>44616.043240740742</c:v>
                </c:pt>
                <c:pt idx="5526">
                  <c:v>44616.043969907405</c:v>
                </c:pt>
                <c:pt idx="5527">
                  <c:v>44616.044699074075</c:v>
                </c:pt>
                <c:pt idx="5528">
                  <c:v>44616.04546296296</c:v>
                </c:pt>
                <c:pt idx="5529">
                  <c:v>44616.04619212963</c:v>
                </c:pt>
                <c:pt idx="5530">
                  <c:v>44616.0469212963</c:v>
                </c:pt>
                <c:pt idx="5531">
                  <c:v>44616.047638888886</c:v>
                </c:pt>
                <c:pt idx="5532">
                  <c:v>44616.048368055555</c:v>
                </c:pt>
                <c:pt idx="5533">
                  <c:v>44616.049097222225</c:v>
                </c:pt>
                <c:pt idx="5534">
                  <c:v>44616.049872685187</c:v>
                </c:pt>
                <c:pt idx="5535">
                  <c:v>44616.05059027778</c:v>
                </c:pt>
                <c:pt idx="5536">
                  <c:v>44616.051319444443</c:v>
                </c:pt>
                <c:pt idx="5537">
                  <c:v>44616.052048611113</c:v>
                </c:pt>
                <c:pt idx="5538">
                  <c:v>44616.052766203706</c:v>
                </c:pt>
                <c:pt idx="5539">
                  <c:v>44616.053495370368</c:v>
                </c:pt>
                <c:pt idx="5540">
                  <c:v>44616.054270833331</c:v>
                </c:pt>
                <c:pt idx="5541">
                  <c:v>44616.055</c:v>
                </c:pt>
                <c:pt idx="5542">
                  <c:v>44616.055717592593</c:v>
                </c:pt>
                <c:pt idx="5543">
                  <c:v>44616.056446759256</c:v>
                </c:pt>
                <c:pt idx="5544">
                  <c:v>44616.057175925926</c:v>
                </c:pt>
                <c:pt idx="5545">
                  <c:v>44616.057893518519</c:v>
                </c:pt>
                <c:pt idx="5546">
                  <c:v>44616.058668981481</c:v>
                </c:pt>
                <c:pt idx="5547">
                  <c:v>44616.059398148151</c:v>
                </c:pt>
                <c:pt idx="5548">
                  <c:v>44616.060127314813</c:v>
                </c:pt>
                <c:pt idx="5549">
                  <c:v>44616.060844907406</c:v>
                </c:pt>
                <c:pt idx="5550">
                  <c:v>44616.061574074076</c:v>
                </c:pt>
                <c:pt idx="5551">
                  <c:v>44616.062291666669</c:v>
                </c:pt>
                <c:pt idx="5552">
                  <c:v>44616.063078703701</c:v>
                </c:pt>
                <c:pt idx="5553">
                  <c:v>44616.063796296294</c:v>
                </c:pt>
                <c:pt idx="5554">
                  <c:v>44616.064525462964</c:v>
                </c:pt>
                <c:pt idx="5555">
                  <c:v>44616.065243055556</c:v>
                </c:pt>
                <c:pt idx="5556">
                  <c:v>44616.065972222219</c:v>
                </c:pt>
                <c:pt idx="5557">
                  <c:v>44616.066701388889</c:v>
                </c:pt>
                <c:pt idx="5558">
                  <c:v>44616.067476851851</c:v>
                </c:pt>
                <c:pt idx="5559">
                  <c:v>44616.068194444444</c:v>
                </c:pt>
                <c:pt idx="5560">
                  <c:v>44616.068923611114</c:v>
                </c:pt>
                <c:pt idx="5561">
                  <c:v>44616.069652777776</c:v>
                </c:pt>
                <c:pt idx="5562">
                  <c:v>44616.070370370369</c:v>
                </c:pt>
                <c:pt idx="5563">
                  <c:v>44616.071099537039</c:v>
                </c:pt>
                <c:pt idx="5564">
                  <c:v>44616.071875000001</c:v>
                </c:pt>
                <c:pt idx="5565">
                  <c:v>44616.072604166664</c:v>
                </c:pt>
                <c:pt idx="5566">
                  <c:v>44616.073321759257</c:v>
                </c:pt>
                <c:pt idx="5567">
                  <c:v>44616.074050925927</c:v>
                </c:pt>
                <c:pt idx="5568">
                  <c:v>44616.07476851852</c:v>
                </c:pt>
                <c:pt idx="5569">
                  <c:v>44616.075497685182</c:v>
                </c:pt>
                <c:pt idx="5570">
                  <c:v>44616.076273148145</c:v>
                </c:pt>
                <c:pt idx="5571">
                  <c:v>44616.077002314814</c:v>
                </c:pt>
                <c:pt idx="5572">
                  <c:v>44616.077731481484</c:v>
                </c:pt>
                <c:pt idx="5573">
                  <c:v>44616.078449074077</c:v>
                </c:pt>
                <c:pt idx="5574">
                  <c:v>44616.07917824074</c:v>
                </c:pt>
                <c:pt idx="5575">
                  <c:v>44616.079907407409</c:v>
                </c:pt>
                <c:pt idx="5576">
                  <c:v>44616.080625000002</c:v>
                </c:pt>
                <c:pt idx="5577">
                  <c:v>44616.081354166665</c:v>
                </c:pt>
                <c:pt idx="5578">
                  <c:v>44616.082083333335</c:v>
                </c:pt>
                <c:pt idx="5579">
                  <c:v>44616.082800925928</c:v>
                </c:pt>
                <c:pt idx="5580">
                  <c:v>44616.08353009259</c:v>
                </c:pt>
                <c:pt idx="5581">
                  <c:v>44616.084247685183</c:v>
                </c:pt>
                <c:pt idx="5582">
                  <c:v>44616.084976851853</c:v>
                </c:pt>
                <c:pt idx="5583">
                  <c:v>44616.085706018515</c:v>
                </c:pt>
                <c:pt idx="5584">
                  <c:v>44616.086423611108</c:v>
                </c:pt>
                <c:pt idx="5585">
                  <c:v>44616.087152777778</c:v>
                </c:pt>
                <c:pt idx="5586">
                  <c:v>44616.08792824074</c:v>
                </c:pt>
                <c:pt idx="5587">
                  <c:v>44616.08865740741</c:v>
                </c:pt>
                <c:pt idx="5588">
                  <c:v>44616.089375000003</c:v>
                </c:pt>
                <c:pt idx="5589">
                  <c:v>44616.090104166666</c:v>
                </c:pt>
                <c:pt idx="5590">
                  <c:v>44616.090833333335</c:v>
                </c:pt>
                <c:pt idx="5591">
                  <c:v>44616.091550925928</c:v>
                </c:pt>
                <c:pt idx="5592">
                  <c:v>44616.092280092591</c:v>
                </c:pt>
                <c:pt idx="5593">
                  <c:v>44616.093009259261</c:v>
                </c:pt>
                <c:pt idx="5594">
                  <c:v>44616.093726851854</c:v>
                </c:pt>
                <c:pt idx="5595">
                  <c:v>44616.094456018516</c:v>
                </c:pt>
                <c:pt idx="5596">
                  <c:v>44616.095185185186</c:v>
                </c:pt>
                <c:pt idx="5597">
                  <c:v>44616.095960648148</c:v>
                </c:pt>
                <c:pt idx="5598">
                  <c:v>44616.096678240741</c:v>
                </c:pt>
                <c:pt idx="5599">
                  <c:v>44616.097407407404</c:v>
                </c:pt>
                <c:pt idx="5600">
                  <c:v>44616.098136574074</c:v>
                </c:pt>
                <c:pt idx="5601">
                  <c:v>44616.098854166667</c:v>
                </c:pt>
                <c:pt idx="5602">
                  <c:v>44616.099583333336</c:v>
                </c:pt>
                <c:pt idx="5603">
                  <c:v>44616.100358796299</c:v>
                </c:pt>
                <c:pt idx="5604">
                  <c:v>44616.101076388892</c:v>
                </c:pt>
                <c:pt idx="5605">
                  <c:v>44616.101805555554</c:v>
                </c:pt>
                <c:pt idx="5606">
                  <c:v>44616.102534722224</c:v>
                </c:pt>
                <c:pt idx="5607">
                  <c:v>44616.103252314817</c:v>
                </c:pt>
                <c:pt idx="5608">
                  <c:v>44616.103981481479</c:v>
                </c:pt>
                <c:pt idx="5609">
                  <c:v>44616.104756944442</c:v>
                </c:pt>
                <c:pt idx="5610">
                  <c:v>44616.105486111112</c:v>
                </c:pt>
                <c:pt idx="5611">
                  <c:v>44616.106203703705</c:v>
                </c:pt>
                <c:pt idx="5612">
                  <c:v>44616.106932870367</c:v>
                </c:pt>
                <c:pt idx="5613">
                  <c:v>44616.107662037037</c:v>
                </c:pt>
                <c:pt idx="5614">
                  <c:v>44616.10837962963</c:v>
                </c:pt>
                <c:pt idx="5615">
                  <c:v>44616.1091087963</c:v>
                </c:pt>
                <c:pt idx="5616">
                  <c:v>44616.109837962962</c:v>
                </c:pt>
                <c:pt idx="5617">
                  <c:v>44616.110555555555</c:v>
                </c:pt>
                <c:pt idx="5618">
                  <c:v>44616.111284722225</c:v>
                </c:pt>
                <c:pt idx="5619">
                  <c:v>44616.112013888887</c:v>
                </c:pt>
                <c:pt idx="5620">
                  <c:v>44616.11278935185</c:v>
                </c:pt>
                <c:pt idx="5621">
                  <c:v>44616.113506944443</c:v>
                </c:pt>
                <c:pt idx="5622">
                  <c:v>44616.114236111112</c:v>
                </c:pt>
                <c:pt idx="5623">
                  <c:v>44616.114965277775</c:v>
                </c:pt>
                <c:pt idx="5624">
                  <c:v>44616.115682870368</c:v>
                </c:pt>
                <c:pt idx="5625">
                  <c:v>44616.116412037038</c:v>
                </c:pt>
                <c:pt idx="5626">
                  <c:v>44616.1171875</c:v>
                </c:pt>
                <c:pt idx="5627">
                  <c:v>44616.11791666667</c:v>
                </c:pt>
                <c:pt idx="5628">
                  <c:v>44616.118634259263</c:v>
                </c:pt>
                <c:pt idx="5629">
                  <c:v>44616.119363425925</c:v>
                </c:pt>
                <c:pt idx="5630">
                  <c:v>44616.120092592595</c:v>
                </c:pt>
                <c:pt idx="5631">
                  <c:v>44616.120810185188</c:v>
                </c:pt>
                <c:pt idx="5632">
                  <c:v>44616.12158564815</c:v>
                </c:pt>
                <c:pt idx="5633">
                  <c:v>44616.122314814813</c:v>
                </c:pt>
                <c:pt idx="5634">
                  <c:v>44616.123043981483</c:v>
                </c:pt>
                <c:pt idx="5635">
                  <c:v>44616.123761574076</c:v>
                </c:pt>
                <c:pt idx="5636">
                  <c:v>44616.124490740738</c:v>
                </c:pt>
                <c:pt idx="5637">
                  <c:v>44616.125219907408</c:v>
                </c:pt>
                <c:pt idx="5638">
                  <c:v>44616.125949074078</c:v>
                </c:pt>
                <c:pt idx="5639">
                  <c:v>44616.126666666663</c:v>
                </c:pt>
                <c:pt idx="5640">
                  <c:v>44616.127395833333</c:v>
                </c:pt>
                <c:pt idx="5641">
                  <c:v>44616.128125000003</c:v>
                </c:pt>
                <c:pt idx="5642">
                  <c:v>44616.128842592596</c:v>
                </c:pt>
                <c:pt idx="5643">
                  <c:v>44616.129629629628</c:v>
                </c:pt>
                <c:pt idx="5644">
                  <c:v>44616.130347222221</c:v>
                </c:pt>
                <c:pt idx="5645">
                  <c:v>44616.131076388891</c:v>
                </c:pt>
                <c:pt idx="5646">
                  <c:v>44616.131805555553</c:v>
                </c:pt>
                <c:pt idx="5647">
                  <c:v>44616.132523148146</c:v>
                </c:pt>
                <c:pt idx="5648">
                  <c:v>44616.133252314816</c:v>
                </c:pt>
                <c:pt idx="5649">
                  <c:v>44616.133981481478</c:v>
                </c:pt>
                <c:pt idx="5650">
                  <c:v>44616.134699074071</c:v>
                </c:pt>
                <c:pt idx="5651">
                  <c:v>44616.135428240741</c:v>
                </c:pt>
                <c:pt idx="5652">
                  <c:v>44616.136157407411</c:v>
                </c:pt>
                <c:pt idx="5653">
                  <c:v>44616.136874999997</c:v>
                </c:pt>
                <c:pt idx="5654">
                  <c:v>44616.137650462966</c:v>
                </c:pt>
                <c:pt idx="5655">
                  <c:v>44616.138379629629</c:v>
                </c:pt>
                <c:pt idx="5656">
                  <c:v>44616.139108796298</c:v>
                </c:pt>
                <c:pt idx="5657">
                  <c:v>44616.139837962961</c:v>
                </c:pt>
                <c:pt idx="5658">
                  <c:v>44616.140555555554</c:v>
                </c:pt>
                <c:pt idx="5659">
                  <c:v>44616.141284722224</c:v>
                </c:pt>
                <c:pt idx="5660">
                  <c:v>44616.142060185186</c:v>
                </c:pt>
                <c:pt idx="5661">
                  <c:v>44616.142777777779</c:v>
                </c:pt>
                <c:pt idx="5662">
                  <c:v>44616.143506944441</c:v>
                </c:pt>
                <c:pt idx="5663">
                  <c:v>44616.144236111111</c:v>
                </c:pt>
                <c:pt idx="5664">
                  <c:v>44616.144953703704</c:v>
                </c:pt>
                <c:pt idx="5665">
                  <c:v>44616.145682870374</c:v>
                </c:pt>
                <c:pt idx="5666">
                  <c:v>44616.146412037036</c:v>
                </c:pt>
                <c:pt idx="5667">
                  <c:v>44616.147129629629</c:v>
                </c:pt>
                <c:pt idx="5668">
                  <c:v>44616.147858796299</c:v>
                </c:pt>
                <c:pt idx="5669">
                  <c:v>44616.148587962962</c:v>
                </c:pt>
                <c:pt idx="5670">
                  <c:v>44616.149305555555</c:v>
                </c:pt>
                <c:pt idx="5671">
                  <c:v>44616.150034722225</c:v>
                </c:pt>
                <c:pt idx="5672">
                  <c:v>44616.150763888887</c:v>
                </c:pt>
                <c:pt idx="5673">
                  <c:v>44616.15148148148</c:v>
                </c:pt>
                <c:pt idx="5674">
                  <c:v>44616.15221064815</c:v>
                </c:pt>
                <c:pt idx="5675">
                  <c:v>44616.152939814812</c:v>
                </c:pt>
                <c:pt idx="5676">
                  <c:v>44616.153715277775</c:v>
                </c:pt>
                <c:pt idx="5677">
                  <c:v>44616.154432870368</c:v>
                </c:pt>
                <c:pt idx="5678">
                  <c:v>44616.155162037037</c:v>
                </c:pt>
                <c:pt idx="5679">
                  <c:v>44616.155891203707</c:v>
                </c:pt>
                <c:pt idx="5680">
                  <c:v>44616.156608796293</c:v>
                </c:pt>
                <c:pt idx="5681">
                  <c:v>44616.157337962963</c:v>
                </c:pt>
                <c:pt idx="5682">
                  <c:v>44616.158113425925</c:v>
                </c:pt>
                <c:pt idx="5683">
                  <c:v>44616.158842592595</c:v>
                </c:pt>
                <c:pt idx="5684">
                  <c:v>44616.159560185188</c:v>
                </c:pt>
                <c:pt idx="5685">
                  <c:v>44616.16028935185</c:v>
                </c:pt>
                <c:pt idx="5686">
                  <c:v>44616.16101851852</c:v>
                </c:pt>
                <c:pt idx="5687">
                  <c:v>44616.161736111113</c:v>
                </c:pt>
                <c:pt idx="5688">
                  <c:v>44616.162523148145</c:v>
                </c:pt>
                <c:pt idx="5689">
                  <c:v>44616.163240740738</c:v>
                </c:pt>
                <c:pt idx="5690">
                  <c:v>44616.163969907408</c:v>
                </c:pt>
                <c:pt idx="5691">
                  <c:v>44616.164699074077</c:v>
                </c:pt>
                <c:pt idx="5692">
                  <c:v>44616.165416666663</c:v>
                </c:pt>
                <c:pt idx="5693">
                  <c:v>44616.166145833333</c:v>
                </c:pt>
                <c:pt idx="5694">
                  <c:v>44616.166875000003</c:v>
                </c:pt>
                <c:pt idx="5695">
                  <c:v>44616.167592592596</c:v>
                </c:pt>
                <c:pt idx="5696">
                  <c:v>44616.168321759258</c:v>
                </c:pt>
                <c:pt idx="5697">
                  <c:v>44616.169039351851</c:v>
                </c:pt>
                <c:pt idx="5698">
                  <c:v>44616.169768518521</c:v>
                </c:pt>
                <c:pt idx="5699">
                  <c:v>44616.170543981483</c:v>
                </c:pt>
                <c:pt idx="5700">
                  <c:v>44616.171273148146</c:v>
                </c:pt>
                <c:pt idx="5701">
                  <c:v>44616.171990740739</c:v>
                </c:pt>
                <c:pt idx="5702">
                  <c:v>44616.172719907408</c:v>
                </c:pt>
                <c:pt idx="5703">
                  <c:v>44616.173449074071</c:v>
                </c:pt>
                <c:pt idx="5704">
                  <c:v>44616.174166666664</c:v>
                </c:pt>
                <c:pt idx="5705">
                  <c:v>44616.174895833334</c:v>
                </c:pt>
                <c:pt idx="5706">
                  <c:v>44616.175625000003</c:v>
                </c:pt>
                <c:pt idx="5707">
                  <c:v>44616.176342592589</c:v>
                </c:pt>
                <c:pt idx="5708">
                  <c:v>44616.177071759259</c:v>
                </c:pt>
                <c:pt idx="5709">
                  <c:v>44616.177800925929</c:v>
                </c:pt>
                <c:pt idx="5710">
                  <c:v>44616.178576388891</c:v>
                </c:pt>
                <c:pt idx="5711">
                  <c:v>44616.179293981484</c:v>
                </c:pt>
                <c:pt idx="5712">
                  <c:v>44616.180023148147</c:v>
                </c:pt>
                <c:pt idx="5713">
                  <c:v>44616.180752314816</c:v>
                </c:pt>
                <c:pt idx="5714">
                  <c:v>44616.181469907409</c:v>
                </c:pt>
                <c:pt idx="5715">
                  <c:v>44616.182199074072</c:v>
                </c:pt>
                <c:pt idx="5716">
                  <c:v>44616.182974537034</c:v>
                </c:pt>
                <c:pt idx="5717">
                  <c:v>44616.183703703704</c:v>
                </c:pt>
                <c:pt idx="5718">
                  <c:v>44616.184421296297</c:v>
                </c:pt>
                <c:pt idx="5719">
                  <c:v>44616.185150462959</c:v>
                </c:pt>
                <c:pt idx="5720">
                  <c:v>44616.185879629629</c:v>
                </c:pt>
                <c:pt idx="5721">
                  <c:v>44616.186597222222</c:v>
                </c:pt>
                <c:pt idx="5722">
                  <c:v>44616.187372685185</c:v>
                </c:pt>
                <c:pt idx="5723">
                  <c:v>44616.188101851854</c:v>
                </c:pt>
                <c:pt idx="5724">
                  <c:v>44616.188819444447</c:v>
                </c:pt>
                <c:pt idx="5725">
                  <c:v>44616.18954861111</c:v>
                </c:pt>
                <c:pt idx="5726">
                  <c:v>44616.19027777778</c:v>
                </c:pt>
                <c:pt idx="5727">
                  <c:v>44616.190995370373</c:v>
                </c:pt>
                <c:pt idx="5728">
                  <c:v>44616.191770833335</c:v>
                </c:pt>
                <c:pt idx="5729">
                  <c:v>44616.192499999997</c:v>
                </c:pt>
                <c:pt idx="5730">
                  <c:v>44616.193229166667</c:v>
                </c:pt>
                <c:pt idx="5731">
                  <c:v>44616.19394675926</c:v>
                </c:pt>
                <c:pt idx="5732">
                  <c:v>44616.194675925923</c:v>
                </c:pt>
                <c:pt idx="5733">
                  <c:v>44616.195405092592</c:v>
                </c:pt>
                <c:pt idx="5734">
                  <c:v>44616.196180555555</c:v>
                </c:pt>
                <c:pt idx="5735">
                  <c:v>44616.196898148148</c:v>
                </c:pt>
                <c:pt idx="5736">
                  <c:v>44616.197627314818</c:v>
                </c:pt>
                <c:pt idx="5737">
                  <c:v>44616.19835648148</c:v>
                </c:pt>
                <c:pt idx="5738">
                  <c:v>44616.199074074073</c:v>
                </c:pt>
                <c:pt idx="5739">
                  <c:v>44616.199803240743</c:v>
                </c:pt>
                <c:pt idx="5740">
                  <c:v>44616.200578703705</c:v>
                </c:pt>
                <c:pt idx="5741">
                  <c:v>44616.201296296298</c:v>
                </c:pt>
                <c:pt idx="5742">
                  <c:v>44616.202025462961</c:v>
                </c:pt>
                <c:pt idx="5743">
                  <c:v>44616.20275462963</c:v>
                </c:pt>
                <c:pt idx="5744">
                  <c:v>44616.203472222223</c:v>
                </c:pt>
                <c:pt idx="5745">
                  <c:v>44616.204201388886</c:v>
                </c:pt>
                <c:pt idx="5746">
                  <c:v>44616.204930555556</c:v>
                </c:pt>
                <c:pt idx="5747">
                  <c:v>44616.205648148149</c:v>
                </c:pt>
                <c:pt idx="5748">
                  <c:v>44616.206377314818</c:v>
                </c:pt>
                <c:pt idx="5749">
                  <c:v>44616.207106481481</c:v>
                </c:pt>
                <c:pt idx="5750">
                  <c:v>44616.207824074074</c:v>
                </c:pt>
                <c:pt idx="5751">
                  <c:v>44616.208553240744</c:v>
                </c:pt>
                <c:pt idx="5752">
                  <c:v>44616.209282407406</c:v>
                </c:pt>
                <c:pt idx="5753">
                  <c:v>44616.21</c:v>
                </c:pt>
                <c:pt idx="5754">
                  <c:v>44616.210729166669</c:v>
                </c:pt>
                <c:pt idx="5755">
                  <c:v>44616.211458333331</c:v>
                </c:pt>
                <c:pt idx="5756">
                  <c:v>44616.212175925924</c:v>
                </c:pt>
                <c:pt idx="5757">
                  <c:v>44616.212905092594</c:v>
                </c:pt>
                <c:pt idx="5758">
                  <c:v>44616.213634259257</c:v>
                </c:pt>
                <c:pt idx="5759">
                  <c:v>44616.21435185185</c:v>
                </c:pt>
                <c:pt idx="5760">
                  <c:v>44616.215081018519</c:v>
                </c:pt>
                <c:pt idx="5761">
                  <c:v>44616.215856481482</c:v>
                </c:pt>
                <c:pt idx="5762">
                  <c:v>44616.216574074075</c:v>
                </c:pt>
                <c:pt idx="5763">
                  <c:v>44616.217303240737</c:v>
                </c:pt>
                <c:pt idx="5764">
                  <c:v>44616.218032407407</c:v>
                </c:pt>
                <c:pt idx="5765">
                  <c:v>44616.21875</c:v>
                </c:pt>
                <c:pt idx="5766">
                  <c:v>44616.21947916667</c:v>
                </c:pt>
                <c:pt idx="5767">
                  <c:v>44616.220208333332</c:v>
                </c:pt>
                <c:pt idx="5768">
                  <c:v>44616.220925925925</c:v>
                </c:pt>
                <c:pt idx="5769">
                  <c:v>44616.221655092595</c:v>
                </c:pt>
                <c:pt idx="5770">
                  <c:v>44616.222384259258</c:v>
                </c:pt>
                <c:pt idx="5771">
                  <c:v>44616.223101851851</c:v>
                </c:pt>
                <c:pt idx="5772">
                  <c:v>44616.223877314813</c:v>
                </c:pt>
                <c:pt idx="5773">
                  <c:v>44616.224606481483</c:v>
                </c:pt>
                <c:pt idx="5774">
                  <c:v>44616.225335648145</c:v>
                </c:pt>
                <c:pt idx="5775">
                  <c:v>44616.226053240738</c:v>
                </c:pt>
                <c:pt idx="5776">
                  <c:v>44616.226782407408</c:v>
                </c:pt>
                <c:pt idx="5777">
                  <c:v>44616.227511574078</c:v>
                </c:pt>
                <c:pt idx="5778">
                  <c:v>44616.228275462963</c:v>
                </c:pt>
                <c:pt idx="5779">
                  <c:v>44616.229004629633</c:v>
                </c:pt>
                <c:pt idx="5780">
                  <c:v>44616.229733796295</c:v>
                </c:pt>
                <c:pt idx="5781">
                  <c:v>44616.230451388888</c:v>
                </c:pt>
                <c:pt idx="5782">
                  <c:v>44616.231180555558</c:v>
                </c:pt>
                <c:pt idx="5783">
                  <c:v>44616.231909722221</c:v>
                </c:pt>
                <c:pt idx="5784">
                  <c:v>44616.232673611114</c:v>
                </c:pt>
                <c:pt idx="5785">
                  <c:v>44616.233402777776</c:v>
                </c:pt>
                <c:pt idx="5786">
                  <c:v>44616.234131944446</c:v>
                </c:pt>
                <c:pt idx="5787">
                  <c:v>44616.234849537039</c:v>
                </c:pt>
                <c:pt idx="5788">
                  <c:v>44616.235578703701</c:v>
                </c:pt>
                <c:pt idx="5789">
                  <c:v>44616.236296296294</c:v>
                </c:pt>
                <c:pt idx="5790">
                  <c:v>44616.237025462964</c:v>
                </c:pt>
                <c:pt idx="5791">
                  <c:v>44616.237754629627</c:v>
                </c:pt>
                <c:pt idx="5792">
                  <c:v>44616.23847222222</c:v>
                </c:pt>
                <c:pt idx="5793">
                  <c:v>44616.239201388889</c:v>
                </c:pt>
                <c:pt idx="5794">
                  <c:v>44616.239930555559</c:v>
                </c:pt>
                <c:pt idx="5795">
                  <c:v>44616.240706018521</c:v>
                </c:pt>
                <c:pt idx="5796">
                  <c:v>44616.241423611114</c:v>
                </c:pt>
                <c:pt idx="5797">
                  <c:v>44616.242152777777</c:v>
                </c:pt>
                <c:pt idx="5798">
                  <c:v>44616.242881944447</c:v>
                </c:pt>
                <c:pt idx="5799">
                  <c:v>44616.24359953704</c:v>
                </c:pt>
                <c:pt idx="5800">
                  <c:v>44616.244328703702</c:v>
                </c:pt>
                <c:pt idx="5801">
                  <c:v>44616.245104166665</c:v>
                </c:pt>
                <c:pt idx="5802">
                  <c:v>44616.245833333334</c:v>
                </c:pt>
                <c:pt idx="5803">
                  <c:v>44616.246550925927</c:v>
                </c:pt>
                <c:pt idx="5804">
                  <c:v>44616.24728009259</c:v>
                </c:pt>
                <c:pt idx="5805">
                  <c:v>44616.24800925926</c:v>
                </c:pt>
                <c:pt idx="5806">
                  <c:v>44616.248726851853</c:v>
                </c:pt>
                <c:pt idx="5807">
                  <c:v>44616.249502314815</c:v>
                </c:pt>
                <c:pt idx="5808">
                  <c:v>44616.250231481485</c:v>
                </c:pt>
                <c:pt idx="5809">
                  <c:v>44616.250960648147</c:v>
                </c:pt>
                <c:pt idx="5810">
                  <c:v>44616.25167824074</c:v>
                </c:pt>
                <c:pt idx="5811">
                  <c:v>44616.25240740741</c:v>
                </c:pt>
                <c:pt idx="5812">
                  <c:v>44616.253136574072</c:v>
                </c:pt>
                <c:pt idx="5813">
                  <c:v>44616.253854166665</c:v>
                </c:pt>
                <c:pt idx="5814">
                  <c:v>44616.254583333335</c:v>
                </c:pt>
                <c:pt idx="5815">
                  <c:v>44616.255312499998</c:v>
                </c:pt>
                <c:pt idx="5816">
                  <c:v>44616.256030092591</c:v>
                </c:pt>
                <c:pt idx="5817">
                  <c:v>44616.25675925926</c:v>
                </c:pt>
                <c:pt idx="5818">
                  <c:v>44616.257488425923</c:v>
                </c:pt>
                <c:pt idx="5819">
                  <c:v>44616.258206018516</c:v>
                </c:pt>
                <c:pt idx="5820">
                  <c:v>44616.258935185186</c:v>
                </c:pt>
                <c:pt idx="5821">
                  <c:v>44616.259664351855</c:v>
                </c:pt>
                <c:pt idx="5822">
                  <c:v>44616.260381944441</c:v>
                </c:pt>
                <c:pt idx="5823">
                  <c:v>44616.261157407411</c:v>
                </c:pt>
                <c:pt idx="5824">
                  <c:v>44616.261886574073</c:v>
                </c:pt>
                <c:pt idx="5825">
                  <c:v>44616.262615740743</c:v>
                </c:pt>
                <c:pt idx="5826">
                  <c:v>44616.263333333336</c:v>
                </c:pt>
                <c:pt idx="5827">
                  <c:v>44616.264062499999</c:v>
                </c:pt>
                <c:pt idx="5828">
                  <c:v>44616.264791666668</c:v>
                </c:pt>
                <c:pt idx="5829">
                  <c:v>44616.265567129631</c:v>
                </c:pt>
                <c:pt idx="5830">
                  <c:v>44616.266284722224</c:v>
                </c:pt>
                <c:pt idx="5831">
                  <c:v>44616.267013888886</c:v>
                </c:pt>
                <c:pt idx="5832">
                  <c:v>44616.267743055556</c:v>
                </c:pt>
                <c:pt idx="5833">
                  <c:v>44616.268460648149</c:v>
                </c:pt>
                <c:pt idx="5834">
                  <c:v>44616.269189814811</c:v>
                </c:pt>
                <c:pt idx="5835">
                  <c:v>44616.269918981481</c:v>
                </c:pt>
                <c:pt idx="5836">
                  <c:v>44616.270636574074</c:v>
                </c:pt>
                <c:pt idx="5837">
                  <c:v>44616.271365740744</c:v>
                </c:pt>
                <c:pt idx="5838">
                  <c:v>44616.272094907406</c:v>
                </c:pt>
                <c:pt idx="5839">
                  <c:v>44616.272812499999</c:v>
                </c:pt>
                <c:pt idx="5840">
                  <c:v>44616.273541666669</c:v>
                </c:pt>
                <c:pt idx="5841">
                  <c:v>44616.274259259262</c:v>
                </c:pt>
                <c:pt idx="5842">
                  <c:v>44616.274988425925</c:v>
                </c:pt>
                <c:pt idx="5843">
                  <c:v>44616.275717592594</c:v>
                </c:pt>
                <c:pt idx="5844">
                  <c:v>44616.276446759257</c:v>
                </c:pt>
                <c:pt idx="5845">
                  <c:v>44616.27721064815</c:v>
                </c:pt>
                <c:pt idx="5846">
                  <c:v>44616.277939814812</c:v>
                </c:pt>
                <c:pt idx="5847">
                  <c:v>44616.278668981482</c:v>
                </c:pt>
                <c:pt idx="5848">
                  <c:v>44616.279386574075</c:v>
                </c:pt>
                <c:pt idx="5849">
                  <c:v>44616.280115740738</c:v>
                </c:pt>
                <c:pt idx="5850">
                  <c:v>44616.280844907407</c:v>
                </c:pt>
                <c:pt idx="5851">
                  <c:v>44616.28162037037</c:v>
                </c:pt>
                <c:pt idx="5852">
                  <c:v>44616.282349537039</c:v>
                </c:pt>
                <c:pt idx="5853">
                  <c:v>44616.283067129632</c:v>
                </c:pt>
                <c:pt idx="5854">
                  <c:v>44616.283796296295</c:v>
                </c:pt>
                <c:pt idx="5855">
                  <c:v>44616.284525462965</c:v>
                </c:pt>
                <c:pt idx="5856">
                  <c:v>44616.285254629627</c:v>
                </c:pt>
                <c:pt idx="5857">
                  <c:v>44616.286030092589</c:v>
                </c:pt>
                <c:pt idx="5858">
                  <c:v>44616.286747685182</c:v>
                </c:pt>
                <c:pt idx="5859">
                  <c:v>44616.287476851852</c:v>
                </c:pt>
                <c:pt idx="5860">
                  <c:v>44616.288206018522</c:v>
                </c:pt>
                <c:pt idx="5861">
                  <c:v>44616.288923611108</c:v>
                </c:pt>
                <c:pt idx="5862">
                  <c:v>44616.289652777778</c:v>
                </c:pt>
                <c:pt idx="5863">
                  <c:v>44616.29042824074</c:v>
                </c:pt>
                <c:pt idx="5864">
                  <c:v>44616.29115740741</c:v>
                </c:pt>
                <c:pt idx="5865">
                  <c:v>44616.291875000003</c:v>
                </c:pt>
                <c:pt idx="5866">
                  <c:v>44616.292604166665</c:v>
                </c:pt>
                <c:pt idx="5867">
                  <c:v>44616.293333333335</c:v>
                </c:pt>
                <c:pt idx="5868">
                  <c:v>44616.294050925928</c:v>
                </c:pt>
                <c:pt idx="5869">
                  <c:v>44616.29478009259</c:v>
                </c:pt>
                <c:pt idx="5870">
                  <c:v>44616.29550925926</c:v>
                </c:pt>
                <c:pt idx="5871">
                  <c:v>44616.296226851853</c:v>
                </c:pt>
                <c:pt idx="5872">
                  <c:v>44616.296956018516</c:v>
                </c:pt>
                <c:pt idx="5873">
                  <c:v>44616.297685185185</c:v>
                </c:pt>
                <c:pt idx="5874">
                  <c:v>44616.298402777778</c:v>
                </c:pt>
                <c:pt idx="5875">
                  <c:v>44616.299131944441</c:v>
                </c:pt>
                <c:pt idx="5876">
                  <c:v>44616.299861111111</c:v>
                </c:pt>
                <c:pt idx="5877">
                  <c:v>44616.300578703704</c:v>
                </c:pt>
                <c:pt idx="5878">
                  <c:v>44616.301307870373</c:v>
                </c:pt>
                <c:pt idx="5879">
                  <c:v>44616.302083333336</c:v>
                </c:pt>
                <c:pt idx="5880">
                  <c:v>44616.302812499998</c:v>
                </c:pt>
                <c:pt idx="5881">
                  <c:v>44616.303530092591</c:v>
                </c:pt>
                <c:pt idx="5882">
                  <c:v>44616.304259259261</c:v>
                </c:pt>
                <c:pt idx="5883">
                  <c:v>44616.304976851854</c:v>
                </c:pt>
                <c:pt idx="5884">
                  <c:v>44616.305706018517</c:v>
                </c:pt>
                <c:pt idx="5885">
                  <c:v>44616.306435185186</c:v>
                </c:pt>
                <c:pt idx="5886">
                  <c:v>44616.307152777779</c:v>
                </c:pt>
                <c:pt idx="5887">
                  <c:v>44616.307881944442</c:v>
                </c:pt>
                <c:pt idx="5888">
                  <c:v>44616.308611111112</c:v>
                </c:pt>
                <c:pt idx="5889">
                  <c:v>44616.309328703705</c:v>
                </c:pt>
                <c:pt idx="5890">
                  <c:v>44616.310057870367</c:v>
                </c:pt>
                <c:pt idx="5891">
                  <c:v>44616.310787037037</c:v>
                </c:pt>
                <c:pt idx="5892">
                  <c:v>44616.311516203707</c:v>
                </c:pt>
                <c:pt idx="5893">
                  <c:v>44616.3122337963</c:v>
                </c:pt>
                <c:pt idx="5894">
                  <c:v>44616.312962962962</c:v>
                </c:pt>
                <c:pt idx="5895">
                  <c:v>44616.313738425924</c:v>
                </c:pt>
                <c:pt idx="5896">
                  <c:v>44616.314467592594</c:v>
                </c:pt>
                <c:pt idx="5897">
                  <c:v>44616.315185185187</c:v>
                </c:pt>
                <c:pt idx="5898">
                  <c:v>44616.31591435185</c:v>
                </c:pt>
                <c:pt idx="5899">
                  <c:v>44616.316643518519</c:v>
                </c:pt>
                <c:pt idx="5900">
                  <c:v>44616.317361111112</c:v>
                </c:pt>
                <c:pt idx="5901">
                  <c:v>44616.318090277775</c:v>
                </c:pt>
                <c:pt idx="5902">
                  <c:v>44616.318819444445</c:v>
                </c:pt>
                <c:pt idx="5903">
                  <c:v>44616.319537037038</c:v>
                </c:pt>
                <c:pt idx="5904">
                  <c:v>44616.3202662037</c:v>
                </c:pt>
                <c:pt idx="5905">
                  <c:v>44616.32099537037</c:v>
                </c:pt>
                <c:pt idx="5906">
                  <c:v>44616.321759259263</c:v>
                </c:pt>
                <c:pt idx="5907">
                  <c:v>44616.322488425925</c:v>
                </c:pt>
                <c:pt idx="5908">
                  <c:v>44616.323217592595</c:v>
                </c:pt>
                <c:pt idx="5909">
                  <c:v>44616.323935185188</c:v>
                </c:pt>
                <c:pt idx="5910">
                  <c:v>44616.324664351851</c:v>
                </c:pt>
                <c:pt idx="5911">
                  <c:v>44616.32539351852</c:v>
                </c:pt>
                <c:pt idx="5912">
                  <c:v>44616.326168981483</c:v>
                </c:pt>
                <c:pt idx="5913">
                  <c:v>44616.326886574076</c:v>
                </c:pt>
                <c:pt idx="5914">
                  <c:v>44616.327615740738</c:v>
                </c:pt>
                <c:pt idx="5915">
                  <c:v>44616.328344907408</c:v>
                </c:pt>
                <c:pt idx="5916">
                  <c:v>44616.329062500001</c:v>
                </c:pt>
                <c:pt idx="5917">
                  <c:v>44616.329791666663</c:v>
                </c:pt>
                <c:pt idx="5918">
                  <c:v>44616.330520833333</c:v>
                </c:pt>
                <c:pt idx="5919">
                  <c:v>44616.331238425926</c:v>
                </c:pt>
                <c:pt idx="5920">
                  <c:v>44616.331967592596</c:v>
                </c:pt>
                <c:pt idx="5921">
                  <c:v>44616.332685185182</c:v>
                </c:pt>
                <c:pt idx="5922">
                  <c:v>44616.333414351851</c:v>
                </c:pt>
                <c:pt idx="5923">
                  <c:v>44616.334189814814</c:v>
                </c:pt>
                <c:pt idx="5924">
                  <c:v>44616.334918981483</c:v>
                </c:pt>
                <c:pt idx="5925">
                  <c:v>44616.335648148146</c:v>
                </c:pt>
                <c:pt idx="5926">
                  <c:v>44616.336365740739</c:v>
                </c:pt>
                <c:pt idx="5927">
                  <c:v>44616.337094907409</c:v>
                </c:pt>
                <c:pt idx="5928">
                  <c:v>44616.337824074071</c:v>
                </c:pt>
                <c:pt idx="5929">
                  <c:v>44616.338599537034</c:v>
                </c:pt>
                <c:pt idx="5930">
                  <c:v>44616.339317129627</c:v>
                </c:pt>
                <c:pt idx="5931">
                  <c:v>44616.340046296296</c:v>
                </c:pt>
                <c:pt idx="5932">
                  <c:v>44616.340763888889</c:v>
                </c:pt>
                <c:pt idx="5933">
                  <c:v>44616.341493055559</c:v>
                </c:pt>
                <c:pt idx="5934">
                  <c:v>44616.342222222222</c:v>
                </c:pt>
                <c:pt idx="5935">
                  <c:v>44616.342939814815</c:v>
                </c:pt>
                <c:pt idx="5936">
                  <c:v>44616.343668981484</c:v>
                </c:pt>
                <c:pt idx="5937">
                  <c:v>44616.344398148147</c:v>
                </c:pt>
                <c:pt idx="5938">
                  <c:v>44616.34511574074</c:v>
                </c:pt>
                <c:pt idx="5939">
                  <c:v>44616.34584490741</c:v>
                </c:pt>
                <c:pt idx="5940">
                  <c:v>44616.346574074072</c:v>
                </c:pt>
                <c:pt idx="5941">
                  <c:v>44616.347291666665</c:v>
                </c:pt>
                <c:pt idx="5942">
                  <c:v>44616.348020833335</c:v>
                </c:pt>
                <c:pt idx="5943">
                  <c:v>44616.348749999997</c:v>
                </c:pt>
                <c:pt idx="5944">
                  <c:v>44616.34946759259</c:v>
                </c:pt>
                <c:pt idx="5945">
                  <c:v>44616.35019675926</c:v>
                </c:pt>
                <c:pt idx="5946">
                  <c:v>44616.350925925923</c:v>
                </c:pt>
                <c:pt idx="5947">
                  <c:v>44616.351643518516</c:v>
                </c:pt>
                <c:pt idx="5948">
                  <c:v>44616.352372685185</c:v>
                </c:pt>
                <c:pt idx="5949">
                  <c:v>44616.353101851855</c:v>
                </c:pt>
                <c:pt idx="5950">
                  <c:v>44616.353865740741</c:v>
                </c:pt>
                <c:pt idx="5951">
                  <c:v>44616.354594907411</c:v>
                </c:pt>
                <c:pt idx="5952">
                  <c:v>44616.355324074073</c:v>
                </c:pt>
                <c:pt idx="5953">
                  <c:v>44616.356041666666</c:v>
                </c:pt>
                <c:pt idx="5954">
                  <c:v>44616.356770833336</c:v>
                </c:pt>
                <c:pt idx="5955">
                  <c:v>44616.357499999998</c:v>
                </c:pt>
                <c:pt idx="5956">
                  <c:v>44616.358263888891</c:v>
                </c:pt>
                <c:pt idx="5957">
                  <c:v>44616.358993055554</c:v>
                </c:pt>
                <c:pt idx="5958">
                  <c:v>44616.359722222223</c:v>
                </c:pt>
                <c:pt idx="5959">
                  <c:v>44616.360439814816</c:v>
                </c:pt>
                <c:pt idx="5960">
                  <c:v>44616.361168981479</c:v>
                </c:pt>
                <c:pt idx="5961">
                  <c:v>44616.361898148149</c:v>
                </c:pt>
                <c:pt idx="5962">
                  <c:v>44616.362673611111</c:v>
                </c:pt>
                <c:pt idx="5963">
                  <c:v>44616.363391203704</c:v>
                </c:pt>
                <c:pt idx="5964">
                  <c:v>44616.364120370374</c:v>
                </c:pt>
                <c:pt idx="5965">
                  <c:v>44616.364849537036</c:v>
                </c:pt>
                <c:pt idx="5966">
                  <c:v>44616.365578703706</c:v>
                </c:pt>
                <c:pt idx="5967">
                  <c:v>44616.366296296299</c:v>
                </c:pt>
                <c:pt idx="5968">
                  <c:v>44616.367071759261</c:v>
                </c:pt>
                <c:pt idx="5969">
                  <c:v>44616.367800925924</c:v>
                </c:pt>
                <c:pt idx="5970">
                  <c:v>44616.368530092594</c:v>
                </c:pt>
                <c:pt idx="5971">
                  <c:v>44616.369247685187</c:v>
                </c:pt>
                <c:pt idx="5972">
                  <c:v>44616.369976851849</c:v>
                </c:pt>
                <c:pt idx="5973">
                  <c:v>44616.370706018519</c:v>
                </c:pt>
                <c:pt idx="5974">
                  <c:v>44616.371423611112</c:v>
                </c:pt>
                <c:pt idx="5975">
                  <c:v>44616.372152777774</c:v>
                </c:pt>
                <c:pt idx="5976">
                  <c:v>44616.372881944444</c:v>
                </c:pt>
                <c:pt idx="5977">
                  <c:v>44616.373599537037</c:v>
                </c:pt>
                <c:pt idx="5978">
                  <c:v>44616.374328703707</c:v>
                </c:pt>
                <c:pt idx="5979">
                  <c:v>44616.375104166669</c:v>
                </c:pt>
                <c:pt idx="5980">
                  <c:v>44616.375833333332</c:v>
                </c:pt>
                <c:pt idx="5981">
                  <c:v>44616.376550925925</c:v>
                </c:pt>
                <c:pt idx="5982">
                  <c:v>44616.377280092594</c:v>
                </c:pt>
                <c:pt idx="5983">
                  <c:v>44616.378009259257</c:v>
                </c:pt>
                <c:pt idx="5984">
                  <c:v>44616.37872685185</c:v>
                </c:pt>
                <c:pt idx="5985">
                  <c:v>44616.379502314812</c:v>
                </c:pt>
                <c:pt idx="5986">
                  <c:v>44616.380231481482</c:v>
                </c:pt>
                <c:pt idx="5987">
                  <c:v>44616.380960648145</c:v>
                </c:pt>
                <c:pt idx="5988">
                  <c:v>44616.381678240738</c:v>
                </c:pt>
                <c:pt idx="5989">
                  <c:v>44616.382407407407</c:v>
                </c:pt>
                <c:pt idx="5990">
                  <c:v>44616.383136574077</c:v>
                </c:pt>
                <c:pt idx="5991">
                  <c:v>44616.383912037039</c:v>
                </c:pt>
                <c:pt idx="5992">
                  <c:v>44616.384629629632</c:v>
                </c:pt>
                <c:pt idx="5993">
                  <c:v>44616.385358796295</c:v>
                </c:pt>
                <c:pt idx="5994">
                  <c:v>44616.386087962965</c:v>
                </c:pt>
                <c:pt idx="5995">
                  <c:v>44616.386805555558</c:v>
                </c:pt>
                <c:pt idx="5996">
                  <c:v>44616.38753472222</c:v>
                </c:pt>
                <c:pt idx="5997">
                  <c:v>44616.388310185182</c:v>
                </c:pt>
                <c:pt idx="5998">
                  <c:v>44616.389039351852</c:v>
                </c:pt>
                <c:pt idx="5999">
                  <c:v>44616.389756944445</c:v>
                </c:pt>
                <c:pt idx="6000">
                  <c:v>44616.390486111108</c:v>
                </c:pt>
                <c:pt idx="6001">
                  <c:v>44616.391215277778</c:v>
                </c:pt>
                <c:pt idx="6002">
                  <c:v>44616.391932870371</c:v>
                </c:pt>
                <c:pt idx="6003">
                  <c:v>44616.392708333333</c:v>
                </c:pt>
                <c:pt idx="6004">
                  <c:v>44616.393437500003</c:v>
                </c:pt>
                <c:pt idx="6005">
                  <c:v>44616.394166666665</c:v>
                </c:pt>
                <c:pt idx="6006">
                  <c:v>44616.394884259258</c:v>
                </c:pt>
                <c:pt idx="6007">
                  <c:v>44616.395613425928</c:v>
                </c:pt>
                <c:pt idx="6008">
                  <c:v>44616.39634259259</c:v>
                </c:pt>
                <c:pt idx="6009">
                  <c:v>44616.397106481483</c:v>
                </c:pt>
                <c:pt idx="6010">
                  <c:v>44616.397835648146</c:v>
                </c:pt>
                <c:pt idx="6011">
                  <c:v>44616.398564814815</c:v>
                </c:pt>
                <c:pt idx="6012">
                  <c:v>44616.399282407408</c:v>
                </c:pt>
                <c:pt idx="6013">
                  <c:v>44616.400011574071</c:v>
                </c:pt>
                <c:pt idx="6014">
                  <c:v>44616.400740740741</c:v>
                </c:pt>
                <c:pt idx="6015">
                  <c:v>44616.401458333334</c:v>
                </c:pt>
                <c:pt idx="6016">
                  <c:v>44616.402187500003</c:v>
                </c:pt>
                <c:pt idx="6017">
                  <c:v>44616.402916666666</c:v>
                </c:pt>
                <c:pt idx="6018">
                  <c:v>44616.403634259259</c:v>
                </c:pt>
                <c:pt idx="6019">
                  <c:v>44616.404363425929</c:v>
                </c:pt>
                <c:pt idx="6020">
                  <c:v>44616.405138888891</c:v>
                </c:pt>
                <c:pt idx="6021">
                  <c:v>44616.405868055554</c:v>
                </c:pt>
                <c:pt idx="6022">
                  <c:v>44616.406597222223</c:v>
                </c:pt>
                <c:pt idx="6023">
                  <c:v>44616.407314814816</c:v>
                </c:pt>
                <c:pt idx="6024">
                  <c:v>44616.408043981479</c:v>
                </c:pt>
                <c:pt idx="6025">
                  <c:v>44616.408773148149</c:v>
                </c:pt>
                <c:pt idx="6026">
                  <c:v>44616.409537037034</c:v>
                </c:pt>
                <c:pt idx="6027">
                  <c:v>44616.410266203704</c:v>
                </c:pt>
                <c:pt idx="6028">
                  <c:v>44616.410995370374</c:v>
                </c:pt>
                <c:pt idx="6029">
                  <c:v>44616.411712962959</c:v>
                </c:pt>
                <c:pt idx="6030">
                  <c:v>44616.412442129629</c:v>
                </c:pt>
                <c:pt idx="6031">
                  <c:v>44616.413171296299</c:v>
                </c:pt>
                <c:pt idx="6032">
                  <c:v>44616.413946759261</c:v>
                </c:pt>
                <c:pt idx="6033">
                  <c:v>44616.414664351854</c:v>
                </c:pt>
                <c:pt idx="6034">
                  <c:v>44616.415393518517</c:v>
                </c:pt>
                <c:pt idx="6035">
                  <c:v>44616.416122685187</c:v>
                </c:pt>
                <c:pt idx="6036">
                  <c:v>44616.41684027778</c:v>
                </c:pt>
                <c:pt idx="6037">
                  <c:v>44616.417569444442</c:v>
                </c:pt>
                <c:pt idx="6038">
                  <c:v>44616.418344907404</c:v>
                </c:pt>
                <c:pt idx="6039">
                  <c:v>44616.419074074074</c:v>
                </c:pt>
                <c:pt idx="6040">
                  <c:v>44616.419791666667</c:v>
                </c:pt>
                <c:pt idx="6041">
                  <c:v>44616.420520833337</c:v>
                </c:pt>
                <c:pt idx="6042">
                  <c:v>44616.421249999999</c:v>
                </c:pt>
                <c:pt idx="6043">
                  <c:v>44616.421967592592</c:v>
                </c:pt>
                <c:pt idx="6044">
                  <c:v>44616.422743055555</c:v>
                </c:pt>
                <c:pt idx="6045">
                  <c:v>44616.423472222225</c:v>
                </c:pt>
                <c:pt idx="6046">
                  <c:v>44616.424201388887</c:v>
                </c:pt>
                <c:pt idx="6047">
                  <c:v>44616.42491898148</c:v>
                </c:pt>
                <c:pt idx="6048">
                  <c:v>44616.42564814815</c:v>
                </c:pt>
                <c:pt idx="6049">
                  <c:v>44616.426377314812</c:v>
                </c:pt>
                <c:pt idx="6050">
                  <c:v>44616.427152777775</c:v>
                </c:pt>
                <c:pt idx="6051">
                  <c:v>44616.427881944444</c:v>
                </c:pt>
                <c:pt idx="6052">
                  <c:v>44616.428599537037</c:v>
                </c:pt>
                <c:pt idx="6053">
                  <c:v>44616.429328703707</c:v>
                </c:pt>
                <c:pt idx="6054">
                  <c:v>44616.43005787037</c:v>
                </c:pt>
                <c:pt idx="6055">
                  <c:v>44616.430775462963</c:v>
                </c:pt>
                <c:pt idx="6056">
                  <c:v>44616.431504629632</c:v>
                </c:pt>
                <c:pt idx="6057">
                  <c:v>44616.432222222225</c:v>
                </c:pt>
                <c:pt idx="6058">
                  <c:v>44616.432951388888</c:v>
                </c:pt>
                <c:pt idx="6059">
                  <c:v>44616.433680555558</c:v>
                </c:pt>
                <c:pt idx="6060">
                  <c:v>44616.434398148151</c:v>
                </c:pt>
                <c:pt idx="6061">
                  <c:v>44616.435173611113</c:v>
                </c:pt>
                <c:pt idx="6062">
                  <c:v>44616.435902777775</c:v>
                </c:pt>
                <c:pt idx="6063">
                  <c:v>44616.436631944445</c:v>
                </c:pt>
                <c:pt idx="6064">
                  <c:v>44616.437349537038</c:v>
                </c:pt>
                <c:pt idx="6065">
                  <c:v>44616.438078703701</c:v>
                </c:pt>
                <c:pt idx="6066">
                  <c:v>44616.438807870371</c:v>
                </c:pt>
                <c:pt idx="6067">
                  <c:v>44616.439583333333</c:v>
                </c:pt>
                <c:pt idx="6068">
                  <c:v>44616.440300925926</c:v>
                </c:pt>
                <c:pt idx="6069">
                  <c:v>44616.441030092596</c:v>
                </c:pt>
                <c:pt idx="6070">
                  <c:v>44616.441759259258</c:v>
                </c:pt>
                <c:pt idx="6071">
                  <c:v>44616.442476851851</c:v>
                </c:pt>
                <c:pt idx="6072">
                  <c:v>44616.443206018521</c:v>
                </c:pt>
                <c:pt idx="6073">
                  <c:v>44616.443981481483</c:v>
                </c:pt>
                <c:pt idx="6074">
                  <c:v>44616.444710648146</c:v>
                </c:pt>
                <c:pt idx="6075">
                  <c:v>44616.445428240739</c:v>
                </c:pt>
                <c:pt idx="6076">
                  <c:v>44616.446157407408</c:v>
                </c:pt>
                <c:pt idx="6077">
                  <c:v>44616.446886574071</c:v>
                </c:pt>
                <c:pt idx="6078">
                  <c:v>44616.447604166664</c:v>
                </c:pt>
                <c:pt idx="6079">
                  <c:v>44616.448333333334</c:v>
                </c:pt>
                <c:pt idx="6080">
                  <c:v>44616.449062500003</c:v>
                </c:pt>
                <c:pt idx="6081">
                  <c:v>44616.449780092589</c:v>
                </c:pt>
                <c:pt idx="6082">
                  <c:v>44616.450509259259</c:v>
                </c:pt>
                <c:pt idx="6083">
                  <c:v>44616.451238425929</c:v>
                </c:pt>
                <c:pt idx="6084">
                  <c:v>44616.452002314814</c:v>
                </c:pt>
                <c:pt idx="6085">
                  <c:v>44616.452731481484</c:v>
                </c:pt>
                <c:pt idx="6086">
                  <c:v>44616.453460648147</c:v>
                </c:pt>
                <c:pt idx="6087">
                  <c:v>44616.454189814816</c:v>
                </c:pt>
                <c:pt idx="6088">
                  <c:v>44616.454907407409</c:v>
                </c:pt>
                <c:pt idx="6089">
                  <c:v>44616.455636574072</c:v>
                </c:pt>
                <c:pt idx="6090">
                  <c:v>44616.456412037034</c:v>
                </c:pt>
                <c:pt idx="6091">
                  <c:v>44616.457129629627</c:v>
                </c:pt>
                <c:pt idx="6092">
                  <c:v>44616.457858796297</c:v>
                </c:pt>
                <c:pt idx="6093">
                  <c:v>44616.458587962959</c:v>
                </c:pt>
                <c:pt idx="6094">
                  <c:v>44616.459305555552</c:v>
                </c:pt>
                <c:pt idx="6095">
                  <c:v>44616.460034722222</c:v>
                </c:pt>
                <c:pt idx="6096">
                  <c:v>44616.460810185185</c:v>
                </c:pt>
                <c:pt idx="6097">
                  <c:v>44616.461539351854</c:v>
                </c:pt>
                <c:pt idx="6098">
                  <c:v>44616.462256944447</c:v>
                </c:pt>
                <c:pt idx="6099">
                  <c:v>44616.46298611111</c:v>
                </c:pt>
                <c:pt idx="6100">
                  <c:v>44616.463703703703</c:v>
                </c:pt>
                <c:pt idx="6101">
                  <c:v>44616.464432870373</c:v>
                </c:pt>
                <c:pt idx="6102">
                  <c:v>44616.465208333335</c:v>
                </c:pt>
                <c:pt idx="6103">
                  <c:v>44616.465937499997</c:v>
                </c:pt>
                <c:pt idx="6104">
                  <c:v>44616.466666666667</c:v>
                </c:pt>
                <c:pt idx="6105">
                  <c:v>44616.46738425926</c:v>
                </c:pt>
                <c:pt idx="6106">
                  <c:v>44616.468113425923</c:v>
                </c:pt>
                <c:pt idx="6107">
                  <c:v>44616.468842592592</c:v>
                </c:pt>
                <c:pt idx="6108">
                  <c:v>44616.469618055555</c:v>
                </c:pt>
                <c:pt idx="6109">
                  <c:v>44616.470335648148</c:v>
                </c:pt>
                <c:pt idx="6110">
                  <c:v>44616.471064814818</c:v>
                </c:pt>
                <c:pt idx="6111">
                  <c:v>44616.471782407411</c:v>
                </c:pt>
                <c:pt idx="6112">
                  <c:v>44616.472511574073</c:v>
                </c:pt>
                <c:pt idx="6113">
                  <c:v>44616.473240740743</c:v>
                </c:pt>
                <c:pt idx="6114">
                  <c:v>44616.473958333336</c:v>
                </c:pt>
                <c:pt idx="6115">
                  <c:v>44616.474687499998</c:v>
                </c:pt>
                <c:pt idx="6116">
                  <c:v>44616.475416666668</c:v>
                </c:pt>
                <c:pt idx="6117">
                  <c:v>44616.476134259261</c:v>
                </c:pt>
                <c:pt idx="6118">
                  <c:v>44616.476863425924</c:v>
                </c:pt>
                <c:pt idx="6119">
                  <c:v>44616.477638888886</c:v>
                </c:pt>
                <c:pt idx="6120">
                  <c:v>44616.478368055556</c:v>
                </c:pt>
                <c:pt idx="6121">
                  <c:v>44616.479085648149</c:v>
                </c:pt>
                <c:pt idx="6122">
                  <c:v>44616.479814814818</c:v>
                </c:pt>
                <c:pt idx="6123">
                  <c:v>44616.480532407404</c:v>
                </c:pt>
                <c:pt idx="6124">
                  <c:v>44616.481261574074</c:v>
                </c:pt>
                <c:pt idx="6125">
                  <c:v>44616.482037037036</c:v>
                </c:pt>
                <c:pt idx="6126">
                  <c:v>44616.482766203706</c:v>
                </c:pt>
                <c:pt idx="6127">
                  <c:v>44616.483483796299</c:v>
                </c:pt>
                <c:pt idx="6128">
                  <c:v>44616.484212962961</c:v>
                </c:pt>
                <c:pt idx="6129">
                  <c:v>44616.484942129631</c:v>
                </c:pt>
                <c:pt idx="6130">
                  <c:v>44616.485659722224</c:v>
                </c:pt>
                <c:pt idx="6131">
                  <c:v>44616.486388888887</c:v>
                </c:pt>
                <c:pt idx="6132">
                  <c:v>44616.487118055556</c:v>
                </c:pt>
                <c:pt idx="6133">
                  <c:v>44616.487835648149</c:v>
                </c:pt>
                <c:pt idx="6134">
                  <c:v>44616.488564814812</c:v>
                </c:pt>
                <c:pt idx="6135">
                  <c:v>44616.489293981482</c:v>
                </c:pt>
                <c:pt idx="6136">
                  <c:v>44616.490069444444</c:v>
                </c:pt>
                <c:pt idx="6137">
                  <c:v>44616.490787037037</c:v>
                </c:pt>
                <c:pt idx="6138">
                  <c:v>44616.491516203707</c:v>
                </c:pt>
                <c:pt idx="6139">
                  <c:v>44616.492245370369</c:v>
                </c:pt>
                <c:pt idx="6140">
                  <c:v>44616.492962962962</c:v>
                </c:pt>
                <c:pt idx="6141">
                  <c:v>44616.493692129632</c:v>
                </c:pt>
                <c:pt idx="6142">
                  <c:v>44616.494467592594</c:v>
                </c:pt>
                <c:pt idx="6143">
                  <c:v>44616.495196759257</c:v>
                </c:pt>
                <c:pt idx="6144">
                  <c:v>44616.49591435185</c:v>
                </c:pt>
                <c:pt idx="6145">
                  <c:v>44616.49664351852</c:v>
                </c:pt>
                <c:pt idx="6146">
                  <c:v>44616.497372685182</c:v>
                </c:pt>
                <c:pt idx="6147">
                  <c:v>44616.498090277775</c:v>
                </c:pt>
                <c:pt idx="6148">
                  <c:v>44616.498819444445</c:v>
                </c:pt>
                <c:pt idx="6149">
                  <c:v>44616.499548611115</c:v>
                </c:pt>
                <c:pt idx="6150">
                  <c:v>44616.5002662037</c:v>
                </c:pt>
                <c:pt idx="6151">
                  <c:v>44616.50099537037</c:v>
                </c:pt>
                <c:pt idx="6152">
                  <c:v>44616.50172453704</c:v>
                </c:pt>
                <c:pt idx="6153">
                  <c:v>44616.502500000002</c:v>
                </c:pt>
                <c:pt idx="6154">
                  <c:v>44616.503217592595</c:v>
                </c:pt>
                <c:pt idx="6155">
                  <c:v>44616.503946759258</c:v>
                </c:pt>
                <c:pt idx="6156">
                  <c:v>44616.504675925928</c:v>
                </c:pt>
                <c:pt idx="6157">
                  <c:v>44616.505393518521</c:v>
                </c:pt>
                <c:pt idx="6158">
                  <c:v>44616.506122685183</c:v>
                </c:pt>
                <c:pt idx="6159">
                  <c:v>44616.506851851853</c:v>
                </c:pt>
                <c:pt idx="6160">
                  <c:v>44616.507569444446</c:v>
                </c:pt>
                <c:pt idx="6161">
                  <c:v>44616.508298611108</c:v>
                </c:pt>
                <c:pt idx="6162">
                  <c:v>44616.509027777778</c:v>
                </c:pt>
                <c:pt idx="6163">
                  <c:v>44616.509745370371</c:v>
                </c:pt>
                <c:pt idx="6164">
                  <c:v>44616.510520833333</c:v>
                </c:pt>
                <c:pt idx="6165">
                  <c:v>44616.511250000003</c:v>
                </c:pt>
                <c:pt idx="6166">
                  <c:v>44616.511979166666</c:v>
                </c:pt>
                <c:pt idx="6167">
                  <c:v>44616.512696759259</c:v>
                </c:pt>
                <c:pt idx="6168">
                  <c:v>44616.513425925928</c:v>
                </c:pt>
                <c:pt idx="6169">
                  <c:v>44616.514155092591</c:v>
                </c:pt>
                <c:pt idx="6170">
                  <c:v>44616.514918981484</c:v>
                </c:pt>
                <c:pt idx="6171">
                  <c:v>44616.515648148146</c:v>
                </c:pt>
                <c:pt idx="6172">
                  <c:v>44616.516377314816</c:v>
                </c:pt>
                <c:pt idx="6173">
                  <c:v>44616.517094907409</c:v>
                </c:pt>
                <c:pt idx="6174">
                  <c:v>44616.517824074072</c:v>
                </c:pt>
                <c:pt idx="6175">
                  <c:v>44616.518553240741</c:v>
                </c:pt>
                <c:pt idx="6176">
                  <c:v>44616.519328703704</c:v>
                </c:pt>
                <c:pt idx="6177">
                  <c:v>44616.520057870373</c:v>
                </c:pt>
                <c:pt idx="6178">
                  <c:v>44616.520775462966</c:v>
                </c:pt>
                <c:pt idx="6179">
                  <c:v>44616.521504629629</c:v>
                </c:pt>
                <c:pt idx="6180">
                  <c:v>44616.522233796299</c:v>
                </c:pt>
                <c:pt idx="6181">
                  <c:v>44616.522951388892</c:v>
                </c:pt>
                <c:pt idx="6182">
                  <c:v>44616.523726851854</c:v>
                </c:pt>
                <c:pt idx="6183">
                  <c:v>44616.524456018517</c:v>
                </c:pt>
                <c:pt idx="6184">
                  <c:v>44616.525173611109</c:v>
                </c:pt>
                <c:pt idx="6185">
                  <c:v>44616.525902777779</c:v>
                </c:pt>
                <c:pt idx="6186">
                  <c:v>44616.526631944442</c:v>
                </c:pt>
                <c:pt idx="6187">
                  <c:v>44616.527349537035</c:v>
                </c:pt>
                <c:pt idx="6188">
                  <c:v>44616.528124999997</c:v>
                </c:pt>
                <c:pt idx="6189">
                  <c:v>44616.528854166667</c:v>
                </c:pt>
                <c:pt idx="6190">
                  <c:v>44616.529583333337</c:v>
                </c:pt>
                <c:pt idx="6191">
                  <c:v>44616.530300925922</c:v>
                </c:pt>
                <c:pt idx="6192">
                  <c:v>44616.531030092592</c:v>
                </c:pt>
                <c:pt idx="6193">
                  <c:v>44616.531759259262</c:v>
                </c:pt>
                <c:pt idx="6194">
                  <c:v>44616.532534722224</c:v>
                </c:pt>
                <c:pt idx="6195">
                  <c:v>44616.533252314817</c:v>
                </c:pt>
                <c:pt idx="6196">
                  <c:v>44616.53398148148</c:v>
                </c:pt>
                <c:pt idx="6197">
                  <c:v>44616.534710648149</c:v>
                </c:pt>
                <c:pt idx="6198">
                  <c:v>44616.535428240742</c:v>
                </c:pt>
                <c:pt idx="6199">
                  <c:v>44616.536157407405</c:v>
                </c:pt>
                <c:pt idx="6200">
                  <c:v>44616.536932870367</c:v>
                </c:pt>
                <c:pt idx="6201">
                  <c:v>44616.537662037037</c:v>
                </c:pt>
                <c:pt idx="6202">
                  <c:v>44616.53837962963</c:v>
                </c:pt>
                <c:pt idx="6203">
                  <c:v>44616.5391087963</c:v>
                </c:pt>
                <c:pt idx="6204">
                  <c:v>44616.539837962962</c:v>
                </c:pt>
                <c:pt idx="6205">
                  <c:v>44616.540567129632</c:v>
                </c:pt>
                <c:pt idx="6206">
                  <c:v>44616.541342592594</c:v>
                </c:pt>
                <c:pt idx="6207">
                  <c:v>44616.542060185187</c:v>
                </c:pt>
                <c:pt idx="6208">
                  <c:v>44616.54278935185</c:v>
                </c:pt>
                <c:pt idx="6209">
                  <c:v>44616.54351851852</c:v>
                </c:pt>
                <c:pt idx="6210">
                  <c:v>44616.544236111113</c:v>
                </c:pt>
                <c:pt idx="6211">
                  <c:v>44616.544965277775</c:v>
                </c:pt>
                <c:pt idx="6212">
                  <c:v>44616.545694444445</c:v>
                </c:pt>
                <c:pt idx="6213">
                  <c:v>44616.546412037038</c:v>
                </c:pt>
                <c:pt idx="6214">
                  <c:v>44616.5471412037</c:v>
                </c:pt>
                <c:pt idx="6215">
                  <c:v>44616.547858796293</c:v>
                </c:pt>
                <c:pt idx="6216">
                  <c:v>44616.548587962963</c:v>
                </c:pt>
                <c:pt idx="6217">
                  <c:v>44616.549363425926</c:v>
                </c:pt>
                <c:pt idx="6218">
                  <c:v>44616.550092592595</c:v>
                </c:pt>
                <c:pt idx="6219">
                  <c:v>44616.550821759258</c:v>
                </c:pt>
                <c:pt idx="6220">
                  <c:v>44616.551539351851</c:v>
                </c:pt>
                <c:pt idx="6221">
                  <c:v>44616.552268518521</c:v>
                </c:pt>
                <c:pt idx="6222">
                  <c:v>44616.552997685183</c:v>
                </c:pt>
                <c:pt idx="6223">
                  <c:v>44616.553773148145</c:v>
                </c:pt>
                <c:pt idx="6224">
                  <c:v>44616.554502314815</c:v>
                </c:pt>
                <c:pt idx="6225">
                  <c:v>44616.555219907408</c:v>
                </c:pt>
                <c:pt idx="6226">
                  <c:v>44616.555949074071</c:v>
                </c:pt>
                <c:pt idx="6227">
                  <c:v>44616.556666666664</c:v>
                </c:pt>
                <c:pt idx="6228">
                  <c:v>44616.557395833333</c:v>
                </c:pt>
                <c:pt idx="6229">
                  <c:v>44616.558171296296</c:v>
                </c:pt>
                <c:pt idx="6230">
                  <c:v>44616.558900462966</c:v>
                </c:pt>
                <c:pt idx="6231">
                  <c:v>44616.559618055559</c:v>
                </c:pt>
                <c:pt idx="6232">
                  <c:v>44616.560347222221</c:v>
                </c:pt>
                <c:pt idx="6233">
                  <c:v>44616.561076388891</c:v>
                </c:pt>
                <c:pt idx="6234">
                  <c:v>44616.561793981484</c:v>
                </c:pt>
                <c:pt idx="6235">
                  <c:v>44616.562581018516</c:v>
                </c:pt>
                <c:pt idx="6236">
                  <c:v>44616.563298611109</c:v>
                </c:pt>
                <c:pt idx="6237">
                  <c:v>44616.564027777778</c:v>
                </c:pt>
                <c:pt idx="6238">
                  <c:v>44616.564756944441</c:v>
                </c:pt>
                <c:pt idx="6239">
                  <c:v>44616.565474537034</c:v>
                </c:pt>
                <c:pt idx="6240">
                  <c:v>44616.566203703704</c:v>
                </c:pt>
                <c:pt idx="6241">
                  <c:v>44616.566979166666</c:v>
                </c:pt>
                <c:pt idx="6242">
                  <c:v>44616.567696759259</c:v>
                </c:pt>
                <c:pt idx="6243">
                  <c:v>44616.568425925929</c:v>
                </c:pt>
                <c:pt idx="6244">
                  <c:v>44616.569155092591</c:v>
                </c:pt>
                <c:pt idx="6245">
                  <c:v>44616.569872685184</c:v>
                </c:pt>
                <c:pt idx="6246">
                  <c:v>44616.570601851854</c:v>
                </c:pt>
                <c:pt idx="6247">
                  <c:v>44616.571377314816</c:v>
                </c:pt>
                <c:pt idx="6248">
                  <c:v>44616.572106481479</c:v>
                </c:pt>
                <c:pt idx="6249">
                  <c:v>44616.572824074072</c:v>
                </c:pt>
                <c:pt idx="6250">
                  <c:v>44616.573553240742</c:v>
                </c:pt>
                <c:pt idx="6251">
                  <c:v>44616.574282407404</c:v>
                </c:pt>
                <c:pt idx="6252">
                  <c:v>44616.574999999997</c:v>
                </c:pt>
                <c:pt idx="6253">
                  <c:v>44616.575775462959</c:v>
                </c:pt>
                <c:pt idx="6254">
                  <c:v>44616.576504629629</c:v>
                </c:pt>
                <c:pt idx="6255">
                  <c:v>44616.577233796299</c:v>
                </c:pt>
                <c:pt idx="6256">
                  <c:v>44616.577951388892</c:v>
                </c:pt>
                <c:pt idx="6257">
                  <c:v>44616.578680555554</c:v>
                </c:pt>
                <c:pt idx="6258">
                  <c:v>44616.579409722224</c:v>
                </c:pt>
                <c:pt idx="6259">
                  <c:v>44616.58017361111</c:v>
                </c:pt>
                <c:pt idx="6260">
                  <c:v>44616.58090277778</c:v>
                </c:pt>
                <c:pt idx="6261">
                  <c:v>44616.581631944442</c:v>
                </c:pt>
                <c:pt idx="6262">
                  <c:v>44616.582349537035</c:v>
                </c:pt>
                <c:pt idx="6263">
                  <c:v>44616.583078703705</c:v>
                </c:pt>
                <c:pt idx="6264">
                  <c:v>44616.583807870367</c:v>
                </c:pt>
                <c:pt idx="6265">
                  <c:v>44616.584583333337</c:v>
                </c:pt>
                <c:pt idx="6266">
                  <c:v>44616.585300925923</c:v>
                </c:pt>
                <c:pt idx="6267">
                  <c:v>44616.586030092592</c:v>
                </c:pt>
                <c:pt idx="6268">
                  <c:v>44616.586759259262</c:v>
                </c:pt>
                <c:pt idx="6269">
                  <c:v>44616.587476851855</c:v>
                </c:pt>
                <c:pt idx="6270">
                  <c:v>44616.588206018518</c:v>
                </c:pt>
                <c:pt idx="6271">
                  <c:v>44616.58898148148</c:v>
                </c:pt>
                <c:pt idx="6272">
                  <c:v>44616.58971064815</c:v>
                </c:pt>
                <c:pt idx="6273">
                  <c:v>44616.590439814812</c:v>
                </c:pt>
                <c:pt idx="6274">
                  <c:v>44616.591157407405</c:v>
                </c:pt>
                <c:pt idx="6275">
                  <c:v>44616.591886574075</c:v>
                </c:pt>
                <c:pt idx="6276">
                  <c:v>44616.592615740738</c:v>
                </c:pt>
                <c:pt idx="6277">
                  <c:v>44616.593391203707</c:v>
                </c:pt>
                <c:pt idx="6278">
                  <c:v>44616.594108796293</c:v>
                </c:pt>
                <c:pt idx="6279">
                  <c:v>44616.594837962963</c:v>
                </c:pt>
                <c:pt idx="6280">
                  <c:v>44616.595567129632</c:v>
                </c:pt>
                <c:pt idx="6281">
                  <c:v>44616.596284722225</c:v>
                </c:pt>
                <c:pt idx="6282">
                  <c:v>44616.597013888888</c:v>
                </c:pt>
                <c:pt idx="6283">
                  <c:v>44616.59778935185</c:v>
                </c:pt>
                <c:pt idx="6284">
                  <c:v>44616.598506944443</c:v>
                </c:pt>
                <c:pt idx="6285">
                  <c:v>44616.599236111113</c:v>
                </c:pt>
                <c:pt idx="6286">
                  <c:v>44616.599965277775</c:v>
                </c:pt>
                <c:pt idx="6287">
                  <c:v>44616.600682870368</c:v>
                </c:pt>
                <c:pt idx="6288">
                  <c:v>44616.601412037038</c:v>
                </c:pt>
                <c:pt idx="6289">
                  <c:v>44616.602187500001</c:v>
                </c:pt>
                <c:pt idx="6290">
                  <c:v>44616.602916666663</c:v>
                </c:pt>
                <c:pt idx="6291">
                  <c:v>44616.603634259256</c:v>
                </c:pt>
                <c:pt idx="6292">
                  <c:v>44616.604363425926</c:v>
                </c:pt>
                <c:pt idx="6293">
                  <c:v>44616.605092592596</c:v>
                </c:pt>
                <c:pt idx="6294">
                  <c:v>44616.605810185189</c:v>
                </c:pt>
                <c:pt idx="6295">
                  <c:v>44616.606585648151</c:v>
                </c:pt>
                <c:pt idx="6296">
                  <c:v>44616.607314814813</c:v>
                </c:pt>
                <c:pt idx="6297">
                  <c:v>44616.608043981483</c:v>
                </c:pt>
                <c:pt idx="6298">
                  <c:v>44616.608761574076</c:v>
                </c:pt>
                <c:pt idx="6299">
                  <c:v>44616.609490740739</c:v>
                </c:pt>
                <c:pt idx="6300">
                  <c:v>44616.610219907408</c:v>
                </c:pt>
                <c:pt idx="6301">
                  <c:v>44616.610995370371</c:v>
                </c:pt>
                <c:pt idx="6302">
                  <c:v>44616.611724537041</c:v>
                </c:pt>
                <c:pt idx="6303">
                  <c:v>44616.612453703703</c:v>
                </c:pt>
                <c:pt idx="6304">
                  <c:v>44616.613171296296</c:v>
                </c:pt>
                <c:pt idx="6305">
                  <c:v>44616.613900462966</c:v>
                </c:pt>
                <c:pt idx="6306">
                  <c:v>44616.614629629628</c:v>
                </c:pt>
                <c:pt idx="6307">
                  <c:v>44616.615347222221</c:v>
                </c:pt>
                <c:pt idx="6308">
                  <c:v>44616.616076388891</c:v>
                </c:pt>
                <c:pt idx="6309">
                  <c:v>44616.616805555554</c:v>
                </c:pt>
                <c:pt idx="6310">
                  <c:v>44616.617523148147</c:v>
                </c:pt>
                <c:pt idx="6311">
                  <c:v>44616.618252314816</c:v>
                </c:pt>
                <c:pt idx="6312">
                  <c:v>44616.619027777779</c:v>
                </c:pt>
                <c:pt idx="6313">
                  <c:v>44616.619756944441</c:v>
                </c:pt>
                <c:pt idx="6314">
                  <c:v>44616.620474537034</c:v>
                </c:pt>
                <c:pt idx="6315">
                  <c:v>44616.621203703704</c:v>
                </c:pt>
                <c:pt idx="6316">
                  <c:v>44616.621932870374</c:v>
                </c:pt>
                <c:pt idx="6317">
                  <c:v>44616.622650462959</c:v>
                </c:pt>
                <c:pt idx="6318">
                  <c:v>44616.623379629629</c:v>
                </c:pt>
                <c:pt idx="6319">
                  <c:v>44616.624108796299</c:v>
                </c:pt>
                <c:pt idx="6320">
                  <c:v>44616.624826388892</c:v>
                </c:pt>
                <c:pt idx="6321">
                  <c:v>44616.625555555554</c:v>
                </c:pt>
                <c:pt idx="6322">
                  <c:v>44616.626284722224</c:v>
                </c:pt>
                <c:pt idx="6323">
                  <c:v>44616.627002314817</c:v>
                </c:pt>
                <c:pt idx="6324">
                  <c:v>44616.62773148148</c:v>
                </c:pt>
                <c:pt idx="6325">
                  <c:v>44616.628460648149</c:v>
                </c:pt>
                <c:pt idx="6326">
                  <c:v>44616.629178240742</c:v>
                </c:pt>
                <c:pt idx="6327">
                  <c:v>44616.629907407405</c:v>
                </c:pt>
                <c:pt idx="6328">
                  <c:v>44616.630682870367</c:v>
                </c:pt>
                <c:pt idx="6329">
                  <c:v>44616.631412037037</c:v>
                </c:pt>
                <c:pt idx="6330">
                  <c:v>44616.63212962963</c:v>
                </c:pt>
                <c:pt idx="6331">
                  <c:v>44616.6328587963</c:v>
                </c:pt>
                <c:pt idx="6332">
                  <c:v>44616.633587962962</c:v>
                </c:pt>
                <c:pt idx="6333">
                  <c:v>44616.634305555555</c:v>
                </c:pt>
                <c:pt idx="6334">
                  <c:v>44616.635034722225</c:v>
                </c:pt>
                <c:pt idx="6335">
                  <c:v>44616.635763888888</c:v>
                </c:pt>
                <c:pt idx="6336">
                  <c:v>44616.636481481481</c:v>
                </c:pt>
                <c:pt idx="6337">
                  <c:v>44616.63721064815</c:v>
                </c:pt>
                <c:pt idx="6338">
                  <c:v>44616.637939814813</c:v>
                </c:pt>
                <c:pt idx="6339">
                  <c:v>44616.638715277775</c:v>
                </c:pt>
                <c:pt idx="6340">
                  <c:v>44616.639444444445</c:v>
                </c:pt>
                <c:pt idx="6341">
                  <c:v>44616.640162037038</c:v>
                </c:pt>
                <c:pt idx="6342">
                  <c:v>44616.6408912037</c:v>
                </c:pt>
                <c:pt idx="6343">
                  <c:v>44616.64162037037</c:v>
                </c:pt>
                <c:pt idx="6344">
                  <c:v>44616.642337962963</c:v>
                </c:pt>
                <c:pt idx="6345">
                  <c:v>44616.643125000002</c:v>
                </c:pt>
                <c:pt idx="6346">
                  <c:v>44616.643842592595</c:v>
                </c:pt>
                <c:pt idx="6347">
                  <c:v>44616.644571759258</c:v>
                </c:pt>
                <c:pt idx="6348">
                  <c:v>44616.645300925928</c:v>
                </c:pt>
                <c:pt idx="6349">
                  <c:v>44616.646018518521</c:v>
                </c:pt>
                <c:pt idx="6350">
                  <c:v>44616.646747685183</c:v>
                </c:pt>
                <c:pt idx="6351">
                  <c:v>44616.647523148145</c:v>
                </c:pt>
                <c:pt idx="6352">
                  <c:v>44616.648252314815</c:v>
                </c:pt>
                <c:pt idx="6353">
                  <c:v>44616.648981481485</c:v>
                </c:pt>
                <c:pt idx="6354">
                  <c:v>44616.649699074071</c:v>
                </c:pt>
                <c:pt idx="6355">
                  <c:v>44616.65042824074</c:v>
                </c:pt>
                <c:pt idx="6356">
                  <c:v>44616.65115740741</c:v>
                </c:pt>
                <c:pt idx="6357">
                  <c:v>44616.651932870373</c:v>
                </c:pt>
                <c:pt idx="6358">
                  <c:v>44616.652650462966</c:v>
                </c:pt>
                <c:pt idx="6359">
                  <c:v>44616.653379629628</c:v>
                </c:pt>
                <c:pt idx="6360">
                  <c:v>44616.654108796298</c:v>
                </c:pt>
                <c:pt idx="6361">
                  <c:v>44616.654826388891</c:v>
                </c:pt>
                <c:pt idx="6362">
                  <c:v>44616.655555555553</c:v>
                </c:pt>
                <c:pt idx="6363">
                  <c:v>44616.656331018516</c:v>
                </c:pt>
                <c:pt idx="6364">
                  <c:v>44616.657060185185</c:v>
                </c:pt>
                <c:pt idx="6365">
                  <c:v>44616.657789351855</c:v>
                </c:pt>
                <c:pt idx="6366">
                  <c:v>44616.658506944441</c:v>
                </c:pt>
                <c:pt idx="6367">
                  <c:v>44616.659236111111</c:v>
                </c:pt>
                <c:pt idx="6368">
                  <c:v>44616.65996527778</c:v>
                </c:pt>
                <c:pt idx="6369">
                  <c:v>44616.660740740743</c:v>
                </c:pt>
                <c:pt idx="6370">
                  <c:v>44616.661458333336</c:v>
                </c:pt>
                <c:pt idx="6371">
                  <c:v>44616.662187499998</c:v>
                </c:pt>
                <c:pt idx="6372">
                  <c:v>44616.662916666668</c:v>
                </c:pt>
                <c:pt idx="6373">
                  <c:v>44616.663634259261</c:v>
                </c:pt>
                <c:pt idx="6374">
                  <c:v>44616.664363425924</c:v>
                </c:pt>
                <c:pt idx="6375">
                  <c:v>44616.665092592593</c:v>
                </c:pt>
                <c:pt idx="6376">
                  <c:v>44616.665810185186</c:v>
                </c:pt>
                <c:pt idx="6377">
                  <c:v>44616.666539351849</c:v>
                </c:pt>
                <c:pt idx="6378">
                  <c:v>44616.667268518519</c:v>
                </c:pt>
                <c:pt idx="6379">
                  <c:v>44616.667997685188</c:v>
                </c:pt>
                <c:pt idx="6380">
                  <c:v>44616.668761574074</c:v>
                </c:pt>
                <c:pt idx="6381">
                  <c:v>44616.669490740744</c:v>
                </c:pt>
                <c:pt idx="6382">
                  <c:v>44616.670219907406</c:v>
                </c:pt>
                <c:pt idx="6383">
                  <c:v>44616.670937499999</c:v>
                </c:pt>
                <c:pt idx="6384">
                  <c:v>44616.671666666669</c:v>
                </c:pt>
                <c:pt idx="6385">
                  <c:v>44616.672395833331</c:v>
                </c:pt>
                <c:pt idx="6386">
                  <c:v>44616.673171296294</c:v>
                </c:pt>
                <c:pt idx="6387">
                  <c:v>44616.673888888887</c:v>
                </c:pt>
                <c:pt idx="6388">
                  <c:v>44616.674618055556</c:v>
                </c:pt>
                <c:pt idx="6389">
                  <c:v>44616.675347222219</c:v>
                </c:pt>
                <c:pt idx="6390">
                  <c:v>44616.676064814812</c:v>
                </c:pt>
                <c:pt idx="6391">
                  <c:v>44616.676793981482</c:v>
                </c:pt>
                <c:pt idx="6392">
                  <c:v>44616.677569444444</c:v>
                </c:pt>
                <c:pt idx="6393">
                  <c:v>44616.678298611114</c:v>
                </c:pt>
                <c:pt idx="6394">
                  <c:v>44616.679016203707</c:v>
                </c:pt>
                <c:pt idx="6395">
                  <c:v>44616.679745370369</c:v>
                </c:pt>
                <c:pt idx="6396">
                  <c:v>44616.680474537039</c:v>
                </c:pt>
                <c:pt idx="6397">
                  <c:v>44616.681192129632</c:v>
                </c:pt>
                <c:pt idx="6398">
                  <c:v>44616.681921296295</c:v>
                </c:pt>
                <c:pt idx="6399">
                  <c:v>44616.682650462964</c:v>
                </c:pt>
                <c:pt idx="6400">
                  <c:v>44616.683368055557</c:v>
                </c:pt>
                <c:pt idx="6401">
                  <c:v>44616.68409722222</c:v>
                </c:pt>
                <c:pt idx="6402">
                  <c:v>44616.684814814813</c:v>
                </c:pt>
                <c:pt idx="6403">
                  <c:v>44616.685590277775</c:v>
                </c:pt>
                <c:pt idx="6404">
                  <c:v>44616.686319444445</c:v>
                </c:pt>
                <c:pt idx="6405">
                  <c:v>44616.687048611115</c:v>
                </c:pt>
                <c:pt idx="6406">
                  <c:v>44616.6877662037</c:v>
                </c:pt>
                <c:pt idx="6407">
                  <c:v>44616.68849537037</c:v>
                </c:pt>
                <c:pt idx="6408">
                  <c:v>44616.68922453704</c:v>
                </c:pt>
                <c:pt idx="6409">
                  <c:v>44616.69</c:v>
                </c:pt>
                <c:pt idx="6410">
                  <c:v>44616.690717592595</c:v>
                </c:pt>
                <c:pt idx="6411">
                  <c:v>44616.691446759258</c:v>
                </c:pt>
                <c:pt idx="6412">
                  <c:v>44616.692175925928</c:v>
                </c:pt>
                <c:pt idx="6413">
                  <c:v>44616.692893518521</c:v>
                </c:pt>
                <c:pt idx="6414">
                  <c:v>44616.693622685183</c:v>
                </c:pt>
                <c:pt idx="6415">
                  <c:v>44616.694398148145</c:v>
                </c:pt>
                <c:pt idx="6416">
                  <c:v>44616.695127314815</c:v>
                </c:pt>
                <c:pt idx="6417">
                  <c:v>44616.695844907408</c:v>
                </c:pt>
                <c:pt idx="6418">
                  <c:v>44616.696574074071</c:v>
                </c:pt>
                <c:pt idx="6419">
                  <c:v>44616.69730324074</c:v>
                </c:pt>
                <c:pt idx="6420">
                  <c:v>44616.698020833333</c:v>
                </c:pt>
                <c:pt idx="6421">
                  <c:v>44616.698796296296</c:v>
                </c:pt>
                <c:pt idx="6422">
                  <c:v>44616.699525462966</c:v>
                </c:pt>
                <c:pt idx="6423">
                  <c:v>44616.700254629628</c:v>
                </c:pt>
                <c:pt idx="6424">
                  <c:v>44616.700972222221</c:v>
                </c:pt>
                <c:pt idx="6425">
                  <c:v>44616.701701388891</c:v>
                </c:pt>
                <c:pt idx="6426">
                  <c:v>44616.702430555553</c:v>
                </c:pt>
                <c:pt idx="6427">
                  <c:v>44616.703194444446</c:v>
                </c:pt>
                <c:pt idx="6428">
                  <c:v>44616.703923611109</c:v>
                </c:pt>
                <c:pt idx="6429">
                  <c:v>44616.704652777778</c:v>
                </c:pt>
                <c:pt idx="6430">
                  <c:v>44616.705370370371</c:v>
                </c:pt>
                <c:pt idx="6431">
                  <c:v>44616.706099537034</c:v>
                </c:pt>
                <c:pt idx="6432">
                  <c:v>44616.706828703704</c:v>
                </c:pt>
                <c:pt idx="6433">
                  <c:v>44616.707604166666</c:v>
                </c:pt>
                <c:pt idx="6434">
                  <c:v>44616.708321759259</c:v>
                </c:pt>
                <c:pt idx="6435">
                  <c:v>44616.709050925929</c:v>
                </c:pt>
                <c:pt idx="6436">
                  <c:v>44616.709780092591</c:v>
                </c:pt>
                <c:pt idx="6437">
                  <c:v>44616.710497685184</c:v>
                </c:pt>
                <c:pt idx="6438">
                  <c:v>44616.711226851854</c:v>
                </c:pt>
                <c:pt idx="6439">
                  <c:v>44616.712002314816</c:v>
                </c:pt>
                <c:pt idx="6440">
                  <c:v>44616.712731481479</c:v>
                </c:pt>
                <c:pt idx="6441">
                  <c:v>44616.713449074072</c:v>
                </c:pt>
                <c:pt idx="6442">
                  <c:v>44616.714178240742</c:v>
                </c:pt>
                <c:pt idx="6443">
                  <c:v>44616.714907407404</c:v>
                </c:pt>
                <c:pt idx="6444">
                  <c:v>44616.715624999997</c:v>
                </c:pt>
                <c:pt idx="6445">
                  <c:v>44616.716354166667</c:v>
                </c:pt>
                <c:pt idx="6446">
                  <c:v>44616.717083333337</c:v>
                </c:pt>
                <c:pt idx="6447">
                  <c:v>44616.717800925922</c:v>
                </c:pt>
                <c:pt idx="6448">
                  <c:v>44616.718530092592</c:v>
                </c:pt>
                <c:pt idx="6449">
                  <c:v>44616.719259259262</c:v>
                </c:pt>
                <c:pt idx="6450">
                  <c:v>44616.719976851855</c:v>
                </c:pt>
                <c:pt idx="6451">
                  <c:v>44616.720706018517</c:v>
                </c:pt>
                <c:pt idx="6452">
                  <c:v>44616.721435185187</c:v>
                </c:pt>
                <c:pt idx="6453">
                  <c:v>44616.72215277778</c:v>
                </c:pt>
                <c:pt idx="6454">
                  <c:v>44616.722881944443</c:v>
                </c:pt>
                <c:pt idx="6455">
                  <c:v>44616.723611111112</c:v>
                </c:pt>
                <c:pt idx="6456">
                  <c:v>44616.724328703705</c:v>
                </c:pt>
                <c:pt idx="6457">
                  <c:v>44616.725057870368</c:v>
                </c:pt>
                <c:pt idx="6458">
                  <c:v>44616.725787037038</c:v>
                </c:pt>
                <c:pt idx="6459">
                  <c:v>44616.726504629631</c:v>
                </c:pt>
                <c:pt idx="6460">
                  <c:v>44616.727233796293</c:v>
                </c:pt>
                <c:pt idx="6461">
                  <c:v>44616.727962962963</c:v>
                </c:pt>
                <c:pt idx="6462">
                  <c:v>44616.728680555556</c:v>
                </c:pt>
                <c:pt idx="6463">
                  <c:v>44616.729409722226</c:v>
                </c:pt>
                <c:pt idx="6464">
                  <c:v>44616.730138888888</c:v>
                </c:pt>
                <c:pt idx="6465">
                  <c:v>44616.730856481481</c:v>
                </c:pt>
                <c:pt idx="6466">
                  <c:v>44616.731585648151</c:v>
                </c:pt>
                <c:pt idx="6467">
                  <c:v>44616.732314814813</c:v>
                </c:pt>
                <c:pt idx="6468">
                  <c:v>44616.733032407406</c:v>
                </c:pt>
                <c:pt idx="6469">
                  <c:v>44616.733761574076</c:v>
                </c:pt>
                <c:pt idx="6470">
                  <c:v>44616.734490740739</c:v>
                </c:pt>
                <c:pt idx="6471">
                  <c:v>44616.735208333332</c:v>
                </c:pt>
                <c:pt idx="6472">
                  <c:v>44616.735937500001</c:v>
                </c:pt>
                <c:pt idx="6473">
                  <c:v>44616.736666666664</c:v>
                </c:pt>
                <c:pt idx="6474">
                  <c:v>44616.737384259257</c:v>
                </c:pt>
                <c:pt idx="6475">
                  <c:v>44616.738113425927</c:v>
                </c:pt>
                <c:pt idx="6476">
                  <c:v>44616.738842592589</c:v>
                </c:pt>
                <c:pt idx="6477">
                  <c:v>44616.739560185182</c:v>
                </c:pt>
                <c:pt idx="6478">
                  <c:v>44616.740289351852</c:v>
                </c:pt>
                <c:pt idx="6479">
                  <c:v>44616.741018518522</c:v>
                </c:pt>
                <c:pt idx="6480">
                  <c:v>44616.741793981484</c:v>
                </c:pt>
                <c:pt idx="6481">
                  <c:v>44616.742511574077</c:v>
                </c:pt>
                <c:pt idx="6482">
                  <c:v>44616.74324074074</c:v>
                </c:pt>
                <c:pt idx="6483">
                  <c:v>44616.743969907409</c:v>
                </c:pt>
                <c:pt idx="6484">
                  <c:v>44616.744687500002</c:v>
                </c:pt>
                <c:pt idx="6485">
                  <c:v>44616.745416666665</c:v>
                </c:pt>
                <c:pt idx="6486">
                  <c:v>44616.746145833335</c:v>
                </c:pt>
                <c:pt idx="6487">
                  <c:v>44616.746863425928</c:v>
                </c:pt>
                <c:pt idx="6488">
                  <c:v>44616.74759259259</c:v>
                </c:pt>
                <c:pt idx="6489">
                  <c:v>44616.74832175926</c:v>
                </c:pt>
                <c:pt idx="6490">
                  <c:v>44616.749039351853</c:v>
                </c:pt>
                <c:pt idx="6491">
                  <c:v>44616.749768518515</c:v>
                </c:pt>
                <c:pt idx="6492">
                  <c:v>44616.750497685185</c:v>
                </c:pt>
                <c:pt idx="6493">
                  <c:v>44616.751215277778</c:v>
                </c:pt>
                <c:pt idx="6494">
                  <c:v>44616.751944444448</c:v>
                </c:pt>
                <c:pt idx="6495">
                  <c:v>44616.75267361111</c:v>
                </c:pt>
                <c:pt idx="6496">
                  <c:v>44616.753391203703</c:v>
                </c:pt>
                <c:pt idx="6497">
                  <c:v>44616.754120370373</c:v>
                </c:pt>
                <c:pt idx="6498">
                  <c:v>44616.754849537036</c:v>
                </c:pt>
                <c:pt idx="6499">
                  <c:v>44616.755567129629</c:v>
                </c:pt>
                <c:pt idx="6500">
                  <c:v>44616.756296296298</c:v>
                </c:pt>
                <c:pt idx="6501">
                  <c:v>44616.757071759261</c:v>
                </c:pt>
                <c:pt idx="6502">
                  <c:v>44616.757800925923</c:v>
                </c:pt>
                <c:pt idx="6503">
                  <c:v>44616.758518518516</c:v>
                </c:pt>
                <c:pt idx="6504">
                  <c:v>44616.759247685186</c:v>
                </c:pt>
                <c:pt idx="6505">
                  <c:v>44616.759976851848</c:v>
                </c:pt>
                <c:pt idx="6506">
                  <c:v>44616.760706018518</c:v>
                </c:pt>
                <c:pt idx="6507">
                  <c:v>44616.761469907404</c:v>
                </c:pt>
                <c:pt idx="6508">
                  <c:v>44616.762199074074</c:v>
                </c:pt>
                <c:pt idx="6509">
                  <c:v>44616.762928240743</c:v>
                </c:pt>
                <c:pt idx="6510">
                  <c:v>44616.763645833336</c:v>
                </c:pt>
                <c:pt idx="6511">
                  <c:v>44616.764374999999</c:v>
                </c:pt>
                <c:pt idx="6512">
                  <c:v>44616.765104166669</c:v>
                </c:pt>
                <c:pt idx="6513">
                  <c:v>44616.765821759262</c:v>
                </c:pt>
                <c:pt idx="6514">
                  <c:v>44616.766550925924</c:v>
                </c:pt>
                <c:pt idx="6515">
                  <c:v>44616.767280092594</c:v>
                </c:pt>
                <c:pt idx="6516">
                  <c:v>44616.767997685187</c:v>
                </c:pt>
                <c:pt idx="6517">
                  <c:v>44616.768726851849</c:v>
                </c:pt>
                <c:pt idx="6518">
                  <c:v>44616.769502314812</c:v>
                </c:pt>
                <c:pt idx="6519">
                  <c:v>44616.770231481481</c:v>
                </c:pt>
                <c:pt idx="6520">
                  <c:v>44616.770949074074</c:v>
                </c:pt>
                <c:pt idx="6521">
                  <c:v>44616.771678240744</c:v>
                </c:pt>
                <c:pt idx="6522">
                  <c:v>44616.772407407407</c:v>
                </c:pt>
                <c:pt idx="6523">
                  <c:v>44616.773125</c:v>
                </c:pt>
                <c:pt idx="6524">
                  <c:v>44616.773900462962</c:v>
                </c:pt>
                <c:pt idx="6525">
                  <c:v>44616.774629629632</c:v>
                </c:pt>
                <c:pt idx="6526">
                  <c:v>44616.775358796294</c:v>
                </c:pt>
                <c:pt idx="6527">
                  <c:v>44616.776076388887</c:v>
                </c:pt>
                <c:pt idx="6528">
                  <c:v>44616.776805555557</c:v>
                </c:pt>
                <c:pt idx="6529">
                  <c:v>44616.77753472222</c:v>
                </c:pt>
                <c:pt idx="6530">
                  <c:v>44616.778310185182</c:v>
                </c:pt>
                <c:pt idx="6531">
                  <c:v>44616.779027777775</c:v>
                </c:pt>
                <c:pt idx="6532">
                  <c:v>44616.779756944445</c:v>
                </c:pt>
                <c:pt idx="6533">
                  <c:v>44616.780486111114</c:v>
                </c:pt>
                <c:pt idx="6534">
                  <c:v>44616.7812037037</c:v>
                </c:pt>
                <c:pt idx="6535">
                  <c:v>44616.78193287037</c:v>
                </c:pt>
                <c:pt idx="6536">
                  <c:v>44616.782708333332</c:v>
                </c:pt>
                <c:pt idx="6537">
                  <c:v>44616.783437500002</c:v>
                </c:pt>
                <c:pt idx="6538">
                  <c:v>44616.784166666665</c:v>
                </c:pt>
                <c:pt idx="6539">
                  <c:v>44616.784884259258</c:v>
                </c:pt>
                <c:pt idx="6540">
                  <c:v>44616.785613425927</c:v>
                </c:pt>
                <c:pt idx="6541">
                  <c:v>44616.78634259259</c:v>
                </c:pt>
                <c:pt idx="6542">
                  <c:v>44616.787060185183</c:v>
                </c:pt>
                <c:pt idx="6543">
                  <c:v>44616.787789351853</c:v>
                </c:pt>
                <c:pt idx="6544">
                  <c:v>44616.788506944446</c:v>
                </c:pt>
                <c:pt idx="6545">
                  <c:v>44616.789236111108</c:v>
                </c:pt>
                <c:pt idx="6546">
                  <c:v>44616.789965277778</c:v>
                </c:pt>
                <c:pt idx="6547">
                  <c:v>44616.790682870371</c:v>
                </c:pt>
                <c:pt idx="6548">
                  <c:v>44616.791412037041</c:v>
                </c:pt>
                <c:pt idx="6549">
                  <c:v>44616.792141203703</c:v>
                </c:pt>
                <c:pt idx="6550">
                  <c:v>44616.792858796296</c:v>
                </c:pt>
                <c:pt idx="6551">
                  <c:v>44616.793587962966</c:v>
                </c:pt>
                <c:pt idx="6552">
                  <c:v>44616.794363425928</c:v>
                </c:pt>
                <c:pt idx="6553">
                  <c:v>44616.795092592591</c:v>
                </c:pt>
                <c:pt idx="6554">
                  <c:v>44616.795810185184</c:v>
                </c:pt>
                <c:pt idx="6555">
                  <c:v>44616.796539351853</c:v>
                </c:pt>
                <c:pt idx="6556">
                  <c:v>44616.797256944446</c:v>
                </c:pt>
                <c:pt idx="6557">
                  <c:v>44616.797986111109</c:v>
                </c:pt>
                <c:pt idx="6558">
                  <c:v>44616.798715277779</c:v>
                </c:pt>
                <c:pt idx="6559">
                  <c:v>44616.799432870372</c:v>
                </c:pt>
                <c:pt idx="6560">
                  <c:v>44616.800162037034</c:v>
                </c:pt>
                <c:pt idx="6561">
                  <c:v>44616.800891203704</c:v>
                </c:pt>
                <c:pt idx="6562">
                  <c:v>44616.801608796297</c:v>
                </c:pt>
                <c:pt idx="6563">
                  <c:v>44616.802395833336</c:v>
                </c:pt>
                <c:pt idx="6564">
                  <c:v>44616.803113425929</c:v>
                </c:pt>
                <c:pt idx="6565">
                  <c:v>44616.803842592592</c:v>
                </c:pt>
                <c:pt idx="6566">
                  <c:v>44616.804560185185</c:v>
                </c:pt>
                <c:pt idx="6567">
                  <c:v>44616.805289351854</c:v>
                </c:pt>
                <c:pt idx="6568">
                  <c:v>44616.806018518517</c:v>
                </c:pt>
                <c:pt idx="6569">
                  <c:v>44616.80673611111</c:v>
                </c:pt>
                <c:pt idx="6570">
                  <c:v>44616.80746527778</c:v>
                </c:pt>
                <c:pt idx="6571">
                  <c:v>44616.808194444442</c:v>
                </c:pt>
                <c:pt idx="6572">
                  <c:v>44616.808912037035</c:v>
                </c:pt>
                <c:pt idx="6573">
                  <c:v>44616.809641203705</c:v>
                </c:pt>
                <c:pt idx="6574">
                  <c:v>44616.810416666667</c:v>
                </c:pt>
                <c:pt idx="6575">
                  <c:v>44616.811145833337</c:v>
                </c:pt>
                <c:pt idx="6576">
                  <c:v>44616.811863425923</c:v>
                </c:pt>
                <c:pt idx="6577">
                  <c:v>44616.812592592592</c:v>
                </c:pt>
                <c:pt idx="6578">
                  <c:v>44616.813321759262</c:v>
                </c:pt>
                <c:pt idx="6579">
                  <c:v>44616.814039351855</c:v>
                </c:pt>
                <c:pt idx="6580">
                  <c:v>44616.814814814818</c:v>
                </c:pt>
                <c:pt idx="6581">
                  <c:v>44616.81554398148</c:v>
                </c:pt>
                <c:pt idx="6582">
                  <c:v>44616.81627314815</c:v>
                </c:pt>
                <c:pt idx="6583">
                  <c:v>44616.816990740743</c:v>
                </c:pt>
                <c:pt idx="6584">
                  <c:v>44616.817719907405</c:v>
                </c:pt>
                <c:pt idx="6585">
                  <c:v>44616.818449074075</c:v>
                </c:pt>
                <c:pt idx="6586">
                  <c:v>44616.819224537037</c:v>
                </c:pt>
                <c:pt idx="6587">
                  <c:v>44616.819953703707</c:v>
                </c:pt>
                <c:pt idx="6588">
                  <c:v>44616.820671296293</c:v>
                </c:pt>
                <c:pt idx="6589">
                  <c:v>44616.821400462963</c:v>
                </c:pt>
                <c:pt idx="6590">
                  <c:v>44616.822129629632</c:v>
                </c:pt>
                <c:pt idx="6591">
                  <c:v>44616.822847222225</c:v>
                </c:pt>
                <c:pt idx="6592">
                  <c:v>44616.823576388888</c:v>
                </c:pt>
                <c:pt idx="6593">
                  <c:v>44616.824305555558</c:v>
                </c:pt>
                <c:pt idx="6594">
                  <c:v>44616.825023148151</c:v>
                </c:pt>
                <c:pt idx="6595">
                  <c:v>44616.825752314813</c:v>
                </c:pt>
                <c:pt idx="6596">
                  <c:v>44616.826481481483</c:v>
                </c:pt>
                <c:pt idx="6597">
                  <c:v>44616.827256944445</c:v>
                </c:pt>
                <c:pt idx="6598">
                  <c:v>44616.827974537038</c:v>
                </c:pt>
                <c:pt idx="6599">
                  <c:v>44616.828703703701</c:v>
                </c:pt>
                <c:pt idx="6600">
                  <c:v>44616.829432870371</c:v>
                </c:pt>
                <c:pt idx="6601">
                  <c:v>44616.830150462964</c:v>
                </c:pt>
                <c:pt idx="6602">
                  <c:v>44616.830879629626</c:v>
                </c:pt>
                <c:pt idx="6603">
                  <c:v>44616.831655092596</c:v>
                </c:pt>
                <c:pt idx="6604">
                  <c:v>44616.832384259258</c:v>
                </c:pt>
                <c:pt idx="6605">
                  <c:v>44616.833101851851</c:v>
                </c:pt>
                <c:pt idx="6606">
                  <c:v>44616.833831018521</c:v>
                </c:pt>
                <c:pt idx="6607">
                  <c:v>44616.834560185183</c:v>
                </c:pt>
                <c:pt idx="6608">
                  <c:v>44616.835289351853</c:v>
                </c:pt>
                <c:pt idx="6609">
                  <c:v>44616.836006944446</c:v>
                </c:pt>
                <c:pt idx="6610">
                  <c:v>44616.836736111109</c:v>
                </c:pt>
                <c:pt idx="6611">
                  <c:v>44616.837453703702</c:v>
                </c:pt>
                <c:pt idx="6612">
                  <c:v>44616.838182870371</c:v>
                </c:pt>
                <c:pt idx="6613">
                  <c:v>44616.838912037034</c:v>
                </c:pt>
                <c:pt idx="6614">
                  <c:v>44616.839687500003</c:v>
                </c:pt>
                <c:pt idx="6615">
                  <c:v>44616.840405092589</c:v>
                </c:pt>
                <c:pt idx="6616">
                  <c:v>44616.841134259259</c:v>
                </c:pt>
                <c:pt idx="6617">
                  <c:v>44616.841863425929</c:v>
                </c:pt>
                <c:pt idx="6618">
                  <c:v>44616.842581018522</c:v>
                </c:pt>
                <c:pt idx="6619">
                  <c:v>44616.843310185184</c:v>
                </c:pt>
                <c:pt idx="6620">
                  <c:v>44616.844085648147</c:v>
                </c:pt>
                <c:pt idx="6621">
                  <c:v>44616.844814814816</c:v>
                </c:pt>
                <c:pt idx="6622">
                  <c:v>44616.845532407409</c:v>
                </c:pt>
                <c:pt idx="6623">
                  <c:v>44616.846261574072</c:v>
                </c:pt>
                <c:pt idx="6624">
                  <c:v>44616.846990740742</c:v>
                </c:pt>
                <c:pt idx="6625">
                  <c:v>44616.847708333335</c:v>
                </c:pt>
                <c:pt idx="6626">
                  <c:v>44616.848495370374</c:v>
                </c:pt>
                <c:pt idx="6627">
                  <c:v>44616.849212962959</c:v>
                </c:pt>
                <c:pt idx="6628">
                  <c:v>44616.849942129629</c:v>
                </c:pt>
                <c:pt idx="6629">
                  <c:v>44616.850671296299</c:v>
                </c:pt>
                <c:pt idx="6630">
                  <c:v>44616.851388888892</c:v>
                </c:pt>
                <c:pt idx="6631">
                  <c:v>44616.852118055554</c:v>
                </c:pt>
                <c:pt idx="6632">
                  <c:v>44616.852893518517</c:v>
                </c:pt>
                <c:pt idx="6633">
                  <c:v>44616.853622685187</c:v>
                </c:pt>
                <c:pt idx="6634">
                  <c:v>44616.85434027778</c:v>
                </c:pt>
                <c:pt idx="6635">
                  <c:v>44616.855069444442</c:v>
                </c:pt>
                <c:pt idx="6636">
                  <c:v>44616.855798611112</c:v>
                </c:pt>
                <c:pt idx="6637">
                  <c:v>44616.856516203705</c:v>
                </c:pt>
                <c:pt idx="6638">
                  <c:v>44616.857245370367</c:v>
                </c:pt>
                <c:pt idx="6639">
                  <c:v>44616.857974537037</c:v>
                </c:pt>
                <c:pt idx="6640">
                  <c:v>44616.85869212963</c:v>
                </c:pt>
                <c:pt idx="6641">
                  <c:v>44616.8594212963</c:v>
                </c:pt>
                <c:pt idx="6642">
                  <c:v>44616.860138888886</c:v>
                </c:pt>
                <c:pt idx="6643">
                  <c:v>44616.860925925925</c:v>
                </c:pt>
                <c:pt idx="6644">
                  <c:v>44616.861643518518</c:v>
                </c:pt>
                <c:pt idx="6645">
                  <c:v>44616.862372685187</c:v>
                </c:pt>
                <c:pt idx="6646">
                  <c:v>44616.86310185185</c:v>
                </c:pt>
                <c:pt idx="6647">
                  <c:v>44616.863819444443</c:v>
                </c:pt>
                <c:pt idx="6648">
                  <c:v>44616.864548611113</c:v>
                </c:pt>
                <c:pt idx="6649">
                  <c:v>44616.865266203706</c:v>
                </c:pt>
                <c:pt idx="6650">
                  <c:v>44616.865995370368</c:v>
                </c:pt>
                <c:pt idx="6651">
                  <c:v>44616.866724537038</c:v>
                </c:pt>
                <c:pt idx="6652">
                  <c:v>44616.8674537037</c:v>
                </c:pt>
                <c:pt idx="6653">
                  <c:v>44616.868171296293</c:v>
                </c:pt>
                <c:pt idx="6654">
                  <c:v>44616.868946759256</c:v>
                </c:pt>
                <c:pt idx="6655">
                  <c:v>44616.869675925926</c:v>
                </c:pt>
                <c:pt idx="6656">
                  <c:v>44616.870405092595</c:v>
                </c:pt>
                <c:pt idx="6657">
                  <c:v>44616.871122685188</c:v>
                </c:pt>
                <c:pt idx="6658">
                  <c:v>44616.871851851851</c:v>
                </c:pt>
                <c:pt idx="6659">
                  <c:v>44616.872581018521</c:v>
                </c:pt>
                <c:pt idx="6660">
                  <c:v>44616.873298611114</c:v>
                </c:pt>
                <c:pt idx="6661">
                  <c:v>44616.874027777776</c:v>
                </c:pt>
                <c:pt idx="6662">
                  <c:v>44616.874756944446</c:v>
                </c:pt>
                <c:pt idx="6663">
                  <c:v>44616.875474537039</c:v>
                </c:pt>
                <c:pt idx="6664">
                  <c:v>44616.876203703701</c:v>
                </c:pt>
                <c:pt idx="6665">
                  <c:v>44616.87699074074</c:v>
                </c:pt>
                <c:pt idx="6666">
                  <c:v>44616.877708333333</c:v>
                </c:pt>
                <c:pt idx="6667">
                  <c:v>44616.878437500003</c:v>
                </c:pt>
                <c:pt idx="6668">
                  <c:v>44616.879166666666</c:v>
                </c:pt>
                <c:pt idx="6669">
                  <c:v>44616.879884259259</c:v>
                </c:pt>
                <c:pt idx="6670">
                  <c:v>44616.880613425928</c:v>
                </c:pt>
                <c:pt idx="6671">
                  <c:v>44616.881388888891</c:v>
                </c:pt>
                <c:pt idx="6672">
                  <c:v>44616.882118055553</c:v>
                </c:pt>
                <c:pt idx="6673">
                  <c:v>44616.882847222223</c:v>
                </c:pt>
                <c:pt idx="6674">
                  <c:v>44616.883576388886</c:v>
                </c:pt>
                <c:pt idx="6675">
                  <c:v>44616.884293981479</c:v>
                </c:pt>
                <c:pt idx="6676">
                  <c:v>44616.885023148148</c:v>
                </c:pt>
                <c:pt idx="6677">
                  <c:v>44616.885752314818</c:v>
                </c:pt>
                <c:pt idx="6678">
                  <c:v>44616.886469907404</c:v>
                </c:pt>
                <c:pt idx="6679">
                  <c:v>44616.887199074074</c:v>
                </c:pt>
                <c:pt idx="6680">
                  <c:v>44616.887928240743</c:v>
                </c:pt>
                <c:pt idx="6681">
                  <c:v>44616.888645833336</c:v>
                </c:pt>
                <c:pt idx="6682">
                  <c:v>44616.889432870368</c:v>
                </c:pt>
                <c:pt idx="6683">
                  <c:v>44616.890150462961</c:v>
                </c:pt>
                <c:pt idx="6684">
                  <c:v>44616.890879629631</c:v>
                </c:pt>
                <c:pt idx="6685">
                  <c:v>44616.891608796293</c:v>
                </c:pt>
                <c:pt idx="6686">
                  <c:v>44616.892326388886</c:v>
                </c:pt>
                <c:pt idx="6687">
                  <c:v>44616.893055555556</c:v>
                </c:pt>
                <c:pt idx="6688">
                  <c:v>44616.893784722219</c:v>
                </c:pt>
                <c:pt idx="6689">
                  <c:v>44616.894513888888</c:v>
                </c:pt>
                <c:pt idx="6690">
                  <c:v>44616.895231481481</c:v>
                </c:pt>
                <c:pt idx="6691">
                  <c:v>44616.895960648151</c:v>
                </c:pt>
                <c:pt idx="6692">
                  <c:v>44616.896689814814</c:v>
                </c:pt>
                <c:pt idx="6693">
                  <c:v>44616.897418981483</c:v>
                </c:pt>
                <c:pt idx="6694">
                  <c:v>44616.898136574076</c:v>
                </c:pt>
                <c:pt idx="6695">
                  <c:v>44616.898865740739</c:v>
                </c:pt>
                <c:pt idx="6696">
                  <c:v>44616.899594907409</c:v>
                </c:pt>
                <c:pt idx="6697">
                  <c:v>44616.900324074071</c:v>
                </c:pt>
                <c:pt idx="6698">
                  <c:v>44616.901099537034</c:v>
                </c:pt>
                <c:pt idx="6699">
                  <c:v>44616.901817129627</c:v>
                </c:pt>
                <c:pt idx="6700">
                  <c:v>44616.902546296296</c:v>
                </c:pt>
                <c:pt idx="6701">
                  <c:v>44616.903275462966</c:v>
                </c:pt>
                <c:pt idx="6702">
                  <c:v>44616.903993055559</c:v>
                </c:pt>
                <c:pt idx="6703">
                  <c:v>44616.904722222222</c:v>
                </c:pt>
                <c:pt idx="6704">
                  <c:v>44616.905497685184</c:v>
                </c:pt>
                <c:pt idx="6705">
                  <c:v>44616.906215277777</c:v>
                </c:pt>
                <c:pt idx="6706">
                  <c:v>44616.906944444447</c:v>
                </c:pt>
                <c:pt idx="6707">
                  <c:v>44616.907673611109</c:v>
                </c:pt>
                <c:pt idx="6708">
                  <c:v>44616.908391203702</c:v>
                </c:pt>
                <c:pt idx="6709">
                  <c:v>44616.909120370372</c:v>
                </c:pt>
                <c:pt idx="6710">
                  <c:v>44616.909884259258</c:v>
                </c:pt>
                <c:pt idx="6711">
                  <c:v>44616.910613425927</c:v>
                </c:pt>
                <c:pt idx="6712">
                  <c:v>44616.91133101852</c:v>
                </c:pt>
                <c:pt idx="6713">
                  <c:v>44616.912060185183</c:v>
                </c:pt>
                <c:pt idx="6714">
                  <c:v>44616.912789351853</c:v>
                </c:pt>
                <c:pt idx="6715">
                  <c:v>44616.913506944446</c:v>
                </c:pt>
                <c:pt idx="6716">
                  <c:v>44616.914282407408</c:v>
                </c:pt>
                <c:pt idx="6717">
                  <c:v>44616.915011574078</c:v>
                </c:pt>
                <c:pt idx="6718">
                  <c:v>44616.915729166663</c:v>
                </c:pt>
                <c:pt idx="6719">
                  <c:v>44616.916458333333</c:v>
                </c:pt>
                <c:pt idx="6720">
                  <c:v>44616.917187500003</c:v>
                </c:pt>
                <c:pt idx="6721">
                  <c:v>44616.917905092596</c:v>
                </c:pt>
                <c:pt idx="6722">
                  <c:v>44616.918680555558</c:v>
                </c:pt>
                <c:pt idx="6723">
                  <c:v>44616.919409722221</c:v>
                </c:pt>
                <c:pt idx="6724">
                  <c:v>44616.920127314814</c:v>
                </c:pt>
                <c:pt idx="6725">
                  <c:v>44616.920856481483</c:v>
                </c:pt>
                <c:pt idx="6726">
                  <c:v>44616.921585648146</c:v>
                </c:pt>
                <c:pt idx="6727">
                  <c:v>44616.922303240739</c:v>
                </c:pt>
                <c:pt idx="6728">
                  <c:v>44616.923078703701</c:v>
                </c:pt>
                <c:pt idx="6729">
                  <c:v>44616.923807870371</c:v>
                </c:pt>
                <c:pt idx="6730">
                  <c:v>44616.924525462964</c:v>
                </c:pt>
                <c:pt idx="6731">
                  <c:v>44616.925254629627</c:v>
                </c:pt>
                <c:pt idx="6732">
                  <c:v>44616.92597222222</c:v>
                </c:pt>
                <c:pt idx="6733">
                  <c:v>44616.926701388889</c:v>
                </c:pt>
                <c:pt idx="6734">
                  <c:v>44616.927476851852</c:v>
                </c:pt>
                <c:pt idx="6735">
                  <c:v>44616.928206018521</c:v>
                </c:pt>
                <c:pt idx="6736">
                  <c:v>44616.928923611114</c:v>
                </c:pt>
                <c:pt idx="6737">
                  <c:v>44616.929652777777</c:v>
                </c:pt>
                <c:pt idx="6738">
                  <c:v>44616.93037037037</c:v>
                </c:pt>
                <c:pt idx="6739">
                  <c:v>44616.93109953704</c:v>
                </c:pt>
                <c:pt idx="6740">
                  <c:v>44616.931875000002</c:v>
                </c:pt>
                <c:pt idx="6741">
                  <c:v>44616.932592592595</c:v>
                </c:pt>
                <c:pt idx="6742">
                  <c:v>44616.933321759258</c:v>
                </c:pt>
                <c:pt idx="6743">
                  <c:v>44616.934050925927</c:v>
                </c:pt>
                <c:pt idx="6744">
                  <c:v>44616.93476851852</c:v>
                </c:pt>
                <c:pt idx="6745">
                  <c:v>44616.935497685183</c:v>
                </c:pt>
                <c:pt idx="6746">
                  <c:v>44616.936261574076</c:v>
                </c:pt>
                <c:pt idx="6747">
                  <c:v>44616.936990740738</c:v>
                </c:pt>
                <c:pt idx="6748">
                  <c:v>44616.937708333331</c:v>
                </c:pt>
                <c:pt idx="6749">
                  <c:v>44616.938437500001</c:v>
                </c:pt>
                <c:pt idx="6750">
                  <c:v>44616.939166666663</c:v>
                </c:pt>
                <c:pt idx="6751">
                  <c:v>44616.939884259256</c:v>
                </c:pt>
                <c:pt idx="6752">
                  <c:v>44616.940659722219</c:v>
                </c:pt>
                <c:pt idx="6753">
                  <c:v>44616.941377314812</c:v>
                </c:pt>
                <c:pt idx="6754">
                  <c:v>44616.942106481481</c:v>
                </c:pt>
                <c:pt idx="6755">
                  <c:v>44616.942835648151</c:v>
                </c:pt>
                <c:pt idx="6756">
                  <c:v>44616.943553240744</c:v>
                </c:pt>
                <c:pt idx="6757">
                  <c:v>44616.944282407407</c:v>
                </c:pt>
                <c:pt idx="6758">
                  <c:v>44616.9450462963</c:v>
                </c:pt>
                <c:pt idx="6759">
                  <c:v>44616.945775462962</c:v>
                </c:pt>
                <c:pt idx="6760">
                  <c:v>44616.946504629632</c:v>
                </c:pt>
                <c:pt idx="6761">
                  <c:v>44616.947222222225</c:v>
                </c:pt>
                <c:pt idx="6762">
                  <c:v>44616.947951388887</c:v>
                </c:pt>
                <c:pt idx="6763">
                  <c:v>44616.94866898148</c:v>
                </c:pt>
                <c:pt idx="6764">
                  <c:v>44616.949444444443</c:v>
                </c:pt>
                <c:pt idx="6765">
                  <c:v>44616.950173611112</c:v>
                </c:pt>
                <c:pt idx="6766">
                  <c:v>44616.950891203705</c:v>
                </c:pt>
                <c:pt idx="6767">
                  <c:v>44616.951620370368</c:v>
                </c:pt>
                <c:pt idx="6768">
                  <c:v>44616.952337962961</c:v>
                </c:pt>
                <c:pt idx="6769">
                  <c:v>44616.953067129631</c:v>
                </c:pt>
                <c:pt idx="6770">
                  <c:v>44616.953842592593</c:v>
                </c:pt>
                <c:pt idx="6771">
                  <c:v>44616.954560185186</c:v>
                </c:pt>
                <c:pt idx="6772">
                  <c:v>44616.955289351848</c:v>
                </c:pt>
                <c:pt idx="6773">
                  <c:v>44616.956018518518</c:v>
                </c:pt>
                <c:pt idx="6774">
                  <c:v>44616.956736111111</c:v>
                </c:pt>
                <c:pt idx="6775">
                  <c:v>44616.957465277781</c:v>
                </c:pt>
                <c:pt idx="6776">
                  <c:v>44616.958240740743</c:v>
                </c:pt>
                <c:pt idx="6777">
                  <c:v>44616.958969907406</c:v>
                </c:pt>
                <c:pt idx="6778">
                  <c:v>44616.959687499999</c:v>
                </c:pt>
                <c:pt idx="6779">
                  <c:v>44616.960416666669</c:v>
                </c:pt>
                <c:pt idx="6780">
                  <c:v>44616.961145833331</c:v>
                </c:pt>
                <c:pt idx="6781">
                  <c:v>44616.961863425924</c:v>
                </c:pt>
                <c:pt idx="6782">
                  <c:v>44616.962627314817</c:v>
                </c:pt>
                <c:pt idx="6783">
                  <c:v>44616.963356481479</c:v>
                </c:pt>
                <c:pt idx="6784">
                  <c:v>44616.964085648149</c:v>
                </c:pt>
                <c:pt idx="6785">
                  <c:v>44616.964803240742</c:v>
                </c:pt>
                <c:pt idx="6786">
                  <c:v>44616.965532407405</c:v>
                </c:pt>
                <c:pt idx="6787">
                  <c:v>44616.966261574074</c:v>
                </c:pt>
                <c:pt idx="6788">
                  <c:v>44616.96702546296</c:v>
                </c:pt>
                <c:pt idx="6789">
                  <c:v>44616.967743055553</c:v>
                </c:pt>
                <c:pt idx="6790">
                  <c:v>44616.968472222223</c:v>
                </c:pt>
                <c:pt idx="6791">
                  <c:v>44616.969201388885</c:v>
                </c:pt>
                <c:pt idx="6792">
                  <c:v>44616.969918981478</c:v>
                </c:pt>
                <c:pt idx="6793">
                  <c:v>44616.970648148148</c:v>
                </c:pt>
                <c:pt idx="6794">
                  <c:v>44616.971377314818</c:v>
                </c:pt>
                <c:pt idx="6795">
                  <c:v>44616.97210648148</c:v>
                </c:pt>
                <c:pt idx="6796">
                  <c:v>44616.97283564815</c:v>
                </c:pt>
                <c:pt idx="6797">
                  <c:v>44616.973553240743</c:v>
                </c:pt>
                <c:pt idx="6798">
                  <c:v>44616.974282407406</c:v>
                </c:pt>
                <c:pt idx="6799">
                  <c:v>44616.975046296298</c:v>
                </c:pt>
                <c:pt idx="6800">
                  <c:v>44616.975775462961</c:v>
                </c:pt>
                <c:pt idx="6801">
                  <c:v>44616.976504629631</c:v>
                </c:pt>
                <c:pt idx="6802">
                  <c:v>44616.977222222224</c:v>
                </c:pt>
                <c:pt idx="6803">
                  <c:v>44616.977951388886</c:v>
                </c:pt>
                <c:pt idx="6804">
                  <c:v>44616.978680555556</c:v>
                </c:pt>
                <c:pt idx="6805">
                  <c:v>44616.979398148149</c:v>
                </c:pt>
                <c:pt idx="6806">
                  <c:v>44616.980127314811</c:v>
                </c:pt>
                <c:pt idx="6807">
                  <c:v>44616.980856481481</c:v>
                </c:pt>
                <c:pt idx="6808">
                  <c:v>44616.981574074074</c:v>
                </c:pt>
                <c:pt idx="6809">
                  <c:v>44616.982303240744</c:v>
                </c:pt>
                <c:pt idx="6810">
                  <c:v>44616.983078703706</c:v>
                </c:pt>
                <c:pt idx="6811">
                  <c:v>44616.983796296299</c:v>
                </c:pt>
                <c:pt idx="6812">
                  <c:v>44616.984525462962</c:v>
                </c:pt>
                <c:pt idx="6813">
                  <c:v>44616.985254629632</c:v>
                </c:pt>
                <c:pt idx="6814">
                  <c:v>44616.985972222225</c:v>
                </c:pt>
                <c:pt idx="6815">
                  <c:v>44616.986701388887</c:v>
                </c:pt>
                <c:pt idx="6816">
                  <c:v>44616.987430555557</c:v>
                </c:pt>
                <c:pt idx="6817">
                  <c:v>44616.988159722219</c:v>
                </c:pt>
                <c:pt idx="6818">
                  <c:v>44616.988877314812</c:v>
                </c:pt>
                <c:pt idx="6819">
                  <c:v>44616.989606481482</c:v>
                </c:pt>
                <c:pt idx="6820">
                  <c:v>44616.990324074075</c:v>
                </c:pt>
                <c:pt idx="6821">
                  <c:v>44616.991053240738</c:v>
                </c:pt>
                <c:pt idx="6822">
                  <c:v>44616.991782407407</c:v>
                </c:pt>
                <c:pt idx="6823">
                  <c:v>44616.9925</c:v>
                </c:pt>
                <c:pt idx="6824">
                  <c:v>44616.99322916667</c:v>
                </c:pt>
                <c:pt idx="6825">
                  <c:v>44616.993958333333</c:v>
                </c:pt>
                <c:pt idx="6826">
                  <c:v>44616.994733796295</c:v>
                </c:pt>
                <c:pt idx="6827">
                  <c:v>44616.995462962965</c:v>
                </c:pt>
                <c:pt idx="6828">
                  <c:v>44616.996180555558</c:v>
                </c:pt>
                <c:pt idx="6829">
                  <c:v>44616.99690972222</c:v>
                </c:pt>
                <c:pt idx="6830">
                  <c:v>44616.99763888889</c:v>
                </c:pt>
                <c:pt idx="6831">
                  <c:v>44616.998368055552</c:v>
                </c:pt>
                <c:pt idx="6832">
                  <c:v>44616.999143518522</c:v>
                </c:pt>
                <c:pt idx="6833">
                  <c:v>44616.999872685185</c:v>
                </c:pt>
                <c:pt idx="6834">
                  <c:v>44617.000590277778</c:v>
                </c:pt>
                <c:pt idx="6835">
                  <c:v>44617.001319444447</c:v>
                </c:pt>
                <c:pt idx="6836">
                  <c:v>44617.00204861111</c:v>
                </c:pt>
                <c:pt idx="6837">
                  <c:v>44617.00277777778</c:v>
                </c:pt>
                <c:pt idx="6838">
                  <c:v>44617.003495370373</c:v>
                </c:pt>
                <c:pt idx="6839">
                  <c:v>44617.004224537035</c:v>
                </c:pt>
                <c:pt idx="6840">
                  <c:v>44617.004953703705</c:v>
                </c:pt>
                <c:pt idx="6841">
                  <c:v>44617.005671296298</c:v>
                </c:pt>
                <c:pt idx="6842">
                  <c:v>44617.00640046296</c:v>
                </c:pt>
                <c:pt idx="6843">
                  <c:v>44617.00712962963</c:v>
                </c:pt>
                <c:pt idx="6844">
                  <c:v>44617.007847222223</c:v>
                </c:pt>
                <c:pt idx="6845">
                  <c:v>44617.008576388886</c:v>
                </c:pt>
                <c:pt idx="6846">
                  <c:v>44617.009305555555</c:v>
                </c:pt>
                <c:pt idx="6847">
                  <c:v>44617.010023148148</c:v>
                </c:pt>
                <c:pt idx="6848">
                  <c:v>44617.010752314818</c:v>
                </c:pt>
                <c:pt idx="6849">
                  <c:v>44617.011481481481</c:v>
                </c:pt>
                <c:pt idx="6850">
                  <c:v>44617.012199074074</c:v>
                </c:pt>
                <c:pt idx="6851">
                  <c:v>44617.012928240743</c:v>
                </c:pt>
                <c:pt idx="6852">
                  <c:v>44617.013657407406</c:v>
                </c:pt>
                <c:pt idx="6853">
                  <c:v>44617.014374999999</c:v>
                </c:pt>
                <c:pt idx="6854">
                  <c:v>44617.015104166669</c:v>
                </c:pt>
                <c:pt idx="6855">
                  <c:v>44617.015833333331</c:v>
                </c:pt>
                <c:pt idx="6856">
                  <c:v>44617.016550925924</c:v>
                </c:pt>
                <c:pt idx="6857">
                  <c:v>44617.017280092594</c:v>
                </c:pt>
                <c:pt idx="6858">
                  <c:v>44617.018055555556</c:v>
                </c:pt>
                <c:pt idx="6859">
                  <c:v>44617.018773148149</c:v>
                </c:pt>
                <c:pt idx="6860">
                  <c:v>44617.019502314812</c:v>
                </c:pt>
                <c:pt idx="6861">
                  <c:v>44617.020231481481</c:v>
                </c:pt>
                <c:pt idx="6862">
                  <c:v>44617.020949074074</c:v>
                </c:pt>
                <c:pt idx="6863">
                  <c:v>44617.021678240744</c:v>
                </c:pt>
                <c:pt idx="6864">
                  <c:v>44617.022453703707</c:v>
                </c:pt>
                <c:pt idx="6865">
                  <c:v>44617.0231712963</c:v>
                </c:pt>
                <c:pt idx="6866">
                  <c:v>44617.023900462962</c:v>
                </c:pt>
                <c:pt idx="6867">
                  <c:v>44617.024629629632</c:v>
                </c:pt>
                <c:pt idx="6868">
                  <c:v>44617.025347222225</c:v>
                </c:pt>
                <c:pt idx="6869">
                  <c:v>44617.026076388887</c:v>
                </c:pt>
                <c:pt idx="6870">
                  <c:v>44617.02685185185</c:v>
                </c:pt>
                <c:pt idx="6871">
                  <c:v>44617.027581018519</c:v>
                </c:pt>
                <c:pt idx="6872">
                  <c:v>44617.028298611112</c:v>
                </c:pt>
                <c:pt idx="6873">
                  <c:v>44617.029027777775</c:v>
                </c:pt>
                <c:pt idx="6874">
                  <c:v>44617.029756944445</c:v>
                </c:pt>
                <c:pt idx="6875">
                  <c:v>44617.030474537038</c:v>
                </c:pt>
                <c:pt idx="6876">
                  <c:v>44617.0312037037</c:v>
                </c:pt>
                <c:pt idx="6877">
                  <c:v>44617.03193287037</c:v>
                </c:pt>
                <c:pt idx="6878">
                  <c:v>44617.032650462963</c:v>
                </c:pt>
                <c:pt idx="6879">
                  <c:v>44617.033379629633</c:v>
                </c:pt>
                <c:pt idx="6880">
                  <c:v>44617.034108796295</c:v>
                </c:pt>
                <c:pt idx="6881">
                  <c:v>44617.034872685188</c:v>
                </c:pt>
                <c:pt idx="6882">
                  <c:v>44617.035601851851</c:v>
                </c:pt>
                <c:pt idx="6883">
                  <c:v>44617.03633101852</c:v>
                </c:pt>
                <c:pt idx="6884">
                  <c:v>44617.037048611113</c:v>
                </c:pt>
                <c:pt idx="6885">
                  <c:v>44617.037777777776</c:v>
                </c:pt>
                <c:pt idx="6886">
                  <c:v>44617.038506944446</c:v>
                </c:pt>
                <c:pt idx="6887">
                  <c:v>44617.039282407408</c:v>
                </c:pt>
                <c:pt idx="6888">
                  <c:v>44617.04</c:v>
                </c:pt>
                <c:pt idx="6889">
                  <c:v>44617.040729166663</c:v>
                </c:pt>
                <c:pt idx="6890">
                  <c:v>44617.041458333333</c:v>
                </c:pt>
                <c:pt idx="6891">
                  <c:v>44617.042175925926</c:v>
                </c:pt>
                <c:pt idx="6892">
                  <c:v>44617.042905092596</c:v>
                </c:pt>
                <c:pt idx="6893">
                  <c:v>44617.043680555558</c:v>
                </c:pt>
                <c:pt idx="6894">
                  <c:v>44617.044409722221</c:v>
                </c:pt>
                <c:pt idx="6895">
                  <c:v>44617.045127314814</c:v>
                </c:pt>
                <c:pt idx="6896">
                  <c:v>44617.045856481483</c:v>
                </c:pt>
                <c:pt idx="6897">
                  <c:v>44617.046585648146</c:v>
                </c:pt>
                <c:pt idx="6898">
                  <c:v>44617.047303240739</c:v>
                </c:pt>
                <c:pt idx="6899">
                  <c:v>44617.048078703701</c:v>
                </c:pt>
                <c:pt idx="6900">
                  <c:v>44617.048807870371</c:v>
                </c:pt>
                <c:pt idx="6901">
                  <c:v>44617.049537037034</c:v>
                </c:pt>
                <c:pt idx="6902">
                  <c:v>44617.050254629627</c:v>
                </c:pt>
                <c:pt idx="6903">
                  <c:v>44617.050983796296</c:v>
                </c:pt>
                <c:pt idx="6904">
                  <c:v>44617.051712962966</c:v>
                </c:pt>
                <c:pt idx="6905">
                  <c:v>44617.052488425928</c:v>
                </c:pt>
                <c:pt idx="6906">
                  <c:v>44617.053206018521</c:v>
                </c:pt>
                <c:pt idx="6907">
                  <c:v>44617.053935185184</c:v>
                </c:pt>
                <c:pt idx="6908">
                  <c:v>44617.054664351854</c:v>
                </c:pt>
                <c:pt idx="6909">
                  <c:v>44617.055381944447</c:v>
                </c:pt>
                <c:pt idx="6910">
                  <c:v>44617.056111111109</c:v>
                </c:pt>
                <c:pt idx="6911">
                  <c:v>44617.056886574072</c:v>
                </c:pt>
                <c:pt idx="6912">
                  <c:v>44617.057615740741</c:v>
                </c:pt>
                <c:pt idx="6913">
                  <c:v>44617.058344907404</c:v>
                </c:pt>
                <c:pt idx="6914">
                  <c:v>44617.059062499997</c:v>
                </c:pt>
                <c:pt idx="6915">
                  <c:v>44617.059791666667</c:v>
                </c:pt>
                <c:pt idx="6916">
                  <c:v>44617.060520833336</c:v>
                </c:pt>
                <c:pt idx="6917">
                  <c:v>44617.061296296299</c:v>
                </c:pt>
                <c:pt idx="6918">
                  <c:v>44617.062013888892</c:v>
                </c:pt>
                <c:pt idx="6919">
                  <c:v>44617.062743055554</c:v>
                </c:pt>
                <c:pt idx="6920">
                  <c:v>44617.063472222224</c:v>
                </c:pt>
                <c:pt idx="6921">
                  <c:v>44617.064189814817</c:v>
                </c:pt>
                <c:pt idx="6922">
                  <c:v>44617.064918981479</c:v>
                </c:pt>
                <c:pt idx="6923">
                  <c:v>44617.065694444442</c:v>
                </c:pt>
                <c:pt idx="6924">
                  <c:v>44617.066423611112</c:v>
                </c:pt>
                <c:pt idx="6925">
                  <c:v>44617.067141203705</c:v>
                </c:pt>
                <c:pt idx="6926">
                  <c:v>44617.067870370367</c:v>
                </c:pt>
                <c:pt idx="6927">
                  <c:v>44617.068599537037</c:v>
                </c:pt>
                <c:pt idx="6928">
                  <c:v>44617.06931712963</c:v>
                </c:pt>
                <c:pt idx="6929">
                  <c:v>44617.070092592592</c:v>
                </c:pt>
                <c:pt idx="6930">
                  <c:v>44617.070821759262</c:v>
                </c:pt>
                <c:pt idx="6931">
                  <c:v>44617.071550925924</c:v>
                </c:pt>
                <c:pt idx="6932">
                  <c:v>44617.072268518517</c:v>
                </c:pt>
                <c:pt idx="6933">
                  <c:v>44617.072997685187</c:v>
                </c:pt>
                <c:pt idx="6934">
                  <c:v>44617.07372685185</c:v>
                </c:pt>
                <c:pt idx="6935">
                  <c:v>44617.074490740742</c:v>
                </c:pt>
                <c:pt idx="6936">
                  <c:v>44617.075219907405</c:v>
                </c:pt>
                <c:pt idx="6937">
                  <c:v>44617.075949074075</c:v>
                </c:pt>
                <c:pt idx="6938">
                  <c:v>44617.076666666668</c:v>
                </c:pt>
                <c:pt idx="6939">
                  <c:v>44617.07739583333</c:v>
                </c:pt>
                <c:pt idx="6940">
                  <c:v>44617.078125</c:v>
                </c:pt>
                <c:pt idx="6941">
                  <c:v>44617.078900462962</c:v>
                </c:pt>
                <c:pt idx="6942">
                  <c:v>44617.079618055555</c:v>
                </c:pt>
                <c:pt idx="6943">
                  <c:v>44617.080347222225</c:v>
                </c:pt>
                <c:pt idx="6944">
                  <c:v>44617.081076388888</c:v>
                </c:pt>
                <c:pt idx="6945">
                  <c:v>44617.081793981481</c:v>
                </c:pt>
                <c:pt idx="6946">
                  <c:v>44617.08252314815</c:v>
                </c:pt>
                <c:pt idx="6947">
                  <c:v>44617.083298611113</c:v>
                </c:pt>
                <c:pt idx="6948">
                  <c:v>44617.084016203706</c:v>
                </c:pt>
                <c:pt idx="6949">
                  <c:v>44617.084745370368</c:v>
                </c:pt>
                <c:pt idx="6950">
                  <c:v>44617.085474537038</c:v>
                </c:pt>
                <c:pt idx="6951">
                  <c:v>44617.086192129631</c:v>
                </c:pt>
                <c:pt idx="6952">
                  <c:v>44617.086921296293</c:v>
                </c:pt>
                <c:pt idx="6953">
                  <c:v>44617.087696759256</c:v>
                </c:pt>
                <c:pt idx="6954">
                  <c:v>44617.088414351849</c:v>
                </c:pt>
                <c:pt idx="6955">
                  <c:v>44617.089143518519</c:v>
                </c:pt>
                <c:pt idx="6956">
                  <c:v>44617.089872685188</c:v>
                </c:pt>
                <c:pt idx="6957">
                  <c:v>44617.090590277781</c:v>
                </c:pt>
                <c:pt idx="6958">
                  <c:v>44617.091319444444</c:v>
                </c:pt>
                <c:pt idx="6959">
                  <c:v>44617.092048611114</c:v>
                </c:pt>
                <c:pt idx="6960">
                  <c:v>44617.092766203707</c:v>
                </c:pt>
                <c:pt idx="6961">
                  <c:v>44617.093495370369</c:v>
                </c:pt>
                <c:pt idx="6962">
                  <c:v>44617.094224537039</c:v>
                </c:pt>
                <c:pt idx="6963">
                  <c:v>44617.094942129632</c:v>
                </c:pt>
                <c:pt idx="6964">
                  <c:v>44617.095717592594</c:v>
                </c:pt>
                <c:pt idx="6965">
                  <c:v>44617.096446759257</c:v>
                </c:pt>
                <c:pt idx="6966">
                  <c:v>44617.09716435185</c:v>
                </c:pt>
                <c:pt idx="6967">
                  <c:v>44617.097893518519</c:v>
                </c:pt>
                <c:pt idx="6968">
                  <c:v>44617.098622685182</c:v>
                </c:pt>
                <c:pt idx="6969">
                  <c:v>44617.099340277775</c:v>
                </c:pt>
                <c:pt idx="6970">
                  <c:v>44617.100115740737</c:v>
                </c:pt>
                <c:pt idx="6971">
                  <c:v>44617.100844907407</c:v>
                </c:pt>
                <c:pt idx="6972">
                  <c:v>44617.101574074077</c:v>
                </c:pt>
                <c:pt idx="6973">
                  <c:v>44617.10229166667</c:v>
                </c:pt>
                <c:pt idx="6974">
                  <c:v>44617.103020833332</c:v>
                </c:pt>
                <c:pt idx="6975">
                  <c:v>44617.103750000002</c:v>
                </c:pt>
                <c:pt idx="6976">
                  <c:v>44617.104513888888</c:v>
                </c:pt>
                <c:pt idx="6977">
                  <c:v>44617.105243055557</c:v>
                </c:pt>
                <c:pt idx="6978">
                  <c:v>44617.10597222222</c:v>
                </c:pt>
                <c:pt idx="6979">
                  <c:v>44617.106689814813</c:v>
                </c:pt>
                <c:pt idx="6980">
                  <c:v>44617.107418981483</c:v>
                </c:pt>
                <c:pt idx="6981">
                  <c:v>44617.108148148145</c:v>
                </c:pt>
                <c:pt idx="6982">
                  <c:v>44617.108923611115</c:v>
                </c:pt>
                <c:pt idx="6983">
                  <c:v>44617.1096412037</c:v>
                </c:pt>
                <c:pt idx="6984">
                  <c:v>44617.11037037037</c:v>
                </c:pt>
                <c:pt idx="6985">
                  <c:v>44617.11109953704</c:v>
                </c:pt>
                <c:pt idx="6986">
                  <c:v>44617.111817129633</c:v>
                </c:pt>
                <c:pt idx="6987">
                  <c:v>44617.112546296295</c:v>
                </c:pt>
                <c:pt idx="6988">
                  <c:v>44617.113321759258</c:v>
                </c:pt>
                <c:pt idx="6989">
                  <c:v>44617.114050925928</c:v>
                </c:pt>
                <c:pt idx="6990">
                  <c:v>44617.114768518521</c:v>
                </c:pt>
                <c:pt idx="6991">
                  <c:v>44617.115497685183</c:v>
                </c:pt>
                <c:pt idx="6992">
                  <c:v>44617.116215277776</c:v>
                </c:pt>
                <c:pt idx="6993">
                  <c:v>44617.116944444446</c:v>
                </c:pt>
                <c:pt idx="6994">
                  <c:v>44617.117719907408</c:v>
                </c:pt>
                <c:pt idx="6995">
                  <c:v>44617.118449074071</c:v>
                </c:pt>
                <c:pt idx="6996">
                  <c:v>44617.11917824074</c:v>
                </c:pt>
                <c:pt idx="6997">
                  <c:v>44617.119895833333</c:v>
                </c:pt>
                <c:pt idx="6998">
                  <c:v>44617.120625000003</c:v>
                </c:pt>
                <c:pt idx="6999">
                  <c:v>44617.121342592596</c:v>
                </c:pt>
                <c:pt idx="7000">
                  <c:v>44617.122071759259</c:v>
                </c:pt>
                <c:pt idx="7001">
                  <c:v>44617.122800925928</c:v>
                </c:pt>
                <c:pt idx="7002">
                  <c:v>44617.123518518521</c:v>
                </c:pt>
                <c:pt idx="7003">
                  <c:v>44617.124247685184</c:v>
                </c:pt>
                <c:pt idx="7004">
                  <c:v>44617.124976851854</c:v>
                </c:pt>
                <c:pt idx="7005">
                  <c:v>44617.125694444447</c:v>
                </c:pt>
                <c:pt idx="7006">
                  <c:v>44617.126423611109</c:v>
                </c:pt>
                <c:pt idx="7007">
                  <c:v>44617.127152777779</c:v>
                </c:pt>
                <c:pt idx="7008">
                  <c:v>44617.127870370372</c:v>
                </c:pt>
                <c:pt idx="7009">
                  <c:v>44617.128599537034</c:v>
                </c:pt>
                <c:pt idx="7010">
                  <c:v>44617.129374999997</c:v>
                </c:pt>
                <c:pt idx="7011">
                  <c:v>44617.13009259259</c:v>
                </c:pt>
                <c:pt idx="7012">
                  <c:v>44617.13082175926</c:v>
                </c:pt>
                <c:pt idx="7013">
                  <c:v>44617.131550925929</c:v>
                </c:pt>
                <c:pt idx="7014">
                  <c:v>44617.132268518515</c:v>
                </c:pt>
                <c:pt idx="7015">
                  <c:v>44617.132997685185</c:v>
                </c:pt>
                <c:pt idx="7016">
                  <c:v>44617.133726851855</c:v>
                </c:pt>
                <c:pt idx="7017">
                  <c:v>44617.134444444448</c:v>
                </c:pt>
                <c:pt idx="7018">
                  <c:v>44617.13517361111</c:v>
                </c:pt>
                <c:pt idx="7019">
                  <c:v>44617.13590277778</c:v>
                </c:pt>
                <c:pt idx="7020">
                  <c:v>44617.136620370373</c:v>
                </c:pt>
                <c:pt idx="7021">
                  <c:v>44617.137395833335</c:v>
                </c:pt>
                <c:pt idx="7022">
                  <c:v>44617.138124999998</c:v>
                </c:pt>
                <c:pt idx="7023">
                  <c:v>44617.138854166667</c:v>
                </c:pt>
                <c:pt idx="7024">
                  <c:v>44617.13957175926</c:v>
                </c:pt>
                <c:pt idx="7025">
                  <c:v>44617.140300925923</c:v>
                </c:pt>
                <c:pt idx="7026">
                  <c:v>44617.141030092593</c:v>
                </c:pt>
                <c:pt idx="7027">
                  <c:v>44617.141805555555</c:v>
                </c:pt>
                <c:pt idx="7028">
                  <c:v>44617.142523148148</c:v>
                </c:pt>
                <c:pt idx="7029">
                  <c:v>44617.143252314818</c:v>
                </c:pt>
                <c:pt idx="7030">
                  <c:v>44617.14398148148</c:v>
                </c:pt>
                <c:pt idx="7031">
                  <c:v>44617.144699074073</c:v>
                </c:pt>
                <c:pt idx="7032">
                  <c:v>44617.145428240743</c:v>
                </c:pt>
                <c:pt idx="7033">
                  <c:v>44617.146203703705</c:v>
                </c:pt>
                <c:pt idx="7034">
                  <c:v>44617.146932870368</c:v>
                </c:pt>
                <c:pt idx="7035">
                  <c:v>44617.147662037038</c:v>
                </c:pt>
                <c:pt idx="7036">
                  <c:v>44617.148379629631</c:v>
                </c:pt>
                <c:pt idx="7037">
                  <c:v>44617.149108796293</c:v>
                </c:pt>
                <c:pt idx="7038">
                  <c:v>44617.149837962963</c:v>
                </c:pt>
                <c:pt idx="7039">
                  <c:v>44617.150613425925</c:v>
                </c:pt>
                <c:pt idx="7040">
                  <c:v>44617.151331018518</c:v>
                </c:pt>
                <c:pt idx="7041">
                  <c:v>44617.152060185188</c:v>
                </c:pt>
                <c:pt idx="7042">
                  <c:v>44617.152789351851</c:v>
                </c:pt>
                <c:pt idx="7043">
                  <c:v>44617.153506944444</c:v>
                </c:pt>
                <c:pt idx="7044">
                  <c:v>44617.154236111113</c:v>
                </c:pt>
                <c:pt idx="7045">
                  <c:v>44617.155011574076</c:v>
                </c:pt>
                <c:pt idx="7046">
                  <c:v>44617.155729166669</c:v>
                </c:pt>
                <c:pt idx="7047">
                  <c:v>44617.156458333331</c:v>
                </c:pt>
                <c:pt idx="7048">
                  <c:v>44617.157187500001</c:v>
                </c:pt>
                <c:pt idx="7049">
                  <c:v>44617.157905092594</c:v>
                </c:pt>
                <c:pt idx="7050">
                  <c:v>44617.158634259256</c:v>
                </c:pt>
                <c:pt idx="7051">
                  <c:v>44617.159409722219</c:v>
                </c:pt>
                <c:pt idx="7052">
                  <c:v>44617.160138888888</c:v>
                </c:pt>
                <c:pt idx="7053">
                  <c:v>44617.160868055558</c:v>
                </c:pt>
                <c:pt idx="7054">
                  <c:v>44617.161585648151</c:v>
                </c:pt>
                <c:pt idx="7055">
                  <c:v>44617.162314814814</c:v>
                </c:pt>
                <c:pt idx="7056">
                  <c:v>44617.163043981483</c:v>
                </c:pt>
                <c:pt idx="7057">
                  <c:v>44617.163761574076</c:v>
                </c:pt>
                <c:pt idx="7058">
                  <c:v>44617.164490740739</c:v>
                </c:pt>
                <c:pt idx="7059">
                  <c:v>44617.165208333332</c:v>
                </c:pt>
                <c:pt idx="7060">
                  <c:v>44617.165937500002</c:v>
                </c:pt>
                <c:pt idx="7061">
                  <c:v>44617.166666666664</c:v>
                </c:pt>
                <c:pt idx="7062">
                  <c:v>44617.167442129627</c:v>
                </c:pt>
                <c:pt idx="7063">
                  <c:v>44617.168171296296</c:v>
                </c:pt>
                <c:pt idx="7064">
                  <c:v>44617.168888888889</c:v>
                </c:pt>
                <c:pt idx="7065">
                  <c:v>44617.169618055559</c:v>
                </c:pt>
                <c:pt idx="7066">
                  <c:v>44617.170347222222</c:v>
                </c:pt>
                <c:pt idx="7067">
                  <c:v>44617.171064814815</c:v>
                </c:pt>
                <c:pt idx="7068">
                  <c:v>44617.171840277777</c:v>
                </c:pt>
                <c:pt idx="7069">
                  <c:v>44617.172569444447</c:v>
                </c:pt>
                <c:pt idx="7070">
                  <c:v>44617.173298611109</c:v>
                </c:pt>
                <c:pt idx="7071">
                  <c:v>44617.174016203702</c:v>
                </c:pt>
                <c:pt idx="7072">
                  <c:v>44617.174745370372</c:v>
                </c:pt>
                <c:pt idx="7073">
                  <c:v>44617.175474537034</c:v>
                </c:pt>
                <c:pt idx="7074">
                  <c:v>44617.176249999997</c:v>
                </c:pt>
                <c:pt idx="7075">
                  <c:v>44617.17696759259</c:v>
                </c:pt>
                <c:pt idx="7076">
                  <c:v>44617.17769675926</c:v>
                </c:pt>
                <c:pt idx="7077">
                  <c:v>44617.178425925929</c:v>
                </c:pt>
                <c:pt idx="7078">
                  <c:v>44617.179143518515</c:v>
                </c:pt>
                <c:pt idx="7079">
                  <c:v>44617.179872685185</c:v>
                </c:pt>
                <c:pt idx="7080">
                  <c:v>44617.180648148147</c:v>
                </c:pt>
                <c:pt idx="7081">
                  <c:v>44617.18136574074</c:v>
                </c:pt>
                <c:pt idx="7082">
                  <c:v>44617.18209490741</c:v>
                </c:pt>
                <c:pt idx="7083">
                  <c:v>44617.182824074072</c:v>
                </c:pt>
                <c:pt idx="7084">
                  <c:v>44617.183541666665</c:v>
                </c:pt>
                <c:pt idx="7085">
                  <c:v>44617.184270833335</c:v>
                </c:pt>
                <c:pt idx="7086">
                  <c:v>44617.185046296298</c:v>
                </c:pt>
                <c:pt idx="7087">
                  <c:v>44617.185763888891</c:v>
                </c:pt>
                <c:pt idx="7088">
                  <c:v>44617.186493055553</c:v>
                </c:pt>
                <c:pt idx="7089">
                  <c:v>44617.187222222223</c:v>
                </c:pt>
                <c:pt idx="7090">
                  <c:v>44617.187939814816</c:v>
                </c:pt>
                <c:pt idx="7091">
                  <c:v>44617.188668981478</c:v>
                </c:pt>
                <c:pt idx="7092">
                  <c:v>44617.189444444448</c:v>
                </c:pt>
                <c:pt idx="7093">
                  <c:v>44617.190162037034</c:v>
                </c:pt>
                <c:pt idx="7094">
                  <c:v>44617.190891203703</c:v>
                </c:pt>
                <c:pt idx="7095">
                  <c:v>44617.191620370373</c:v>
                </c:pt>
                <c:pt idx="7096">
                  <c:v>44617.192337962966</c:v>
                </c:pt>
                <c:pt idx="7097">
                  <c:v>44617.193067129629</c:v>
                </c:pt>
                <c:pt idx="7098">
                  <c:v>44617.193842592591</c:v>
                </c:pt>
                <c:pt idx="7099">
                  <c:v>44617.194571759261</c:v>
                </c:pt>
                <c:pt idx="7100">
                  <c:v>44617.195289351854</c:v>
                </c:pt>
                <c:pt idx="7101">
                  <c:v>44617.196018518516</c:v>
                </c:pt>
                <c:pt idx="7102">
                  <c:v>44617.196747685186</c:v>
                </c:pt>
                <c:pt idx="7103">
                  <c:v>44617.197465277779</c:v>
                </c:pt>
                <c:pt idx="7104">
                  <c:v>44617.198240740741</c:v>
                </c:pt>
                <c:pt idx="7105">
                  <c:v>44617.198969907404</c:v>
                </c:pt>
                <c:pt idx="7106">
                  <c:v>44617.199699074074</c:v>
                </c:pt>
                <c:pt idx="7107">
                  <c:v>44617.200416666667</c:v>
                </c:pt>
                <c:pt idx="7108">
                  <c:v>44617.201145833336</c:v>
                </c:pt>
                <c:pt idx="7109">
                  <c:v>44617.201874999999</c:v>
                </c:pt>
                <c:pt idx="7110">
                  <c:v>44617.202638888892</c:v>
                </c:pt>
                <c:pt idx="7111">
                  <c:v>44617.203368055554</c:v>
                </c:pt>
                <c:pt idx="7112">
                  <c:v>44617.204097222224</c:v>
                </c:pt>
                <c:pt idx="7113">
                  <c:v>44617.204814814817</c:v>
                </c:pt>
                <c:pt idx="7114">
                  <c:v>44617.205543981479</c:v>
                </c:pt>
                <c:pt idx="7115">
                  <c:v>44617.206273148149</c:v>
                </c:pt>
                <c:pt idx="7116">
                  <c:v>44617.207048611112</c:v>
                </c:pt>
                <c:pt idx="7117">
                  <c:v>44617.207766203705</c:v>
                </c:pt>
                <c:pt idx="7118">
                  <c:v>44617.208495370367</c:v>
                </c:pt>
                <c:pt idx="7119">
                  <c:v>44617.209224537037</c:v>
                </c:pt>
                <c:pt idx="7120">
                  <c:v>44617.209953703707</c:v>
                </c:pt>
                <c:pt idx="7121">
                  <c:v>44617.2106712963</c:v>
                </c:pt>
                <c:pt idx="7122">
                  <c:v>44617.211446759262</c:v>
                </c:pt>
                <c:pt idx="7123">
                  <c:v>44617.212175925924</c:v>
                </c:pt>
                <c:pt idx="7124">
                  <c:v>44617.212905092594</c:v>
                </c:pt>
                <c:pt idx="7125">
                  <c:v>44617.213622685187</c:v>
                </c:pt>
                <c:pt idx="7126">
                  <c:v>44617.21435185185</c:v>
                </c:pt>
                <c:pt idx="7127">
                  <c:v>44617.215081018519</c:v>
                </c:pt>
                <c:pt idx="7128">
                  <c:v>44617.215856481482</c:v>
                </c:pt>
                <c:pt idx="7129">
                  <c:v>44617.216585648152</c:v>
                </c:pt>
                <c:pt idx="7130">
                  <c:v>44617.217303240737</c:v>
                </c:pt>
                <c:pt idx="7131">
                  <c:v>44617.218032407407</c:v>
                </c:pt>
                <c:pt idx="7132">
                  <c:v>44617.218761574077</c:v>
                </c:pt>
                <c:pt idx="7133">
                  <c:v>44617.21947916667</c:v>
                </c:pt>
                <c:pt idx="7134">
                  <c:v>44617.220254629632</c:v>
                </c:pt>
                <c:pt idx="7135">
                  <c:v>44617.220983796295</c:v>
                </c:pt>
                <c:pt idx="7136">
                  <c:v>44617.221712962964</c:v>
                </c:pt>
                <c:pt idx="7137">
                  <c:v>44617.222430555557</c:v>
                </c:pt>
                <c:pt idx="7138">
                  <c:v>44617.22315972222</c:v>
                </c:pt>
                <c:pt idx="7139">
                  <c:v>44617.22388888889</c:v>
                </c:pt>
                <c:pt idx="7140">
                  <c:v>44617.224606481483</c:v>
                </c:pt>
                <c:pt idx="7141">
                  <c:v>44617.225335648145</c:v>
                </c:pt>
                <c:pt idx="7142">
                  <c:v>44617.226064814815</c:v>
                </c:pt>
                <c:pt idx="7143">
                  <c:v>44617.226782407408</c:v>
                </c:pt>
                <c:pt idx="7144">
                  <c:v>44617.227511574078</c:v>
                </c:pt>
                <c:pt idx="7145">
                  <c:v>44617.22828703704</c:v>
                </c:pt>
                <c:pt idx="7146">
                  <c:v>44617.229016203702</c:v>
                </c:pt>
                <c:pt idx="7147">
                  <c:v>44617.229733796295</c:v>
                </c:pt>
                <c:pt idx="7148">
                  <c:v>44617.230462962965</c:v>
                </c:pt>
                <c:pt idx="7149">
                  <c:v>44617.231180555558</c:v>
                </c:pt>
                <c:pt idx="7150">
                  <c:v>44617.231909722221</c:v>
                </c:pt>
                <c:pt idx="7151">
                  <c:v>44617.232638888891</c:v>
                </c:pt>
                <c:pt idx="7152">
                  <c:v>44617.233356481483</c:v>
                </c:pt>
                <c:pt idx="7153">
                  <c:v>44617.234085648146</c:v>
                </c:pt>
                <c:pt idx="7154">
                  <c:v>44617.234814814816</c:v>
                </c:pt>
                <c:pt idx="7155">
                  <c:v>44617.235532407409</c:v>
                </c:pt>
                <c:pt idx="7156">
                  <c:v>44617.236319444448</c:v>
                </c:pt>
                <c:pt idx="7157">
                  <c:v>44617.237037037034</c:v>
                </c:pt>
                <c:pt idx="7158">
                  <c:v>44617.237766203703</c:v>
                </c:pt>
                <c:pt idx="7159">
                  <c:v>44617.238495370373</c:v>
                </c:pt>
                <c:pt idx="7160">
                  <c:v>44617.239212962966</c:v>
                </c:pt>
                <c:pt idx="7161">
                  <c:v>44617.239942129629</c:v>
                </c:pt>
                <c:pt idx="7162">
                  <c:v>44617.240671296298</c:v>
                </c:pt>
                <c:pt idx="7163">
                  <c:v>44617.241388888891</c:v>
                </c:pt>
                <c:pt idx="7164">
                  <c:v>44617.242118055554</c:v>
                </c:pt>
                <c:pt idx="7165">
                  <c:v>44617.242835648147</c:v>
                </c:pt>
                <c:pt idx="7166">
                  <c:v>44617.243564814817</c:v>
                </c:pt>
                <c:pt idx="7167">
                  <c:v>44617.244340277779</c:v>
                </c:pt>
                <c:pt idx="7168">
                  <c:v>44617.245069444441</c:v>
                </c:pt>
                <c:pt idx="7169">
                  <c:v>44617.245798611111</c:v>
                </c:pt>
                <c:pt idx="7170">
                  <c:v>44617.246516203704</c:v>
                </c:pt>
                <c:pt idx="7171">
                  <c:v>44617.247245370374</c:v>
                </c:pt>
                <c:pt idx="7172">
                  <c:v>44617.247974537036</c:v>
                </c:pt>
                <c:pt idx="7173">
                  <c:v>44617.248738425929</c:v>
                </c:pt>
                <c:pt idx="7174">
                  <c:v>44617.249467592592</c:v>
                </c:pt>
                <c:pt idx="7175">
                  <c:v>44617.250196759262</c:v>
                </c:pt>
                <c:pt idx="7176">
                  <c:v>44617.250914351855</c:v>
                </c:pt>
                <c:pt idx="7177">
                  <c:v>44617.251643518517</c:v>
                </c:pt>
                <c:pt idx="7178">
                  <c:v>44617.252372685187</c:v>
                </c:pt>
                <c:pt idx="7179">
                  <c:v>44617.253148148149</c:v>
                </c:pt>
                <c:pt idx="7180">
                  <c:v>44617.253865740742</c:v>
                </c:pt>
                <c:pt idx="7181">
                  <c:v>44617.254594907405</c:v>
                </c:pt>
                <c:pt idx="7182">
                  <c:v>44617.255324074074</c:v>
                </c:pt>
                <c:pt idx="7183">
                  <c:v>44617.256041666667</c:v>
                </c:pt>
                <c:pt idx="7184">
                  <c:v>44617.25677083333</c:v>
                </c:pt>
                <c:pt idx="7185">
                  <c:v>44617.2575</c:v>
                </c:pt>
                <c:pt idx="7186">
                  <c:v>44617.258217592593</c:v>
                </c:pt>
                <c:pt idx="7187">
                  <c:v>44617.258946759262</c:v>
                </c:pt>
                <c:pt idx="7188">
                  <c:v>44617.259675925925</c:v>
                </c:pt>
                <c:pt idx="7189">
                  <c:v>44617.260393518518</c:v>
                </c:pt>
                <c:pt idx="7190">
                  <c:v>44617.261122685188</c:v>
                </c:pt>
                <c:pt idx="7191">
                  <c:v>44617.26185185185</c:v>
                </c:pt>
                <c:pt idx="7192">
                  <c:v>44617.262569444443</c:v>
                </c:pt>
                <c:pt idx="7193">
                  <c:v>44617.263298611113</c:v>
                </c:pt>
                <c:pt idx="7194">
                  <c:v>44617.264027777775</c:v>
                </c:pt>
                <c:pt idx="7195">
                  <c:v>44617.264745370368</c:v>
                </c:pt>
                <c:pt idx="7196">
                  <c:v>44617.265474537038</c:v>
                </c:pt>
                <c:pt idx="7197">
                  <c:v>44617.266192129631</c:v>
                </c:pt>
                <c:pt idx="7198">
                  <c:v>44617.266921296294</c:v>
                </c:pt>
                <c:pt idx="7199">
                  <c:v>44617.267650462964</c:v>
                </c:pt>
                <c:pt idx="7200">
                  <c:v>44617.268425925926</c:v>
                </c:pt>
                <c:pt idx="7201">
                  <c:v>44617.269155092596</c:v>
                </c:pt>
                <c:pt idx="7202">
                  <c:v>44617.269872685189</c:v>
                </c:pt>
                <c:pt idx="7203">
                  <c:v>44617.270601851851</c:v>
                </c:pt>
                <c:pt idx="7204">
                  <c:v>44617.271331018521</c:v>
                </c:pt>
                <c:pt idx="7205">
                  <c:v>44617.272048611114</c:v>
                </c:pt>
                <c:pt idx="7206">
                  <c:v>44617.272824074076</c:v>
                </c:pt>
                <c:pt idx="7207">
                  <c:v>44617.273541666669</c:v>
                </c:pt>
                <c:pt idx="7208">
                  <c:v>44617.274270833332</c:v>
                </c:pt>
                <c:pt idx="7209">
                  <c:v>44617.275000000001</c:v>
                </c:pt>
                <c:pt idx="7210">
                  <c:v>44617.275717592594</c:v>
                </c:pt>
                <c:pt idx="7211">
                  <c:v>44617.276446759257</c:v>
                </c:pt>
                <c:pt idx="7212">
                  <c:v>44617.277222222219</c:v>
                </c:pt>
                <c:pt idx="7213">
                  <c:v>44617.277951388889</c:v>
                </c:pt>
                <c:pt idx="7214">
                  <c:v>44617.278668981482</c:v>
                </c:pt>
                <c:pt idx="7215">
                  <c:v>44617.279398148145</c:v>
                </c:pt>
                <c:pt idx="7216">
                  <c:v>44617.280127314814</c:v>
                </c:pt>
                <c:pt idx="7217">
                  <c:v>44617.280844907407</c:v>
                </c:pt>
                <c:pt idx="7218">
                  <c:v>44617.281574074077</c:v>
                </c:pt>
                <c:pt idx="7219">
                  <c:v>44617.28229166667</c:v>
                </c:pt>
                <c:pt idx="7220">
                  <c:v>44617.283020833333</c:v>
                </c:pt>
                <c:pt idx="7221">
                  <c:v>44617.283750000002</c:v>
                </c:pt>
                <c:pt idx="7222">
                  <c:v>44617.284467592595</c:v>
                </c:pt>
                <c:pt idx="7223">
                  <c:v>44617.285243055558</c:v>
                </c:pt>
                <c:pt idx="7224">
                  <c:v>44617.28597222222</c:v>
                </c:pt>
                <c:pt idx="7225">
                  <c:v>44617.28670138889</c:v>
                </c:pt>
                <c:pt idx="7226">
                  <c:v>44617.287418981483</c:v>
                </c:pt>
                <c:pt idx="7227">
                  <c:v>44617.288148148145</c:v>
                </c:pt>
                <c:pt idx="7228">
                  <c:v>44617.288877314815</c:v>
                </c:pt>
                <c:pt idx="7229">
                  <c:v>44617.289594907408</c:v>
                </c:pt>
                <c:pt idx="7230">
                  <c:v>44617.290324074071</c:v>
                </c:pt>
                <c:pt idx="7231">
                  <c:v>44617.29105324074</c:v>
                </c:pt>
                <c:pt idx="7232">
                  <c:v>44617.291770833333</c:v>
                </c:pt>
                <c:pt idx="7233">
                  <c:v>44617.292500000003</c:v>
                </c:pt>
                <c:pt idx="7234">
                  <c:v>44617.293275462966</c:v>
                </c:pt>
                <c:pt idx="7235">
                  <c:v>44617.294004629628</c:v>
                </c:pt>
                <c:pt idx="7236">
                  <c:v>44617.294722222221</c:v>
                </c:pt>
                <c:pt idx="7237">
                  <c:v>44617.295451388891</c:v>
                </c:pt>
                <c:pt idx="7238">
                  <c:v>44617.296180555553</c:v>
                </c:pt>
                <c:pt idx="7239">
                  <c:v>44617.296898148146</c:v>
                </c:pt>
                <c:pt idx="7240">
                  <c:v>44617.297627314816</c:v>
                </c:pt>
                <c:pt idx="7241">
                  <c:v>44617.298356481479</c:v>
                </c:pt>
                <c:pt idx="7242">
                  <c:v>44617.299074074072</c:v>
                </c:pt>
                <c:pt idx="7243">
                  <c:v>44617.299803240741</c:v>
                </c:pt>
                <c:pt idx="7244">
                  <c:v>44617.300532407404</c:v>
                </c:pt>
                <c:pt idx="7245">
                  <c:v>44617.301307870373</c:v>
                </c:pt>
                <c:pt idx="7246">
                  <c:v>44617.302025462966</c:v>
                </c:pt>
                <c:pt idx="7247">
                  <c:v>44617.302754629629</c:v>
                </c:pt>
                <c:pt idx="7248">
                  <c:v>44617.303483796299</c:v>
                </c:pt>
                <c:pt idx="7249">
                  <c:v>44617.304201388892</c:v>
                </c:pt>
                <c:pt idx="7250">
                  <c:v>44617.304930555554</c:v>
                </c:pt>
                <c:pt idx="7251">
                  <c:v>44617.305706018517</c:v>
                </c:pt>
                <c:pt idx="7252">
                  <c:v>44617.306435185186</c:v>
                </c:pt>
                <c:pt idx="7253">
                  <c:v>44617.307152777779</c:v>
                </c:pt>
                <c:pt idx="7254">
                  <c:v>44617.307881944442</c:v>
                </c:pt>
                <c:pt idx="7255">
                  <c:v>44617.308611111112</c:v>
                </c:pt>
                <c:pt idx="7256">
                  <c:v>44617.309328703705</c:v>
                </c:pt>
                <c:pt idx="7257">
                  <c:v>44617.310057870367</c:v>
                </c:pt>
                <c:pt idx="7258">
                  <c:v>44617.310787037037</c:v>
                </c:pt>
                <c:pt idx="7259">
                  <c:v>44617.31150462963</c:v>
                </c:pt>
                <c:pt idx="7260">
                  <c:v>44617.3122337963</c:v>
                </c:pt>
                <c:pt idx="7261">
                  <c:v>44617.312962962962</c:v>
                </c:pt>
                <c:pt idx="7262">
                  <c:v>44617.313726851855</c:v>
                </c:pt>
                <c:pt idx="7263">
                  <c:v>44617.314456018517</c:v>
                </c:pt>
                <c:pt idx="7264">
                  <c:v>44617.315185185187</c:v>
                </c:pt>
                <c:pt idx="7265">
                  <c:v>44617.31590277778</c:v>
                </c:pt>
                <c:pt idx="7266">
                  <c:v>44617.316631944443</c:v>
                </c:pt>
                <c:pt idx="7267">
                  <c:v>44617.317361111112</c:v>
                </c:pt>
                <c:pt idx="7268">
                  <c:v>44617.318136574075</c:v>
                </c:pt>
                <c:pt idx="7269">
                  <c:v>44617.318854166668</c:v>
                </c:pt>
                <c:pt idx="7270">
                  <c:v>44617.31958333333</c:v>
                </c:pt>
                <c:pt idx="7271">
                  <c:v>44617.3203125</c:v>
                </c:pt>
                <c:pt idx="7272">
                  <c:v>44617.321030092593</c:v>
                </c:pt>
                <c:pt idx="7273">
                  <c:v>44617.321759259263</c:v>
                </c:pt>
                <c:pt idx="7274">
                  <c:v>44617.322534722225</c:v>
                </c:pt>
                <c:pt idx="7275">
                  <c:v>44617.323263888888</c:v>
                </c:pt>
                <c:pt idx="7276">
                  <c:v>44617.323981481481</c:v>
                </c:pt>
                <c:pt idx="7277">
                  <c:v>44617.32471064815</c:v>
                </c:pt>
                <c:pt idx="7278">
                  <c:v>44617.325439814813</c:v>
                </c:pt>
                <c:pt idx="7279">
                  <c:v>44617.326157407406</c:v>
                </c:pt>
                <c:pt idx="7280">
                  <c:v>44617.326932870368</c:v>
                </c:pt>
                <c:pt idx="7281">
                  <c:v>44617.327662037038</c:v>
                </c:pt>
                <c:pt idx="7282">
                  <c:v>44617.328379629631</c:v>
                </c:pt>
                <c:pt idx="7283">
                  <c:v>44617.329108796293</c:v>
                </c:pt>
                <c:pt idx="7284">
                  <c:v>44617.329837962963</c:v>
                </c:pt>
                <c:pt idx="7285">
                  <c:v>44617.330555555556</c:v>
                </c:pt>
                <c:pt idx="7286">
                  <c:v>44617.331331018519</c:v>
                </c:pt>
                <c:pt idx="7287">
                  <c:v>44617.332060185188</c:v>
                </c:pt>
                <c:pt idx="7288">
                  <c:v>44617.332777777781</c:v>
                </c:pt>
                <c:pt idx="7289">
                  <c:v>44617.333506944444</c:v>
                </c:pt>
                <c:pt idx="7290">
                  <c:v>44617.334236111114</c:v>
                </c:pt>
                <c:pt idx="7291">
                  <c:v>44617.334953703707</c:v>
                </c:pt>
                <c:pt idx="7292">
                  <c:v>44617.335729166669</c:v>
                </c:pt>
                <c:pt idx="7293">
                  <c:v>44617.336458333331</c:v>
                </c:pt>
                <c:pt idx="7294">
                  <c:v>44617.337187500001</c:v>
                </c:pt>
                <c:pt idx="7295">
                  <c:v>44617.337905092594</c:v>
                </c:pt>
                <c:pt idx="7296">
                  <c:v>44617.338634259257</c:v>
                </c:pt>
                <c:pt idx="7297">
                  <c:v>44617.339363425926</c:v>
                </c:pt>
                <c:pt idx="7298">
                  <c:v>44617.340127314812</c:v>
                </c:pt>
                <c:pt idx="7299">
                  <c:v>44617.340856481482</c:v>
                </c:pt>
                <c:pt idx="7300">
                  <c:v>44617.341585648152</c:v>
                </c:pt>
                <c:pt idx="7301">
                  <c:v>44617.342303240737</c:v>
                </c:pt>
                <c:pt idx="7302">
                  <c:v>44617.343032407407</c:v>
                </c:pt>
                <c:pt idx="7303">
                  <c:v>44617.343761574077</c:v>
                </c:pt>
                <c:pt idx="7304">
                  <c:v>44617.344537037039</c:v>
                </c:pt>
                <c:pt idx="7305">
                  <c:v>44617.345254629632</c:v>
                </c:pt>
                <c:pt idx="7306">
                  <c:v>44617.345983796295</c:v>
                </c:pt>
                <c:pt idx="7307">
                  <c:v>44617.346712962964</c:v>
                </c:pt>
                <c:pt idx="7308">
                  <c:v>44617.347430555557</c:v>
                </c:pt>
                <c:pt idx="7309">
                  <c:v>44617.34815972222</c:v>
                </c:pt>
                <c:pt idx="7310">
                  <c:v>44617.348935185182</c:v>
                </c:pt>
                <c:pt idx="7311">
                  <c:v>44617.349652777775</c:v>
                </c:pt>
                <c:pt idx="7312">
                  <c:v>44617.350381944445</c:v>
                </c:pt>
                <c:pt idx="7313">
                  <c:v>44617.351111111115</c:v>
                </c:pt>
                <c:pt idx="7314">
                  <c:v>44617.3518287037</c:v>
                </c:pt>
                <c:pt idx="7315">
                  <c:v>44617.35255787037</c:v>
                </c:pt>
                <c:pt idx="7316">
                  <c:v>44617.353333333333</c:v>
                </c:pt>
                <c:pt idx="7317">
                  <c:v>44617.354050925926</c:v>
                </c:pt>
                <c:pt idx="7318">
                  <c:v>44617.354780092595</c:v>
                </c:pt>
                <c:pt idx="7319">
                  <c:v>44617.355509259258</c:v>
                </c:pt>
                <c:pt idx="7320">
                  <c:v>44617.356226851851</c:v>
                </c:pt>
                <c:pt idx="7321">
                  <c:v>44617.356956018521</c:v>
                </c:pt>
                <c:pt idx="7322">
                  <c:v>44617.357731481483</c:v>
                </c:pt>
                <c:pt idx="7323">
                  <c:v>44617.358460648145</c:v>
                </c:pt>
                <c:pt idx="7324">
                  <c:v>44617.359178240738</c:v>
                </c:pt>
                <c:pt idx="7325">
                  <c:v>44617.359907407408</c:v>
                </c:pt>
                <c:pt idx="7326">
                  <c:v>44617.360636574071</c:v>
                </c:pt>
                <c:pt idx="7327">
                  <c:v>44617.361354166664</c:v>
                </c:pt>
                <c:pt idx="7328">
                  <c:v>44617.362129629626</c:v>
                </c:pt>
                <c:pt idx="7329">
                  <c:v>44617.362858796296</c:v>
                </c:pt>
                <c:pt idx="7330">
                  <c:v>44617.363587962966</c:v>
                </c:pt>
                <c:pt idx="7331">
                  <c:v>44617.364305555559</c:v>
                </c:pt>
                <c:pt idx="7332">
                  <c:v>44617.365034722221</c:v>
                </c:pt>
                <c:pt idx="7333">
                  <c:v>44617.365763888891</c:v>
                </c:pt>
                <c:pt idx="7334">
                  <c:v>44617.366481481484</c:v>
                </c:pt>
                <c:pt idx="7335">
                  <c:v>44617.367210648146</c:v>
                </c:pt>
                <c:pt idx="7336">
                  <c:v>44617.367939814816</c:v>
                </c:pt>
                <c:pt idx="7337">
                  <c:v>44617.368657407409</c:v>
                </c:pt>
                <c:pt idx="7338">
                  <c:v>44617.369386574072</c:v>
                </c:pt>
                <c:pt idx="7339">
                  <c:v>44617.370162037034</c:v>
                </c:pt>
                <c:pt idx="7340">
                  <c:v>44617.370879629627</c:v>
                </c:pt>
                <c:pt idx="7341">
                  <c:v>44617.371608796297</c:v>
                </c:pt>
                <c:pt idx="7342">
                  <c:v>44617.372337962966</c:v>
                </c:pt>
                <c:pt idx="7343">
                  <c:v>44617.373055555552</c:v>
                </c:pt>
                <c:pt idx="7344">
                  <c:v>44617.373784722222</c:v>
                </c:pt>
                <c:pt idx="7345">
                  <c:v>44617.374560185184</c:v>
                </c:pt>
                <c:pt idx="7346">
                  <c:v>44617.375289351854</c:v>
                </c:pt>
                <c:pt idx="7347">
                  <c:v>44617.376006944447</c:v>
                </c:pt>
                <c:pt idx="7348">
                  <c:v>44617.376736111109</c:v>
                </c:pt>
                <c:pt idx="7349">
                  <c:v>44617.377465277779</c:v>
                </c:pt>
                <c:pt idx="7350">
                  <c:v>44617.378182870372</c:v>
                </c:pt>
                <c:pt idx="7351">
                  <c:v>44617.378958333335</c:v>
                </c:pt>
                <c:pt idx="7352">
                  <c:v>44617.379687499997</c:v>
                </c:pt>
                <c:pt idx="7353">
                  <c:v>44617.380416666667</c:v>
                </c:pt>
                <c:pt idx="7354">
                  <c:v>44617.38113425926</c:v>
                </c:pt>
                <c:pt idx="7355">
                  <c:v>44617.381863425922</c:v>
                </c:pt>
                <c:pt idx="7356">
                  <c:v>44617.382592592592</c:v>
                </c:pt>
                <c:pt idx="7357">
                  <c:v>44617.383368055554</c:v>
                </c:pt>
                <c:pt idx="7358">
                  <c:v>44617.384085648147</c:v>
                </c:pt>
                <c:pt idx="7359">
                  <c:v>44617.384814814817</c:v>
                </c:pt>
                <c:pt idx="7360">
                  <c:v>44617.38554398148</c:v>
                </c:pt>
                <c:pt idx="7361">
                  <c:v>44617.386273148149</c:v>
                </c:pt>
                <c:pt idx="7362">
                  <c:v>44617.386990740742</c:v>
                </c:pt>
                <c:pt idx="7363">
                  <c:v>44617.387719907405</c:v>
                </c:pt>
                <c:pt idx="7364">
                  <c:v>44617.388449074075</c:v>
                </c:pt>
                <c:pt idx="7365">
                  <c:v>44617.389166666668</c:v>
                </c:pt>
                <c:pt idx="7366">
                  <c:v>44617.38989583333</c:v>
                </c:pt>
                <c:pt idx="7367">
                  <c:v>44617.390625</c:v>
                </c:pt>
                <c:pt idx="7368">
                  <c:v>44617.391342592593</c:v>
                </c:pt>
                <c:pt idx="7369">
                  <c:v>44617.392071759263</c:v>
                </c:pt>
                <c:pt idx="7370">
                  <c:v>44617.392800925925</c:v>
                </c:pt>
                <c:pt idx="7371">
                  <c:v>44617.393518518518</c:v>
                </c:pt>
                <c:pt idx="7372">
                  <c:v>44617.394247685188</c:v>
                </c:pt>
                <c:pt idx="7373">
                  <c:v>44617.394976851851</c:v>
                </c:pt>
                <c:pt idx="7374">
                  <c:v>44617.395694444444</c:v>
                </c:pt>
                <c:pt idx="7375">
                  <c:v>44617.396423611113</c:v>
                </c:pt>
                <c:pt idx="7376">
                  <c:v>44617.397141203706</c:v>
                </c:pt>
                <c:pt idx="7377">
                  <c:v>44617.397870370369</c:v>
                </c:pt>
                <c:pt idx="7378">
                  <c:v>44617.402245370373</c:v>
                </c:pt>
              </c:numCache>
            </c:numRef>
          </c:xVal>
          <c:yVal>
            <c:numRef>
              <c:f>Sheet3!$E$2:$E$7380</c:f>
              <c:numCache>
                <c:formatCode>0.00E+00</c:formatCode>
                <c:ptCount val="7379"/>
                <c:pt idx="0">
                  <c:v>1.9410999999999998E-9</c:v>
                </c:pt>
                <c:pt idx="1">
                  <c:v>1.9145E-9</c:v>
                </c:pt>
                <c:pt idx="2">
                  <c:v>1.8887999999999999E-9</c:v>
                </c:pt>
                <c:pt idx="3">
                  <c:v>1.8694000000000002E-9</c:v>
                </c:pt>
                <c:pt idx="4">
                  <c:v>4.3197000000000003E-9</c:v>
                </c:pt>
                <c:pt idx="5">
                  <c:v>4.3042999999999997E-9</c:v>
                </c:pt>
                <c:pt idx="6">
                  <c:v>4.2910000000000002E-9</c:v>
                </c:pt>
                <c:pt idx="7">
                  <c:v>4.2793999999999999E-9</c:v>
                </c:pt>
                <c:pt idx="8">
                  <c:v>4.2662E-9</c:v>
                </c:pt>
                <c:pt idx="9">
                  <c:v>4.2560000000000002E-9</c:v>
                </c:pt>
                <c:pt idx="10">
                  <c:v>4.2400000000000002E-9</c:v>
                </c:pt>
                <c:pt idx="11">
                  <c:v>4.2290000000000002E-9</c:v>
                </c:pt>
                <c:pt idx="12">
                  <c:v>4.2182999999999998E-9</c:v>
                </c:pt>
                <c:pt idx="13">
                  <c:v>4.2050000000000003E-9</c:v>
                </c:pt>
                <c:pt idx="14">
                  <c:v>4.1966000000000002E-9</c:v>
                </c:pt>
                <c:pt idx="15">
                  <c:v>4.1864000000000003E-9</c:v>
                </c:pt>
                <c:pt idx="16">
                  <c:v>4.1811E-9</c:v>
                </c:pt>
                <c:pt idx="17">
                  <c:v>4.1677999999999996E-9</c:v>
                </c:pt>
                <c:pt idx="18">
                  <c:v>4.1603000000000002E-9</c:v>
                </c:pt>
                <c:pt idx="19">
                  <c:v>4.1501000000000004E-9</c:v>
                </c:pt>
                <c:pt idx="20">
                  <c:v>4.1439000000000001E-9</c:v>
                </c:pt>
                <c:pt idx="21">
                  <c:v>4.1372999999999998E-9</c:v>
                </c:pt>
                <c:pt idx="22">
                  <c:v>4.1288999999999997E-9</c:v>
                </c:pt>
                <c:pt idx="23">
                  <c:v>4.1227000000000002E-9</c:v>
                </c:pt>
                <c:pt idx="24">
                  <c:v>4.1119999999999999E-9</c:v>
                </c:pt>
                <c:pt idx="25">
                  <c:v>4.1106999999999999E-9</c:v>
                </c:pt>
                <c:pt idx="26">
                  <c:v>4.1067000000000003E-9</c:v>
                </c:pt>
                <c:pt idx="27">
                  <c:v>4.0979000000000001E-9</c:v>
                </c:pt>
                <c:pt idx="28">
                  <c:v>4.0912000000000001E-9</c:v>
                </c:pt>
                <c:pt idx="29">
                  <c:v>4.0890000000000003E-9</c:v>
                </c:pt>
                <c:pt idx="30">
                  <c:v>4.0778999999999997E-9</c:v>
                </c:pt>
                <c:pt idx="31">
                  <c:v>4.0735E-9</c:v>
                </c:pt>
                <c:pt idx="32">
                  <c:v>4.0691000000000004E-9</c:v>
                </c:pt>
                <c:pt idx="33">
                  <c:v>4.0633000000000002E-9</c:v>
                </c:pt>
                <c:pt idx="34">
                  <c:v>4.0607000000000003E-9</c:v>
                </c:pt>
                <c:pt idx="35">
                  <c:v>4.0579999999999998E-9</c:v>
                </c:pt>
                <c:pt idx="36">
                  <c:v>4.0495999999999997E-9</c:v>
                </c:pt>
                <c:pt idx="37">
                  <c:v>4.0482999999999998E-9</c:v>
                </c:pt>
                <c:pt idx="38">
                  <c:v>4.0402999999999998E-9</c:v>
                </c:pt>
                <c:pt idx="39">
                  <c:v>4.0398999999999997E-9</c:v>
                </c:pt>
                <c:pt idx="40">
                  <c:v>4.0328000000000004E-9</c:v>
                </c:pt>
                <c:pt idx="41">
                  <c:v>4.0296999999999998E-9</c:v>
                </c:pt>
                <c:pt idx="42">
                  <c:v>4.0275E-9</c:v>
                </c:pt>
                <c:pt idx="43">
                  <c:v>4.0238999999999997E-9</c:v>
                </c:pt>
                <c:pt idx="44">
                  <c:v>4.0186000000000002E-9</c:v>
                </c:pt>
                <c:pt idx="45">
                  <c:v>4.0151000000000003E-9</c:v>
                </c:pt>
                <c:pt idx="46">
                  <c:v>4.0145999999999998E-9</c:v>
                </c:pt>
                <c:pt idx="47">
                  <c:v>4.0102000000000001E-9</c:v>
                </c:pt>
                <c:pt idx="48">
                  <c:v>4.0058000000000004E-9</c:v>
                </c:pt>
                <c:pt idx="49">
                  <c:v>3.9981999999999997E-9</c:v>
                </c:pt>
                <c:pt idx="50">
                  <c:v>3.9978000000000004E-9</c:v>
                </c:pt>
                <c:pt idx="51">
                  <c:v>3.9942000000000001E-9</c:v>
                </c:pt>
                <c:pt idx="52">
                  <c:v>3.9933999999999999E-9</c:v>
                </c:pt>
                <c:pt idx="53">
                  <c:v>3.9938E-9</c:v>
                </c:pt>
                <c:pt idx="54">
                  <c:v>3.9888999999999997E-9</c:v>
                </c:pt>
                <c:pt idx="55">
                  <c:v>3.9871999999999996E-9</c:v>
                </c:pt>
                <c:pt idx="56">
                  <c:v>3.9804999999999996E-9</c:v>
                </c:pt>
                <c:pt idx="57">
                  <c:v>3.9836000000000002E-9</c:v>
                </c:pt>
                <c:pt idx="58">
                  <c:v>3.9769999999999998E-9</c:v>
                </c:pt>
                <c:pt idx="59">
                  <c:v>3.9791999999999997E-9</c:v>
                </c:pt>
                <c:pt idx="60">
                  <c:v>3.9672000000000001E-9</c:v>
                </c:pt>
                <c:pt idx="61">
                  <c:v>3.9694E-9</c:v>
                </c:pt>
                <c:pt idx="62">
                  <c:v>3.9708000000000004E-9</c:v>
                </c:pt>
                <c:pt idx="63">
                  <c:v>3.9672000000000001E-9</c:v>
                </c:pt>
                <c:pt idx="64">
                  <c:v>3.9627999999999996E-9</c:v>
                </c:pt>
                <c:pt idx="65">
                  <c:v>3.9618999999999997E-9</c:v>
                </c:pt>
                <c:pt idx="66">
                  <c:v>3.9631999999999997E-9</c:v>
                </c:pt>
                <c:pt idx="67">
                  <c:v>3.9583999999999999E-9</c:v>
                </c:pt>
                <c:pt idx="68">
                  <c:v>3.9570000000000003E-9</c:v>
                </c:pt>
                <c:pt idx="69">
                  <c:v>3.9553000000000002E-9</c:v>
                </c:pt>
                <c:pt idx="70">
                  <c:v>3.9521999999999996E-9</c:v>
                </c:pt>
                <c:pt idx="71">
                  <c:v>3.9512999999999998E-9</c:v>
                </c:pt>
                <c:pt idx="72">
                  <c:v>3.9503999999999999E-9</c:v>
                </c:pt>
                <c:pt idx="73">
                  <c:v>3.9445999999999998E-9</c:v>
                </c:pt>
                <c:pt idx="74">
                  <c:v>3.9445999999999998E-9</c:v>
                </c:pt>
                <c:pt idx="75">
                  <c:v>3.9419999999999998E-9</c:v>
                </c:pt>
                <c:pt idx="76">
                  <c:v>3.9424E-9</c:v>
                </c:pt>
                <c:pt idx="77">
                  <c:v>3.9411E-9</c:v>
                </c:pt>
                <c:pt idx="78">
                  <c:v>3.9441999999999997E-9</c:v>
                </c:pt>
                <c:pt idx="79">
                  <c:v>3.9402000000000001E-9</c:v>
                </c:pt>
                <c:pt idx="80">
                  <c:v>3.9335999999999997E-9</c:v>
                </c:pt>
                <c:pt idx="81">
                  <c:v>3.9335999999999997E-9</c:v>
                </c:pt>
                <c:pt idx="82">
                  <c:v>3.9326999999999999E-9</c:v>
                </c:pt>
                <c:pt idx="83">
                  <c:v>3.9344999999999996E-9</c:v>
                </c:pt>
                <c:pt idx="84">
                  <c:v>3.9313999999999999E-9</c:v>
                </c:pt>
                <c:pt idx="85">
                  <c:v>3.9309000000000001E-9</c:v>
                </c:pt>
                <c:pt idx="86">
                  <c:v>3.9296000000000002E-9</c:v>
                </c:pt>
                <c:pt idx="87">
                  <c:v>3.9259999999999999E-9</c:v>
                </c:pt>
                <c:pt idx="88">
                  <c:v>3.9283000000000002E-9</c:v>
                </c:pt>
                <c:pt idx="89">
                  <c:v>3.9229000000000002E-9</c:v>
                </c:pt>
                <c:pt idx="90">
                  <c:v>3.9264999999999996E-9</c:v>
                </c:pt>
                <c:pt idx="91">
                  <c:v>3.9242999999999998E-9</c:v>
                </c:pt>
                <c:pt idx="92">
                  <c:v>3.9190000000000002E-9</c:v>
                </c:pt>
                <c:pt idx="93">
                  <c:v>3.9203000000000002E-9</c:v>
                </c:pt>
                <c:pt idx="94">
                  <c:v>3.9190000000000002E-9</c:v>
                </c:pt>
                <c:pt idx="95">
                  <c:v>3.9153999999999999E-9</c:v>
                </c:pt>
                <c:pt idx="96">
                  <c:v>3.9132000000000001E-9</c:v>
                </c:pt>
                <c:pt idx="97">
                  <c:v>3.9119000000000001E-9</c:v>
                </c:pt>
                <c:pt idx="98">
                  <c:v>3.9166999999999999E-9</c:v>
                </c:pt>
                <c:pt idx="99">
                  <c:v>3.9123000000000002E-9</c:v>
                </c:pt>
                <c:pt idx="100">
                  <c:v>3.9104999999999997E-9</c:v>
                </c:pt>
                <c:pt idx="101">
                  <c:v>3.9091999999999997E-9</c:v>
                </c:pt>
                <c:pt idx="102">
                  <c:v>3.9065999999999997E-9</c:v>
                </c:pt>
                <c:pt idx="103">
                  <c:v>3.9088000000000004E-9</c:v>
                </c:pt>
                <c:pt idx="104">
                  <c:v>3.9030000000000003E-9</c:v>
                </c:pt>
                <c:pt idx="105">
                  <c:v>3.9017000000000003E-9</c:v>
                </c:pt>
                <c:pt idx="106">
                  <c:v>3.9043000000000003E-9</c:v>
                </c:pt>
                <c:pt idx="107">
                  <c:v>3.9035E-9</c:v>
                </c:pt>
                <c:pt idx="108">
                  <c:v>3.8959000000000002E-9</c:v>
                </c:pt>
                <c:pt idx="109">
                  <c:v>3.8989999999999999E-9</c:v>
                </c:pt>
                <c:pt idx="110">
                  <c:v>3.9030000000000003E-9</c:v>
                </c:pt>
                <c:pt idx="111">
                  <c:v>3.8981E-9</c:v>
                </c:pt>
                <c:pt idx="112">
                  <c:v>3.8985999999999998E-9</c:v>
                </c:pt>
                <c:pt idx="113">
                  <c:v>3.8989999999999999E-9</c:v>
                </c:pt>
                <c:pt idx="114">
                  <c:v>3.8955E-9</c:v>
                </c:pt>
                <c:pt idx="115">
                  <c:v>3.8950000000000003E-9</c:v>
                </c:pt>
                <c:pt idx="116">
                  <c:v>3.8924000000000003E-9</c:v>
                </c:pt>
                <c:pt idx="117">
                  <c:v>3.8914999999999996E-9</c:v>
                </c:pt>
                <c:pt idx="118">
                  <c:v>3.8911000000000003E-9</c:v>
                </c:pt>
                <c:pt idx="119">
                  <c:v>3.8914999999999996E-9</c:v>
                </c:pt>
                <c:pt idx="120">
                  <c:v>3.8933000000000002E-9</c:v>
                </c:pt>
                <c:pt idx="121">
                  <c:v>3.8950000000000003E-9</c:v>
                </c:pt>
                <c:pt idx="122">
                  <c:v>3.8901999999999997E-9</c:v>
                </c:pt>
                <c:pt idx="123">
                  <c:v>3.8911000000000003E-9</c:v>
                </c:pt>
                <c:pt idx="124">
                  <c:v>3.8901999999999997E-9</c:v>
                </c:pt>
                <c:pt idx="125">
                  <c:v>3.8834999999999997E-9</c:v>
                </c:pt>
                <c:pt idx="126">
                  <c:v>3.8844000000000004E-9</c:v>
                </c:pt>
                <c:pt idx="127">
                  <c:v>3.8879999999999998E-9</c:v>
                </c:pt>
                <c:pt idx="128">
                  <c:v>3.8950000000000003E-9</c:v>
                </c:pt>
                <c:pt idx="129">
                  <c:v>3.8905999999999998E-9</c:v>
                </c:pt>
                <c:pt idx="130">
                  <c:v>3.8946000000000002E-9</c:v>
                </c:pt>
                <c:pt idx="131">
                  <c:v>3.8901999999999997E-9</c:v>
                </c:pt>
                <c:pt idx="132">
                  <c:v>3.8914999999999996E-9</c:v>
                </c:pt>
                <c:pt idx="133">
                  <c:v>3.8896999999999999E-9</c:v>
                </c:pt>
                <c:pt idx="134">
                  <c:v>3.8924000000000003E-9</c:v>
                </c:pt>
                <c:pt idx="135">
                  <c:v>3.8875000000000001E-9</c:v>
                </c:pt>
                <c:pt idx="136">
                  <c:v>3.8888000000000001E-9</c:v>
                </c:pt>
                <c:pt idx="137">
                  <c:v>3.8862000000000001E-9</c:v>
                </c:pt>
                <c:pt idx="138">
                  <c:v>3.8862000000000001E-9</c:v>
                </c:pt>
                <c:pt idx="139">
                  <c:v>3.8840000000000002E-9</c:v>
                </c:pt>
                <c:pt idx="140">
                  <c:v>3.8875000000000001E-9</c:v>
                </c:pt>
                <c:pt idx="141">
                  <c:v>3.8853000000000002E-9</c:v>
                </c:pt>
                <c:pt idx="142">
                  <c:v>3.8808999999999997E-9</c:v>
                </c:pt>
                <c:pt idx="143">
                  <c:v>3.8818000000000004E-9</c:v>
                </c:pt>
                <c:pt idx="144">
                  <c:v>3.8808999999999997E-9</c:v>
                </c:pt>
                <c:pt idx="145">
                  <c:v>3.8791E-9</c:v>
                </c:pt>
                <c:pt idx="146">
                  <c:v>3.8821999999999997E-9</c:v>
                </c:pt>
                <c:pt idx="147">
                  <c:v>3.8808999999999997E-9</c:v>
                </c:pt>
                <c:pt idx="148">
                  <c:v>3.8812999999999998E-9</c:v>
                </c:pt>
                <c:pt idx="149">
                  <c:v>3.8737999999999996E-9</c:v>
                </c:pt>
                <c:pt idx="150">
                  <c:v>3.8769000000000001E-9</c:v>
                </c:pt>
                <c:pt idx="151">
                  <c:v>3.8751000000000004E-9</c:v>
                </c:pt>
                <c:pt idx="152">
                  <c:v>3.8737999999999996E-9</c:v>
                </c:pt>
                <c:pt idx="153">
                  <c:v>3.8719999999999999E-9</c:v>
                </c:pt>
                <c:pt idx="154">
                  <c:v>3.8741999999999997E-9</c:v>
                </c:pt>
                <c:pt idx="155">
                  <c:v>3.8751000000000004E-9</c:v>
                </c:pt>
                <c:pt idx="156">
                  <c:v>3.8751000000000004E-9</c:v>
                </c:pt>
                <c:pt idx="157">
                  <c:v>3.8698E-9</c:v>
                </c:pt>
                <c:pt idx="158">
                  <c:v>3.8715999999999997E-9</c:v>
                </c:pt>
                <c:pt idx="159">
                  <c:v>3.8728999999999997E-9</c:v>
                </c:pt>
                <c:pt idx="160">
                  <c:v>3.8747000000000003E-9</c:v>
                </c:pt>
                <c:pt idx="161">
                  <c:v>3.8741999999999997E-9</c:v>
                </c:pt>
                <c:pt idx="162">
                  <c:v>3.8719999999999999E-9</c:v>
                </c:pt>
                <c:pt idx="163">
                  <c:v>3.8676000000000002E-9</c:v>
                </c:pt>
                <c:pt idx="164">
                  <c:v>3.8689000000000002E-9</c:v>
                </c:pt>
                <c:pt idx="165">
                  <c:v>3.8670999999999996E-9</c:v>
                </c:pt>
                <c:pt idx="166">
                  <c:v>3.8631999999999996E-9</c:v>
                </c:pt>
                <c:pt idx="167">
                  <c:v>3.8635999999999998E-9</c:v>
                </c:pt>
                <c:pt idx="168">
                  <c:v>3.8685E-9</c:v>
                </c:pt>
                <c:pt idx="169">
                  <c:v>3.8689000000000002E-9</c:v>
                </c:pt>
                <c:pt idx="170">
                  <c:v>3.8670999999999996E-9</c:v>
                </c:pt>
                <c:pt idx="171">
                  <c:v>3.8626999999999999E-9</c:v>
                </c:pt>
                <c:pt idx="172">
                  <c:v>3.8618E-9</c:v>
                </c:pt>
                <c:pt idx="173">
                  <c:v>3.8689000000000002E-9</c:v>
                </c:pt>
                <c:pt idx="174">
                  <c:v>3.8631999999999996E-9</c:v>
                </c:pt>
                <c:pt idx="175">
                  <c:v>3.8587000000000003E-9</c:v>
                </c:pt>
                <c:pt idx="176">
                  <c:v>3.8635999999999998E-9</c:v>
                </c:pt>
                <c:pt idx="177">
                  <c:v>3.8592000000000001E-9</c:v>
                </c:pt>
                <c:pt idx="178">
                  <c:v>3.8564999999999997E-9</c:v>
                </c:pt>
                <c:pt idx="179">
                  <c:v>3.8596000000000002E-9</c:v>
                </c:pt>
                <c:pt idx="180">
                  <c:v>3.8570000000000002E-9</c:v>
                </c:pt>
                <c:pt idx="181">
                  <c:v>3.8577999999999996E-9</c:v>
                </c:pt>
                <c:pt idx="182">
                  <c:v>3.8521E-9</c:v>
                </c:pt>
                <c:pt idx="183">
                  <c:v>3.8551999999999997E-9</c:v>
                </c:pt>
                <c:pt idx="184">
                  <c:v>3.8570000000000002E-9</c:v>
                </c:pt>
                <c:pt idx="185">
                  <c:v>3.8555999999999998E-9</c:v>
                </c:pt>
                <c:pt idx="186">
                  <c:v>3.8525000000000001E-9</c:v>
                </c:pt>
                <c:pt idx="187">
                  <c:v>3.8516000000000002E-9</c:v>
                </c:pt>
                <c:pt idx="188">
                  <c:v>3.8490000000000003E-9</c:v>
                </c:pt>
                <c:pt idx="189">
                  <c:v>3.8490000000000003E-9</c:v>
                </c:pt>
                <c:pt idx="190">
                  <c:v>3.8529999999999998E-9</c:v>
                </c:pt>
                <c:pt idx="191">
                  <c:v>3.8477000000000003E-9</c:v>
                </c:pt>
                <c:pt idx="192">
                  <c:v>3.8481000000000004E-9</c:v>
                </c:pt>
                <c:pt idx="193">
                  <c:v>3.8508E-9</c:v>
                </c:pt>
                <c:pt idx="194">
                  <c:v>3.8503000000000002E-9</c:v>
                </c:pt>
                <c:pt idx="195">
                  <c:v>3.8481000000000004E-9</c:v>
                </c:pt>
                <c:pt idx="196">
                  <c:v>3.8494000000000004E-9</c:v>
                </c:pt>
                <c:pt idx="197">
                  <c:v>3.8503000000000002E-9</c:v>
                </c:pt>
                <c:pt idx="198">
                  <c:v>3.8468000000000004E-9</c:v>
                </c:pt>
                <c:pt idx="199">
                  <c:v>3.8490000000000003E-9</c:v>
                </c:pt>
                <c:pt idx="200">
                  <c:v>3.8468000000000004E-9</c:v>
                </c:pt>
                <c:pt idx="201">
                  <c:v>3.8458999999999997E-9</c:v>
                </c:pt>
                <c:pt idx="202">
                  <c:v>3.8445999999999997E-9</c:v>
                </c:pt>
                <c:pt idx="203">
                  <c:v>3.8441E-9</c:v>
                </c:pt>
                <c:pt idx="204">
                  <c:v>3.8494000000000004E-9</c:v>
                </c:pt>
                <c:pt idx="205">
                  <c:v>3.8471999999999997E-9</c:v>
                </c:pt>
                <c:pt idx="206">
                  <c:v>3.8484999999999997E-9</c:v>
                </c:pt>
                <c:pt idx="207">
                  <c:v>3.8477000000000003E-9</c:v>
                </c:pt>
                <c:pt idx="208">
                  <c:v>3.8462999999999998E-9</c:v>
                </c:pt>
                <c:pt idx="209">
                  <c:v>3.8471999999999997E-9</c:v>
                </c:pt>
                <c:pt idx="210">
                  <c:v>3.8436999999999999E-9</c:v>
                </c:pt>
                <c:pt idx="211">
                  <c:v>3.8454E-9</c:v>
                </c:pt>
                <c:pt idx="212">
                  <c:v>3.8436999999999999E-9</c:v>
                </c:pt>
                <c:pt idx="213">
                  <c:v>3.8436999999999999E-9</c:v>
                </c:pt>
                <c:pt idx="214">
                  <c:v>3.8436999999999999E-9</c:v>
                </c:pt>
                <c:pt idx="215">
                  <c:v>3.8441E-9</c:v>
                </c:pt>
                <c:pt idx="216">
                  <c:v>3.8436999999999999E-9</c:v>
                </c:pt>
                <c:pt idx="217">
                  <c:v>3.8445999999999997E-9</c:v>
                </c:pt>
                <c:pt idx="218">
                  <c:v>3.8384000000000003E-9</c:v>
                </c:pt>
                <c:pt idx="219">
                  <c:v>3.8436999999999999E-9</c:v>
                </c:pt>
                <c:pt idx="220">
                  <c:v>3.8391999999999997E-9</c:v>
                </c:pt>
                <c:pt idx="221">
                  <c:v>3.8428E-9</c:v>
                </c:pt>
                <c:pt idx="222">
                  <c:v>3.8445999999999997E-9</c:v>
                </c:pt>
                <c:pt idx="223">
                  <c:v>3.8406000000000002E-9</c:v>
                </c:pt>
                <c:pt idx="224">
                  <c:v>3.8406000000000002E-9</c:v>
                </c:pt>
                <c:pt idx="225">
                  <c:v>3.8387999999999996E-9</c:v>
                </c:pt>
                <c:pt idx="226">
                  <c:v>3.8374999999999996E-9</c:v>
                </c:pt>
                <c:pt idx="227">
                  <c:v>3.8410000000000003E-9</c:v>
                </c:pt>
                <c:pt idx="228">
                  <c:v>3.8406000000000002E-9</c:v>
                </c:pt>
                <c:pt idx="229">
                  <c:v>3.8406000000000002E-9</c:v>
                </c:pt>
                <c:pt idx="230">
                  <c:v>3.8384000000000003E-9</c:v>
                </c:pt>
                <c:pt idx="231">
                  <c:v>3.8406000000000002E-9</c:v>
                </c:pt>
                <c:pt idx="232">
                  <c:v>3.8391999999999997E-9</c:v>
                </c:pt>
                <c:pt idx="233">
                  <c:v>3.8387999999999996E-9</c:v>
                </c:pt>
                <c:pt idx="234">
                  <c:v>3.8378999999999997E-9</c:v>
                </c:pt>
                <c:pt idx="235">
                  <c:v>3.8348E-9</c:v>
                </c:pt>
                <c:pt idx="236">
                  <c:v>3.8348E-9</c:v>
                </c:pt>
                <c:pt idx="237">
                  <c:v>3.8365999999999998E-9</c:v>
                </c:pt>
                <c:pt idx="238">
                  <c:v>3.8335E-9</c:v>
                </c:pt>
                <c:pt idx="239">
                  <c:v>3.8356999999999999E-9</c:v>
                </c:pt>
                <c:pt idx="240">
                  <c:v>3.8374999999999996E-9</c:v>
                </c:pt>
                <c:pt idx="241">
                  <c:v>3.8281999999999997E-9</c:v>
                </c:pt>
                <c:pt idx="242">
                  <c:v>3.8335E-9</c:v>
                </c:pt>
                <c:pt idx="243">
                  <c:v>3.8317000000000003E-9</c:v>
                </c:pt>
                <c:pt idx="244">
                  <c:v>3.8365999999999998E-9</c:v>
                </c:pt>
                <c:pt idx="245">
                  <c:v>3.8285999999999998E-9</c:v>
                </c:pt>
                <c:pt idx="246">
                  <c:v>3.8304000000000003E-9</c:v>
                </c:pt>
                <c:pt idx="247">
                  <c:v>3.8313000000000002E-9</c:v>
                </c:pt>
                <c:pt idx="248">
                  <c:v>3.8304000000000003E-9</c:v>
                </c:pt>
                <c:pt idx="249">
                  <c:v>3.8259999999999998E-9</c:v>
                </c:pt>
                <c:pt idx="250">
                  <c:v>3.8291000000000004E-9</c:v>
                </c:pt>
                <c:pt idx="251">
                  <c:v>3.8281999999999997E-9</c:v>
                </c:pt>
                <c:pt idx="252">
                  <c:v>3.8304000000000003E-9</c:v>
                </c:pt>
                <c:pt idx="253">
                  <c:v>3.8330000000000003E-9</c:v>
                </c:pt>
                <c:pt idx="254">
                  <c:v>3.8291000000000004E-9</c:v>
                </c:pt>
                <c:pt idx="255">
                  <c:v>3.8263999999999999E-9</c:v>
                </c:pt>
                <c:pt idx="256">
                  <c:v>3.8268000000000001E-9</c:v>
                </c:pt>
                <c:pt idx="257">
                  <c:v>3.8237000000000004E-9</c:v>
                </c:pt>
                <c:pt idx="258">
                  <c:v>3.8268000000000001E-9</c:v>
                </c:pt>
                <c:pt idx="259">
                  <c:v>3.8246000000000002E-9</c:v>
                </c:pt>
                <c:pt idx="260">
                  <c:v>3.8276999999999999E-9</c:v>
                </c:pt>
                <c:pt idx="261">
                  <c:v>3.8251E-9</c:v>
                </c:pt>
                <c:pt idx="262">
                  <c:v>3.8259999999999998E-9</c:v>
                </c:pt>
                <c:pt idx="263">
                  <c:v>3.8263999999999999E-9</c:v>
                </c:pt>
                <c:pt idx="264">
                  <c:v>3.8224000000000004E-9</c:v>
                </c:pt>
                <c:pt idx="265">
                  <c:v>3.8237000000000004E-9</c:v>
                </c:pt>
                <c:pt idx="266">
                  <c:v>3.8233000000000002E-9</c:v>
                </c:pt>
                <c:pt idx="267">
                  <c:v>3.8229000000000001E-9</c:v>
                </c:pt>
                <c:pt idx="268">
                  <c:v>3.8229000000000001E-9</c:v>
                </c:pt>
                <c:pt idx="269">
                  <c:v>3.8285999999999998E-9</c:v>
                </c:pt>
                <c:pt idx="270">
                  <c:v>3.8255000000000001E-9</c:v>
                </c:pt>
                <c:pt idx="271">
                  <c:v>3.8224000000000004E-9</c:v>
                </c:pt>
                <c:pt idx="272">
                  <c:v>3.8211000000000004E-9</c:v>
                </c:pt>
                <c:pt idx="273">
                  <c:v>3.8229000000000001E-9</c:v>
                </c:pt>
                <c:pt idx="274">
                  <c:v>3.8201999999999997E-9</c:v>
                </c:pt>
                <c:pt idx="275">
                  <c:v>3.8211000000000004E-9</c:v>
                </c:pt>
                <c:pt idx="276">
                  <c:v>3.8214999999999997E-9</c:v>
                </c:pt>
                <c:pt idx="277">
                  <c:v>3.8224000000000004E-9</c:v>
                </c:pt>
                <c:pt idx="278">
                  <c:v>3.8224000000000004E-9</c:v>
                </c:pt>
                <c:pt idx="279">
                  <c:v>3.8205999999999998E-9</c:v>
                </c:pt>
                <c:pt idx="280">
                  <c:v>3.8184E-9</c:v>
                </c:pt>
                <c:pt idx="281">
                  <c:v>3.8229000000000001E-9</c:v>
                </c:pt>
                <c:pt idx="282">
                  <c:v>3.8214999999999997E-9</c:v>
                </c:pt>
                <c:pt idx="283">
                  <c:v>3.8179999999999998E-9</c:v>
                </c:pt>
                <c:pt idx="284">
                  <c:v>3.8205999999999998E-9</c:v>
                </c:pt>
                <c:pt idx="285">
                  <c:v>3.8224000000000004E-9</c:v>
                </c:pt>
                <c:pt idx="286">
                  <c:v>3.8233000000000002E-9</c:v>
                </c:pt>
                <c:pt idx="287">
                  <c:v>3.8192999999999998E-9</c:v>
                </c:pt>
                <c:pt idx="288">
                  <c:v>3.8192999999999998E-9</c:v>
                </c:pt>
                <c:pt idx="289">
                  <c:v>3.8224000000000004E-9</c:v>
                </c:pt>
                <c:pt idx="290">
                  <c:v>3.8229000000000001E-9</c:v>
                </c:pt>
                <c:pt idx="291">
                  <c:v>3.8233000000000002E-9</c:v>
                </c:pt>
                <c:pt idx="292">
                  <c:v>3.8198000000000004E-9</c:v>
                </c:pt>
                <c:pt idx="293">
                  <c:v>3.8205999999999998E-9</c:v>
                </c:pt>
                <c:pt idx="294">
                  <c:v>3.8214999999999997E-9</c:v>
                </c:pt>
                <c:pt idx="295">
                  <c:v>3.8188999999999997E-9</c:v>
                </c:pt>
                <c:pt idx="296">
                  <c:v>3.8171E-9</c:v>
                </c:pt>
                <c:pt idx="297">
                  <c:v>3.8179999999999998E-9</c:v>
                </c:pt>
                <c:pt idx="298">
                  <c:v>3.8201999999999997E-9</c:v>
                </c:pt>
                <c:pt idx="299">
                  <c:v>3.8201999999999997E-9</c:v>
                </c:pt>
                <c:pt idx="300">
                  <c:v>3.8184E-9</c:v>
                </c:pt>
                <c:pt idx="301">
                  <c:v>3.8220000000000002E-9</c:v>
                </c:pt>
                <c:pt idx="302">
                  <c:v>3.8188999999999997E-9</c:v>
                </c:pt>
                <c:pt idx="303">
                  <c:v>3.8175000000000001E-9</c:v>
                </c:pt>
                <c:pt idx="304">
                  <c:v>3.8201999999999997E-9</c:v>
                </c:pt>
                <c:pt idx="305">
                  <c:v>3.8188999999999997E-9</c:v>
                </c:pt>
                <c:pt idx="306">
                  <c:v>3.8153000000000003E-9</c:v>
                </c:pt>
                <c:pt idx="307">
                  <c:v>3.8171E-9</c:v>
                </c:pt>
                <c:pt idx="308">
                  <c:v>3.8192999999999998E-9</c:v>
                </c:pt>
                <c:pt idx="309">
                  <c:v>3.8184E-9</c:v>
                </c:pt>
                <c:pt idx="310">
                  <c:v>3.8205999999999998E-9</c:v>
                </c:pt>
                <c:pt idx="311">
                  <c:v>3.8229000000000001E-9</c:v>
                </c:pt>
                <c:pt idx="312">
                  <c:v>3.8201999999999997E-9</c:v>
                </c:pt>
                <c:pt idx="313">
                  <c:v>3.8171E-9</c:v>
                </c:pt>
                <c:pt idx="314">
                  <c:v>3.8229000000000001E-9</c:v>
                </c:pt>
                <c:pt idx="315">
                  <c:v>3.8188999999999997E-9</c:v>
                </c:pt>
                <c:pt idx="316">
                  <c:v>3.8211000000000004E-9</c:v>
                </c:pt>
                <c:pt idx="317">
                  <c:v>3.8192999999999998E-9</c:v>
                </c:pt>
                <c:pt idx="318">
                  <c:v>3.8184E-9</c:v>
                </c:pt>
                <c:pt idx="319">
                  <c:v>3.8211000000000004E-9</c:v>
                </c:pt>
                <c:pt idx="320">
                  <c:v>3.8175000000000001E-9</c:v>
                </c:pt>
                <c:pt idx="321">
                  <c:v>3.8201999999999997E-9</c:v>
                </c:pt>
                <c:pt idx="322">
                  <c:v>3.8211000000000004E-9</c:v>
                </c:pt>
                <c:pt idx="323">
                  <c:v>3.8214999999999997E-9</c:v>
                </c:pt>
                <c:pt idx="324">
                  <c:v>3.8166999999999999E-9</c:v>
                </c:pt>
                <c:pt idx="325">
                  <c:v>3.8224000000000004E-9</c:v>
                </c:pt>
                <c:pt idx="326">
                  <c:v>3.8205999999999998E-9</c:v>
                </c:pt>
                <c:pt idx="327">
                  <c:v>3.8242000000000001E-9</c:v>
                </c:pt>
                <c:pt idx="328">
                  <c:v>3.8175000000000001E-9</c:v>
                </c:pt>
                <c:pt idx="329">
                  <c:v>3.8211000000000004E-9</c:v>
                </c:pt>
                <c:pt idx="330">
                  <c:v>3.8205999999999998E-9</c:v>
                </c:pt>
                <c:pt idx="331">
                  <c:v>3.8211000000000004E-9</c:v>
                </c:pt>
                <c:pt idx="332">
                  <c:v>3.8166999999999999E-9</c:v>
                </c:pt>
                <c:pt idx="333">
                  <c:v>3.8136000000000001E-9</c:v>
                </c:pt>
                <c:pt idx="334">
                  <c:v>3.8171E-9</c:v>
                </c:pt>
                <c:pt idx="335">
                  <c:v>3.8162000000000001E-9</c:v>
                </c:pt>
                <c:pt idx="336">
                  <c:v>3.8184E-9</c:v>
                </c:pt>
                <c:pt idx="337">
                  <c:v>3.8175000000000001E-9</c:v>
                </c:pt>
                <c:pt idx="338">
                  <c:v>3.8153000000000003E-9</c:v>
                </c:pt>
                <c:pt idx="339">
                  <c:v>3.8179999999999998E-9</c:v>
                </c:pt>
                <c:pt idx="340">
                  <c:v>3.8166999999999999E-9</c:v>
                </c:pt>
                <c:pt idx="341">
                  <c:v>3.8082000000000001E-9</c:v>
                </c:pt>
                <c:pt idx="342">
                  <c:v>3.8121999999999997E-9</c:v>
                </c:pt>
                <c:pt idx="343">
                  <c:v>3.8104999999999996E-9</c:v>
                </c:pt>
                <c:pt idx="344">
                  <c:v>3.8153000000000003E-9</c:v>
                </c:pt>
                <c:pt idx="345">
                  <c:v>3.8095999999999997E-9</c:v>
                </c:pt>
                <c:pt idx="346">
                  <c:v>3.8131000000000004E-9</c:v>
                </c:pt>
                <c:pt idx="347">
                  <c:v>3.8117999999999996E-9</c:v>
                </c:pt>
                <c:pt idx="348">
                  <c:v>3.8121999999999997E-9</c:v>
                </c:pt>
                <c:pt idx="349">
                  <c:v>3.8099999999999999E-9</c:v>
                </c:pt>
                <c:pt idx="350">
                  <c:v>3.8104999999999996E-9</c:v>
                </c:pt>
                <c:pt idx="351">
                  <c:v>3.8136000000000001E-9</c:v>
                </c:pt>
                <c:pt idx="352">
                  <c:v>3.8108999999999997E-9</c:v>
                </c:pt>
                <c:pt idx="353">
                  <c:v>3.8104999999999996E-9</c:v>
                </c:pt>
                <c:pt idx="354">
                  <c:v>3.8104999999999996E-9</c:v>
                </c:pt>
                <c:pt idx="355">
                  <c:v>3.8104999999999996E-9</c:v>
                </c:pt>
                <c:pt idx="356">
                  <c:v>3.8112999999999999E-9</c:v>
                </c:pt>
                <c:pt idx="357">
                  <c:v>3.8060000000000003E-9</c:v>
                </c:pt>
                <c:pt idx="358">
                  <c:v>3.8082000000000001E-9</c:v>
                </c:pt>
                <c:pt idx="359">
                  <c:v>3.8073999999999999E-9</c:v>
                </c:pt>
                <c:pt idx="360">
                  <c:v>3.8086999999999999E-9</c:v>
                </c:pt>
                <c:pt idx="361">
                  <c:v>3.8056000000000002E-9</c:v>
                </c:pt>
                <c:pt idx="362">
                  <c:v>3.8078E-9</c:v>
                </c:pt>
                <c:pt idx="363">
                  <c:v>3.8073999999999999E-9</c:v>
                </c:pt>
                <c:pt idx="364">
                  <c:v>3.8091E-9</c:v>
                </c:pt>
                <c:pt idx="365">
                  <c:v>3.8078E-9</c:v>
                </c:pt>
                <c:pt idx="366">
                  <c:v>3.8047000000000003E-9</c:v>
                </c:pt>
                <c:pt idx="367">
                  <c:v>3.8082000000000001E-9</c:v>
                </c:pt>
                <c:pt idx="368">
                  <c:v>3.8065E-9</c:v>
                </c:pt>
                <c:pt idx="369">
                  <c:v>3.8043000000000002E-9</c:v>
                </c:pt>
                <c:pt idx="370">
                  <c:v>3.8047000000000003E-9</c:v>
                </c:pt>
                <c:pt idx="371">
                  <c:v>3.8047000000000003E-9</c:v>
                </c:pt>
                <c:pt idx="372">
                  <c:v>3.8050999999999996E-9</c:v>
                </c:pt>
                <c:pt idx="373">
                  <c:v>3.8069000000000002E-9</c:v>
                </c:pt>
                <c:pt idx="374">
                  <c:v>3.8108999999999997E-9</c:v>
                </c:pt>
                <c:pt idx="375">
                  <c:v>3.8091E-9</c:v>
                </c:pt>
                <c:pt idx="376">
                  <c:v>3.8095999999999997E-9</c:v>
                </c:pt>
                <c:pt idx="377">
                  <c:v>3.8060000000000003E-9</c:v>
                </c:pt>
                <c:pt idx="378">
                  <c:v>3.8117999999999996E-9</c:v>
                </c:pt>
                <c:pt idx="379">
                  <c:v>3.8127000000000003E-9</c:v>
                </c:pt>
                <c:pt idx="380">
                  <c:v>3.8136000000000001E-9</c:v>
                </c:pt>
                <c:pt idx="381">
                  <c:v>3.8104999999999996E-9</c:v>
                </c:pt>
                <c:pt idx="382">
                  <c:v>3.8043000000000002E-9</c:v>
                </c:pt>
                <c:pt idx="383">
                  <c:v>3.8127000000000003E-9</c:v>
                </c:pt>
                <c:pt idx="384">
                  <c:v>3.8082000000000001E-9</c:v>
                </c:pt>
                <c:pt idx="385">
                  <c:v>3.8091E-9</c:v>
                </c:pt>
                <c:pt idx="386">
                  <c:v>3.8108999999999997E-9</c:v>
                </c:pt>
                <c:pt idx="387">
                  <c:v>3.8108999999999997E-9</c:v>
                </c:pt>
                <c:pt idx="388">
                  <c:v>3.8069000000000002E-9</c:v>
                </c:pt>
                <c:pt idx="389">
                  <c:v>3.8086999999999999E-9</c:v>
                </c:pt>
                <c:pt idx="390">
                  <c:v>3.8078E-9</c:v>
                </c:pt>
                <c:pt idx="391">
                  <c:v>3.8108999999999997E-9</c:v>
                </c:pt>
                <c:pt idx="392">
                  <c:v>3.8108999999999997E-9</c:v>
                </c:pt>
                <c:pt idx="393">
                  <c:v>3.8056000000000002E-9</c:v>
                </c:pt>
                <c:pt idx="394">
                  <c:v>3.8078E-9</c:v>
                </c:pt>
                <c:pt idx="395">
                  <c:v>3.8108999999999997E-9</c:v>
                </c:pt>
                <c:pt idx="396">
                  <c:v>3.8056000000000002E-9</c:v>
                </c:pt>
                <c:pt idx="397">
                  <c:v>3.8069000000000002E-9</c:v>
                </c:pt>
                <c:pt idx="398">
                  <c:v>3.8095999999999997E-9</c:v>
                </c:pt>
                <c:pt idx="399">
                  <c:v>3.8099999999999999E-9</c:v>
                </c:pt>
                <c:pt idx="400">
                  <c:v>3.8065E-9</c:v>
                </c:pt>
                <c:pt idx="401">
                  <c:v>3.8060000000000003E-9</c:v>
                </c:pt>
                <c:pt idx="402">
                  <c:v>3.8091E-9</c:v>
                </c:pt>
                <c:pt idx="403">
                  <c:v>3.8024999999999996E-9</c:v>
                </c:pt>
                <c:pt idx="404">
                  <c:v>3.8082000000000001E-9</c:v>
                </c:pt>
                <c:pt idx="405">
                  <c:v>3.8065E-9</c:v>
                </c:pt>
                <c:pt idx="406">
                  <c:v>3.8047000000000003E-9</c:v>
                </c:pt>
                <c:pt idx="407">
                  <c:v>3.8078E-9</c:v>
                </c:pt>
                <c:pt idx="408">
                  <c:v>3.8082000000000001E-9</c:v>
                </c:pt>
                <c:pt idx="409">
                  <c:v>3.8108999999999997E-9</c:v>
                </c:pt>
                <c:pt idx="410">
                  <c:v>3.8006999999999999E-9</c:v>
                </c:pt>
                <c:pt idx="411">
                  <c:v>3.8078E-9</c:v>
                </c:pt>
                <c:pt idx="412">
                  <c:v>3.8019999999999999E-9</c:v>
                </c:pt>
                <c:pt idx="413">
                  <c:v>3.8019999999999999E-9</c:v>
                </c:pt>
                <c:pt idx="414">
                  <c:v>3.8069000000000002E-9</c:v>
                </c:pt>
                <c:pt idx="415">
                  <c:v>3.8069000000000002E-9</c:v>
                </c:pt>
                <c:pt idx="416">
                  <c:v>3.8019999999999999E-9</c:v>
                </c:pt>
                <c:pt idx="417">
                  <c:v>3.8024999999999996E-9</c:v>
                </c:pt>
                <c:pt idx="418">
                  <c:v>3.8043000000000002E-9</c:v>
                </c:pt>
                <c:pt idx="419">
                  <c:v>3.8060000000000003E-9</c:v>
                </c:pt>
                <c:pt idx="420">
                  <c:v>3.8034000000000003E-9</c:v>
                </c:pt>
                <c:pt idx="421">
                  <c:v>3.8015999999999998E-9</c:v>
                </c:pt>
                <c:pt idx="422">
                  <c:v>3.7989000000000002E-9</c:v>
                </c:pt>
                <c:pt idx="423">
                  <c:v>3.8019999999999999E-9</c:v>
                </c:pt>
                <c:pt idx="424">
                  <c:v>3.8050999999999996E-9</c:v>
                </c:pt>
                <c:pt idx="425">
                  <c:v>3.8019999999999999E-9</c:v>
                </c:pt>
                <c:pt idx="426">
                  <c:v>3.8011999999999997E-9</c:v>
                </c:pt>
                <c:pt idx="427">
                  <c:v>3.8015999999999998E-9</c:v>
                </c:pt>
                <c:pt idx="428">
                  <c:v>3.8006999999999999E-9</c:v>
                </c:pt>
                <c:pt idx="429">
                  <c:v>3.7993999999999999E-9</c:v>
                </c:pt>
                <c:pt idx="430">
                  <c:v>3.8015999999999998E-9</c:v>
                </c:pt>
                <c:pt idx="431">
                  <c:v>3.8028999999999998E-9</c:v>
                </c:pt>
                <c:pt idx="432">
                  <c:v>3.7985000000000001E-9</c:v>
                </c:pt>
                <c:pt idx="433">
                  <c:v>3.7998000000000001E-9</c:v>
                </c:pt>
                <c:pt idx="434">
                  <c:v>3.7980000000000003E-9</c:v>
                </c:pt>
                <c:pt idx="435">
                  <c:v>3.7976000000000002E-9</c:v>
                </c:pt>
                <c:pt idx="436">
                  <c:v>3.7972000000000001E-9</c:v>
                </c:pt>
                <c:pt idx="437">
                  <c:v>3.7976000000000002E-9</c:v>
                </c:pt>
                <c:pt idx="438">
                  <c:v>3.7980000000000003E-9</c:v>
                </c:pt>
                <c:pt idx="439">
                  <c:v>3.7957999999999997E-9</c:v>
                </c:pt>
                <c:pt idx="440">
                  <c:v>3.7905000000000001E-9</c:v>
                </c:pt>
                <c:pt idx="441">
                  <c:v>3.7957999999999997E-9</c:v>
                </c:pt>
                <c:pt idx="442">
                  <c:v>3.7954000000000004E-9</c:v>
                </c:pt>
                <c:pt idx="443">
                  <c:v>3.7954000000000004E-9</c:v>
                </c:pt>
                <c:pt idx="444">
                  <c:v>3.7972000000000001E-9</c:v>
                </c:pt>
                <c:pt idx="445">
                  <c:v>3.7963000000000002E-9</c:v>
                </c:pt>
                <c:pt idx="446">
                  <c:v>3.7972000000000001E-9</c:v>
                </c:pt>
                <c:pt idx="447">
                  <c:v>3.7967000000000003E-9</c:v>
                </c:pt>
                <c:pt idx="448">
                  <c:v>3.7954000000000004E-9</c:v>
                </c:pt>
                <c:pt idx="449">
                  <c:v>3.7914E-9</c:v>
                </c:pt>
                <c:pt idx="450">
                  <c:v>3.7950000000000002E-9</c:v>
                </c:pt>
                <c:pt idx="451">
                  <c:v>3.7967000000000003E-9</c:v>
                </c:pt>
                <c:pt idx="452">
                  <c:v>3.7944999999999997E-9</c:v>
                </c:pt>
                <c:pt idx="453">
                  <c:v>3.7976000000000002E-9</c:v>
                </c:pt>
                <c:pt idx="454">
                  <c:v>3.7944999999999997E-9</c:v>
                </c:pt>
                <c:pt idx="455">
                  <c:v>3.7879000000000001E-9</c:v>
                </c:pt>
                <c:pt idx="456">
                  <c:v>3.7926999999999999E-9</c:v>
                </c:pt>
                <c:pt idx="457">
                  <c:v>3.7892000000000001E-9</c:v>
                </c:pt>
                <c:pt idx="458">
                  <c:v>3.7954000000000004E-9</c:v>
                </c:pt>
                <c:pt idx="459">
                  <c:v>3.7944999999999997E-9</c:v>
                </c:pt>
                <c:pt idx="460">
                  <c:v>3.7941000000000004E-9</c:v>
                </c:pt>
                <c:pt idx="461">
                  <c:v>3.7935999999999998E-9</c:v>
                </c:pt>
                <c:pt idx="462">
                  <c:v>3.7926999999999999E-9</c:v>
                </c:pt>
                <c:pt idx="463">
                  <c:v>3.7963000000000002E-9</c:v>
                </c:pt>
                <c:pt idx="464">
                  <c:v>3.7950000000000002E-9</c:v>
                </c:pt>
                <c:pt idx="465">
                  <c:v>3.7901E-9</c:v>
                </c:pt>
                <c:pt idx="466">
                  <c:v>3.7909999999999998E-9</c:v>
                </c:pt>
                <c:pt idx="467">
                  <c:v>3.7931999999999997E-9</c:v>
                </c:pt>
                <c:pt idx="468">
                  <c:v>3.7950000000000002E-9</c:v>
                </c:pt>
                <c:pt idx="469">
                  <c:v>3.7926999999999999E-9</c:v>
                </c:pt>
                <c:pt idx="470">
                  <c:v>3.7926999999999999E-9</c:v>
                </c:pt>
                <c:pt idx="471">
                  <c:v>3.7931999999999997E-9</c:v>
                </c:pt>
                <c:pt idx="472">
                  <c:v>3.7944999999999997E-9</c:v>
                </c:pt>
                <c:pt idx="473">
                  <c:v>3.7926999999999999E-9</c:v>
                </c:pt>
                <c:pt idx="474">
                  <c:v>3.7922999999999998E-9</c:v>
                </c:pt>
                <c:pt idx="475">
                  <c:v>3.7931999999999997E-9</c:v>
                </c:pt>
                <c:pt idx="476">
                  <c:v>3.7922999999999998E-9</c:v>
                </c:pt>
                <c:pt idx="477">
                  <c:v>3.7950000000000002E-9</c:v>
                </c:pt>
                <c:pt idx="478">
                  <c:v>3.7914E-9</c:v>
                </c:pt>
                <c:pt idx="479">
                  <c:v>3.7926999999999999E-9</c:v>
                </c:pt>
                <c:pt idx="480">
                  <c:v>3.7918999999999997E-9</c:v>
                </c:pt>
                <c:pt idx="481">
                  <c:v>3.7914E-9</c:v>
                </c:pt>
                <c:pt idx="482">
                  <c:v>3.7926999999999999E-9</c:v>
                </c:pt>
                <c:pt idx="483">
                  <c:v>3.7909999999999998E-9</c:v>
                </c:pt>
                <c:pt idx="484">
                  <c:v>3.7887000000000004E-9</c:v>
                </c:pt>
                <c:pt idx="485">
                  <c:v>3.7957999999999997E-9</c:v>
                </c:pt>
                <c:pt idx="486">
                  <c:v>3.7926999999999999E-9</c:v>
                </c:pt>
                <c:pt idx="487">
                  <c:v>3.7883000000000002E-9</c:v>
                </c:pt>
                <c:pt idx="488">
                  <c:v>3.7896000000000002E-9</c:v>
                </c:pt>
                <c:pt idx="489">
                  <c:v>3.7909999999999998E-9</c:v>
                </c:pt>
                <c:pt idx="490">
                  <c:v>3.7896000000000002E-9</c:v>
                </c:pt>
                <c:pt idx="491">
                  <c:v>3.7914E-9</c:v>
                </c:pt>
                <c:pt idx="492">
                  <c:v>3.7892000000000001E-9</c:v>
                </c:pt>
                <c:pt idx="493">
                  <c:v>3.7861000000000004E-9</c:v>
                </c:pt>
                <c:pt idx="494">
                  <c:v>3.7870000000000003E-9</c:v>
                </c:pt>
                <c:pt idx="495">
                  <c:v>3.7896000000000002E-9</c:v>
                </c:pt>
                <c:pt idx="496">
                  <c:v>3.7896000000000002E-9</c:v>
                </c:pt>
                <c:pt idx="497">
                  <c:v>3.7855999999999998E-9</c:v>
                </c:pt>
                <c:pt idx="498">
                  <c:v>3.7883000000000002E-9</c:v>
                </c:pt>
                <c:pt idx="499">
                  <c:v>3.7887000000000004E-9</c:v>
                </c:pt>
                <c:pt idx="500">
                  <c:v>3.7905000000000001E-9</c:v>
                </c:pt>
                <c:pt idx="501">
                  <c:v>3.7848000000000004E-9</c:v>
                </c:pt>
                <c:pt idx="502">
                  <c:v>3.7851999999999997E-9</c:v>
                </c:pt>
                <c:pt idx="503">
                  <c:v>3.7874000000000004E-9</c:v>
                </c:pt>
                <c:pt idx="504">
                  <c:v>3.7870000000000003E-9</c:v>
                </c:pt>
                <c:pt idx="505">
                  <c:v>3.7851999999999997E-9</c:v>
                </c:pt>
                <c:pt idx="506">
                  <c:v>3.7838999999999997E-9</c:v>
                </c:pt>
                <c:pt idx="507">
                  <c:v>3.7842999999999998E-9</c:v>
                </c:pt>
                <c:pt idx="508">
                  <c:v>3.7816999999999999E-9</c:v>
                </c:pt>
                <c:pt idx="509">
                  <c:v>3.7861000000000004E-9</c:v>
                </c:pt>
                <c:pt idx="510">
                  <c:v>3.7799000000000002E-9</c:v>
                </c:pt>
                <c:pt idx="511">
                  <c:v>3.7834E-9</c:v>
                </c:pt>
                <c:pt idx="512">
                  <c:v>3.7851999999999997E-9</c:v>
                </c:pt>
                <c:pt idx="513">
                  <c:v>3.7821E-9</c:v>
                </c:pt>
                <c:pt idx="514">
                  <c:v>3.7825000000000001E-9</c:v>
                </c:pt>
                <c:pt idx="515">
                  <c:v>3.7799000000000002E-9</c:v>
                </c:pt>
                <c:pt idx="516">
                  <c:v>3.7812000000000001E-9</c:v>
                </c:pt>
                <c:pt idx="517">
                  <c:v>3.7829999999999999E-9</c:v>
                </c:pt>
                <c:pt idx="518">
                  <c:v>3.7767999999999996E-9</c:v>
                </c:pt>
                <c:pt idx="519">
                  <c:v>3.7838999999999997E-9</c:v>
                </c:pt>
                <c:pt idx="520">
                  <c:v>3.7799000000000002E-9</c:v>
                </c:pt>
                <c:pt idx="521">
                  <c:v>3.7794000000000004E-9</c:v>
                </c:pt>
                <c:pt idx="522">
                  <c:v>3.7771999999999997E-9</c:v>
                </c:pt>
                <c:pt idx="523">
                  <c:v>3.7803000000000003E-9</c:v>
                </c:pt>
                <c:pt idx="524">
                  <c:v>3.7741E-9</c:v>
                </c:pt>
                <c:pt idx="525">
                  <c:v>3.7758999999999998E-9</c:v>
                </c:pt>
                <c:pt idx="526">
                  <c:v>3.7786000000000002E-9</c:v>
                </c:pt>
                <c:pt idx="527">
                  <c:v>3.7790000000000003E-9</c:v>
                </c:pt>
                <c:pt idx="528">
                  <c:v>3.7736999999999999E-9</c:v>
                </c:pt>
                <c:pt idx="529">
                  <c:v>3.7723999999999999E-9</c:v>
                </c:pt>
                <c:pt idx="530">
                  <c:v>3.7764000000000003E-9</c:v>
                </c:pt>
                <c:pt idx="531">
                  <c:v>3.7723999999999999E-9</c:v>
                </c:pt>
                <c:pt idx="532">
                  <c:v>3.7749999999999999E-9</c:v>
                </c:pt>
                <c:pt idx="533">
                  <c:v>3.7780999999999996E-9</c:v>
                </c:pt>
                <c:pt idx="534">
                  <c:v>3.7745999999999998E-9</c:v>
                </c:pt>
                <c:pt idx="535">
                  <c:v>3.7723999999999999E-9</c:v>
                </c:pt>
                <c:pt idx="536">
                  <c:v>3.7745999999999998E-9</c:v>
                </c:pt>
                <c:pt idx="537">
                  <c:v>3.7728E-9</c:v>
                </c:pt>
                <c:pt idx="538">
                  <c:v>3.7700999999999996E-9</c:v>
                </c:pt>
                <c:pt idx="539">
                  <c:v>3.7706000000000002E-9</c:v>
                </c:pt>
                <c:pt idx="540">
                  <c:v>3.7693000000000002E-9</c:v>
                </c:pt>
                <c:pt idx="541">
                  <c:v>3.7706000000000002E-9</c:v>
                </c:pt>
                <c:pt idx="542">
                  <c:v>3.7693000000000002E-9</c:v>
                </c:pt>
                <c:pt idx="543">
                  <c:v>3.7723999999999999E-9</c:v>
                </c:pt>
                <c:pt idx="544">
                  <c:v>3.7674999999999997E-9</c:v>
                </c:pt>
                <c:pt idx="545">
                  <c:v>3.7652999999999998E-9</c:v>
                </c:pt>
                <c:pt idx="546">
                  <c:v>3.7719000000000002E-9</c:v>
                </c:pt>
                <c:pt idx="547">
                  <c:v>3.7656999999999999E-9</c:v>
                </c:pt>
                <c:pt idx="548">
                  <c:v>3.7687999999999996E-9</c:v>
                </c:pt>
                <c:pt idx="549">
                  <c:v>3.7639000000000002E-9</c:v>
                </c:pt>
                <c:pt idx="550">
                  <c:v>3.7674999999999997E-9</c:v>
                </c:pt>
                <c:pt idx="551">
                  <c:v>3.7652999999999998E-9</c:v>
                </c:pt>
                <c:pt idx="552">
                  <c:v>3.7665999999999998E-9</c:v>
                </c:pt>
                <c:pt idx="553">
                  <c:v>3.7622000000000001E-9</c:v>
                </c:pt>
                <c:pt idx="554">
                  <c:v>3.7648000000000001E-9</c:v>
                </c:pt>
                <c:pt idx="555">
                  <c:v>3.7643999999999999E-9</c:v>
                </c:pt>
                <c:pt idx="556">
                  <c:v>3.7626000000000002E-9</c:v>
                </c:pt>
                <c:pt idx="557">
                  <c:v>3.7631E-9</c:v>
                </c:pt>
                <c:pt idx="558">
                  <c:v>3.7643999999999999E-9</c:v>
                </c:pt>
                <c:pt idx="559">
                  <c:v>3.7661999999999997E-9</c:v>
                </c:pt>
                <c:pt idx="560">
                  <c:v>3.7635000000000001E-9</c:v>
                </c:pt>
                <c:pt idx="561">
                  <c:v>3.7600000000000003E-9</c:v>
                </c:pt>
                <c:pt idx="562">
                  <c:v>3.7607999999999997E-9</c:v>
                </c:pt>
                <c:pt idx="563">
                  <c:v>3.7591000000000004E-9</c:v>
                </c:pt>
                <c:pt idx="564">
                  <c:v>3.7585999999999998E-9</c:v>
                </c:pt>
                <c:pt idx="565">
                  <c:v>3.7591000000000004E-9</c:v>
                </c:pt>
                <c:pt idx="566">
                  <c:v>3.7585999999999998E-9</c:v>
                </c:pt>
                <c:pt idx="567">
                  <c:v>3.7551E-9</c:v>
                </c:pt>
                <c:pt idx="568">
                  <c:v>3.7568999999999997E-9</c:v>
                </c:pt>
                <c:pt idx="569">
                  <c:v>3.7559999999999999E-9</c:v>
                </c:pt>
                <c:pt idx="570">
                  <c:v>3.7613000000000002E-9</c:v>
                </c:pt>
                <c:pt idx="571">
                  <c:v>3.7572999999999998E-9</c:v>
                </c:pt>
                <c:pt idx="572">
                  <c:v>3.7613000000000002E-9</c:v>
                </c:pt>
                <c:pt idx="573">
                  <c:v>3.7613000000000002E-9</c:v>
                </c:pt>
                <c:pt idx="574">
                  <c:v>3.7617000000000004E-9</c:v>
                </c:pt>
                <c:pt idx="575">
                  <c:v>3.7594999999999997E-9</c:v>
                </c:pt>
                <c:pt idx="576">
                  <c:v>3.7591000000000004E-9</c:v>
                </c:pt>
                <c:pt idx="577">
                  <c:v>3.7585999999999998E-9</c:v>
                </c:pt>
                <c:pt idx="578">
                  <c:v>3.7572999999999998E-9</c:v>
                </c:pt>
                <c:pt idx="579">
                  <c:v>3.7585999999999998E-9</c:v>
                </c:pt>
                <c:pt idx="580">
                  <c:v>3.7559999999999999E-9</c:v>
                </c:pt>
                <c:pt idx="581">
                  <c:v>3.7585999999999998E-9</c:v>
                </c:pt>
                <c:pt idx="582">
                  <c:v>3.7591000000000004E-9</c:v>
                </c:pt>
                <c:pt idx="583">
                  <c:v>3.7572999999999998E-9</c:v>
                </c:pt>
                <c:pt idx="584">
                  <c:v>3.7572999999999998E-9</c:v>
                </c:pt>
                <c:pt idx="585">
                  <c:v>3.7555000000000001E-9</c:v>
                </c:pt>
                <c:pt idx="586">
                  <c:v>3.7577E-9</c:v>
                </c:pt>
                <c:pt idx="587">
                  <c:v>3.7572999999999998E-9</c:v>
                </c:pt>
                <c:pt idx="588">
                  <c:v>3.7564E-9</c:v>
                </c:pt>
                <c:pt idx="589">
                  <c:v>3.7542000000000001E-9</c:v>
                </c:pt>
                <c:pt idx="590">
                  <c:v>3.7568999999999997E-9</c:v>
                </c:pt>
                <c:pt idx="591">
                  <c:v>3.7568999999999997E-9</c:v>
                </c:pt>
                <c:pt idx="592">
                  <c:v>3.7568999999999997E-9</c:v>
                </c:pt>
                <c:pt idx="593">
                  <c:v>3.7577E-9</c:v>
                </c:pt>
                <c:pt idx="594">
                  <c:v>3.7622000000000001E-9</c:v>
                </c:pt>
                <c:pt idx="595">
                  <c:v>3.7568999999999997E-9</c:v>
                </c:pt>
                <c:pt idx="596">
                  <c:v>3.7564E-9</c:v>
                </c:pt>
                <c:pt idx="597">
                  <c:v>3.7559999999999999E-9</c:v>
                </c:pt>
                <c:pt idx="598">
                  <c:v>3.7585999999999998E-9</c:v>
                </c:pt>
                <c:pt idx="599">
                  <c:v>3.7600000000000003E-9</c:v>
                </c:pt>
                <c:pt idx="600">
                  <c:v>3.7564E-9</c:v>
                </c:pt>
                <c:pt idx="601">
                  <c:v>3.7564E-9</c:v>
                </c:pt>
                <c:pt idx="602">
                  <c:v>3.7555000000000001E-9</c:v>
                </c:pt>
                <c:pt idx="603">
                  <c:v>3.7559999999999999E-9</c:v>
                </c:pt>
                <c:pt idx="604">
                  <c:v>3.7568999999999997E-9</c:v>
                </c:pt>
                <c:pt idx="605">
                  <c:v>3.7555000000000001E-9</c:v>
                </c:pt>
                <c:pt idx="606">
                  <c:v>3.7538E-9</c:v>
                </c:pt>
                <c:pt idx="607">
                  <c:v>3.7559999999999999E-9</c:v>
                </c:pt>
                <c:pt idx="608">
                  <c:v>3.7577E-9</c:v>
                </c:pt>
                <c:pt idx="609">
                  <c:v>3.7551E-9</c:v>
                </c:pt>
                <c:pt idx="610">
                  <c:v>3.7559999999999999E-9</c:v>
                </c:pt>
                <c:pt idx="611">
                  <c:v>3.7568999999999997E-9</c:v>
                </c:pt>
                <c:pt idx="612">
                  <c:v>3.7551E-9</c:v>
                </c:pt>
                <c:pt idx="613">
                  <c:v>3.7564E-9</c:v>
                </c:pt>
                <c:pt idx="614">
                  <c:v>3.7538E-9</c:v>
                </c:pt>
                <c:pt idx="615">
                  <c:v>3.7546000000000002E-9</c:v>
                </c:pt>
                <c:pt idx="616">
                  <c:v>3.7542000000000001E-9</c:v>
                </c:pt>
                <c:pt idx="617">
                  <c:v>3.7533000000000003E-9</c:v>
                </c:pt>
                <c:pt idx="618">
                  <c:v>3.7572999999999998E-9</c:v>
                </c:pt>
                <c:pt idx="619">
                  <c:v>3.7555000000000001E-9</c:v>
                </c:pt>
                <c:pt idx="620">
                  <c:v>3.7546000000000002E-9</c:v>
                </c:pt>
                <c:pt idx="621">
                  <c:v>3.7524000000000004E-9</c:v>
                </c:pt>
                <c:pt idx="622">
                  <c:v>3.7520000000000003E-9</c:v>
                </c:pt>
                <c:pt idx="623">
                  <c:v>3.7546000000000002E-9</c:v>
                </c:pt>
                <c:pt idx="624">
                  <c:v>3.7546000000000002E-9</c:v>
                </c:pt>
                <c:pt idx="625">
                  <c:v>3.7520000000000003E-9</c:v>
                </c:pt>
                <c:pt idx="626">
                  <c:v>3.7542000000000001E-9</c:v>
                </c:pt>
                <c:pt idx="627">
                  <c:v>3.7501999999999997E-9</c:v>
                </c:pt>
                <c:pt idx="628">
                  <c:v>3.7501999999999997E-9</c:v>
                </c:pt>
                <c:pt idx="629">
                  <c:v>3.7529000000000001E-9</c:v>
                </c:pt>
                <c:pt idx="630">
                  <c:v>3.7577E-9</c:v>
                </c:pt>
                <c:pt idx="631">
                  <c:v>3.7551E-9</c:v>
                </c:pt>
                <c:pt idx="632">
                  <c:v>3.7564E-9</c:v>
                </c:pt>
                <c:pt idx="633">
                  <c:v>3.7542000000000001E-9</c:v>
                </c:pt>
                <c:pt idx="634">
                  <c:v>3.7591000000000004E-9</c:v>
                </c:pt>
                <c:pt idx="635">
                  <c:v>3.7546000000000002E-9</c:v>
                </c:pt>
                <c:pt idx="636">
                  <c:v>3.7533000000000003E-9</c:v>
                </c:pt>
                <c:pt idx="637">
                  <c:v>3.7572999999999998E-9</c:v>
                </c:pt>
                <c:pt idx="638">
                  <c:v>3.7572999999999998E-9</c:v>
                </c:pt>
                <c:pt idx="639">
                  <c:v>3.7542000000000001E-9</c:v>
                </c:pt>
                <c:pt idx="640">
                  <c:v>3.7564E-9</c:v>
                </c:pt>
                <c:pt idx="641">
                  <c:v>3.7551E-9</c:v>
                </c:pt>
                <c:pt idx="642">
                  <c:v>3.7577E-9</c:v>
                </c:pt>
                <c:pt idx="643">
                  <c:v>3.7604000000000004E-9</c:v>
                </c:pt>
                <c:pt idx="644">
                  <c:v>3.7617000000000004E-9</c:v>
                </c:pt>
                <c:pt idx="645">
                  <c:v>3.7581999999999997E-9</c:v>
                </c:pt>
                <c:pt idx="646">
                  <c:v>3.7524000000000004E-9</c:v>
                </c:pt>
                <c:pt idx="647">
                  <c:v>3.7559999999999999E-9</c:v>
                </c:pt>
                <c:pt idx="648">
                  <c:v>3.7559999999999999E-9</c:v>
                </c:pt>
                <c:pt idx="649">
                  <c:v>3.7524000000000004E-9</c:v>
                </c:pt>
                <c:pt idx="650">
                  <c:v>3.7546000000000002E-9</c:v>
                </c:pt>
                <c:pt idx="651">
                  <c:v>3.7542000000000001E-9</c:v>
                </c:pt>
                <c:pt idx="652">
                  <c:v>3.7533000000000003E-9</c:v>
                </c:pt>
                <c:pt idx="653">
                  <c:v>3.7529000000000001E-9</c:v>
                </c:pt>
                <c:pt idx="654">
                  <c:v>3.7533000000000003E-9</c:v>
                </c:pt>
                <c:pt idx="655">
                  <c:v>3.7546000000000002E-9</c:v>
                </c:pt>
                <c:pt idx="656">
                  <c:v>3.7551E-9</c:v>
                </c:pt>
                <c:pt idx="657">
                  <c:v>3.7514999999999997E-9</c:v>
                </c:pt>
                <c:pt idx="658">
                  <c:v>3.7585999999999998E-9</c:v>
                </c:pt>
                <c:pt idx="659">
                  <c:v>3.7533000000000003E-9</c:v>
                </c:pt>
                <c:pt idx="660">
                  <c:v>3.7551E-9</c:v>
                </c:pt>
                <c:pt idx="661">
                  <c:v>3.7492999999999999E-9</c:v>
                </c:pt>
                <c:pt idx="662">
                  <c:v>3.7529000000000001E-9</c:v>
                </c:pt>
                <c:pt idx="663">
                  <c:v>3.7555000000000001E-9</c:v>
                </c:pt>
                <c:pt idx="664">
                  <c:v>3.7546000000000002E-9</c:v>
                </c:pt>
                <c:pt idx="665">
                  <c:v>3.7520000000000003E-9</c:v>
                </c:pt>
                <c:pt idx="666">
                  <c:v>3.7524000000000004E-9</c:v>
                </c:pt>
                <c:pt idx="667">
                  <c:v>3.7484E-9</c:v>
                </c:pt>
                <c:pt idx="668">
                  <c:v>3.7492999999999999E-9</c:v>
                </c:pt>
                <c:pt idx="669">
                  <c:v>3.7488999999999997E-9</c:v>
                </c:pt>
                <c:pt idx="670">
                  <c:v>3.7488999999999997E-9</c:v>
                </c:pt>
                <c:pt idx="671">
                  <c:v>3.7555000000000001E-9</c:v>
                </c:pt>
                <c:pt idx="672">
                  <c:v>3.7529000000000001E-9</c:v>
                </c:pt>
                <c:pt idx="673">
                  <c:v>3.7497999999999996E-9</c:v>
                </c:pt>
                <c:pt idx="674">
                  <c:v>3.7520000000000003E-9</c:v>
                </c:pt>
                <c:pt idx="675">
                  <c:v>3.7484E-9</c:v>
                </c:pt>
                <c:pt idx="676">
                  <c:v>3.7475999999999998E-9</c:v>
                </c:pt>
                <c:pt idx="677">
                  <c:v>3.7507000000000003E-9</c:v>
                </c:pt>
                <c:pt idx="678">
                  <c:v>3.7514999999999997E-9</c:v>
                </c:pt>
                <c:pt idx="679">
                  <c:v>3.7462000000000002E-9</c:v>
                </c:pt>
                <c:pt idx="680">
                  <c:v>3.7510999999999996E-9</c:v>
                </c:pt>
                <c:pt idx="681">
                  <c:v>3.7492999999999999E-9</c:v>
                </c:pt>
                <c:pt idx="682">
                  <c:v>3.7488999999999997E-9</c:v>
                </c:pt>
                <c:pt idx="683">
                  <c:v>3.7488999999999997E-9</c:v>
                </c:pt>
                <c:pt idx="684">
                  <c:v>3.7533000000000003E-9</c:v>
                </c:pt>
                <c:pt idx="685">
                  <c:v>3.7492999999999999E-9</c:v>
                </c:pt>
                <c:pt idx="686">
                  <c:v>3.7471E-9</c:v>
                </c:pt>
                <c:pt idx="687">
                  <c:v>3.7497999999999996E-9</c:v>
                </c:pt>
                <c:pt idx="688">
                  <c:v>3.7466999999999999E-9</c:v>
                </c:pt>
                <c:pt idx="689">
                  <c:v>3.7462000000000002E-9</c:v>
                </c:pt>
                <c:pt idx="690">
                  <c:v>3.7484E-9</c:v>
                </c:pt>
                <c:pt idx="691">
                  <c:v>3.7471E-9</c:v>
                </c:pt>
                <c:pt idx="692">
                  <c:v>3.7471E-9</c:v>
                </c:pt>
                <c:pt idx="693">
                  <c:v>3.7466999999999999E-9</c:v>
                </c:pt>
                <c:pt idx="694">
                  <c:v>3.7440000000000003E-9</c:v>
                </c:pt>
                <c:pt idx="695">
                  <c:v>3.7471E-9</c:v>
                </c:pt>
                <c:pt idx="696">
                  <c:v>3.7466999999999999E-9</c:v>
                </c:pt>
                <c:pt idx="697">
                  <c:v>3.7479999999999999E-9</c:v>
                </c:pt>
                <c:pt idx="698">
                  <c:v>3.7440000000000003E-9</c:v>
                </c:pt>
                <c:pt idx="699">
                  <c:v>3.7453000000000003E-9</c:v>
                </c:pt>
                <c:pt idx="700">
                  <c:v>3.7427000000000003E-9</c:v>
                </c:pt>
                <c:pt idx="701">
                  <c:v>3.7453000000000003E-9</c:v>
                </c:pt>
                <c:pt idx="702">
                  <c:v>3.7449000000000002E-9</c:v>
                </c:pt>
                <c:pt idx="703">
                  <c:v>3.7427000000000003E-9</c:v>
                </c:pt>
                <c:pt idx="704">
                  <c:v>3.7484E-9</c:v>
                </c:pt>
                <c:pt idx="705">
                  <c:v>3.7417999999999996E-9</c:v>
                </c:pt>
                <c:pt idx="706">
                  <c:v>3.7414000000000003E-9</c:v>
                </c:pt>
                <c:pt idx="707">
                  <c:v>3.7458E-9</c:v>
                </c:pt>
                <c:pt idx="708">
                  <c:v>3.7427000000000003E-9</c:v>
                </c:pt>
                <c:pt idx="709">
                  <c:v>3.7417999999999996E-9</c:v>
                </c:pt>
                <c:pt idx="710">
                  <c:v>3.7391E-9</c:v>
                </c:pt>
                <c:pt idx="711">
                  <c:v>3.7427000000000003E-9</c:v>
                </c:pt>
                <c:pt idx="712">
                  <c:v>3.7404999999999996E-9</c:v>
                </c:pt>
                <c:pt idx="713">
                  <c:v>3.7421999999999998E-9</c:v>
                </c:pt>
                <c:pt idx="714">
                  <c:v>3.7395999999999998E-9</c:v>
                </c:pt>
                <c:pt idx="715">
                  <c:v>3.7382999999999998E-9</c:v>
                </c:pt>
                <c:pt idx="716">
                  <c:v>3.7360000000000003E-9</c:v>
                </c:pt>
                <c:pt idx="717">
                  <c:v>3.7408999999999998E-9</c:v>
                </c:pt>
                <c:pt idx="718">
                  <c:v>3.7391E-9</c:v>
                </c:pt>
                <c:pt idx="719">
                  <c:v>3.7360000000000003E-9</c:v>
                </c:pt>
                <c:pt idx="720">
                  <c:v>3.7382999999999998E-9</c:v>
                </c:pt>
                <c:pt idx="721">
                  <c:v>3.7399999999999999E-9</c:v>
                </c:pt>
                <c:pt idx="722">
                  <c:v>3.7382999999999998E-9</c:v>
                </c:pt>
                <c:pt idx="723">
                  <c:v>3.7395999999999998E-9</c:v>
                </c:pt>
                <c:pt idx="724">
                  <c:v>3.7373999999999999E-9</c:v>
                </c:pt>
                <c:pt idx="725">
                  <c:v>3.7328999999999998E-9</c:v>
                </c:pt>
                <c:pt idx="726">
                  <c:v>3.7352000000000001E-9</c:v>
                </c:pt>
                <c:pt idx="727">
                  <c:v>3.7356000000000002E-9</c:v>
                </c:pt>
                <c:pt idx="728">
                  <c:v>3.7360000000000003E-9</c:v>
                </c:pt>
                <c:pt idx="729">
                  <c:v>3.7343000000000002E-9</c:v>
                </c:pt>
                <c:pt idx="730">
                  <c:v>3.7386999999999999E-9</c:v>
                </c:pt>
                <c:pt idx="731">
                  <c:v>3.7337999999999997E-9</c:v>
                </c:pt>
                <c:pt idx="732">
                  <c:v>3.7395999999999998E-9</c:v>
                </c:pt>
                <c:pt idx="733">
                  <c:v>3.7324999999999997E-9</c:v>
                </c:pt>
                <c:pt idx="734">
                  <c:v>3.7315999999999998E-9</c:v>
                </c:pt>
                <c:pt idx="735">
                  <c:v>3.7356000000000002E-9</c:v>
                </c:pt>
                <c:pt idx="736">
                  <c:v>3.7306999999999999E-9</c:v>
                </c:pt>
                <c:pt idx="737">
                  <c:v>3.7289999999999998E-9</c:v>
                </c:pt>
                <c:pt idx="738">
                  <c:v>3.7311999999999997E-9</c:v>
                </c:pt>
                <c:pt idx="739">
                  <c:v>3.7334000000000004E-9</c:v>
                </c:pt>
                <c:pt idx="740">
                  <c:v>3.7302999999999998E-9</c:v>
                </c:pt>
                <c:pt idx="741">
                  <c:v>3.7337999999999997E-9</c:v>
                </c:pt>
                <c:pt idx="742">
                  <c:v>3.7337999999999997E-9</c:v>
                </c:pt>
                <c:pt idx="743">
                  <c:v>3.7328999999999998E-9</c:v>
                </c:pt>
                <c:pt idx="744">
                  <c:v>3.7302999999999998E-9</c:v>
                </c:pt>
                <c:pt idx="745">
                  <c:v>3.7276000000000002E-9</c:v>
                </c:pt>
                <c:pt idx="746">
                  <c:v>3.7324999999999997E-9</c:v>
                </c:pt>
                <c:pt idx="747">
                  <c:v>3.7328999999999998E-9</c:v>
                </c:pt>
                <c:pt idx="748">
                  <c:v>3.7334000000000004E-9</c:v>
                </c:pt>
                <c:pt idx="749">
                  <c:v>3.7311999999999997E-9</c:v>
                </c:pt>
                <c:pt idx="750">
                  <c:v>3.7294E-9</c:v>
                </c:pt>
                <c:pt idx="751">
                  <c:v>3.7311999999999997E-9</c:v>
                </c:pt>
                <c:pt idx="752">
                  <c:v>3.7294E-9</c:v>
                </c:pt>
                <c:pt idx="753">
                  <c:v>3.7285000000000001E-9</c:v>
                </c:pt>
                <c:pt idx="754">
                  <c:v>3.7267000000000004E-9</c:v>
                </c:pt>
                <c:pt idx="755">
                  <c:v>3.7281E-9</c:v>
                </c:pt>
                <c:pt idx="756">
                  <c:v>3.7302999999999998E-9</c:v>
                </c:pt>
                <c:pt idx="757">
                  <c:v>3.7254000000000004E-9</c:v>
                </c:pt>
                <c:pt idx="758">
                  <c:v>3.7306999999999999E-9</c:v>
                </c:pt>
                <c:pt idx="759">
                  <c:v>3.7302999999999998E-9</c:v>
                </c:pt>
                <c:pt idx="760">
                  <c:v>3.7276000000000002E-9</c:v>
                </c:pt>
                <c:pt idx="761">
                  <c:v>3.7294E-9</c:v>
                </c:pt>
                <c:pt idx="762">
                  <c:v>3.7259000000000001E-9</c:v>
                </c:pt>
                <c:pt idx="763">
                  <c:v>3.7281E-9</c:v>
                </c:pt>
                <c:pt idx="764">
                  <c:v>3.7254000000000004E-9</c:v>
                </c:pt>
                <c:pt idx="765">
                  <c:v>3.7267000000000004E-9</c:v>
                </c:pt>
                <c:pt idx="766">
                  <c:v>3.7294E-9</c:v>
                </c:pt>
                <c:pt idx="767">
                  <c:v>3.7281E-9</c:v>
                </c:pt>
                <c:pt idx="768">
                  <c:v>3.7276000000000002E-9</c:v>
                </c:pt>
                <c:pt idx="769">
                  <c:v>3.7294E-9</c:v>
                </c:pt>
                <c:pt idx="770">
                  <c:v>3.7267000000000004E-9</c:v>
                </c:pt>
                <c:pt idx="771">
                  <c:v>3.7249999999999999E-9</c:v>
                </c:pt>
                <c:pt idx="772">
                  <c:v>3.7235999999999998E-9</c:v>
                </c:pt>
                <c:pt idx="773">
                  <c:v>3.7267000000000004E-9</c:v>
                </c:pt>
                <c:pt idx="774">
                  <c:v>3.7254000000000004E-9</c:v>
                </c:pt>
                <c:pt idx="775">
                  <c:v>3.7245000000000001E-9</c:v>
                </c:pt>
                <c:pt idx="776">
                  <c:v>3.7263000000000003E-9</c:v>
                </c:pt>
                <c:pt idx="777">
                  <c:v>3.7276000000000002E-9</c:v>
                </c:pt>
                <c:pt idx="778">
                  <c:v>3.7285000000000001E-9</c:v>
                </c:pt>
                <c:pt idx="779">
                  <c:v>3.7272000000000001E-9</c:v>
                </c:pt>
                <c:pt idx="780">
                  <c:v>3.7272000000000001E-9</c:v>
                </c:pt>
                <c:pt idx="781">
                  <c:v>3.7219000000000001E-9</c:v>
                </c:pt>
                <c:pt idx="782">
                  <c:v>3.7306999999999999E-9</c:v>
                </c:pt>
                <c:pt idx="783">
                  <c:v>3.7272000000000001E-9</c:v>
                </c:pt>
                <c:pt idx="784">
                  <c:v>3.7281E-9</c:v>
                </c:pt>
                <c:pt idx="785">
                  <c:v>3.7302999999999998E-9</c:v>
                </c:pt>
                <c:pt idx="786">
                  <c:v>3.7289999999999998E-9</c:v>
                </c:pt>
                <c:pt idx="787">
                  <c:v>3.7263000000000003E-9</c:v>
                </c:pt>
                <c:pt idx="788">
                  <c:v>3.7245000000000001E-9</c:v>
                </c:pt>
                <c:pt idx="789">
                  <c:v>3.7267000000000004E-9</c:v>
                </c:pt>
                <c:pt idx="790">
                  <c:v>3.7302999999999998E-9</c:v>
                </c:pt>
                <c:pt idx="791">
                  <c:v>3.7294E-9</c:v>
                </c:pt>
                <c:pt idx="792">
                  <c:v>3.7254000000000004E-9</c:v>
                </c:pt>
                <c:pt idx="793">
                  <c:v>3.7294E-9</c:v>
                </c:pt>
                <c:pt idx="794">
                  <c:v>3.7298000000000001E-9</c:v>
                </c:pt>
                <c:pt idx="795">
                  <c:v>3.7334000000000004E-9</c:v>
                </c:pt>
                <c:pt idx="796">
                  <c:v>3.7334000000000004E-9</c:v>
                </c:pt>
                <c:pt idx="797">
                  <c:v>3.7347000000000003E-9</c:v>
                </c:pt>
                <c:pt idx="798">
                  <c:v>3.7328999999999998E-9</c:v>
                </c:pt>
                <c:pt idx="799">
                  <c:v>3.7324999999999997E-9</c:v>
                </c:pt>
                <c:pt idx="800">
                  <c:v>3.7294E-9</c:v>
                </c:pt>
                <c:pt idx="801">
                  <c:v>3.7373999999999999E-9</c:v>
                </c:pt>
                <c:pt idx="802">
                  <c:v>3.7356000000000002E-9</c:v>
                </c:pt>
                <c:pt idx="803">
                  <c:v>3.7378000000000001E-9</c:v>
                </c:pt>
                <c:pt idx="804">
                  <c:v>3.7356000000000002E-9</c:v>
                </c:pt>
                <c:pt idx="805">
                  <c:v>3.7373999999999999E-9</c:v>
                </c:pt>
                <c:pt idx="806">
                  <c:v>3.7408999999999998E-9</c:v>
                </c:pt>
                <c:pt idx="807">
                  <c:v>3.7369000000000002E-9</c:v>
                </c:pt>
                <c:pt idx="808">
                  <c:v>3.7360000000000003E-9</c:v>
                </c:pt>
                <c:pt idx="809">
                  <c:v>3.7343000000000002E-9</c:v>
                </c:pt>
                <c:pt idx="810">
                  <c:v>3.7382999999999998E-9</c:v>
                </c:pt>
                <c:pt idx="811">
                  <c:v>3.7373999999999999E-9</c:v>
                </c:pt>
                <c:pt idx="812">
                  <c:v>3.7334000000000004E-9</c:v>
                </c:pt>
                <c:pt idx="813">
                  <c:v>3.7356000000000002E-9</c:v>
                </c:pt>
                <c:pt idx="814">
                  <c:v>3.7311999999999997E-9</c:v>
                </c:pt>
                <c:pt idx="815">
                  <c:v>3.7352000000000001E-9</c:v>
                </c:pt>
                <c:pt idx="816">
                  <c:v>3.7408999999999998E-9</c:v>
                </c:pt>
                <c:pt idx="817">
                  <c:v>3.7382999999999998E-9</c:v>
                </c:pt>
                <c:pt idx="818">
                  <c:v>3.7365000000000001E-9</c:v>
                </c:pt>
                <c:pt idx="819">
                  <c:v>3.7378000000000001E-9</c:v>
                </c:pt>
                <c:pt idx="820">
                  <c:v>3.7352000000000001E-9</c:v>
                </c:pt>
                <c:pt idx="821">
                  <c:v>3.7356000000000002E-9</c:v>
                </c:pt>
                <c:pt idx="822">
                  <c:v>3.7356000000000002E-9</c:v>
                </c:pt>
                <c:pt idx="823">
                  <c:v>3.7360000000000003E-9</c:v>
                </c:pt>
                <c:pt idx="824">
                  <c:v>3.7321000000000004E-9</c:v>
                </c:pt>
                <c:pt idx="825">
                  <c:v>3.7360000000000003E-9</c:v>
                </c:pt>
                <c:pt idx="826">
                  <c:v>3.7315999999999998E-9</c:v>
                </c:pt>
                <c:pt idx="827">
                  <c:v>3.7360000000000003E-9</c:v>
                </c:pt>
                <c:pt idx="828">
                  <c:v>3.7369000000000002E-9</c:v>
                </c:pt>
                <c:pt idx="829">
                  <c:v>3.7352000000000001E-9</c:v>
                </c:pt>
                <c:pt idx="830">
                  <c:v>3.7356000000000002E-9</c:v>
                </c:pt>
                <c:pt idx="831">
                  <c:v>3.7281E-9</c:v>
                </c:pt>
                <c:pt idx="832">
                  <c:v>3.7298000000000001E-9</c:v>
                </c:pt>
                <c:pt idx="833">
                  <c:v>3.7298000000000001E-9</c:v>
                </c:pt>
                <c:pt idx="834">
                  <c:v>3.7343000000000002E-9</c:v>
                </c:pt>
                <c:pt idx="835">
                  <c:v>3.7311999999999997E-9</c:v>
                </c:pt>
                <c:pt idx="836">
                  <c:v>3.7328999999999998E-9</c:v>
                </c:pt>
                <c:pt idx="837">
                  <c:v>3.7337999999999997E-9</c:v>
                </c:pt>
                <c:pt idx="838">
                  <c:v>3.7294E-9</c:v>
                </c:pt>
                <c:pt idx="839">
                  <c:v>3.7356000000000002E-9</c:v>
                </c:pt>
                <c:pt idx="840">
                  <c:v>3.7289999999999998E-9</c:v>
                </c:pt>
                <c:pt idx="841">
                  <c:v>3.7281E-9</c:v>
                </c:pt>
                <c:pt idx="842">
                  <c:v>3.7298000000000001E-9</c:v>
                </c:pt>
                <c:pt idx="843">
                  <c:v>3.7356000000000002E-9</c:v>
                </c:pt>
                <c:pt idx="844">
                  <c:v>3.7289999999999998E-9</c:v>
                </c:pt>
                <c:pt idx="845">
                  <c:v>3.7352000000000001E-9</c:v>
                </c:pt>
                <c:pt idx="846">
                  <c:v>3.7334000000000004E-9</c:v>
                </c:pt>
                <c:pt idx="847">
                  <c:v>3.7302999999999998E-9</c:v>
                </c:pt>
                <c:pt idx="848">
                  <c:v>3.7285000000000001E-9</c:v>
                </c:pt>
                <c:pt idx="849">
                  <c:v>3.7267000000000004E-9</c:v>
                </c:pt>
                <c:pt idx="850">
                  <c:v>3.7324999999999997E-9</c:v>
                </c:pt>
                <c:pt idx="851">
                  <c:v>3.7272000000000001E-9</c:v>
                </c:pt>
                <c:pt idx="852">
                  <c:v>3.7276000000000002E-9</c:v>
                </c:pt>
                <c:pt idx="853">
                  <c:v>3.7337999999999997E-9</c:v>
                </c:pt>
                <c:pt idx="854">
                  <c:v>3.7321000000000004E-9</c:v>
                </c:pt>
                <c:pt idx="855">
                  <c:v>3.7298000000000001E-9</c:v>
                </c:pt>
                <c:pt idx="856">
                  <c:v>3.7289999999999998E-9</c:v>
                </c:pt>
                <c:pt idx="857">
                  <c:v>3.7306999999999999E-9</c:v>
                </c:pt>
                <c:pt idx="858">
                  <c:v>3.7298000000000001E-9</c:v>
                </c:pt>
                <c:pt idx="859">
                  <c:v>3.7298000000000001E-9</c:v>
                </c:pt>
                <c:pt idx="860">
                  <c:v>3.7289999999999998E-9</c:v>
                </c:pt>
                <c:pt idx="861">
                  <c:v>3.7315999999999998E-9</c:v>
                </c:pt>
                <c:pt idx="862">
                  <c:v>3.7315999999999998E-9</c:v>
                </c:pt>
                <c:pt idx="863">
                  <c:v>3.7321000000000004E-9</c:v>
                </c:pt>
                <c:pt idx="864">
                  <c:v>3.7294E-9</c:v>
                </c:pt>
                <c:pt idx="865">
                  <c:v>3.7272000000000001E-9</c:v>
                </c:pt>
                <c:pt idx="866">
                  <c:v>3.7281E-9</c:v>
                </c:pt>
                <c:pt idx="867">
                  <c:v>3.7281E-9</c:v>
                </c:pt>
                <c:pt idx="868">
                  <c:v>3.7306999999999999E-9</c:v>
                </c:pt>
                <c:pt idx="869">
                  <c:v>3.7272000000000001E-9</c:v>
                </c:pt>
                <c:pt idx="870">
                  <c:v>3.7289999999999998E-9</c:v>
                </c:pt>
                <c:pt idx="871">
                  <c:v>3.7276000000000002E-9</c:v>
                </c:pt>
                <c:pt idx="872">
                  <c:v>3.7306999999999999E-9</c:v>
                </c:pt>
                <c:pt idx="873">
                  <c:v>3.7294E-9</c:v>
                </c:pt>
                <c:pt idx="874">
                  <c:v>3.7235999999999998E-9</c:v>
                </c:pt>
                <c:pt idx="875">
                  <c:v>3.7294E-9</c:v>
                </c:pt>
                <c:pt idx="876">
                  <c:v>3.7267000000000004E-9</c:v>
                </c:pt>
                <c:pt idx="877">
                  <c:v>3.7259000000000001E-9</c:v>
                </c:pt>
                <c:pt idx="878">
                  <c:v>3.7302999999999998E-9</c:v>
                </c:pt>
                <c:pt idx="879">
                  <c:v>3.7285000000000001E-9</c:v>
                </c:pt>
                <c:pt idx="880">
                  <c:v>3.7285000000000001E-9</c:v>
                </c:pt>
                <c:pt idx="881">
                  <c:v>3.7311999999999997E-9</c:v>
                </c:pt>
                <c:pt idx="882">
                  <c:v>3.7259000000000001E-9</c:v>
                </c:pt>
                <c:pt idx="883">
                  <c:v>3.7294E-9</c:v>
                </c:pt>
                <c:pt idx="884">
                  <c:v>3.7259000000000001E-9</c:v>
                </c:pt>
                <c:pt idx="885">
                  <c:v>3.7259000000000001E-9</c:v>
                </c:pt>
                <c:pt idx="886">
                  <c:v>3.7285000000000001E-9</c:v>
                </c:pt>
                <c:pt idx="887">
                  <c:v>3.7302999999999998E-9</c:v>
                </c:pt>
                <c:pt idx="888">
                  <c:v>3.7249999999999999E-9</c:v>
                </c:pt>
                <c:pt idx="889">
                  <c:v>3.7263000000000003E-9</c:v>
                </c:pt>
                <c:pt idx="890">
                  <c:v>3.7276000000000002E-9</c:v>
                </c:pt>
                <c:pt idx="891">
                  <c:v>3.7311999999999997E-9</c:v>
                </c:pt>
                <c:pt idx="892">
                  <c:v>3.7276000000000002E-9</c:v>
                </c:pt>
                <c:pt idx="893">
                  <c:v>3.7321000000000004E-9</c:v>
                </c:pt>
                <c:pt idx="894">
                  <c:v>3.7263000000000003E-9</c:v>
                </c:pt>
                <c:pt idx="895">
                  <c:v>3.7281E-9</c:v>
                </c:pt>
                <c:pt idx="896">
                  <c:v>3.7289999999999998E-9</c:v>
                </c:pt>
                <c:pt idx="897">
                  <c:v>3.7306999999999999E-9</c:v>
                </c:pt>
                <c:pt idx="898">
                  <c:v>3.7298000000000001E-9</c:v>
                </c:pt>
                <c:pt idx="899">
                  <c:v>3.7298000000000001E-9</c:v>
                </c:pt>
                <c:pt idx="900">
                  <c:v>3.7328999999999998E-9</c:v>
                </c:pt>
                <c:pt idx="901">
                  <c:v>3.7285000000000001E-9</c:v>
                </c:pt>
                <c:pt idx="902">
                  <c:v>3.7294E-9</c:v>
                </c:pt>
                <c:pt idx="903">
                  <c:v>3.7294E-9</c:v>
                </c:pt>
                <c:pt idx="904">
                  <c:v>3.7298000000000001E-9</c:v>
                </c:pt>
                <c:pt idx="905">
                  <c:v>3.7276000000000002E-9</c:v>
                </c:pt>
                <c:pt idx="906">
                  <c:v>3.7298000000000001E-9</c:v>
                </c:pt>
                <c:pt idx="907">
                  <c:v>3.7298000000000001E-9</c:v>
                </c:pt>
                <c:pt idx="908">
                  <c:v>3.7276000000000002E-9</c:v>
                </c:pt>
                <c:pt idx="909">
                  <c:v>3.7272000000000001E-9</c:v>
                </c:pt>
                <c:pt idx="910">
                  <c:v>3.7259000000000001E-9</c:v>
                </c:pt>
                <c:pt idx="911">
                  <c:v>3.7311999999999997E-9</c:v>
                </c:pt>
                <c:pt idx="912">
                  <c:v>3.7259000000000001E-9</c:v>
                </c:pt>
                <c:pt idx="913">
                  <c:v>3.7281E-9</c:v>
                </c:pt>
                <c:pt idx="914">
                  <c:v>3.7289999999999998E-9</c:v>
                </c:pt>
                <c:pt idx="915">
                  <c:v>3.7235999999999998E-9</c:v>
                </c:pt>
                <c:pt idx="916">
                  <c:v>3.7324999999999997E-9</c:v>
                </c:pt>
                <c:pt idx="917">
                  <c:v>3.7276000000000002E-9</c:v>
                </c:pt>
                <c:pt idx="918">
                  <c:v>3.7281E-9</c:v>
                </c:pt>
                <c:pt idx="919">
                  <c:v>3.7272000000000001E-9</c:v>
                </c:pt>
                <c:pt idx="920">
                  <c:v>3.7276000000000002E-9</c:v>
                </c:pt>
                <c:pt idx="921">
                  <c:v>3.7298000000000001E-9</c:v>
                </c:pt>
                <c:pt idx="922">
                  <c:v>3.7306999999999999E-9</c:v>
                </c:pt>
                <c:pt idx="923">
                  <c:v>3.7267000000000004E-9</c:v>
                </c:pt>
                <c:pt idx="924">
                  <c:v>3.7249999999999999E-9</c:v>
                </c:pt>
                <c:pt idx="925">
                  <c:v>3.7272000000000001E-9</c:v>
                </c:pt>
                <c:pt idx="926">
                  <c:v>3.7281E-9</c:v>
                </c:pt>
                <c:pt idx="927">
                  <c:v>3.7249999999999999E-9</c:v>
                </c:pt>
                <c:pt idx="928">
                  <c:v>3.7285000000000001E-9</c:v>
                </c:pt>
                <c:pt idx="929">
                  <c:v>3.7254000000000004E-9</c:v>
                </c:pt>
                <c:pt idx="930">
                  <c:v>3.7285000000000001E-9</c:v>
                </c:pt>
                <c:pt idx="931">
                  <c:v>3.7285000000000001E-9</c:v>
                </c:pt>
                <c:pt idx="932">
                  <c:v>3.7263000000000003E-9</c:v>
                </c:pt>
                <c:pt idx="933">
                  <c:v>3.7285000000000001E-9</c:v>
                </c:pt>
                <c:pt idx="934">
                  <c:v>3.7272000000000001E-9</c:v>
                </c:pt>
                <c:pt idx="935">
                  <c:v>3.7281E-9</c:v>
                </c:pt>
                <c:pt idx="936">
                  <c:v>3.7241E-9</c:v>
                </c:pt>
                <c:pt idx="937">
                  <c:v>3.7285000000000001E-9</c:v>
                </c:pt>
                <c:pt idx="938">
                  <c:v>3.7259000000000001E-9</c:v>
                </c:pt>
                <c:pt idx="939">
                  <c:v>3.7267000000000004E-9</c:v>
                </c:pt>
                <c:pt idx="940">
                  <c:v>3.7276000000000002E-9</c:v>
                </c:pt>
                <c:pt idx="941">
                  <c:v>3.7289999999999998E-9</c:v>
                </c:pt>
                <c:pt idx="942">
                  <c:v>3.7263000000000003E-9</c:v>
                </c:pt>
                <c:pt idx="943">
                  <c:v>3.7245000000000001E-9</c:v>
                </c:pt>
                <c:pt idx="944">
                  <c:v>3.7294E-9</c:v>
                </c:pt>
                <c:pt idx="945">
                  <c:v>3.7285000000000001E-9</c:v>
                </c:pt>
                <c:pt idx="946">
                  <c:v>3.7294E-9</c:v>
                </c:pt>
                <c:pt idx="947">
                  <c:v>3.7272000000000001E-9</c:v>
                </c:pt>
                <c:pt idx="948">
                  <c:v>3.7263000000000003E-9</c:v>
                </c:pt>
                <c:pt idx="949">
                  <c:v>3.7272000000000001E-9</c:v>
                </c:pt>
                <c:pt idx="950">
                  <c:v>3.7294E-9</c:v>
                </c:pt>
                <c:pt idx="951">
                  <c:v>3.7276000000000002E-9</c:v>
                </c:pt>
                <c:pt idx="952">
                  <c:v>3.7272000000000001E-9</c:v>
                </c:pt>
                <c:pt idx="953">
                  <c:v>3.7254000000000004E-9</c:v>
                </c:pt>
                <c:pt idx="954">
                  <c:v>3.7263000000000003E-9</c:v>
                </c:pt>
                <c:pt idx="955">
                  <c:v>3.7249999999999999E-9</c:v>
                </c:pt>
                <c:pt idx="956">
                  <c:v>3.7298000000000001E-9</c:v>
                </c:pt>
                <c:pt idx="957">
                  <c:v>3.7294E-9</c:v>
                </c:pt>
                <c:pt idx="958">
                  <c:v>3.7281E-9</c:v>
                </c:pt>
                <c:pt idx="959">
                  <c:v>3.7289999999999998E-9</c:v>
                </c:pt>
                <c:pt idx="960">
                  <c:v>3.7259000000000001E-9</c:v>
                </c:pt>
                <c:pt idx="961">
                  <c:v>3.7259000000000001E-9</c:v>
                </c:pt>
                <c:pt idx="962">
                  <c:v>3.7311999999999997E-9</c:v>
                </c:pt>
                <c:pt idx="963">
                  <c:v>3.7281E-9</c:v>
                </c:pt>
                <c:pt idx="964">
                  <c:v>3.7311999999999997E-9</c:v>
                </c:pt>
                <c:pt idx="965">
                  <c:v>3.7241E-9</c:v>
                </c:pt>
                <c:pt idx="966">
                  <c:v>3.7267000000000004E-9</c:v>
                </c:pt>
                <c:pt idx="967">
                  <c:v>3.7263000000000003E-9</c:v>
                </c:pt>
                <c:pt idx="968">
                  <c:v>3.7285000000000001E-9</c:v>
                </c:pt>
                <c:pt idx="969">
                  <c:v>3.7263000000000003E-9</c:v>
                </c:pt>
                <c:pt idx="970">
                  <c:v>3.7276000000000002E-9</c:v>
                </c:pt>
                <c:pt idx="971">
                  <c:v>3.7267000000000004E-9</c:v>
                </c:pt>
                <c:pt idx="972">
                  <c:v>3.7276000000000002E-9</c:v>
                </c:pt>
                <c:pt idx="973">
                  <c:v>3.7315999999999998E-9</c:v>
                </c:pt>
                <c:pt idx="974">
                  <c:v>3.7267000000000004E-9</c:v>
                </c:pt>
                <c:pt idx="975">
                  <c:v>3.7272000000000001E-9</c:v>
                </c:pt>
                <c:pt idx="976">
                  <c:v>3.7254000000000004E-9</c:v>
                </c:pt>
                <c:pt idx="977">
                  <c:v>3.7324999999999997E-9</c:v>
                </c:pt>
                <c:pt idx="978">
                  <c:v>3.7267000000000004E-9</c:v>
                </c:pt>
                <c:pt idx="979">
                  <c:v>3.7232000000000001E-9</c:v>
                </c:pt>
                <c:pt idx="980">
                  <c:v>3.7272000000000001E-9</c:v>
                </c:pt>
                <c:pt idx="981">
                  <c:v>3.7276000000000002E-9</c:v>
                </c:pt>
                <c:pt idx="982">
                  <c:v>3.7298000000000001E-9</c:v>
                </c:pt>
                <c:pt idx="983">
                  <c:v>3.7285000000000001E-9</c:v>
                </c:pt>
                <c:pt idx="984">
                  <c:v>3.7235999999999998E-9</c:v>
                </c:pt>
                <c:pt idx="985">
                  <c:v>3.7263000000000003E-9</c:v>
                </c:pt>
                <c:pt idx="986">
                  <c:v>3.7254000000000004E-9</c:v>
                </c:pt>
                <c:pt idx="987">
                  <c:v>3.7285000000000001E-9</c:v>
                </c:pt>
                <c:pt idx="988">
                  <c:v>3.7276000000000002E-9</c:v>
                </c:pt>
                <c:pt idx="989">
                  <c:v>3.7267000000000004E-9</c:v>
                </c:pt>
                <c:pt idx="990">
                  <c:v>3.7245000000000001E-9</c:v>
                </c:pt>
                <c:pt idx="991">
                  <c:v>3.7249999999999999E-9</c:v>
                </c:pt>
                <c:pt idx="992">
                  <c:v>3.7294E-9</c:v>
                </c:pt>
                <c:pt idx="993">
                  <c:v>3.7289999999999998E-9</c:v>
                </c:pt>
                <c:pt idx="994">
                  <c:v>3.7245000000000001E-9</c:v>
                </c:pt>
                <c:pt idx="995">
                  <c:v>3.7249999999999999E-9</c:v>
                </c:pt>
                <c:pt idx="996">
                  <c:v>3.7298000000000001E-9</c:v>
                </c:pt>
                <c:pt idx="997">
                  <c:v>3.7263000000000003E-9</c:v>
                </c:pt>
                <c:pt idx="998">
                  <c:v>3.7267000000000004E-9</c:v>
                </c:pt>
                <c:pt idx="999">
                  <c:v>3.7281E-9</c:v>
                </c:pt>
                <c:pt idx="1000">
                  <c:v>3.7289999999999998E-9</c:v>
                </c:pt>
                <c:pt idx="1001">
                  <c:v>3.7298000000000001E-9</c:v>
                </c:pt>
                <c:pt idx="1002">
                  <c:v>3.7259000000000001E-9</c:v>
                </c:pt>
                <c:pt idx="1003">
                  <c:v>3.7272000000000001E-9</c:v>
                </c:pt>
                <c:pt idx="1004">
                  <c:v>3.7267000000000004E-9</c:v>
                </c:pt>
                <c:pt idx="1005">
                  <c:v>3.7285000000000001E-9</c:v>
                </c:pt>
                <c:pt idx="1006">
                  <c:v>3.7285000000000001E-9</c:v>
                </c:pt>
                <c:pt idx="1007">
                  <c:v>3.7281E-9</c:v>
                </c:pt>
                <c:pt idx="1008">
                  <c:v>3.7298000000000001E-9</c:v>
                </c:pt>
                <c:pt idx="1009">
                  <c:v>3.7285000000000001E-9</c:v>
                </c:pt>
                <c:pt idx="1010">
                  <c:v>3.7285000000000001E-9</c:v>
                </c:pt>
                <c:pt idx="1011">
                  <c:v>3.7289999999999998E-9</c:v>
                </c:pt>
                <c:pt idx="1012">
                  <c:v>3.7276000000000002E-9</c:v>
                </c:pt>
                <c:pt idx="1013">
                  <c:v>3.7315999999999998E-9</c:v>
                </c:pt>
                <c:pt idx="1014">
                  <c:v>3.7267000000000004E-9</c:v>
                </c:pt>
                <c:pt idx="1015">
                  <c:v>3.7289999999999998E-9</c:v>
                </c:pt>
                <c:pt idx="1016">
                  <c:v>3.7294E-9</c:v>
                </c:pt>
                <c:pt idx="1017">
                  <c:v>3.7285000000000001E-9</c:v>
                </c:pt>
                <c:pt idx="1018">
                  <c:v>3.7267000000000004E-9</c:v>
                </c:pt>
                <c:pt idx="1019">
                  <c:v>3.7311999999999997E-9</c:v>
                </c:pt>
                <c:pt idx="1020">
                  <c:v>3.7281E-9</c:v>
                </c:pt>
                <c:pt idx="1021">
                  <c:v>3.7285000000000001E-9</c:v>
                </c:pt>
                <c:pt idx="1022">
                  <c:v>3.7285000000000001E-9</c:v>
                </c:pt>
                <c:pt idx="1023">
                  <c:v>3.7276000000000002E-9</c:v>
                </c:pt>
                <c:pt idx="1024">
                  <c:v>3.7276000000000002E-9</c:v>
                </c:pt>
                <c:pt idx="1025">
                  <c:v>3.7245000000000001E-9</c:v>
                </c:pt>
                <c:pt idx="1026">
                  <c:v>3.7272000000000001E-9</c:v>
                </c:pt>
                <c:pt idx="1027">
                  <c:v>3.7267000000000004E-9</c:v>
                </c:pt>
                <c:pt idx="1028">
                  <c:v>3.7281E-9</c:v>
                </c:pt>
                <c:pt idx="1029">
                  <c:v>3.7311999999999997E-9</c:v>
                </c:pt>
                <c:pt idx="1030">
                  <c:v>3.7249999999999999E-9</c:v>
                </c:pt>
                <c:pt idx="1031">
                  <c:v>3.7276000000000002E-9</c:v>
                </c:pt>
                <c:pt idx="1032">
                  <c:v>3.7276000000000002E-9</c:v>
                </c:pt>
                <c:pt idx="1033">
                  <c:v>3.7276000000000002E-9</c:v>
                </c:pt>
                <c:pt idx="1034">
                  <c:v>3.7285000000000001E-9</c:v>
                </c:pt>
                <c:pt idx="1035">
                  <c:v>3.7241E-9</c:v>
                </c:pt>
                <c:pt idx="1036">
                  <c:v>3.7276000000000002E-9</c:v>
                </c:pt>
                <c:pt idx="1037">
                  <c:v>3.7249999999999999E-9</c:v>
                </c:pt>
                <c:pt idx="1038">
                  <c:v>3.7219000000000001E-9</c:v>
                </c:pt>
                <c:pt idx="1039">
                  <c:v>3.7254000000000004E-9</c:v>
                </c:pt>
                <c:pt idx="1040">
                  <c:v>3.7267000000000004E-9</c:v>
                </c:pt>
                <c:pt idx="1041">
                  <c:v>3.7276000000000002E-9</c:v>
                </c:pt>
                <c:pt idx="1042">
                  <c:v>3.7285000000000001E-9</c:v>
                </c:pt>
                <c:pt idx="1043">
                  <c:v>3.7267000000000004E-9</c:v>
                </c:pt>
                <c:pt idx="1044">
                  <c:v>3.7249999999999999E-9</c:v>
                </c:pt>
                <c:pt idx="1045">
                  <c:v>3.7263000000000003E-9</c:v>
                </c:pt>
                <c:pt idx="1046">
                  <c:v>3.7254000000000004E-9</c:v>
                </c:pt>
                <c:pt idx="1047">
                  <c:v>3.7241E-9</c:v>
                </c:pt>
                <c:pt idx="1048">
                  <c:v>3.7222999999999999E-9</c:v>
                </c:pt>
                <c:pt idx="1049">
                  <c:v>3.7219000000000001E-9</c:v>
                </c:pt>
                <c:pt idx="1050">
                  <c:v>3.7259000000000001E-9</c:v>
                </c:pt>
                <c:pt idx="1051">
                  <c:v>3.7228E-9</c:v>
                </c:pt>
                <c:pt idx="1052">
                  <c:v>3.7249999999999999E-9</c:v>
                </c:pt>
                <c:pt idx="1053">
                  <c:v>3.7241E-9</c:v>
                </c:pt>
                <c:pt idx="1054">
                  <c:v>3.7241E-9</c:v>
                </c:pt>
                <c:pt idx="1055">
                  <c:v>3.7245000000000001E-9</c:v>
                </c:pt>
                <c:pt idx="1056">
                  <c:v>3.7241E-9</c:v>
                </c:pt>
                <c:pt idx="1057">
                  <c:v>3.7235999999999998E-9</c:v>
                </c:pt>
                <c:pt idx="1058">
                  <c:v>3.7214E-9</c:v>
                </c:pt>
                <c:pt idx="1059">
                  <c:v>3.7241E-9</c:v>
                </c:pt>
                <c:pt idx="1060">
                  <c:v>3.7156999999999999E-9</c:v>
                </c:pt>
                <c:pt idx="1061">
                  <c:v>3.7209999999999999E-9</c:v>
                </c:pt>
                <c:pt idx="1062">
                  <c:v>3.7214E-9</c:v>
                </c:pt>
                <c:pt idx="1063">
                  <c:v>3.7192000000000001E-9</c:v>
                </c:pt>
                <c:pt idx="1064">
                  <c:v>3.7192000000000001E-9</c:v>
                </c:pt>
                <c:pt idx="1065">
                  <c:v>3.7192000000000001E-9</c:v>
                </c:pt>
                <c:pt idx="1066">
                  <c:v>3.7235999999999998E-9</c:v>
                </c:pt>
                <c:pt idx="1067">
                  <c:v>3.7192000000000001E-9</c:v>
                </c:pt>
                <c:pt idx="1068">
                  <c:v>3.7179000000000002E-9</c:v>
                </c:pt>
                <c:pt idx="1069">
                  <c:v>3.7174E-9</c:v>
                </c:pt>
                <c:pt idx="1070">
                  <c:v>3.7182999999999999E-9</c:v>
                </c:pt>
                <c:pt idx="1071">
                  <c:v>3.7205000000000001E-9</c:v>
                </c:pt>
                <c:pt idx="1072">
                  <c:v>3.7182999999999999E-9</c:v>
                </c:pt>
                <c:pt idx="1073">
                  <c:v>3.7179000000000002E-9</c:v>
                </c:pt>
                <c:pt idx="1074">
                  <c:v>3.7148E-9</c:v>
                </c:pt>
                <c:pt idx="1075">
                  <c:v>3.7152000000000002E-9</c:v>
                </c:pt>
                <c:pt idx="1076">
                  <c:v>3.7126000000000002E-9</c:v>
                </c:pt>
                <c:pt idx="1077">
                  <c:v>3.7174E-9</c:v>
                </c:pt>
                <c:pt idx="1078">
                  <c:v>3.7188E-9</c:v>
                </c:pt>
                <c:pt idx="1079">
                  <c:v>3.7182999999999999E-9</c:v>
                </c:pt>
                <c:pt idx="1080">
                  <c:v>3.7182999999999999E-9</c:v>
                </c:pt>
                <c:pt idx="1081">
                  <c:v>3.7182999999999999E-9</c:v>
                </c:pt>
                <c:pt idx="1082">
                  <c:v>3.7174E-9</c:v>
                </c:pt>
                <c:pt idx="1083">
                  <c:v>3.7156999999999999E-9</c:v>
                </c:pt>
                <c:pt idx="1084">
                  <c:v>3.7156999999999999E-9</c:v>
                </c:pt>
                <c:pt idx="1085">
                  <c:v>3.7196999999999999E-9</c:v>
                </c:pt>
                <c:pt idx="1086">
                  <c:v>3.7156999999999999E-9</c:v>
                </c:pt>
                <c:pt idx="1087">
                  <c:v>3.7192000000000001E-9</c:v>
                </c:pt>
                <c:pt idx="1088">
                  <c:v>3.7169999999999999E-9</c:v>
                </c:pt>
                <c:pt idx="1089">
                  <c:v>3.7156999999999999E-9</c:v>
                </c:pt>
                <c:pt idx="1090">
                  <c:v>3.7169999999999999E-9</c:v>
                </c:pt>
                <c:pt idx="1091">
                  <c:v>3.7169999999999999E-9</c:v>
                </c:pt>
                <c:pt idx="1092">
                  <c:v>3.7129999999999999E-9</c:v>
                </c:pt>
                <c:pt idx="1093">
                  <c:v>3.7135E-9</c:v>
                </c:pt>
                <c:pt idx="1094">
                  <c:v>3.7169999999999999E-9</c:v>
                </c:pt>
                <c:pt idx="1095">
                  <c:v>3.7166000000000002E-9</c:v>
                </c:pt>
                <c:pt idx="1096">
                  <c:v>3.7182999999999999E-9</c:v>
                </c:pt>
                <c:pt idx="1097">
                  <c:v>3.7182999999999999E-9</c:v>
                </c:pt>
                <c:pt idx="1098">
                  <c:v>3.7148E-9</c:v>
                </c:pt>
                <c:pt idx="1099">
                  <c:v>3.7182999999999999E-9</c:v>
                </c:pt>
                <c:pt idx="1100">
                  <c:v>3.7182999999999999E-9</c:v>
                </c:pt>
                <c:pt idx="1101">
                  <c:v>3.7166000000000002E-9</c:v>
                </c:pt>
                <c:pt idx="1102">
                  <c:v>3.7148E-9</c:v>
                </c:pt>
                <c:pt idx="1103">
                  <c:v>3.7156999999999999E-9</c:v>
                </c:pt>
                <c:pt idx="1104">
                  <c:v>3.7148E-9</c:v>
                </c:pt>
                <c:pt idx="1105">
                  <c:v>3.7148E-9</c:v>
                </c:pt>
                <c:pt idx="1106">
                  <c:v>3.7139000000000002E-9</c:v>
                </c:pt>
                <c:pt idx="1107">
                  <c:v>3.7174E-9</c:v>
                </c:pt>
                <c:pt idx="1108">
                  <c:v>3.7142999999999999E-9</c:v>
                </c:pt>
                <c:pt idx="1109">
                  <c:v>3.7174E-9</c:v>
                </c:pt>
                <c:pt idx="1110">
                  <c:v>3.7126000000000002E-9</c:v>
                </c:pt>
                <c:pt idx="1111">
                  <c:v>3.7161E-9</c:v>
                </c:pt>
                <c:pt idx="1112">
                  <c:v>3.7156999999999999E-9</c:v>
                </c:pt>
                <c:pt idx="1113">
                  <c:v>3.7121E-9</c:v>
                </c:pt>
                <c:pt idx="1114">
                  <c:v>3.7129999999999999E-9</c:v>
                </c:pt>
                <c:pt idx="1115">
                  <c:v>3.7148E-9</c:v>
                </c:pt>
                <c:pt idx="1116">
                  <c:v>3.7121E-9</c:v>
                </c:pt>
                <c:pt idx="1117">
                  <c:v>3.7148E-9</c:v>
                </c:pt>
                <c:pt idx="1118">
                  <c:v>3.7152000000000002E-9</c:v>
                </c:pt>
                <c:pt idx="1119">
                  <c:v>3.7129999999999999E-9</c:v>
                </c:pt>
                <c:pt idx="1120">
                  <c:v>3.7139000000000002E-9</c:v>
                </c:pt>
                <c:pt idx="1121">
                  <c:v>3.7166000000000002E-9</c:v>
                </c:pt>
                <c:pt idx="1122">
                  <c:v>3.7126000000000002E-9</c:v>
                </c:pt>
                <c:pt idx="1123">
                  <c:v>3.7166000000000002E-9</c:v>
                </c:pt>
                <c:pt idx="1124">
                  <c:v>3.7152000000000002E-9</c:v>
                </c:pt>
                <c:pt idx="1125">
                  <c:v>3.7166000000000002E-9</c:v>
                </c:pt>
                <c:pt idx="1126">
                  <c:v>3.7142999999999999E-9</c:v>
                </c:pt>
                <c:pt idx="1127">
                  <c:v>3.7182999999999999E-9</c:v>
                </c:pt>
                <c:pt idx="1128">
                  <c:v>3.7182999999999999E-9</c:v>
                </c:pt>
                <c:pt idx="1129">
                  <c:v>3.7121E-9</c:v>
                </c:pt>
                <c:pt idx="1130">
                  <c:v>3.7148E-9</c:v>
                </c:pt>
                <c:pt idx="1131">
                  <c:v>3.7188E-9</c:v>
                </c:pt>
                <c:pt idx="1132">
                  <c:v>3.7192000000000001E-9</c:v>
                </c:pt>
                <c:pt idx="1133">
                  <c:v>3.7142999999999999E-9</c:v>
                </c:pt>
                <c:pt idx="1134">
                  <c:v>3.7182999999999999E-9</c:v>
                </c:pt>
                <c:pt idx="1135">
                  <c:v>3.7188E-9</c:v>
                </c:pt>
                <c:pt idx="1136">
                  <c:v>3.7142999999999999E-9</c:v>
                </c:pt>
                <c:pt idx="1137">
                  <c:v>3.7156999999999999E-9</c:v>
                </c:pt>
                <c:pt idx="1138">
                  <c:v>3.7196999999999999E-9</c:v>
                </c:pt>
                <c:pt idx="1139">
                  <c:v>3.7166000000000002E-9</c:v>
                </c:pt>
                <c:pt idx="1140">
                  <c:v>3.7174E-9</c:v>
                </c:pt>
                <c:pt idx="1141">
                  <c:v>3.7161E-9</c:v>
                </c:pt>
                <c:pt idx="1142">
                  <c:v>3.7188E-9</c:v>
                </c:pt>
                <c:pt idx="1143">
                  <c:v>3.7235999999999998E-9</c:v>
                </c:pt>
                <c:pt idx="1144">
                  <c:v>3.7169999999999999E-9</c:v>
                </c:pt>
                <c:pt idx="1145">
                  <c:v>3.7169999999999999E-9</c:v>
                </c:pt>
                <c:pt idx="1146">
                  <c:v>3.7222999999999999E-9</c:v>
                </c:pt>
                <c:pt idx="1147">
                  <c:v>3.7228E-9</c:v>
                </c:pt>
                <c:pt idx="1148">
                  <c:v>3.7205000000000001E-9</c:v>
                </c:pt>
                <c:pt idx="1149">
                  <c:v>3.7222999999999999E-9</c:v>
                </c:pt>
                <c:pt idx="1150">
                  <c:v>3.7228E-9</c:v>
                </c:pt>
                <c:pt idx="1151">
                  <c:v>3.7249999999999999E-9</c:v>
                </c:pt>
                <c:pt idx="1152">
                  <c:v>3.7214E-9</c:v>
                </c:pt>
                <c:pt idx="1153">
                  <c:v>3.7196999999999999E-9</c:v>
                </c:pt>
                <c:pt idx="1154">
                  <c:v>3.7254000000000004E-9</c:v>
                </c:pt>
                <c:pt idx="1155">
                  <c:v>3.7219000000000001E-9</c:v>
                </c:pt>
                <c:pt idx="1156">
                  <c:v>3.7228E-9</c:v>
                </c:pt>
                <c:pt idx="1157">
                  <c:v>3.7267000000000004E-9</c:v>
                </c:pt>
                <c:pt idx="1158">
                  <c:v>3.7214E-9</c:v>
                </c:pt>
                <c:pt idx="1159">
                  <c:v>3.7214E-9</c:v>
                </c:pt>
                <c:pt idx="1160">
                  <c:v>3.7254000000000004E-9</c:v>
                </c:pt>
                <c:pt idx="1161">
                  <c:v>3.7222999999999999E-9</c:v>
                </c:pt>
                <c:pt idx="1162">
                  <c:v>3.7228E-9</c:v>
                </c:pt>
                <c:pt idx="1163">
                  <c:v>3.7209999999999999E-9</c:v>
                </c:pt>
                <c:pt idx="1164">
                  <c:v>3.7241E-9</c:v>
                </c:pt>
                <c:pt idx="1165">
                  <c:v>3.7201E-9</c:v>
                </c:pt>
                <c:pt idx="1166">
                  <c:v>3.7219000000000001E-9</c:v>
                </c:pt>
                <c:pt idx="1167">
                  <c:v>3.7222999999999999E-9</c:v>
                </c:pt>
                <c:pt idx="1168">
                  <c:v>3.7222999999999999E-9</c:v>
                </c:pt>
                <c:pt idx="1169">
                  <c:v>3.7235999999999998E-9</c:v>
                </c:pt>
                <c:pt idx="1170">
                  <c:v>3.7249999999999999E-9</c:v>
                </c:pt>
                <c:pt idx="1171">
                  <c:v>3.7192000000000001E-9</c:v>
                </c:pt>
                <c:pt idx="1172">
                  <c:v>3.7219000000000001E-9</c:v>
                </c:pt>
                <c:pt idx="1173">
                  <c:v>3.7241E-9</c:v>
                </c:pt>
                <c:pt idx="1174">
                  <c:v>3.7222999999999999E-9</c:v>
                </c:pt>
                <c:pt idx="1175">
                  <c:v>3.7182999999999999E-9</c:v>
                </c:pt>
                <c:pt idx="1176">
                  <c:v>3.7219000000000001E-9</c:v>
                </c:pt>
                <c:pt idx="1177">
                  <c:v>3.7235999999999998E-9</c:v>
                </c:pt>
                <c:pt idx="1178">
                  <c:v>3.7205000000000001E-9</c:v>
                </c:pt>
                <c:pt idx="1179">
                  <c:v>3.7169999999999999E-9</c:v>
                </c:pt>
                <c:pt idx="1180">
                  <c:v>3.7182999999999999E-9</c:v>
                </c:pt>
                <c:pt idx="1181">
                  <c:v>3.7209999999999999E-9</c:v>
                </c:pt>
                <c:pt idx="1182">
                  <c:v>3.7188E-9</c:v>
                </c:pt>
                <c:pt idx="1183">
                  <c:v>3.7205000000000001E-9</c:v>
                </c:pt>
                <c:pt idx="1184">
                  <c:v>3.7192000000000001E-9</c:v>
                </c:pt>
                <c:pt idx="1185">
                  <c:v>3.7222999999999999E-9</c:v>
                </c:pt>
                <c:pt idx="1186">
                  <c:v>3.7201E-9</c:v>
                </c:pt>
                <c:pt idx="1187">
                  <c:v>3.7135E-9</c:v>
                </c:pt>
                <c:pt idx="1188">
                  <c:v>3.7209999999999999E-9</c:v>
                </c:pt>
                <c:pt idx="1189">
                  <c:v>3.7166000000000002E-9</c:v>
                </c:pt>
                <c:pt idx="1190">
                  <c:v>3.7209999999999999E-9</c:v>
                </c:pt>
                <c:pt idx="1191">
                  <c:v>3.7099000000000002E-9</c:v>
                </c:pt>
                <c:pt idx="1192">
                  <c:v>3.7142999999999999E-9</c:v>
                </c:pt>
                <c:pt idx="1193">
                  <c:v>3.7182999999999999E-9</c:v>
                </c:pt>
                <c:pt idx="1194">
                  <c:v>3.7188E-9</c:v>
                </c:pt>
                <c:pt idx="1195">
                  <c:v>3.7174E-9</c:v>
                </c:pt>
                <c:pt idx="1196">
                  <c:v>3.7192000000000001E-9</c:v>
                </c:pt>
                <c:pt idx="1197">
                  <c:v>3.7182999999999999E-9</c:v>
                </c:pt>
                <c:pt idx="1198">
                  <c:v>3.7161E-9</c:v>
                </c:pt>
                <c:pt idx="1199">
                  <c:v>3.7148E-9</c:v>
                </c:pt>
                <c:pt idx="1200">
                  <c:v>3.7188E-9</c:v>
                </c:pt>
                <c:pt idx="1201">
                  <c:v>3.7112000000000002E-9</c:v>
                </c:pt>
                <c:pt idx="1202">
                  <c:v>3.7169999999999999E-9</c:v>
                </c:pt>
                <c:pt idx="1203">
                  <c:v>3.7121E-9</c:v>
                </c:pt>
                <c:pt idx="1204">
                  <c:v>3.7196999999999999E-9</c:v>
                </c:pt>
                <c:pt idx="1205">
                  <c:v>3.7156999999999999E-9</c:v>
                </c:pt>
                <c:pt idx="1206">
                  <c:v>3.7174E-9</c:v>
                </c:pt>
                <c:pt idx="1207">
                  <c:v>3.7179000000000002E-9</c:v>
                </c:pt>
                <c:pt idx="1208">
                  <c:v>3.7142999999999999E-9</c:v>
                </c:pt>
                <c:pt idx="1209">
                  <c:v>3.7174E-9</c:v>
                </c:pt>
                <c:pt idx="1210">
                  <c:v>3.7201E-9</c:v>
                </c:pt>
                <c:pt idx="1211">
                  <c:v>3.7182999999999999E-9</c:v>
                </c:pt>
                <c:pt idx="1212">
                  <c:v>3.7156999999999999E-9</c:v>
                </c:pt>
                <c:pt idx="1213">
                  <c:v>3.7156999999999999E-9</c:v>
                </c:pt>
                <c:pt idx="1214">
                  <c:v>3.7192000000000001E-9</c:v>
                </c:pt>
                <c:pt idx="1215">
                  <c:v>3.7182999999999999E-9</c:v>
                </c:pt>
                <c:pt idx="1216">
                  <c:v>3.7192000000000001E-9</c:v>
                </c:pt>
                <c:pt idx="1217">
                  <c:v>3.7156999999999999E-9</c:v>
                </c:pt>
                <c:pt idx="1218">
                  <c:v>3.7188E-9</c:v>
                </c:pt>
                <c:pt idx="1219">
                  <c:v>3.7148E-9</c:v>
                </c:pt>
                <c:pt idx="1220">
                  <c:v>3.7166000000000002E-9</c:v>
                </c:pt>
                <c:pt idx="1221">
                  <c:v>3.7166000000000002E-9</c:v>
                </c:pt>
                <c:pt idx="1222">
                  <c:v>3.7235999999999998E-9</c:v>
                </c:pt>
                <c:pt idx="1223">
                  <c:v>3.7192000000000001E-9</c:v>
                </c:pt>
                <c:pt idx="1224">
                  <c:v>3.7222999999999999E-9</c:v>
                </c:pt>
                <c:pt idx="1225">
                  <c:v>3.7232000000000001E-9</c:v>
                </c:pt>
                <c:pt idx="1226">
                  <c:v>3.7232000000000001E-9</c:v>
                </c:pt>
                <c:pt idx="1227">
                  <c:v>3.7222999999999999E-9</c:v>
                </c:pt>
                <c:pt idx="1228">
                  <c:v>3.7254000000000004E-9</c:v>
                </c:pt>
                <c:pt idx="1229">
                  <c:v>3.7241E-9</c:v>
                </c:pt>
                <c:pt idx="1230">
                  <c:v>3.7169999999999999E-9</c:v>
                </c:pt>
                <c:pt idx="1231">
                  <c:v>3.7205000000000001E-9</c:v>
                </c:pt>
                <c:pt idx="1232">
                  <c:v>3.7235999999999998E-9</c:v>
                </c:pt>
                <c:pt idx="1233">
                  <c:v>3.7235999999999998E-9</c:v>
                </c:pt>
                <c:pt idx="1234">
                  <c:v>3.7209999999999999E-9</c:v>
                </c:pt>
                <c:pt idx="1235">
                  <c:v>3.7219000000000001E-9</c:v>
                </c:pt>
                <c:pt idx="1236">
                  <c:v>3.7219000000000001E-9</c:v>
                </c:pt>
                <c:pt idx="1237">
                  <c:v>3.7232000000000001E-9</c:v>
                </c:pt>
                <c:pt idx="1238">
                  <c:v>3.7228E-9</c:v>
                </c:pt>
                <c:pt idx="1239">
                  <c:v>3.7214E-9</c:v>
                </c:pt>
                <c:pt idx="1240">
                  <c:v>3.7205000000000001E-9</c:v>
                </c:pt>
                <c:pt idx="1241">
                  <c:v>3.7228E-9</c:v>
                </c:pt>
                <c:pt idx="1242">
                  <c:v>3.7209999999999999E-9</c:v>
                </c:pt>
                <c:pt idx="1243">
                  <c:v>3.7232000000000001E-9</c:v>
                </c:pt>
                <c:pt idx="1244">
                  <c:v>3.7219000000000001E-9</c:v>
                </c:pt>
                <c:pt idx="1245">
                  <c:v>3.7232000000000001E-9</c:v>
                </c:pt>
                <c:pt idx="1246">
                  <c:v>3.7232000000000001E-9</c:v>
                </c:pt>
                <c:pt idx="1247">
                  <c:v>3.7232000000000001E-9</c:v>
                </c:pt>
                <c:pt idx="1248">
                  <c:v>3.7179000000000002E-9</c:v>
                </c:pt>
                <c:pt idx="1249">
                  <c:v>3.7205000000000001E-9</c:v>
                </c:pt>
                <c:pt idx="1250">
                  <c:v>3.7235999999999998E-9</c:v>
                </c:pt>
                <c:pt idx="1251">
                  <c:v>3.7259000000000001E-9</c:v>
                </c:pt>
                <c:pt idx="1252">
                  <c:v>3.7209999999999999E-9</c:v>
                </c:pt>
                <c:pt idx="1253">
                  <c:v>3.7254000000000004E-9</c:v>
                </c:pt>
                <c:pt idx="1254">
                  <c:v>3.7254000000000004E-9</c:v>
                </c:pt>
                <c:pt idx="1255">
                  <c:v>3.7254000000000004E-9</c:v>
                </c:pt>
                <c:pt idx="1256">
                  <c:v>3.7235999999999998E-9</c:v>
                </c:pt>
                <c:pt idx="1257">
                  <c:v>3.7249999999999999E-9</c:v>
                </c:pt>
                <c:pt idx="1258">
                  <c:v>3.7259000000000001E-9</c:v>
                </c:pt>
                <c:pt idx="1259">
                  <c:v>3.7245000000000001E-9</c:v>
                </c:pt>
                <c:pt idx="1260">
                  <c:v>3.7245000000000001E-9</c:v>
                </c:pt>
                <c:pt idx="1261">
                  <c:v>3.7235999999999998E-9</c:v>
                </c:pt>
                <c:pt idx="1262">
                  <c:v>3.7214E-9</c:v>
                </c:pt>
                <c:pt idx="1263">
                  <c:v>3.7235999999999998E-9</c:v>
                </c:pt>
                <c:pt idx="1264">
                  <c:v>3.7219000000000001E-9</c:v>
                </c:pt>
                <c:pt idx="1265">
                  <c:v>3.7259000000000001E-9</c:v>
                </c:pt>
                <c:pt idx="1266">
                  <c:v>3.7241E-9</c:v>
                </c:pt>
                <c:pt idx="1267">
                  <c:v>3.7209999999999999E-9</c:v>
                </c:pt>
                <c:pt idx="1268">
                  <c:v>3.7219000000000001E-9</c:v>
                </c:pt>
                <c:pt idx="1269">
                  <c:v>3.7276000000000002E-9</c:v>
                </c:pt>
                <c:pt idx="1270">
                  <c:v>3.7232000000000001E-9</c:v>
                </c:pt>
                <c:pt idx="1271">
                  <c:v>3.7263000000000003E-9</c:v>
                </c:pt>
                <c:pt idx="1272">
                  <c:v>3.7188E-9</c:v>
                </c:pt>
                <c:pt idx="1273">
                  <c:v>3.7249999999999999E-9</c:v>
                </c:pt>
                <c:pt idx="1274">
                  <c:v>3.7232000000000001E-9</c:v>
                </c:pt>
                <c:pt idx="1275">
                  <c:v>3.7232000000000001E-9</c:v>
                </c:pt>
                <c:pt idx="1276">
                  <c:v>3.7228E-9</c:v>
                </c:pt>
                <c:pt idx="1277">
                  <c:v>3.7219000000000001E-9</c:v>
                </c:pt>
                <c:pt idx="1278">
                  <c:v>3.7263000000000003E-9</c:v>
                </c:pt>
                <c:pt idx="1279">
                  <c:v>3.7235999999999998E-9</c:v>
                </c:pt>
                <c:pt idx="1280">
                  <c:v>3.7232000000000001E-9</c:v>
                </c:pt>
                <c:pt idx="1281">
                  <c:v>3.7235999999999998E-9</c:v>
                </c:pt>
                <c:pt idx="1282">
                  <c:v>3.7235999999999998E-9</c:v>
                </c:pt>
                <c:pt idx="1283">
                  <c:v>3.7249999999999999E-9</c:v>
                </c:pt>
                <c:pt idx="1284">
                  <c:v>3.7201E-9</c:v>
                </c:pt>
                <c:pt idx="1285">
                  <c:v>3.7219000000000001E-9</c:v>
                </c:pt>
                <c:pt idx="1286">
                  <c:v>3.7205000000000001E-9</c:v>
                </c:pt>
                <c:pt idx="1287">
                  <c:v>3.7196999999999999E-9</c:v>
                </c:pt>
                <c:pt idx="1288">
                  <c:v>3.7209999999999999E-9</c:v>
                </c:pt>
                <c:pt idx="1289">
                  <c:v>3.7259000000000001E-9</c:v>
                </c:pt>
                <c:pt idx="1290">
                  <c:v>3.7232000000000001E-9</c:v>
                </c:pt>
                <c:pt idx="1291">
                  <c:v>3.7209999999999999E-9</c:v>
                </c:pt>
                <c:pt idx="1292">
                  <c:v>3.7232000000000001E-9</c:v>
                </c:pt>
                <c:pt idx="1293">
                  <c:v>3.7214E-9</c:v>
                </c:pt>
                <c:pt idx="1294">
                  <c:v>3.7169999999999999E-9</c:v>
                </c:pt>
                <c:pt idx="1295">
                  <c:v>3.7205000000000001E-9</c:v>
                </c:pt>
                <c:pt idx="1296">
                  <c:v>3.7241E-9</c:v>
                </c:pt>
                <c:pt idx="1297">
                  <c:v>3.7188E-9</c:v>
                </c:pt>
                <c:pt idx="1298">
                  <c:v>3.7196999999999999E-9</c:v>
                </c:pt>
                <c:pt idx="1299">
                  <c:v>3.7249999999999999E-9</c:v>
                </c:pt>
                <c:pt idx="1300">
                  <c:v>3.7196999999999999E-9</c:v>
                </c:pt>
                <c:pt idx="1301">
                  <c:v>3.7219000000000001E-9</c:v>
                </c:pt>
                <c:pt idx="1302">
                  <c:v>3.7205000000000001E-9</c:v>
                </c:pt>
                <c:pt idx="1303">
                  <c:v>3.7174E-9</c:v>
                </c:pt>
                <c:pt idx="1304">
                  <c:v>3.7214E-9</c:v>
                </c:pt>
                <c:pt idx="1305">
                  <c:v>3.7174E-9</c:v>
                </c:pt>
                <c:pt idx="1306">
                  <c:v>3.7214E-9</c:v>
                </c:pt>
                <c:pt idx="1307">
                  <c:v>3.7201E-9</c:v>
                </c:pt>
                <c:pt idx="1308">
                  <c:v>3.7142999999999999E-9</c:v>
                </c:pt>
                <c:pt idx="1309">
                  <c:v>3.7232000000000001E-9</c:v>
                </c:pt>
                <c:pt idx="1310">
                  <c:v>3.7182999999999999E-9</c:v>
                </c:pt>
                <c:pt idx="1311">
                  <c:v>3.7214E-9</c:v>
                </c:pt>
                <c:pt idx="1312">
                  <c:v>3.7196999999999999E-9</c:v>
                </c:pt>
                <c:pt idx="1313">
                  <c:v>3.7196999999999999E-9</c:v>
                </c:pt>
                <c:pt idx="1314">
                  <c:v>3.7192000000000001E-9</c:v>
                </c:pt>
                <c:pt idx="1315">
                  <c:v>3.7188E-9</c:v>
                </c:pt>
                <c:pt idx="1316">
                  <c:v>3.7205000000000001E-9</c:v>
                </c:pt>
                <c:pt idx="1317">
                  <c:v>3.7166000000000002E-9</c:v>
                </c:pt>
                <c:pt idx="1318">
                  <c:v>3.7192000000000001E-9</c:v>
                </c:pt>
                <c:pt idx="1319">
                  <c:v>3.7222999999999999E-9</c:v>
                </c:pt>
                <c:pt idx="1320">
                  <c:v>3.7156999999999999E-9</c:v>
                </c:pt>
                <c:pt idx="1321">
                  <c:v>3.7188E-9</c:v>
                </c:pt>
                <c:pt idx="1322">
                  <c:v>3.7201E-9</c:v>
                </c:pt>
                <c:pt idx="1323">
                  <c:v>3.7209999999999999E-9</c:v>
                </c:pt>
                <c:pt idx="1324">
                  <c:v>3.7152000000000002E-9</c:v>
                </c:pt>
                <c:pt idx="1325">
                  <c:v>3.7192000000000001E-9</c:v>
                </c:pt>
                <c:pt idx="1326">
                  <c:v>3.7179000000000002E-9</c:v>
                </c:pt>
                <c:pt idx="1327">
                  <c:v>3.7205000000000001E-9</c:v>
                </c:pt>
                <c:pt idx="1328">
                  <c:v>3.7156999999999999E-9</c:v>
                </c:pt>
                <c:pt idx="1329">
                  <c:v>3.7179000000000002E-9</c:v>
                </c:pt>
                <c:pt idx="1330">
                  <c:v>3.7166000000000002E-9</c:v>
                </c:pt>
                <c:pt idx="1331">
                  <c:v>3.7152000000000002E-9</c:v>
                </c:pt>
                <c:pt idx="1332">
                  <c:v>3.7166000000000002E-9</c:v>
                </c:pt>
                <c:pt idx="1333">
                  <c:v>3.7169999999999999E-9</c:v>
                </c:pt>
                <c:pt idx="1334">
                  <c:v>3.7148E-9</c:v>
                </c:pt>
                <c:pt idx="1335">
                  <c:v>3.7205000000000001E-9</c:v>
                </c:pt>
                <c:pt idx="1336">
                  <c:v>3.7156999999999999E-9</c:v>
                </c:pt>
                <c:pt idx="1337">
                  <c:v>3.7121E-9</c:v>
                </c:pt>
                <c:pt idx="1338">
                  <c:v>3.7156999999999999E-9</c:v>
                </c:pt>
                <c:pt idx="1339">
                  <c:v>3.7161E-9</c:v>
                </c:pt>
                <c:pt idx="1340">
                  <c:v>3.7174E-9</c:v>
                </c:pt>
                <c:pt idx="1341">
                  <c:v>3.7148E-9</c:v>
                </c:pt>
                <c:pt idx="1342">
                  <c:v>3.7182999999999999E-9</c:v>
                </c:pt>
                <c:pt idx="1343">
                  <c:v>3.7142999999999999E-9</c:v>
                </c:pt>
                <c:pt idx="1344">
                  <c:v>3.7156999999999999E-9</c:v>
                </c:pt>
                <c:pt idx="1345">
                  <c:v>3.7142999999999999E-9</c:v>
                </c:pt>
                <c:pt idx="1346">
                  <c:v>3.7152000000000002E-9</c:v>
                </c:pt>
                <c:pt idx="1347">
                  <c:v>3.7169999999999999E-9</c:v>
                </c:pt>
                <c:pt idx="1348">
                  <c:v>3.7152000000000002E-9</c:v>
                </c:pt>
                <c:pt idx="1349">
                  <c:v>3.7139000000000002E-9</c:v>
                </c:pt>
                <c:pt idx="1350">
                  <c:v>3.7166000000000002E-9</c:v>
                </c:pt>
                <c:pt idx="1351">
                  <c:v>3.7139000000000002E-9</c:v>
                </c:pt>
                <c:pt idx="1352">
                  <c:v>3.7112000000000002E-9</c:v>
                </c:pt>
                <c:pt idx="1353">
                  <c:v>3.7161E-9</c:v>
                </c:pt>
                <c:pt idx="1354">
                  <c:v>3.7152000000000002E-9</c:v>
                </c:pt>
                <c:pt idx="1355">
                  <c:v>3.7116999999999999E-9</c:v>
                </c:pt>
                <c:pt idx="1356">
                  <c:v>3.7135E-9</c:v>
                </c:pt>
                <c:pt idx="1357">
                  <c:v>3.7116999999999999E-9</c:v>
                </c:pt>
                <c:pt idx="1358">
                  <c:v>3.7166000000000002E-9</c:v>
                </c:pt>
                <c:pt idx="1359">
                  <c:v>3.7148E-9</c:v>
                </c:pt>
                <c:pt idx="1360">
                  <c:v>3.7126000000000002E-9</c:v>
                </c:pt>
                <c:pt idx="1361">
                  <c:v>3.7112000000000002E-9</c:v>
                </c:pt>
                <c:pt idx="1362">
                  <c:v>3.7135E-9</c:v>
                </c:pt>
                <c:pt idx="1363">
                  <c:v>3.7099000000000002E-9</c:v>
                </c:pt>
                <c:pt idx="1364">
                  <c:v>3.7139000000000002E-9</c:v>
                </c:pt>
                <c:pt idx="1365">
                  <c:v>3.7135E-9</c:v>
                </c:pt>
                <c:pt idx="1366">
                  <c:v>3.7179000000000002E-9</c:v>
                </c:pt>
                <c:pt idx="1367">
                  <c:v>3.7129999999999999E-9</c:v>
                </c:pt>
                <c:pt idx="1368">
                  <c:v>3.7126000000000002E-9</c:v>
                </c:pt>
                <c:pt idx="1369">
                  <c:v>3.7135E-9</c:v>
                </c:pt>
                <c:pt idx="1370">
                  <c:v>3.7103999999999999E-9</c:v>
                </c:pt>
                <c:pt idx="1371">
                  <c:v>3.7112000000000002E-9</c:v>
                </c:pt>
                <c:pt idx="1372">
                  <c:v>3.7129999999999999E-9</c:v>
                </c:pt>
                <c:pt idx="1373">
                  <c:v>3.7142999999999999E-9</c:v>
                </c:pt>
                <c:pt idx="1374">
                  <c:v>3.7161E-9</c:v>
                </c:pt>
                <c:pt idx="1375">
                  <c:v>3.7139000000000002E-9</c:v>
                </c:pt>
                <c:pt idx="1376">
                  <c:v>3.7139000000000002E-9</c:v>
                </c:pt>
                <c:pt idx="1377">
                  <c:v>3.7148E-9</c:v>
                </c:pt>
                <c:pt idx="1378">
                  <c:v>3.7129999999999999E-9</c:v>
                </c:pt>
                <c:pt idx="1379">
                  <c:v>3.7161E-9</c:v>
                </c:pt>
                <c:pt idx="1380">
                  <c:v>3.7156999999999999E-9</c:v>
                </c:pt>
                <c:pt idx="1381">
                  <c:v>3.7126000000000002E-9</c:v>
                </c:pt>
                <c:pt idx="1382">
                  <c:v>3.7121E-9</c:v>
                </c:pt>
                <c:pt idx="1383">
                  <c:v>3.7126000000000002E-9</c:v>
                </c:pt>
                <c:pt idx="1384">
                  <c:v>3.7166000000000002E-9</c:v>
                </c:pt>
                <c:pt idx="1385">
                  <c:v>3.7192000000000001E-9</c:v>
                </c:pt>
                <c:pt idx="1386">
                  <c:v>3.7112000000000002E-9</c:v>
                </c:pt>
                <c:pt idx="1387">
                  <c:v>3.7156999999999999E-9</c:v>
                </c:pt>
                <c:pt idx="1388">
                  <c:v>3.7161E-9</c:v>
                </c:pt>
                <c:pt idx="1389">
                  <c:v>3.7142999999999999E-9</c:v>
                </c:pt>
                <c:pt idx="1390">
                  <c:v>3.7205000000000001E-9</c:v>
                </c:pt>
                <c:pt idx="1391">
                  <c:v>3.7188E-9</c:v>
                </c:pt>
                <c:pt idx="1392">
                  <c:v>3.7219000000000001E-9</c:v>
                </c:pt>
                <c:pt idx="1393">
                  <c:v>3.7222999999999999E-9</c:v>
                </c:pt>
                <c:pt idx="1394">
                  <c:v>3.7188E-9</c:v>
                </c:pt>
                <c:pt idx="1395">
                  <c:v>3.7201E-9</c:v>
                </c:pt>
                <c:pt idx="1396">
                  <c:v>3.7209999999999999E-9</c:v>
                </c:pt>
                <c:pt idx="1397">
                  <c:v>3.7214E-9</c:v>
                </c:pt>
                <c:pt idx="1398">
                  <c:v>3.7192000000000001E-9</c:v>
                </c:pt>
                <c:pt idx="1399">
                  <c:v>3.7209999999999999E-9</c:v>
                </c:pt>
                <c:pt idx="1400">
                  <c:v>3.7188E-9</c:v>
                </c:pt>
                <c:pt idx="1401">
                  <c:v>3.7214E-9</c:v>
                </c:pt>
                <c:pt idx="1402">
                  <c:v>3.7188E-9</c:v>
                </c:pt>
                <c:pt idx="1403">
                  <c:v>3.7222999999999999E-9</c:v>
                </c:pt>
                <c:pt idx="1404">
                  <c:v>3.7188E-9</c:v>
                </c:pt>
                <c:pt idx="1405">
                  <c:v>3.7205000000000001E-9</c:v>
                </c:pt>
                <c:pt idx="1406">
                  <c:v>3.7241E-9</c:v>
                </c:pt>
                <c:pt idx="1407">
                  <c:v>3.7232000000000001E-9</c:v>
                </c:pt>
                <c:pt idx="1408">
                  <c:v>3.7179000000000002E-9</c:v>
                </c:pt>
                <c:pt idx="1409">
                  <c:v>3.7201E-9</c:v>
                </c:pt>
                <c:pt idx="1410">
                  <c:v>3.7232000000000001E-9</c:v>
                </c:pt>
                <c:pt idx="1411">
                  <c:v>3.7179000000000002E-9</c:v>
                </c:pt>
                <c:pt idx="1412">
                  <c:v>3.7259000000000001E-9</c:v>
                </c:pt>
                <c:pt idx="1413">
                  <c:v>3.7267000000000004E-9</c:v>
                </c:pt>
                <c:pt idx="1414">
                  <c:v>3.7222999999999999E-9</c:v>
                </c:pt>
                <c:pt idx="1415">
                  <c:v>3.7249999999999999E-9</c:v>
                </c:pt>
                <c:pt idx="1416">
                  <c:v>3.7272000000000001E-9</c:v>
                </c:pt>
                <c:pt idx="1417">
                  <c:v>3.7285000000000001E-9</c:v>
                </c:pt>
                <c:pt idx="1418">
                  <c:v>3.7254000000000004E-9</c:v>
                </c:pt>
                <c:pt idx="1419">
                  <c:v>3.7276000000000002E-9</c:v>
                </c:pt>
                <c:pt idx="1420">
                  <c:v>3.7324999999999997E-9</c:v>
                </c:pt>
                <c:pt idx="1421">
                  <c:v>3.7241E-9</c:v>
                </c:pt>
                <c:pt idx="1422">
                  <c:v>3.7272000000000001E-9</c:v>
                </c:pt>
                <c:pt idx="1423">
                  <c:v>3.7267000000000004E-9</c:v>
                </c:pt>
                <c:pt idx="1424">
                  <c:v>3.7263000000000003E-9</c:v>
                </c:pt>
                <c:pt idx="1425">
                  <c:v>3.7263000000000003E-9</c:v>
                </c:pt>
                <c:pt idx="1426">
                  <c:v>3.7259000000000001E-9</c:v>
                </c:pt>
                <c:pt idx="1427">
                  <c:v>3.7254000000000004E-9</c:v>
                </c:pt>
                <c:pt idx="1428">
                  <c:v>3.7281E-9</c:v>
                </c:pt>
                <c:pt idx="1429">
                  <c:v>3.7298000000000001E-9</c:v>
                </c:pt>
                <c:pt idx="1430">
                  <c:v>3.7281E-9</c:v>
                </c:pt>
                <c:pt idx="1431">
                  <c:v>3.7315999999999998E-9</c:v>
                </c:pt>
                <c:pt idx="1432">
                  <c:v>3.7254000000000004E-9</c:v>
                </c:pt>
                <c:pt idx="1433">
                  <c:v>3.7298000000000001E-9</c:v>
                </c:pt>
                <c:pt idx="1434">
                  <c:v>3.7334000000000004E-9</c:v>
                </c:pt>
                <c:pt idx="1435">
                  <c:v>3.7302999999999998E-9</c:v>
                </c:pt>
                <c:pt idx="1436">
                  <c:v>3.7321000000000004E-9</c:v>
                </c:pt>
                <c:pt idx="1437">
                  <c:v>3.7289999999999998E-9</c:v>
                </c:pt>
                <c:pt idx="1438">
                  <c:v>3.7259000000000001E-9</c:v>
                </c:pt>
                <c:pt idx="1439">
                  <c:v>3.7289999999999998E-9</c:v>
                </c:pt>
                <c:pt idx="1440">
                  <c:v>3.7315999999999998E-9</c:v>
                </c:pt>
                <c:pt idx="1441">
                  <c:v>3.7276000000000002E-9</c:v>
                </c:pt>
                <c:pt idx="1442">
                  <c:v>3.7302999999999998E-9</c:v>
                </c:pt>
                <c:pt idx="1443">
                  <c:v>3.7321000000000004E-9</c:v>
                </c:pt>
                <c:pt idx="1444">
                  <c:v>3.7343000000000002E-9</c:v>
                </c:pt>
                <c:pt idx="1445">
                  <c:v>3.7281E-9</c:v>
                </c:pt>
                <c:pt idx="1446">
                  <c:v>3.7285000000000001E-9</c:v>
                </c:pt>
                <c:pt idx="1447">
                  <c:v>3.7302999999999998E-9</c:v>
                </c:pt>
                <c:pt idx="1448">
                  <c:v>3.7321000000000004E-9</c:v>
                </c:pt>
                <c:pt idx="1449">
                  <c:v>3.7289999999999998E-9</c:v>
                </c:pt>
                <c:pt idx="1450">
                  <c:v>3.7298000000000001E-9</c:v>
                </c:pt>
                <c:pt idx="1451">
                  <c:v>3.7289999999999998E-9</c:v>
                </c:pt>
                <c:pt idx="1452">
                  <c:v>3.7302999999999998E-9</c:v>
                </c:pt>
                <c:pt idx="1453">
                  <c:v>3.7285000000000001E-9</c:v>
                </c:pt>
                <c:pt idx="1454">
                  <c:v>3.7311999999999997E-9</c:v>
                </c:pt>
                <c:pt idx="1455">
                  <c:v>3.7347000000000003E-9</c:v>
                </c:pt>
                <c:pt idx="1456">
                  <c:v>3.7334000000000004E-9</c:v>
                </c:pt>
                <c:pt idx="1457">
                  <c:v>3.7334000000000004E-9</c:v>
                </c:pt>
                <c:pt idx="1458">
                  <c:v>3.7334000000000004E-9</c:v>
                </c:pt>
                <c:pt idx="1459">
                  <c:v>3.7302999999999998E-9</c:v>
                </c:pt>
                <c:pt idx="1460">
                  <c:v>3.7315999999999998E-9</c:v>
                </c:pt>
                <c:pt idx="1461">
                  <c:v>3.7285000000000001E-9</c:v>
                </c:pt>
                <c:pt idx="1462">
                  <c:v>3.7321000000000004E-9</c:v>
                </c:pt>
                <c:pt idx="1463">
                  <c:v>3.7352000000000001E-9</c:v>
                </c:pt>
                <c:pt idx="1464">
                  <c:v>3.7306999999999999E-9</c:v>
                </c:pt>
                <c:pt idx="1465">
                  <c:v>3.7298000000000001E-9</c:v>
                </c:pt>
                <c:pt idx="1466">
                  <c:v>3.7328999999999998E-9</c:v>
                </c:pt>
                <c:pt idx="1467">
                  <c:v>3.7298000000000001E-9</c:v>
                </c:pt>
                <c:pt idx="1468">
                  <c:v>3.7302999999999998E-9</c:v>
                </c:pt>
                <c:pt idx="1469">
                  <c:v>3.7302999999999998E-9</c:v>
                </c:pt>
                <c:pt idx="1470">
                  <c:v>3.7360000000000003E-9</c:v>
                </c:pt>
                <c:pt idx="1471">
                  <c:v>3.7302999999999998E-9</c:v>
                </c:pt>
                <c:pt idx="1472">
                  <c:v>3.7306999999999999E-9</c:v>
                </c:pt>
                <c:pt idx="1473">
                  <c:v>3.7311999999999997E-9</c:v>
                </c:pt>
                <c:pt idx="1474">
                  <c:v>3.7334000000000004E-9</c:v>
                </c:pt>
                <c:pt idx="1475">
                  <c:v>3.7311999999999997E-9</c:v>
                </c:pt>
                <c:pt idx="1476">
                  <c:v>3.7263000000000003E-9</c:v>
                </c:pt>
                <c:pt idx="1477">
                  <c:v>3.7294E-9</c:v>
                </c:pt>
                <c:pt idx="1478">
                  <c:v>3.7302999999999998E-9</c:v>
                </c:pt>
                <c:pt idx="1479">
                  <c:v>3.7294E-9</c:v>
                </c:pt>
                <c:pt idx="1480">
                  <c:v>3.7315999999999998E-9</c:v>
                </c:pt>
                <c:pt idx="1481">
                  <c:v>3.7298000000000001E-9</c:v>
                </c:pt>
                <c:pt idx="1482">
                  <c:v>3.7321000000000004E-9</c:v>
                </c:pt>
                <c:pt idx="1483">
                  <c:v>3.7311999999999997E-9</c:v>
                </c:pt>
                <c:pt idx="1484">
                  <c:v>3.7263000000000003E-9</c:v>
                </c:pt>
                <c:pt idx="1485">
                  <c:v>3.7289999999999998E-9</c:v>
                </c:pt>
                <c:pt idx="1486">
                  <c:v>3.7324999999999997E-9</c:v>
                </c:pt>
                <c:pt idx="1487">
                  <c:v>3.7321000000000004E-9</c:v>
                </c:pt>
                <c:pt idx="1488">
                  <c:v>3.7321000000000004E-9</c:v>
                </c:pt>
                <c:pt idx="1489">
                  <c:v>3.7311999999999997E-9</c:v>
                </c:pt>
                <c:pt idx="1490">
                  <c:v>3.7306999999999999E-9</c:v>
                </c:pt>
                <c:pt idx="1491">
                  <c:v>3.7324999999999997E-9</c:v>
                </c:pt>
                <c:pt idx="1492">
                  <c:v>3.7315999999999998E-9</c:v>
                </c:pt>
                <c:pt idx="1493">
                  <c:v>3.7302999999999998E-9</c:v>
                </c:pt>
                <c:pt idx="1494">
                  <c:v>3.7321000000000004E-9</c:v>
                </c:pt>
                <c:pt idx="1495">
                  <c:v>3.7294E-9</c:v>
                </c:pt>
                <c:pt idx="1496">
                  <c:v>3.7315999999999998E-9</c:v>
                </c:pt>
                <c:pt idx="1497">
                  <c:v>3.7324999999999997E-9</c:v>
                </c:pt>
                <c:pt idx="1498">
                  <c:v>3.7328999999999998E-9</c:v>
                </c:pt>
                <c:pt idx="1499">
                  <c:v>3.7324999999999997E-9</c:v>
                </c:pt>
                <c:pt idx="1500">
                  <c:v>3.7263000000000003E-9</c:v>
                </c:pt>
                <c:pt idx="1501">
                  <c:v>3.7334000000000004E-9</c:v>
                </c:pt>
                <c:pt idx="1502">
                  <c:v>3.7289999999999998E-9</c:v>
                </c:pt>
                <c:pt idx="1503">
                  <c:v>3.7276000000000002E-9</c:v>
                </c:pt>
                <c:pt idx="1504">
                  <c:v>3.7281E-9</c:v>
                </c:pt>
                <c:pt idx="1505">
                  <c:v>3.7311999999999997E-9</c:v>
                </c:pt>
                <c:pt idx="1506">
                  <c:v>3.7276000000000002E-9</c:v>
                </c:pt>
                <c:pt idx="1507">
                  <c:v>3.7289999999999998E-9</c:v>
                </c:pt>
                <c:pt idx="1508">
                  <c:v>3.7263000000000003E-9</c:v>
                </c:pt>
                <c:pt idx="1509">
                  <c:v>3.7281E-9</c:v>
                </c:pt>
                <c:pt idx="1510">
                  <c:v>3.7263000000000003E-9</c:v>
                </c:pt>
                <c:pt idx="1511">
                  <c:v>3.7302999999999998E-9</c:v>
                </c:pt>
                <c:pt idx="1512">
                  <c:v>3.7337999999999997E-9</c:v>
                </c:pt>
                <c:pt idx="1513">
                  <c:v>3.7254000000000004E-9</c:v>
                </c:pt>
                <c:pt idx="1514">
                  <c:v>3.7254000000000004E-9</c:v>
                </c:pt>
                <c:pt idx="1515">
                  <c:v>3.7294E-9</c:v>
                </c:pt>
                <c:pt idx="1516">
                  <c:v>3.7294E-9</c:v>
                </c:pt>
                <c:pt idx="1517">
                  <c:v>3.7272000000000001E-9</c:v>
                </c:pt>
                <c:pt idx="1518">
                  <c:v>3.7294E-9</c:v>
                </c:pt>
                <c:pt idx="1519">
                  <c:v>3.7328999999999998E-9</c:v>
                </c:pt>
                <c:pt idx="1520">
                  <c:v>3.7311999999999997E-9</c:v>
                </c:pt>
                <c:pt idx="1521">
                  <c:v>3.7285000000000001E-9</c:v>
                </c:pt>
                <c:pt idx="1522">
                  <c:v>3.7272000000000001E-9</c:v>
                </c:pt>
                <c:pt idx="1523">
                  <c:v>3.7259000000000001E-9</c:v>
                </c:pt>
                <c:pt idx="1524">
                  <c:v>3.7306999999999999E-9</c:v>
                </c:pt>
                <c:pt idx="1525">
                  <c:v>3.7294E-9</c:v>
                </c:pt>
                <c:pt idx="1526">
                  <c:v>3.7245000000000001E-9</c:v>
                </c:pt>
                <c:pt idx="1527">
                  <c:v>3.7281E-9</c:v>
                </c:pt>
                <c:pt idx="1528">
                  <c:v>3.7285000000000001E-9</c:v>
                </c:pt>
                <c:pt idx="1529">
                  <c:v>3.7294E-9</c:v>
                </c:pt>
                <c:pt idx="1530">
                  <c:v>3.7276000000000002E-9</c:v>
                </c:pt>
                <c:pt idx="1531">
                  <c:v>3.7281E-9</c:v>
                </c:pt>
                <c:pt idx="1532">
                  <c:v>3.7276000000000002E-9</c:v>
                </c:pt>
                <c:pt idx="1533">
                  <c:v>3.7263000000000003E-9</c:v>
                </c:pt>
                <c:pt idx="1534">
                  <c:v>3.7228E-9</c:v>
                </c:pt>
                <c:pt idx="1535">
                  <c:v>3.7294E-9</c:v>
                </c:pt>
                <c:pt idx="1536">
                  <c:v>3.7245000000000001E-9</c:v>
                </c:pt>
                <c:pt idx="1537">
                  <c:v>3.7267000000000004E-9</c:v>
                </c:pt>
                <c:pt idx="1538">
                  <c:v>3.7281E-9</c:v>
                </c:pt>
                <c:pt idx="1539">
                  <c:v>3.7315999999999998E-9</c:v>
                </c:pt>
                <c:pt idx="1540">
                  <c:v>3.7281E-9</c:v>
                </c:pt>
                <c:pt idx="1541">
                  <c:v>3.7356000000000002E-9</c:v>
                </c:pt>
                <c:pt idx="1542">
                  <c:v>3.7414000000000003E-9</c:v>
                </c:pt>
                <c:pt idx="1543">
                  <c:v>3.7395999999999998E-9</c:v>
                </c:pt>
                <c:pt idx="1544">
                  <c:v>3.7369000000000002E-9</c:v>
                </c:pt>
                <c:pt idx="1545">
                  <c:v>3.7408999999999998E-9</c:v>
                </c:pt>
                <c:pt idx="1546">
                  <c:v>3.7373999999999999E-9</c:v>
                </c:pt>
                <c:pt idx="1547">
                  <c:v>3.7373999999999999E-9</c:v>
                </c:pt>
                <c:pt idx="1548">
                  <c:v>3.7399999999999999E-9</c:v>
                </c:pt>
                <c:pt idx="1549">
                  <c:v>3.7391E-9</c:v>
                </c:pt>
                <c:pt idx="1550">
                  <c:v>3.7408999999999998E-9</c:v>
                </c:pt>
                <c:pt idx="1551">
                  <c:v>3.7369000000000002E-9</c:v>
                </c:pt>
                <c:pt idx="1552">
                  <c:v>3.7382999999999998E-9</c:v>
                </c:pt>
                <c:pt idx="1553">
                  <c:v>3.7352000000000001E-9</c:v>
                </c:pt>
                <c:pt idx="1554">
                  <c:v>3.7404999999999996E-9</c:v>
                </c:pt>
                <c:pt idx="1555">
                  <c:v>3.7249999999999999E-9</c:v>
                </c:pt>
                <c:pt idx="1556">
                  <c:v>3.7241E-9</c:v>
                </c:pt>
                <c:pt idx="1557">
                  <c:v>3.7404999999999996E-9</c:v>
                </c:pt>
                <c:pt idx="1558">
                  <c:v>3.7254000000000004E-9</c:v>
                </c:pt>
                <c:pt idx="1559">
                  <c:v>3.7235999999999998E-9</c:v>
                </c:pt>
                <c:pt idx="1560">
                  <c:v>3.7235999999999998E-9</c:v>
                </c:pt>
                <c:pt idx="1561">
                  <c:v>3.7267000000000004E-9</c:v>
                </c:pt>
                <c:pt idx="1562">
                  <c:v>3.7249999999999999E-9</c:v>
                </c:pt>
                <c:pt idx="1563">
                  <c:v>3.7254000000000004E-9</c:v>
                </c:pt>
                <c:pt idx="1564">
                  <c:v>3.7232000000000001E-9</c:v>
                </c:pt>
                <c:pt idx="1565">
                  <c:v>3.7267000000000004E-9</c:v>
                </c:pt>
                <c:pt idx="1566">
                  <c:v>3.7267000000000004E-9</c:v>
                </c:pt>
                <c:pt idx="1567">
                  <c:v>3.7254000000000004E-9</c:v>
                </c:pt>
                <c:pt idx="1568">
                  <c:v>3.7276000000000002E-9</c:v>
                </c:pt>
                <c:pt idx="1569">
                  <c:v>3.7228E-9</c:v>
                </c:pt>
                <c:pt idx="1570">
                  <c:v>3.7249999999999999E-9</c:v>
                </c:pt>
                <c:pt idx="1571">
                  <c:v>3.7294E-9</c:v>
                </c:pt>
                <c:pt idx="1572">
                  <c:v>3.7281E-9</c:v>
                </c:pt>
                <c:pt idx="1573">
                  <c:v>3.7259000000000001E-9</c:v>
                </c:pt>
                <c:pt idx="1574">
                  <c:v>3.7263000000000003E-9</c:v>
                </c:pt>
                <c:pt idx="1575">
                  <c:v>3.7267000000000004E-9</c:v>
                </c:pt>
                <c:pt idx="1576">
                  <c:v>3.7249999999999999E-9</c:v>
                </c:pt>
                <c:pt idx="1577">
                  <c:v>3.7228E-9</c:v>
                </c:pt>
                <c:pt idx="1578">
                  <c:v>3.7263000000000003E-9</c:v>
                </c:pt>
                <c:pt idx="1579">
                  <c:v>3.7259000000000001E-9</c:v>
                </c:pt>
                <c:pt idx="1580">
                  <c:v>3.7281E-9</c:v>
                </c:pt>
                <c:pt idx="1581">
                  <c:v>3.7241E-9</c:v>
                </c:pt>
                <c:pt idx="1582">
                  <c:v>3.7272000000000001E-9</c:v>
                </c:pt>
                <c:pt idx="1583">
                  <c:v>3.7245000000000001E-9</c:v>
                </c:pt>
                <c:pt idx="1584">
                  <c:v>3.7254000000000004E-9</c:v>
                </c:pt>
                <c:pt idx="1585">
                  <c:v>3.7259000000000001E-9</c:v>
                </c:pt>
                <c:pt idx="1586">
                  <c:v>3.7201E-9</c:v>
                </c:pt>
                <c:pt idx="1587">
                  <c:v>3.7241E-9</c:v>
                </c:pt>
                <c:pt idx="1588">
                  <c:v>3.7245000000000001E-9</c:v>
                </c:pt>
                <c:pt idx="1589">
                  <c:v>3.7267000000000004E-9</c:v>
                </c:pt>
                <c:pt idx="1590">
                  <c:v>3.7254000000000004E-9</c:v>
                </c:pt>
                <c:pt idx="1591">
                  <c:v>3.7285000000000001E-9</c:v>
                </c:pt>
                <c:pt idx="1592">
                  <c:v>3.7267000000000004E-9</c:v>
                </c:pt>
                <c:pt idx="1593">
                  <c:v>3.7245000000000001E-9</c:v>
                </c:pt>
                <c:pt idx="1594">
                  <c:v>3.7281E-9</c:v>
                </c:pt>
                <c:pt idx="1595">
                  <c:v>3.7294E-9</c:v>
                </c:pt>
                <c:pt idx="1596">
                  <c:v>3.7259000000000001E-9</c:v>
                </c:pt>
                <c:pt idx="1597">
                  <c:v>3.7263000000000003E-9</c:v>
                </c:pt>
                <c:pt idx="1598">
                  <c:v>3.7259000000000001E-9</c:v>
                </c:pt>
                <c:pt idx="1599">
                  <c:v>3.7276000000000002E-9</c:v>
                </c:pt>
                <c:pt idx="1600">
                  <c:v>3.7259000000000001E-9</c:v>
                </c:pt>
                <c:pt idx="1601">
                  <c:v>3.7281E-9</c:v>
                </c:pt>
                <c:pt idx="1602">
                  <c:v>3.7254000000000004E-9</c:v>
                </c:pt>
                <c:pt idx="1603">
                  <c:v>3.7254000000000004E-9</c:v>
                </c:pt>
                <c:pt idx="1604">
                  <c:v>3.7222999999999999E-9</c:v>
                </c:pt>
                <c:pt idx="1605">
                  <c:v>3.7306999999999999E-9</c:v>
                </c:pt>
                <c:pt idx="1606">
                  <c:v>3.7294E-9</c:v>
                </c:pt>
                <c:pt idx="1607">
                  <c:v>3.7272000000000001E-9</c:v>
                </c:pt>
                <c:pt idx="1608">
                  <c:v>3.7289999999999998E-9</c:v>
                </c:pt>
                <c:pt idx="1609">
                  <c:v>3.7298000000000001E-9</c:v>
                </c:pt>
                <c:pt idx="1610">
                  <c:v>3.7298000000000001E-9</c:v>
                </c:pt>
                <c:pt idx="1611">
                  <c:v>3.7298000000000001E-9</c:v>
                </c:pt>
                <c:pt idx="1612">
                  <c:v>3.7249999999999999E-9</c:v>
                </c:pt>
                <c:pt idx="1613">
                  <c:v>3.7315999999999998E-9</c:v>
                </c:pt>
                <c:pt idx="1614">
                  <c:v>3.7311999999999997E-9</c:v>
                </c:pt>
                <c:pt idx="1615">
                  <c:v>3.7263000000000003E-9</c:v>
                </c:pt>
                <c:pt idx="1616">
                  <c:v>3.7259000000000001E-9</c:v>
                </c:pt>
                <c:pt idx="1617">
                  <c:v>3.7267000000000004E-9</c:v>
                </c:pt>
                <c:pt idx="1618">
                  <c:v>3.7272000000000001E-9</c:v>
                </c:pt>
                <c:pt idx="1619">
                  <c:v>3.7263000000000003E-9</c:v>
                </c:pt>
                <c:pt idx="1620">
                  <c:v>3.7235999999999998E-9</c:v>
                </c:pt>
                <c:pt idx="1621">
                  <c:v>3.7421999999999998E-9</c:v>
                </c:pt>
                <c:pt idx="1622">
                  <c:v>3.7391E-9</c:v>
                </c:pt>
                <c:pt idx="1623">
                  <c:v>3.7373999999999999E-9</c:v>
                </c:pt>
                <c:pt idx="1624">
                  <c:v>3.7360000000000003E-9</c:v>
                </c:pt>
                <c:pt idx="1625">
                  <c:v>3.7395999999999998E-9</c:v>
                </c:pt>
                <c:pt idx="1626">
                  <c:v>3.7378000000000001E-9</c:v>
                </c:pt>
                <c:pt idx="1627">
                  <c:v>3.7421999999999998E-9</c:v>
                </c:pt>
                <c:pt idx="1628">
                  <c:v>3.7395999999999998E-9</c:v>
                </c:pt>
                <c:pt idx="1629">
                  <c:v>3.7382999999999998E-9</c:v>
                </c:pt>
                <c:pt idx="1630">
                  <c:v>3.7378000000000001E-9</c:v>
                </c:pt>
                <c:pt idx="1631">
                  <c:v>3.7369000000000002E-9</c:v>
                </c:pt>
                <c:pt idx="1632">
                  <c:v>3.7328999999999998E-9</c:v>
                </c:pt>
                <c:pt idx="1633">
                  <c:v>3.7369000000000002E-9</c:v>
                </c:pt>
                <c:pt idx="1634">
                  <c:v>3.7436000000000002E-9</c:v>
                </c:pt>
                <c:pt idx="1635">
                  <c:v>3.7382999999999998E-9</c:v>
                </c:pt>
                <c:pt idx="1636">
                  <c:v>3.7404999999999996E-9</c:v>
                </c:pt>
                <c:pt idx="1637">
                  <c:v>3.7328999999999998E-9</c:v>
                </c:pt>
                <c:pt idx="1638">
                  <c:v>3.7365000000000001E-9</c:v>
                </c:pt>
                <c:pt idx="1639">
                  <c:v>3.7386999999999999E-9</c:v>
                </c:pt>
                <c:pt idx="1640">
                  <c:v>3.7395999999999998E-9</c:v>
                </c:pt>
                <c:pt idx="1641">
                  <c:v>3.7365000000000001E-9</c:v>
                </c:pt>
                <c:pt idx="1642">
                  <c:v>3.7395999999999998E-9</c:v>
                </c:pt>
                <c:pt idx="1643">
                  <c:v>3.7382999999999998E-9</c:v>
                </c:pt>
                <c:pt idx="1644">
                  <c:v>3.7369000000000002E-9</c:v>
                </c:pt>
                <c:pt idx="1645">
                  <c:v>3.7382999999999998E-9</c:v>
                </c:pt>
                <c:pt idx="1646">
                  <c:v>3.7399999999999999E-9</c:v>
                </c:pt>
                <c:pt idx="1647">
                  <c:v>3.7391E-9</c:v>
                </c:pt>
                <c:pt idx="1648">
                  <c:v>3.7352000000000001E-9</c:v>
                </c:pt>
                <c:pt idx="1649">
                  <c:v>3.7360000000000003E-9</c:v>
                </c:pt>
                <c:pt idx="1650">
                  <c:v>3.7382999999999998E-9</c:v>
                </c:pt>
                <c:pt idx="1651">
                  <c:v>3.7360000000000003E-9</c:v>
                </c:pt>
                <c:pt idx="1652">
                  <c:v>3.7356000000000002E-9</c:v>
                </c:pt>
                <c:pt idx="1653">
                  <c:v>3.7298000000000001E-9</c:v>
                </c:pt>
                <c:pt idx="1654">
                  <c:v>3.7399999999999999E-9</c:v>
                </c:pt>
                <c:pt idx="1655">
                  <c:v>3.7404999999999996E-9</c:v>
                </c:pt>
                <c:pt idx="1656">
                  <c:v>3.7360000000000003E-9</c:v>
                </c:pt>
                <c:pt idx="1657">
                  <c:v>3.7343000000000002E-9</c:v>
                </c:pt>
                <c:pt idx="1658">
                  <c:v>3.7373999999999999E-9</c:v>
                </c:pt>
                <c:pt idx="1659">
                  <c:v>3.7219000000000001E-9</c:v>
                </c:pt>
                <c:pt idx="1660">
                  <c:v>3.7404999999999996E-9</c:v>
                </c:pt>
                <c:pt idx="1661">
                  <c:v>3.7391E-9</c:v>
                </c:pt>
                <c:pt idx="1662">
                  <c:v>3.7232000000000001E-9</c:v>
                </c:pt>
                <c:pt idx="1663">
                  <c:v>3.7263000000000003E-9</c:v>
                </c:pt>
                <c:pt idx="1664">
                  <c:v>3.7267000000000004E-9</c:v>
                </c:pt>
                <c:pt idx="1665">
                  <c:v>3.7267000000000004E-9</c:v>
                </c:pt>
                <c:pt idx="1666">
                  <c:v>3.7382999999999998E-9</c:v>
                </c:pt>
                <c:pt idx="1667">
                  <c:v>3.7360000000000003E-9</c:v>
                </c:pt>
                <c:pt idx="1668">
                  <c:v>3.7365000000000001E-9</c:v>
                </c:pt>
                <c:pt idx="1669">
                  <c:v>3.7421999999999998E-9</c:v>
                </c:pt>
                <c:pt idx="1670">
                  <c:v>3.7373999999999999E-9</c:v>
                </c:pt>
                <c:pt idx="1671">
                  <c:v>3.7399999999999999E-9</c:v>
                </c:pt>
                <c:pt idx="1672">
                  <c:v>3.7395999999999998E-9</c:v>
                </c:pt>
                <c:pt idx="1673">
                  <c:v>3.7421999999999998E-9</c:v>
                </c:pt>
                <c:pt idx="1674">
                  <c:v>3.7417999999999996E-9</c:v>
                </c:pt>
                <c:pt idx="1675">
                  <c:v>3.7373999999999999E-9</c:v>
                </c:pt>
                <c:pt idx="1676">
                  <c:v>3.7404999999999996E-9</c:v>
                </c:pt>
                <c:pt idx="1677">
                  <c:v>3.7386999999999999E-9</c:v>
                </c:pt>
                <c:pt idx="1678">
                  <c:v>3.7414000000000003E-9</c:v>
                </c:pt>
                <c:pt idx="1679">
                  <c:v>3.7421999999999998E-9</c:v>
                </c:pt>
                <c:pt idx="1680">
                  <c:v>3.7417999999999996E-9</c:v>
                </c:pt>
                <c:pt idx="1681">
                  <c:v>3.7386999999999999E-9</c:v>
                </c:pt>
                <c:pt idx="1682">
                  <c:v>3.7399999999999999E-9</c:v>
                </c:pt>
                <c:pt idx="1683">
                  <c:v>3.7386999999999999E-9</c:v>
                </c:pt>
                <c:pt idx="1684">
                  <c:v>3.7378000000000001E-9</c:v>
                </c:pt>
                <c:pt idx="1685">
                  <c:v>3.7382999999999998E-9</c:v>
                </c:pt>
                <c:pt idx="1686">
                  <c:v>3.7395999999999998E-9</c:v>
                </c:pt>
                <c:pt idx="1687">
                  <c:v>3.7373999999999999E-9</c:v>
                </c:pt>
                <c:pt idx="1688">
                  <c:v>3.7391E-9</c:v>
                </c:pt>
                <c:pt idx="1689">
                  <c:v>3.7360000000000003E-9</c:v>
                </c:pt>
                <c:pt idx="1690">
                  <c:v>3.7369000000000002E-9</c:v>
                </c:pt>
                <c:pt idx="1691">
                  <c:v>3.7382999999999998E-9</c:v>
                </c:pt>
                <c:pt idx="1692">
                  <c:v>3.7382999999999998E-9</c:v>
                </c:pt>
                <c:pt idx="1693">
                  <c:v>3.7263000000000003E-9</c:v>
                </c:pt>
                <c:pt idx="1694">
                  <c:v>3.7263000000000003E-9</c:v>
                </c:pt>
                <c:pt idx="1695">
                  <c:v>3.7272000000000001E-9</c:v>
                </c:pt>
                <c:pt idx="1696">
                  <c:v>3.7263000000000003E-9</c:v>
                </c:pt>
                <c:pt idx="1697">
                  <c:v>3.7382999999999998E-9</c:v>
                </c:pt>
                <c:pt idx="1698">
                  <c:v>3.7404999999999996E-9</c:v>
                </c:pt>
                <c:pt idx="1699">
                  <c:v>3.7404999999999996E-9</c:v>
                </c:pt>
                <c:pt idx="1700">
                  <c:v>3.7382999999999998E-9</c:v>
                </c:pt>
                <c:pt idx="1701">
                  <c:v>3.7408999999999998E-9</c:v>
                </c:pt>
                <c:pt idx="1702">
                  <c:v>3.7414000000000003E-9</c:v>
                </c:pt>
                <c:pt idx="1703">
                  <c:v>3.7360000000000003E-9</c:v>
                </c:pt>
                <c:pt idx="1704">
                  <c:v>3.7352000000000001E-9</c:v>
                </c:pt>
                <c:pt idx="1705">
                  <c:v>3.7382999999999998E-9</c:v>
                </c:pt>
                <c:pt idx="1706">
                  <c:v>3.7235999999999998E-9</c:v>
                </c:pt>
                <c:pt idx="1707">
                  <c:v>3.7430999999999996E-9</c:v>
                </c:pt>
                <c:pt idx="1708">
                  <c:v>3.7414000000000003E-9</c:v>
                </c:pt>
                <c:pt idx="1709">
                  <c:v>3.7408999999999998E-9</c:v>
                </c:pt>
                <c:pt idx="1710">
                  <c:v>3.7395999999999998E-9</c:v>
                </c:pt>
                <c:pt idx="1711">
                  <c:v>3.7414000000000003E-9</c:v>
                </c:pt>
                <c:pt idx="1712">
                  <c:v>3.7436000000000002E-9</c:v>
                </c:pt>
                <c:pt idx="1713">
                  <c:v>3.7263000000000003E-9</c:v>
                </c:pt>
                <c:pt idx="1714">
                  <c:v>3.7337999999999997E-9</c:v>
                </c:pt>
                <c:pt idx="1715">
                  <c:v>3.7391E-9</c:v>
                </c:pt>
                <c:pt idx="1716">
                  <c:v>3.7365000000000001E-9</c:v>
                </c:pt>
                <c:pt idx="1717">
                  <c:v>3.7254000000000004E-9</c:v>
                </c:pt>
                <c:pt idx="1718">
                  <c:v>3.7391E-9</c:v>
                </c:pt>
                <c:pt idx="1719">
                  <c:v>3.7408999999999998E-9</c:v>
                </c:pt>
                <c:pt idx="1720">
                  <c:v>3.7399999999999999E-9</c:v>
                </c:pt>
                <c:pt idx="1721">
                  <c:v>3.7386999999999999E-9</c:v>
                </c:pt>
                <c:pt idx="1722">
                  <c:v>3.7285000000000001E-9</c:v>
                </c:pt>
                <c:pt idx="1723">
                  <c:v>3.7272000000000001E-9</c:v>
                </c:pt>
                <c:pt idx="1724">
                  <c:v>3.7267000000000004E-9</c:v>
                </c:pt>
                <c:pt idx="1725">
                  <c:v>3.7263000000000003E-9</c:v>
                </c:pt>
                <c:pt idx="1726">
                  <c:v>3.7276000000000002E-9</c:v>
                </c:pt>
                <c:pt idx="1727">
                  <c:v>3.7222999999999999E-9</c:v>
                </c:pt>
                <c:pt idx="1728">
                  <c:v>3.7267000000000004E-9</c:v>
                </c:pt>
                <c:pt idx="1729">
                  <c:v>3.7382999999999998E-9</c:v>
                </c:pt>
                <c:pt idx="1730">
                  <c:v>3.7414000000000003E-9</c:v>
                </c:pt>
                <c:pt idx="1731">
                  <c:v>3.7245000000000001E-9</c:v>
                </c:pt>
                <c:pt idx="1732">
                  <c:v>3.7263000000000003E-9</c:v>
                </c:pt>
                <c:pt idx="1733">
                  <c:v>3.7259000000000001E-9</c:v>
                </c:pt>
                <c:pt idx="1734">
                  <c:v>3.7254000000000004E-9</c:v>
                </c:pt>
                <c:pt idx="1735">
                  <c:v>3.7254000000000004E-9</c:v>
                </c:pt>
                <c:pt idx="1736">
                  <c:v>3.7259000000000001E-9</c:v>
                </c:pt>
                <c:pt idx="1737">
                  <c:v>3.7281E-9</c:v>
                </c:pt>
                <c:pt idx="1738">
                  <c:v>3.7245000000000001E-9</c:v>
                </c:pt>
                <c:pt idx="1739">
                  <c:v>3.7276000000000002E-9</c:v>
                </c:pt>
                <c:pt idx="1740">
                  <c:v>3.7254000000000004E-9</c:v>
                </c:pt>
                <c:pt idx="1741">
                  <c:v>3.7235999999999998E-9</c:v>
                </c:pt>
                <c:pt idx="1742">
                  <c:v>3.7360000000000003E-9</c:v>
                </c:pt>
                <c:pt idx="1743">
                  <c:v>3.7337999999999997E-9</c:v>
                </c:pt>
                <c:pt idx="1744">
                  <c:v>3.7378000000000001E-9</c:v>
                </c:pt>
                <c:pt idx="1745">
                  <c:v>3.7386999999999999E-9</c:v>
                </c:pt>
                <c:pt idx="1746">
                  <c:v>3.7328999999999998E-9</c:v>
                </c:pt>
                <c:pt idx="1747">
                  <c:v>3.7347000000000003E-9</c:v>
                </c:pt>
                <c:pt idx="1748">
                  <c:v>3.7365000000000001E-9</c:v>
                </c:pt>
                <c:pt idx="1749">
                  <c:v>3.7369000000000002E-9</c:v>
                </c:pt>
                <c:pt idx="1750">
                  <c:v>3.7386999999999999E-9</c:v>
                </c:pt>
                <c:pt idx="1751">
                  <c:v>3.7391E-9</c:v>
                </c:pt>
                <c:pt idx="1752">
                  <c:v>3.7343000000000002E-9</c:v>
                </c:pt>
                <c:pt idx="1753">
                  <c:v>3.7343000000000002E-9</c:v>
                </c:pt>
                <c:pt idx="1754">
                  <c:v>3.7395999999999998E-9</c:v>
                </c:pt>
                <c:pt idx="1755">
                  <c:v>3.7356000000000002E-9</c:v>
                </c:pt>
                <c:pt idx="1756">
                  <c:v>3.7356000000000002E-9</c:v>
                </c:pt>
                <c:pt idx="1757">
                  <c:v>3.7315999999999998E-9</c:v>
                </c:pt>
                <c:pt idx="1758">
                  <c:v>3.7347000000000003E-9</c:v>
                </c:pt>
                <c:pt idx="1759">
                  <c:v>3.7373999999999999E-9</c:v>
                </c:pt>
                <c:pt idx="1760">
                  <c:v>3.7347000000000003E-9</c:v>
                </c:pt>
                <c:pt idx="1761">
                  <c:v>3.7382999999999998E-9</c:v>
                </c:pt>
                <c:pt idx="1762">
                  <c:v>3.7373999999999999E-9</c:v>
                </c:pt>
                <c:pt idx="1763">
                  <c:v>3.7352000000000001E-9</c:v>
                </c:pt>
                <c:pt idx="1764">
                  <c:v>3.7365000000000001E-9</c:v>
                </c:pt>
                <c:pt idx="1765">
                  <c:v>3.7337999999999997E-9</c:v>
                </c:pt>
                <c:pt idx="1766">
                  <c:v>3.7294E-9</c:v>
                </c:pt>
                <c:pt idx="1767">
                  <c:v>3.7294E-9</c:v>
                </c:pt>
                <c:pt idx="1768">
                  <c:v>3.7343000000000002E-9</c:v>
                </c:pt>
                <c:pt idx="1769">
                  <c:v>3.7334000000000004E-9</c:v>
                </c:pt>
                <c:pt idx="1770">
                  <c:v>3.7235999999999998E-9</c:v>
                </c:pt>
                <c:pt idx="1771">
                  <c:v>3.7352000000000001E-9</c:v>
                </c:pt>
                <c:pt idx="1772">
                  <c:v>3.7334000000000004E-9</c:v>
                </c:pt>
                <c:pt idx="1773">
                  <c:v>3.7321000000000004E-9</c:v>
                </c:pt>
                <c:pt idx="1774">
                  <c:v>3.7386999999999999E-9</c:v>
                </c:pt>
                <c:pt idx="1775">
                  <c:v>3.7365000000000001E-9</c:v>
                </c:pt>
                <c:pt idx="1776">
                  <c:v>3.7378000000000001E-9</c:v>
                </c:pt>
                <c:pt idx="1777">
                  <c:v>3.7421999999999998E-9</c:v>
                </c:pt>
                <c:pt idx="1778">
                  <c:v>3.7378000000000001E-9</c:v>
                </c:pt>
                <c:pt idx="1779">
                  <c:v>3.7417999999999996E-9</c:v>
                </c:pt>
                <c:pt idx="1780">
                  <c:v>3.7360000000000003E-9</c:v>
                </c:pt>
                <c:pt idx="1781">
                  <c:v>3.7391E-9</c:v>
                </c:pt>
                <c:pt idx="1782">
                  <c:v>3.7399999999999999E-9</c:v>
                </c:pt>
                <c:pt idx="1783">
                  <c:v>3.7436000000000002E-9</c:v>
                </c:pt>
                <c:pt idx="1784">
                  <c:v>3.7399999999999999E-9</c:v>
                </c:pt>
                <c:pt idx="1785">
                  <c:v>3.7395999999999998E-9</c:v>
                </c:pt>
                <c:pt idx="1786">
                  <c:v>3.7294E-9</c:v>
                </c:pt>
                <c:pt idx="1787">
                  <c:v>3.7306999999999999E-9</c:v>
                </c:pt>
                <c:pt idx="1788">
                  <c:v>3.7294E-9</c:v>
                </c:pt>
                <c:pt idx="1789">
                  <c:v>3.7382999999999998E-9</c:v>
                </c:pt>
                <c:pt idx="1790">
                  <c:v>3.7445E-9</c:v>
                </c:pt>
                <c:pt idx="1791">
                  <c:v>3.7289999999999998E-9</c:v>
                </c:pt>
                <c:pt idx="1792">
                  <c:v>3.7298000000000001E-9</c:v>
                </c:pt>
                <c:pt idx="1793">
                  <c:v>3.7281E-9</c:v>
                </c:pt>
                <c:pt idx="1794">
                  <c:v>3.7328999999999998E-9</c:v>
                </c:pt>
                <c:pt idx="1795">
                  <c:v>3.7306999999999999E-9</c:v>
                </c:pt>
                <c:pt idx="1796">
                  <c:v>3.7302999999999998E-9</c:v>
                </c:pt>
                <c:pt idx="1797">
                  <c:v>3.7466999999999999E-9</c:v>
                </c:pt>
                <c:pt idx="1798">
                  <c:v>3.7417999999999996E-9</c:v>
                </c:pt>
                <c:pt idx="1799">
                  <c:v>3.7458E-9</c:v>
                </c:pt>
                <c:pt idx="1800">
                  <c:v>3.7436000000000002E-9</c:v>
                </c:pt>
                <c:pt idx="1801">
                  <c:v>3.7395999999999998E-9</c:v>
                </c:pt>
                <c:pt idx="1802">
                  <c:v>3.7436000000000002E-9</c:v>
                </c:pt>
                <c:pt idx="1803">
                  <c:v>3.7427000000000003E-9</c:v>
                </c:pt>
                <c:pt idx="1804">
                  <c:v>3.7414000000000003E-9</c:v>
                </c:pt>
                <c:pt idx="1805">
                  <c:v>3.7404999999999996E-9</c:v>
                </c:pt>
                <c:pt idx="1806">
                  <c:v>3.7440000000000003E-9</c:v>
                </c:pt>
                <c:pt idx="1807">
                  <c:v>3.7378000000000001E-9</c:v>
                </c:pt>
                <c:pt idx="1808">
                  <c:v>3.7462000000000002E-9</c:v>
                </c:pt>
                <c:pt idx="1809">
                  <c:v>3.7427000000000003E-9</c:v>
                </c:pt>
                <c:pt idx="1810">
                  <c:v>3.7427000000000003E-9</c:v>
                </c:pt>
                <c:pt idx="1811">
                  <c:v>3.7404999999999996E-9</c:v>
                </c:pt>
                <c:pt idx="1812">
                  <c:v>3.7445E-9</c:v>
                </c:pt>
                <c:pt idx="1813">
                  <c:v>3.7427000000000003E-9</c:v>
                </c:pt>
                <c:pt idx="1814">
                  <c:v>3.7440000000000003E-9</c:v>
                </c:pt>
                <c:pt idx="1815">
                  <c:v>3.7436000000000002E-9</c:v>
                </c:pt>
                <c:pt idx="1816">
                  <c:v>3.7445E-9</c:v>
                </c:pt>
                <c:pt idx="1817">
                  <c:v>3.7462000000000002E-9</c:v>
                </c:pt>
                <c:pt idx="1818">
                  <c:v>3.7466999999999999E-9</c:v>
                </c:pt>
                <c:pt idx="1819">
                  <c:v>3.7458E-9</c:v>
                </c:pt>
                <c:pt idx="1820">
                  <c:v>3.7484E-9</c:v>
                </c:pt>
                <c:pt idx="1821">
                  <c:v>3.7458E-9</c:v>
                </c:pt>
                <c:pt idx="1822">
                  <c:v>3.7453000000000003E-9</c:v>
                </c:pt>
                <c:pt idx="1823">
                  <c:v>3.7453000000000003E-9</c:v>
                </c:pt>
                <c:pt idx="1824">
                  <c:v>3.7427000000000003E-9</c:v>
                </c:pt>
                <c:pt idx="1825">
                  <c:v>3.7458E-9</c:v>
                </c:pt>
                <c:pt idx="1826">
                  <c:v>3.7427000000000003E-9</c:v>
                </c:pt>
                <c:pt idx="1827">
                  <c:v>3.7453000000000003E-9</c:v>
                </c:pt>
                <c:pt idx="1828">
                  <c:v>3.7458E-9</c:v>
                </c:pt>
                <c:pt idx="1829">
                  <c:v>3.7436000000000002E-9</c:v>
                </c:pt>
                <c:pt idx="1830">
                  <c:v>3.7488999999999997E-9</c:v>
                </c:pt>
                <c:pt idx="1831">
                  <c:v>3.7440000000000003E-9</c:v>
                </c:pt>
                <c:pt idx="1832">
                  <c:v>3.7479999999999999E-9</c:v>
                </c:pt>
                <c:pt idx="1833">
                  <c:v>3.7471E-9</c:v>
                </c:pt>
                <c:pt idx="1834">
                  <c:v>3.7440000000000003E-9</c:v>
                </c:pt>
                <c:pt idx="1835">
                  <c:v>3.7484E-9</c:v>
                </c:pt>
                <c:pt idx="1836">
                  <c:v>3.7445E-9</c:v>
                </c:pt>
                <c:pt idx="1837">
                  <c:v>3.7414000000000003E-9</c:v>
                </c:pt>
                <c:pt idx="1838">
                  <c:v>3.7445E-9</c:v>
                </c:pt>
                <c:pt idx="1839">
                  <c:v>3.7386999999999999E-9</c:v>
                </c:pt>
                <c:pt idx="1840">
                  <c:v>3.7458E-9</c:v>
                </c:pt>
                <c:pt idx="1841">
                  <c:v>3.7462000000000002E-9</c:v>
                </c:pt>
                <c:pt idx="1842">
                  <c:v>3.7445E-9</c:v>
                </c:pt>
                <c:pt idx="1843">
                  <c:v>3.7462000000000002E-9</c:v>
                </c:pt>
                <c:pt idx="1844">
                  <c:v>3.7382999999999998E-9</c:v>
                </c:pt>
                <c:pt idx="1845">
                  <c:v>3.7475999999999998E-9</c:v>
                </c:pt>
                <c:pt idx="1846">
                  <c:v>3.7436000000000002E-9</c:v>
                </c:pt>
                <c:pt idx="1847">
                  <c:v>3.7408999999999998E-9</c:v>
                </c:pt>
                <c:pt idx="1848">
                  <c:v>3.7471E-9</c:v>
                </c:pt>
                <c:pt idx="1849">
                  <c:v>3.7417999999999996E-9</c:v>
                </c:pt>
                <c:pt idx="1850">
                  <c:v>3.7436000000000002E-9</c:v>
                </c:pt>
                <c:pt idx="1851">
                  <c:v>3.7458E-9</c:v>
                </c:pt>
                <c:pt idx="1852">
                  <c:v>3.7414000000000003E-9</c:v>
                </c:pt>
                <c:pt idx="1853">
                  <c:v>3.7458E-9</c:v>
                </c:pt>
                <c:pt idx="1854">
                  <c:v>3.7408999999999998E-9</c:v>
                </c:pt>
                <c:pt idx="1855">
                  <c:v>3.7436000000000002E-9</c:v>
                </c:pt>
                <c:pt idx="1856">
                  <c:v>3.7445E-9</c:v>
                </c:pt>
                <c:pt idx="1857">
                  <c:v>3.7488999999999997E-9</c:v>
                </c:pt>
                <c:pt idx="1858">
                  <c:v>3.7466999999999999E-9</c:v>
                </c:pt>
                <c:pt idx="1859">
                  <c:v>3.7408999999999998E-9</c:v>
                </c:pt>
                <c:pt idx="1860">
                  <c:v>3.7479999999999999E-9</c:v>
                </c:pt>
                <c:pt idx="1861">
                  <c:v>3.7458E-9</c:v>
                </c:pt>
                <c:pt idx="1862">
                  <c:v>3.7466999999999999E-9</c:v>
                </c:pt>
                <c:pt idx="1863">
                  <c:v>3.7484E-9</c:v>
                </c:pt>
                <c:pt idx="1864">
                  <c:v>3.7462000000000002E-9</c:v>
                </c:pt>
                <c:pt idx="1865">
                  <c:v>3.7475999999999998E-9</c:v>
                </c:pt>
                <c:pt idx="1866">
                  <c:v>3.7497999999999996E-9</c:v>
                </c:pt>
                <c:pt idx="1867">
                  <c:v>3.7529000000000001E-9</c:v>
                </c:pt>
                <c:pt idx="1868">
                  <c:v>3.7462000000000002E-9</c:v>
                </c:pt>
                <c:pt idx="1869">
                  <c:v>3.7453000000000003E-9</c:v>
                </c:pt>
                <c:pt idx="1870">
                  <c:v>3.7484E-9</c:v>
                </c:pt>
                <c:pt idx="1871">
                  <c:v>3.7475999999999998E-9</c:v>
                </c:pt>
                <c:pt idx="1872">
                  <c:v>3.7466999999999999E-9</c:v>
                </c:pt>
                <c:pt idx="1873">
                  <c:v>3.7458E-9</c:v>
                </c:pt>
                <c:pt idx="1874">
                  <c:v>3.7458E-9</c:v>
                </c:pt>
                <c:pt idx="1875">
                  <c:v>3.7399999999999999E-9</c:v>
                </c:pt>
                <c:pt idx="1876">
                  <c:v>3.7479999999999999E-9</c:v>
                </c:pt>
                <c:pt idx="1877">
                  <c:v>3.7436000000000002E-9</c:v>
                </c:pt>
                <c:pt idx="1878">
                  <c:v>3.7453000000000003E-9</c:v>
                </c:pt>
                <c:pt idx="1879">
                  <c:v>3.7449000000000002E-9</c:v>
                </c:pt>
                <c:pt idx="1880">
                  <c:v>3.7475999999999998E-9</c:v>
                </c:pt>
                <c:pt idx="1881">
                  <c:v>3.7421999999999998E-9</c:v>
                </c:pt>
                <c:pt idx="1882">
                  <c:v>3.7479999999999999E-9</c:v>
                </c:pt>
                <c:pt idx="1883">
                  <c:v>3.7458E-9</c:v>
                </c:pt>
                <c:pt idx="1884">
                  <c:v>3.7484E-9</c:v>
                </c:pt>
                <c:pt idx="1885">
                  <c:v>3.7449000000000002E-9</c:v>
                </c:pt>
                <c:pt idx="1886">
                  <c:v>3.7471E-9</c:v>
                </c:pt>
                <c:pt idx="1887">
                  <c:v>3.7475999999999998E-9</c:v>
                </c:pt>
                <c:pt idx="1888">
                  <c:v>3.7466999999999999E-9</c:v>
                </c:pt>
                <c:pt idx="1889">
                  <c:v>3.7466999999999999E-9</c:v>
                </c:pt>
                <c:pt idx="1890">
                  <c:v>3.7440000000000003E-9</c:v>
                </c:pt>
                <c:pt idx="1891">
                  <c:v>3.7458E-9</c:v>
                </c:pt>
                <c:pt idx="1892">
                  <c:v>3.7453000000000003E-9</c:v>
                </c:pt>
                <c:pt idx="1893">
                  <c:v>3.7453000000000003E-9</c:v>
                </c:pt>
                <c:pt idx="1894">
                  <c:v>3.7453000000000003E-9</c:v>
                </c:pt>
                <c:pt idx="1895">
                  <c:v>3.7466999999999999E-9</c:v>
                </c:pt>
                <c:pt idx="1896">
                  <c:v>3.7421999999999998E-9</c:v>
                </c:pt>
                <c:pt idx="1897">
                  <c:v>3.7458E-9</c:v>
                </c:pt>
                <c:pt idx="1898">
                  <c:v>3.7484E-9</c:v>
                </c:pt>
                <c:pt idx="1899">
                  <c:v>3.7484E-9</c:v>
                </c:pt>
                <c:pt idx="1900">
                  <c:v>3.7475999999999998E-9</c:v>
                </c:pt>
                <c:pt idx="1901">
                  <c:v>3.7466999999999999E-9</c:v>
                </c:pt>
                <c:pt idx="1902">
                  <c:v>3.7488999999999997E-9</c:v>
                </c:pt>
                <c:pt idx="1903">
                  <c:v>3.7471E-9</c:v>
                </c:pt>
                <c:pt idx="1904">
                  <c:v>3.7458E-9</c:v>
                </c:pt>
                <c:pt idx="1905">
                  <c:v>3.7453000000000003E-9</c:v>
                </c:pt>
                <c:pt idx="1906">
                  <c:v>3.7466999999999999E-9</c:v>
                </c:pt>
                <c:pt idx="1907">
                  <c:v>3.7462000000000002E-9</c:v>
                </c:pt>
                <c:pt idx="1908">
                  <c:v>3.7471E-9</c:v>
                </c:pt>
                <c:pt idx="1909">
                  <c:v>3.7471E-9</c:v>
                </c:pt>
                <c:pt idx="1910">
                  <c:v>3.7475999999999998E-9</c:v>
                </c:pt>
                <c:pt idx="1911">
                  <c:v>3.7475999999999998E-9</c:v>
                </c:pt>
                <c:pt idx="1912">
                  <c:v>3.7445E-9</c:v>
                </c:pt>
                <c:pt idx="1913">
                  <c:v>3.7453000000000003E-9</c:v>
                </c:pt>
                <c:pt idx="1914">
                  <c:v>3.7475999999999998E-9</c:v>
                </c:pt>
                <c:pt idx="1915">
                  <c:v>3.7501999999999997E-9</c:v>
                </c:pt>
                <c:pt idx="1916">
                  <c:v>3.7471E-9</c:v>
                </c:pt>
                <c:pt idx="1917">
                  <c:v>3.7507000000000003E-9</c:v>
                </c:pt>
                <c:pt idx="1918">
                  <c:v>3.7479999999999999E-9</c:v>
                </c:pt>
                <c:pt idx="1919">
                  <c:v>3.7466999999999999E-9</c:v>
                </c:pt>
                <c:pt idx="1920">
                  <c:v>3.7510999999999996E-9</c:v>
                </c:pt>
                <c:pt idx="1921">
                  <c:v>3.7507000000000003E-9</c:v>
                </c:pt>
                <c:pt idx="1922">
                  <c:v>3.7492999999999999E-9</c:v>
                </c:pt>
                <c:pt idx="1923">
                  <c:v>3.7510999999999996E-9</c:v>
                </c:pt>
                <c:pt idx="1924">
                  <c:v>3.7462000000000002E-9</c:v>
                </c:pt>
                <c:pt idx="1925">
                  <c:v>3.7440000000000003E-9</c:v>
                </c:pt>
                <c:pt idx="1926">
                  <c:v>3.7501999999999997E-9</c:v>
                </c:pt>
                <c:pt idx="1927">
                  <c:v>3.7453000000000003E-9</c:v>
                </c:pt>
                <c:pt idx="1928">
                  <c:v>3.7466999999999999E-9</c:v>
                </c:pt>
                <c:pt idx="1929">
                  <c:v>3.7466999999999999E-9</c:v>
                </c:pt>
                <c:pt idx="1930">
                  <c:v>3.7514999999999997E-9</c:v>
                </c:pt>
                <c:pt idx="1931">
                  <c:v>3.7497999999999996E-9</c:v>
                </c:pt>
                <c:pt idx="1932">
                  <c:v>3.7507000000000003E-9</c:v>
                </c:pt>
                <c:pt idx="1933">
                  <c:v>3.7507000000000003E-9</c:v>
                </c:pt>
                <c:pt idx="1934">
                  <c:v>3.7492999999999999E-9</c:v>
                </c:pt>
                <c:pt idx="1935">
                  <c:v>3.7479999999999999E-9</c:v>
                </c:pt>
                <c:pt idx="1936">
                  <c:v>3.7475999999999998E-9</c:v>
                </c:pt>
                <c:pt idx="1937">
                  <c:v>3.7475999999999998E-9</c:v>
                </c:pt>
                <c:pt idx="1938">
                  <c:v>3.7462000000000002E-9</c:v>
                </c:pt>
                <c:pt idx="1939">
                  <c:v>3.7488999999999997E-9</c:v>
                </c:pt>
                <c:pt idx="1940">
                  <c:v>3.7471E-9</c:v>
                </c:pt>
                <c:pt idx="1941">
                  <c:v>3.7479999999999999E-9</c:v>
                </c:pt>
                <c:pt idx="1942">
                  <c:v>3.7466999999999999E-9</c:v>
                </c:pt>
                <c:pt idx="1943">
                  <c:v>3.7497999999999996E-9</c:v>
                </c:pt>
                <c:pt idx="1944">
                  <c:v>3.7507000000000003E-9</c:v>
                </c:pt>
                <c:pt idx="1945">
                  <c:v>3.7497999999999996E-9</c:v>
                </c:pt>
                <c:pt idx="1946">
                  <c:v>3.7427000000000003E-9</c:v>
                </c:pt>
                <c:pt idx="1947">
                  <c:v>3.7533000000000003E-9</c:v>
                </c:pt>
                <c:pt idx="1948">
                  <c:v>3.7529000000000001E-9</c:v>
                </c:pt>
                <c:pt idx="1949">
                  <c:v>3.7479999999999999E-9</c:v>
                </c:pt>
                <c:pt idx="1950">
                  <c:v>3.7497999999999996E-9</c:v>
                </c:pt>
                <c:pt idx="1951">
                  <c:v>3.7479999999999999E-9</c:v>
                </c:pt>
                <c:pt idx="1952">
                  <c:v>3.7501999999999997E-9</c:v>
                </c:pt>
                <c:pt idx="1953">
                  <c:v>3.7533000000000003E-9</c:v>
                </c:pt>
                <c:pt idx="1954">
                  <c:v>3.7520000000000003E-9</c:v>
                </c:pt>
                <c:pt idx="1955">
                  <c:v>3.7501999999999997E-9</c:v>
                </c:pt>
                <c:pt idx="1956">
                  <c:v>3.7501999999999997E-9</c:v>
                </c:pt>
                <c:pt idx="1957">
                  <c:v>3.7507000000000003E-9</c:v>
                </c:pt>
                <c:pt idx="1958">
                  <c:v>3.7488999999999997E-9</c:v>
                </c:pt>
                <c:pt idx="1959">
                  <c:v>3.7514999999999997E-9</c:v>
                </c:pt>
                <c:pt idx="1960">
                  <c:v>3.7514999999999997E-9</c:v>
                </c:pt>
                <c:pt idx="1961">
                  <c:v>3.7479999999999999E-9</c:v>
                </c:pt>
                <c:pt idx="1962">
                  <c:v>3.7360000000000003E-9</c:v>
                </c:pt>
                <c:pt idx="1963">
                  <c:v>3.7466999999999999E-9</c:v>
                </c:pt>
                <c:pt idx="1964">
                  <c:v>3.7488999999999997E-9</c:v>
                </c:pt>
                <c:pt idx="1965">
                  <c:v>3.7391E-9</c:v>
                </c:pt>
                <c:pt idx="1966">
                  <c:v>3.7427000000000003E-9</c:v>
                </c:pt>
                <c:pt idx="1967">
                  <c:v>3.7538E-9</c:v>
                </c:pt>
                <c:pt idx="1968">
                  <c:v>3.7546000000000002E-9</c:v>
                </c:pt>
                <c:pt idx="1969">
                  <c:v>3.7555000000000001E-9</c:v>
                </c:pt>
                <c:pt idx="1970">
                  <c:v>3.7514999999999997E-9</c:v>
                </c:pt>
                <c:pt idx="1971">
                  <c:v>3.7488999999999997E-9</c:v>
                </c:pt>
                <c:pt idx="1972">
                  <c:v>3.7510999999999996E-9</c:v>
                </c:pt>
                <c:pt idx="1973">
                  <c:v>3.7529000000000001E-9</c:v>
                </c:pt>
                <c:pt idx="1974">
                  <c:v>3.7510999999999996E-9</c:v>
                </c:pt>
                <c:pt idx="1975">
                  <c:v>3.7520000000000003E-9</c:v>
                </c:pt>
                <c:pt idx="1976">
                  <c:v>3.7533000000000003E-9</c:v>
                </c:pt>
                <c:pt idx="1977">
                  <c:v>3.7524000000000004E-9</c:v>
                </c:pt>
                <c:pt idx="1978">
                  <c:v>3.7507000000000003E-9</c:v>
                </c:pt>
                <c:pt idx="1979">
                  <c:v>3.7453000000000003E-9</c:v>
                </c:pt>
                <c:pt idx="1980">
                  <c:v>3.7479999999999999E-9</c:v>
                </c:pt>
                <c:pt idx="1981">
                  <c:v>3.7492999999999999E-9</c:v>
                </c:pt>
                <c:pt idx="1982">
                  <c:v>3.7427000000000003E-9</c:v>
                </c:pt>
                <c:pt idx="1983">
                  <c:v>3.7510999999999996E-9</c:v>
                </c:pt>
                <c:pt idx="1984">
                  <c:v>3.7466999999999999E-9</c:v>
                </c:pt>
                <c:pt idx="1985">
                  <c:v>3.7520000000000003E-9</c:v>
                </c:pt>
                <c:pt idx="1986">
                  <c:v>3.7488999999999997E-9</c:v>
                </c:pt>
                <c:pt idx="1987">
                  <c:v>3.7501999999999997E-9</c:v>
                </c:pt>
                <c:pt idx="1988">
                  <c:v>3.7492999999999999E-9</c:v>
                </c:pt>
                <c:pt idx="1989">
                  <c:v>3.7507000000000003E-9</c:v>
                </c:pt>
                <c:pt idx="1990">
                  <c:v>3.7497999999999996E-9</c:v>
                </c:pt>
                <c:pt idx="1991">
                  <c:v>3.7484E-9</c:v>
                </c:pt>
                <c:pt idx="1992">
                  <c:v>3.7492999999999999E-9</c:v>
                </c:pt>
                <c:pt idx="1993">
                  <c:v>3.7520000000000003E-9</c:v>
                </c:pt>
                <c:pt idx="1994">
                  <c:v>3.7514999999999997E-9</c:v>
                </c:pt>
                <c:pt idx="1995">
                  <c:v>3.7484E-9</c:v>
                </c:pt>
                <c:pt idx="1996">
                  <c:v>3.7507000000000003E-9</c:v>
                </c:pt>
                <c:pt idx="1997">
                  <c:v>3.7488999999999997E-9</c:v>
                </c:pt>
                <c:pt idx="1998">
                  <c:v>3.7507000000000003E-9</c:v>
                </c:pt>
                <c:pt idx="1999">
                  <c:v>4.3029000000000001E-9</c:v>
                </c:pt>
                <c:pt idx="2000">
                  <c:v>4.3046999999999998E-9</c:v>
                </c:pt>
                <c:pt idx="2001">
                  <c:v>4.3046999999999998E-9</c:v>
                </c:pt>
                <c:pt idx="2002">
                  <c:v>4.3025E-9</c:v>
                </c:pt>
                <c:pt idx="2003">
                  <c:v>4.3025E-9</c:v>
                </c:pt>
                <c:pt idx="2004">
                  <c:v>4.3046999999999998E-9</c:v>
                </c:pt>
                <c:pt idx="2005">
                  <c:v>4.3033999999999998E-9</c:v>
                </c:pt>
                <c:pt idx="2006">
                  <c:v>4.3038E-9</c:v>
                </c:pt>
                <c:pt idx="2007">
                  <c:v>4.3046999999999998E-9</c:v>
                </c:pt>
                <c:pt idx="2008">
                  <c:v>4.3051E-9</c:v>
                </c:pt>
                <c:pt idx="2009">
                  <c:v>4.3025E-9</c:v>
                </c:pt>
                <c:pt idx="2010">
                  <c:v>4.3038E-9</c:v>
                </c:pt>
                <c:pt idx="2011">
                  <c:v>4.3055999999999997E-9</c:v>
                </c:pt>
                <c:pt idx="2012">
                  <c:v>4.3068999999999997E-9</c:v>
                </c:pt>
                <c:pt idx="2013">
                  <c:v>4.3068999999999997E-9</c:v>
                </c:pt>
                <c:pt idx="2014">
                  <c:v>4.3096000000000001E-9</c:v>
                </c:pt>
                <c:pt idx="2015">
                  <c:v>4.3055999999999997E-9</c:v>
                </c:pt>
                <c:pt idx="2016">
                  <c:v>4.3065000000000004E-9</c:v>
                </c:pt>
                <c:pt idx="2017">
                  <c:v>4.3117999999999999E-9</c:v>
                </c:pt>
                <c:pt idx="2018">
                  <c:v>4.3087000000000002E-9</c:v>
                </c:pt>
                <c:pt idx="2019">
                  <c:v>4.3046999999999998E-9</c:v>
                </c:pt>
                <c:pt idx="2020">
                  <c:v>4.3105E-9</c:v>
                </c:pt>
                <c:pt idx="2021">
                  <c:v>4.3105E-9</c:v>
                </c:pt>
                <c:pt idx="2022">
                  <c:v>4.3087000000000002E-9</c:v>
                </c:pt>
                <c:pt idx="2023">
                  <c:v>4.3152999999999998E-9</c:v>
                </c:pt>
                <c:pt idx="2024">
                  <c:v>4.3152999999999998E-9</c:v>
                </c:pt>
                <c:pt idx="2025">
                  <c:v>4.3135999999999997E-9</c:v>
                </c:pt>
                <c:pt idx="2026">
                  <c:v>4.3139999999999998E-9</c:v>
                </c:pt>
                <c:pt idx="2027">
                  <c:v>4.3117999999999999E-9</c:v>
                </c:pt>
                <c:pt idx="2028">
                  <c:v>4.3148999999999996E-9</c:v>
                </c:pt>
                <c:pt idx="2029">
                  <c:v>4.3161999999999996E-9</c:v>
                </c:pt>
                <c:pt idx="2030">
                  <c:v>4.3174999999999996E-9</c:v>
                </c:pt>
                <c:pt idx="2031">
                  <c:v>4.3117999999999999E-9</c:v>
                </c:pt>
                <c:pt idx="2032">
                  <c:v>4.3193000000000002E-9</c:v>
                </c:pt>
                <c:pt idx="2033">
                  <c:v>4.3158000000000003E-9</c:v>
                </c:pt>
                <c:pt idx="2034">
                  <c:v>4.3174999999999996E-9</c:v>
                </c:pt>
                <c:pt idx="2035">
                  <c:v>4.3143999999999999E-9</c:v>
                </c:pt>
                <c:pt idx="2036">
                  <c:v>4.3193000000000002E-9</c:v>
                </c:pt>
                <c:pt idx="2037">
                  <c:v>4.3148999999999996E-9</c:v>
                </c:pt>
                <c:pt idx="2038">
                  <c:v>4.3189E-9</c:v>
                </c:pt>
                <c:pt idx="2039">
                  <c:v>4.3197000000000003E-9</c:v>
                </c:pt>
                <c:pt idx="2040">
                  <c:v>4.3143999999999999E-9</c:v>
                </c:pt>
                <c:pt idx="2041">
                  <c:v>4.3171000000000003E-9</c:v>
                </c:pt>
                <c:pt idx="2042">
                  <c:v>4.3189E-9</c:v>
                </c:pt>
                <c:pt idx="2043">
                  <c:v>4.3197000000000003E-9</c:v>
                </c:pt>
                <c:pt idx="2044">
                  <c:v>4.3171000000000003E-9</c:v>
                </c:pt>
                <c:pt idx="2045">
                  <c:v>4.3219999999999998E-9</c:v>
                </c:pt>
                <c:pt idx="2046">
                  <c:v>4.3223999999999999E-9</c:v>
                </c:pt>
                <c:pt idx="2047">
                  <c:v>4.3228999999999996E-9</c:v>
                </c:pt>
                <c:pt idx="2048">
                  <c:v>4.3210999999999999E-9</c:v>
                </c:pt>
                <c:pt idx="2049">
                  <c:v>4.3210999999999999E-9</c:v>
                </c:pt>
                <c:pt idx="2050">
                  <c:v>4.3210999999999999E-9</c:v>
                </c:pt>
                <c:pt idx="2051">
                  <c:v>4.3254999999999996E-9</c:v>
                </c:pt>
                <c:pt idx="2052">
                  <c:v>4.3241999999999996E-9</c:v>
                </c:pt>
                <c:pt idx="2053">
                  <c:v>4.3219999999999998E-9</c:v>
                </c:pt>
                <c:pt idx="2054">
                  <c:v>4.3316999999999998E-9</c:v>
                </c:pt>
                <c:pt idx="2055">
                  <c:v>4.3251000000000003E-9</c:v>
                </c:pt>
                <c:pt idx="2056">
                  <c:v>4.3264000000000003E-9</c:v>
                </c:pt>
                <c:pt idx="2057">
                  <c:v>4.3268000000000004E-9</c:v>
                </c:pt>
                <c:pt idx="2058">
                  <c:v>4.3268000000000004E-9</c:v>
                </c:pt>
                <c:pt idx="2059">
                  <c:v>4.3268000000000004E-9</c:v>
                </c:pt>
                <c:pt idx="2060">
                  <c:v>4.3366000000000001E-9</c:v>
                </c:pt>
                <c:pt idx="2061">
                  <c:v>4.3290999999999999E-9</c:v>
                </c:pt>
                <c:pt idx="2062">
                  <c:v>4.3290999999999999E-9</c:v>
                </c:pt>
                <c:pt idx="2063">
                  <c:v>4.3303999999999999E-9</c:v>
                </c:pt>
                <c:pt idx="2064">
                  <c:v>4.3282E-9</c:v>
                </c:pt>
                <c:pt idx="2065">
                  <c:v>4.3329999999999998E-9</c:v>
                </c:pt>
                <c:pt idx="2066">
                  <c:v>4.3335000000000004E-9</c:v>
                </c:pt>
                <c:pt idx="2067">
                  <c:v>4.3312999999999997E-9</c:v>
                </c:pt>
                <c:pt idx="2068">
                  <c:v>4.3329999999999998E-9</c:v>
                </c:pt>
                <c:pt idx="2069">
                  <c:v>4.3282E-9</c:v>
                </c:pt>
                <c:pt idx="2070">
                  <c:v>4.3325999999999997E-9</c:v>
                </c:pt>
                <c:pt idx="2071">
                  <c:v>4.3282E-9</c:v>
                </c:pt>
                <c:pt idx="2072">
                  <c:v>4.3338999999999997E-9</c:v>
                </c:pt>
                <c:pt idx="2073">
                  <c:v>4.3312999999999997E-9</c:v>
                </c:pt>
                <c:pt idx="2074">
                  <c:v>4.3344000000000003E-9</c:v>
                </c:pt>
                <c:pt idx="2075">
                  <c:v>4.3335000000000004E-9</c:v>
                </c:pt>
                <c:pt idx="2076">
                  <c:v>4.3316999999999998E-9</c:v>
                </c:pt>
                <c:pt idx="2077">
                  <c:v>4.3361000000000004E-9</c:v>
                </c:pt>
                <c:pt idx="2078">
                  <c:v>4.3366000000000001E-9</c:v>
                </c:pt>
                <c:pt idx="2079">
                  <c:v>4.3357000000000002E-9</c:v>
                </c:pt>
                <c:pt idx="2080">
                  <c:v>4.3392000000000001E-9</c:v>
                </c:pt>
                <c:pt idx="2081">
                  <c:v>4.3338999999999997E-9</c:v>
                </c:pt>
                <c:pt idx="2082">
                  <c:v>4.3361000000000004E-9</c:v>
                </c:pt>
                <c:pt idx="2083">
                  <c:v>4.3387999999999999E-9</c:v>
                </c:pt>
                <c:pt idx="2084">
                  <c:v>4.3379000000000001E-9</c:v>
                </c:pt>
                <c:pt idx="2085">
                  <c:v>4.3418999999999997E-9</c:v>
                </c:pt>
                <c:pt idx="2086">
                  <c:v>4.3379000000000001E-9</c:v>
                </c:pt>
                <c:pt idx="2087">
                  <c:v>4.3387999999999999E-9</c:v>
                </c:pt>
                <c:pt idx="2088">
                  <c:v>4.3379000000000001E-9</c:v>
                </c:pt>
                <c:pt idx="2089">
                  <c:v>4.3383999999999998E-9</c:v>
                </c:pt>
                <c:pt idx="2090">
                  <c:v>4.3428000000000003E-9</c:v>
                </c:pt>
                <c:pt idx="2091">
                  <c:v>4.3405999999999997E-9</c:v>
                </c:pt>
                <c:pt idx="2092">
                  <c:v>4.3405999999999997E-9</c:v>
                </c:pt>
                <c:pt idx="2093">
                  <c:v>4.3409999999999998E-9</c:v>
                </c:pt>
                <c:pt idx="2094">
                  <c:v>4.3370000000000002E-9</c:v>
                </c:pt>
                <c:pt idx="2095">
                  <c:v>4.3431999999999996E-9</c:v>
                </c:pt>
                <c:pt idx="2096">
                  <c:v>4.3400999999999999E-9</c:v>
                </c:pt>
                <c:pt idx="2097">
                  <c:v>4.3418999999999997E-9</c:v>
                </c:pt>
                <c:pt idx="2098">
                  <c:v>4.3437000000000002E-9</c:v>
                </c:pt>
                <c:pt idx="2099">
                  <c:v>4.3431999999999996E-9</c:v>
                </c:pt>
                <c:pt idx="2100">
                  <c:v>4.3405999999999997E-9</c:v>
                </c:pt>
                <c:pt idx="2101">
                  <c:v>4.3428000000000003E-9</c:v>
                </c:pt>
                <c:pt idx="2102">
                  <c:v>4.3441000000000003E-9</c:v>
                </c:pt>
                <c:pt idx="2103">
                  <c:v>4.3459000000000001E-9</c:v>
                </c:pt>
                <c:pt idx="2104">
                  <c:v>4.3431999999999996E-9</c:v>
                </c:pt>
                <c:pt idx="2105">
                  <c:v>4.3437000000000002E-9</c:v>
                </c:pt>
                <c:pt idx="2106">
                  <c:v>4.3450000000000002E-9</c:v>
                </c:pt>
                <c:pt idx="2107">
                  <c:v>4.3459000000000001E-9</c:v>
                </c:pt>
                <c:pt idx="2108">
                  <c:v>4.3472E-9</c:v>
                </c:pt>
                <c:pt idx="2109">
                  <c:v>4.3431999999999996E-9</c:v>
                </c:pt>
                <c:pt idx="2110">
                  <c:v>4.3485E-9</c:v>
                </c:pt>
                <c:pt idx="2111">
                  <c:v>4.3498999999999996E-9</c:v>
                </c:pt>
                <c:pt idx="2112">
                  <c:v>4.3502999999999998E-9</c:v>
                </c:pt>
                <c:pt idx="2113">
                  <c:v>4.3485E-9</c:v>
                </c:pt>
                <c:pt idx="2114">
                  <c:v>4.3521000000000003E-9</c:v>
                </c:pt>
                <c:pt idx="2115">
                  <c:v>4.3521000000000003E-9</c:v>
                </c:pt>
                <c:pt idx="2116">
                  <c:v>4.3489999999999998E-9</c:v>
                </c:pt>
                <c:pt idx="2117">
                  <c:v>4.3524999999999996E-9</c:v>
                </c:pt>
                <c:pt idx="2118">
                  <c:v>4.3539E-9</c:v>
                </c:pt>
                <c:pt idx="2119">
                  <c:v>4.3534000000000003E-9</c:v>
                </c:pt>
                <c:pt idx="2120">
                  <c:v>4.3547000000000003E-9</c:v>
                </c:pt>
                <c:pt idx="2121">
                  <c:v>4.3560999999999999E-9</c:v>
                </c:pt>
                <c:pt idx="2122">
                  <c:v>4.3565E-9</c:v>
                </c:pt>
                <c:pt idx="2123">
                  <c:v>4.3539E-9</c:v>
                </c:pt>
                <c:pt idx="2124">
                  <c:v>4.3601000000000003E-9</c:v>
                </c:pt>
                <c:pt idx="2125">
                  <c:v>4.3556000000000001E-9</c:v>
                </c:pt>
                <c:pt idx="2126">
                  <c:v>4.3524999999999996E-9</c:v>
                </c:pt>
                <c:pt idx="2127">
                  <c:v>4.3539E-9</c:v>
                </c:pt>
                <c:pt idx="2128">
                  <c:v>4.3586999999999998E-9</c:v>
                </c:pt>
                <c:pt idx="2129">
                  <c:v>4.3569999999999997E-9</c:v>
                </c:pt>
                <c:pt idx="2130">
                  <c:v>4.3582999999999997E-9</c:v>
                </c:pt>
                <c:pt idx="2131">
                  <c:v>4.3601000000000003E-9</c:v>
                </c:pt>
                <c:pt idx="2132">
                  <c:v>4.3569999999999997E-9</c:v>
                </c:pt>
                <c:pt idx="2133">
                  <c:v>4.3582999999999997E-9</c:v>
                </c:pt>
                <c:pt idx="2134">
                  <c:v>4.3614000000000003E-9</c:v>
                </c:pt>
                <c:pt idx="2135">
                  <c:v>4.3582999999999997E-9</c:v>
                </c:pt>
                <c:pt idx="2136">
                  <c:v>4.3614000000000003E-9</c:v>
                </c:pt>
                <c:pt idx="2137">
                  <c:v>4.3591999999999996E-9</c:v>
                </c:pt>
                <c:pt idx="2138">
                  <c:v>4.3623000000000001E-9</c:v>
                </c:pt>
                <c:pt idx="2139">
                  <c:v>4.3627000000000002E-9</c:v>
                </c:pt>
                <c:pt idx="2140">
                  <c:v>4.3614000000000003E-9</c:v>
                </c:pt>
                <c:pt idx="2141">
                  <c:v>4.3636000000000001E-9</c:v>
                </c:pt>
                <c:pt idx="2142">
                  <c:v>4.3623000000000001E-9</c:v>
                </c:pt>
                <c:pt idx="2143">
                  <c:v>4.3623000000000001E-9</c:v>
                </c:pt>
                <c:pt idx="2144">
                  <c:v>4.3636000000000001E-9</c:v>
                </c:pt>
                <c:pt idx="2145">
                  <c:v>4.3618000000000004E-9</c:v>
                </c:pt>
                <c:pt idx="2146">
                  <c:v>4.3636000000000001E-9</c:v>
                </c:pt>
                <c:pt idx="2147">
                  <c:v>4.3623000000000001E-9</c:v>
                </c:pt>
                <c:pt idx="2148">
                  <c:v>4.3632E-9</c:v>
                </c:pt>
                <c:pt idx="2149">
                  <c:v>4.3645E-9</c:v>
                </c:pt>
                <c:pt idx="2150">
                  <c:v>4.3645E-9</c:v>
                </c:pt>
                <c:pt idx="2151">
                  <c:v>4.3698000000000004E-9</c:v>
                </c:pt>
                <c:pt idx="2152">
                  <c:v>4.3640000000000002E-9</c:v>
                </c:pt>
                <c:pt idx="2153">
                  <c:v>4.3658E-9</c:v>
                </c:pt>
                <c:pt idx="2154">
                  <c:v>4.3694000000000002E-9</c:v>
                </c:pt>
                <c:pt idx="2155">
                  <c:v>4.3675999999999997E-9</c:v>
                </c:pt>
                <c:pt idx="2156">
                  <c:v>4.3694000000000002E-9</c:v>
                </c:pt>
                <c:pt idx="2157">
                  <c:v>4.3694000000000002E-9</c:v>
                </c:pt>
                <c:pt idx="2158">
                  <c:v>4.3711000000000003E-9</c:v>
                </c:pt>
                <c:pt idx="2159">
                  <c:v>4.3716000000000001E-9</c:v>
                </c:pt>
                <c:pt idx="2160">
                  <c:v>4.3679999999999998E-9</c:v>
                </c:pt>
                <c:pt idx="2161">
                  <c:v>4.3707000000000002E-9</c:v>
                </c:pt>
                <c:pt idx="2162">
                  <c:v>4.3724999999999999E-9</c:v>
                </c:pt>
                <c:pt idx="2163">
                  <c:v>4.3694000000000002E-9</c:v>
                </c:pt>
                <c:pt idx="2164">
                  <c:v>4.3724999999999999E-9</c:v>
                </c:pt>
                <c:pt idx="2165">
                  <c:v>4.3755999999999997E-9</c:v>
                </c:pt>
                <c:pt idx="2166">
                  <c:v>4.3750999999999999E-9</c:v>
                </c:pt>
                <c:pt idx="2167">
                  <c:v>4.3645E-9</c:v>
                </c:pt>
                <c:pt idx="2168">
                  <c:v>4.3675999999999997E-9</c:v>
                </c:pt>
                <c:pt idx="2169">
                  <c:v>4.3694000000000002E-9</c:v>
                </c:pt>
                <c:pt idx="2170">
                  <c:v>4.3685000000000004E-9</c:v>
                </c:pt>
                <c:pt idx="2171">
                  <c:v>4.3716000000000001E-9</c:v>
                </c:pt>
                <c:pt idx="2172">
                  <c:v>4.3729000000000001E-9</c:v>
                </c:pt>
                <c:pt idx="2173">
                  <c:v>4.3746999999999998E-9</c:v>
                </c:pt>
                <c:pt idx="2174">
                  <c:v>4.3733000000000002E-9</c:v>
                </c:pt>
                <c:pt idx="2175">
                  <c:v>4.3685000000000004E-9</c:v>
                </c:pt>
                <c:pt idx="2176">
                  <c:v>4.3746999999999998E-9</c:v>
                </c:pt>
                <c:pt idx="2177">
                  <c:v>4.3724999999999999E-9</c:v>
                </c:pt>
                <c:pt idx="2178">
                  <c:v>4.3742000000000001E-9</c:v>
                </c:pt>
                <c:pt idx="2179">
                  <c:v>4.3729000000000001E-9</c:v>
                </c:pt>
                <c:pt idx="2180">
                  <c:v>4.3724999999999999E-9</c:v>
                </c:pt>
                <c:pt idx="2181">
                  <c:v>4.3759999999999998E-9</c:v>
                </c:pt>
                <c:pt idx="2182">
                  <c:v>4.3794999999999996E-9</c:v>
                </c:pt>
                <c:pt idx="2183">
                  <c:v>4.3755999999999997E-9</c:v>
                </c:pt>
                <c:pt idx="2184">
                  <c:v>4.3778000000000003E-9</c:v>
                </c:pt>
                <c:pt idx="2185">
                  <c:v>4.3746999999999998E-9</c:v>
                </c:pt>
                <c:pt idx="2186">
                  <c:v>4.3809E-9</c:v>
                </c:pt>
                <c:pt idx="2187">
                  <c:v>4.3791000000000003E-9</c:v>
                </c:pt>
                <c:pt idx="2188">
                  <c:v>4.3809E-9</c:v>
                </c:pt>
                <c:pt idx="2189">
                  <c:v>4.3817999999999999E-9</c:v>
                </c:pt>
                <c:pt idx="2190">
                  <c:v>4.3778000000000003E-9</c:v>
                </c:pt>
                <c:pt idx="2191">
                  <c:v>4.3809E-9</c:v>
                </c:pt>
                <c:pt idx="2192">
                  <c:v>4.3778000000000003E-9</c:v>
                </c:pt>
                <c:pt idx="2193">
                  <c:v>4.3809E-9</c:v>
                </c:pt>
                <c:pt idx="2194">
                  <c:v>4.3830999999999999E-9</c:v>
                </c:pt>
                <c:pt idx="2195">
                  <c:v>4.3794999999999996E-9</c:v>
                </c:pt>
                <c:pt idx="2196">
                  <c:v>4.3817999999999999E-9</c:v>
                </c:pt>
                <c:pt idx="2197">
                  <c:v>4.3843999999999999E-9</c:v>
                </c:pt>
                <c:pt idx="2198">
                  <c:v>4.3852999999999997E-9</c:v>
                </c:pt>
                <c:pt idx="2199">
                  <c:v>4.3830999999999999E-9</c:v>
                </c:pt>
                <c:pt idx="2200">
                  <c:v>4.3822E-9</c:v>
                </c:pt>
                <c:pt idx="2201">
                  <c:v>4.3822E-9</c:v>
                </c:pt>
                <c:pt idx="2202">
                  <c:v>4.3843999999999999E-9</c:v>
                </c:pt>
                <c:pt idx="2203">
                  <c:v>4.3888000000000004E-9</c:v>
                </c:pt>
                <c:pt idx="2204">
                  <c:v>4.3817999999999999E-9</c:v>
                </c:pt>
                <c:pt idx="2205">
                  <c:v>4.3813000000000002E-9</c:v>
                </c:pt>
                <c:pt idx="2206">
                  <c:v>4.3830999999999999E-9</c:v>
                </c:pt>
                <c:pt idx="2207">
                  <c:v>4.3861999999999996E-9</c:v>
                </c:pt>
                <c:pt idx="2208">
                  <c:v>4.3875000000000004E-9</c:v>
                </c:pt>
                <c:pt idx="2209">
                  <c:v>4.3897000000000003E-9</c:v>
                </c:pt>
                <c:pt idx="2210">
                  <c:v>4.3839999999999998E-9</c:v>
                </c:pt>
                <c:pt idx="2211">
                  <c:v>4.3875000000000004E-9</c:v>
                </c:pt>
                <c:pt idx="2212">
                  <c:v>4.3852999999999997E-9</c:v>
                </c:pt>
                <c:pt idx="2213">
                  <c:v>4.3884000000000003E-9</c:v>
                </c:pt>
                <c:pt idx="2214">
                  <c:v>4.3897000000000003E-9</c:v>
                </c:pt>
                <c:pt idx="2215">
                  <c:v>4.3865999999999997E-9</c:v>
                </c:pt>
                <c:pt idx="2216">
                  <c:v>4.3897000000000003E-9</c:v>
                </c:pt>
                <c:pt idx="2217">
                  <c:v>4.3923999999999998E-9</c:v>
                </c:pt>
                <c:pt idx="2218">
                  <c:v>4.3897000000000003E-9</c:v>
                </c:pt>
                <c:pt idx="2219">
                  <c:v>4.3915E-9</c:v>
                </c:pt>
                <c:pt idx="2220">
                  <c:v>4.3915E-9</c:v>
                </c:pt>
                <c:pt idx="2221">
                  <c:v>4.3923999999999998E-9</c:v>
                </c:pt>
                <c:pt idx="2222">
                  <c:v>4.3902E-9</c:v>
                </c:pt>
                <c:pt idx="2223">
                  <c:v>4.3906000000000001E-9</c:v>
                </c:pt>
                <c:pt idx="2224">
                  <c:v>4.3936999999999998E-9</c:v>
                </c:pt>
                <c:pt idx="2225">
                  <c:v>4.3928E-9</c:v>
                </c:pt>
                <c:pt idx="2226">
                  <c:v>4.3942000000000004E-9</c:v>
                </c:pt>
                <c:pt idx="2227">
                  <c:v>4.3923999999999998E-9</c:v>
                </c:pt>
                <c:pt idx="2228">
                  <c:v>4.3964000000000002E-9</c:v>
                </c:pt>
                <c:pt idx="2229">
                  <c:v>4.3977000000000002E-9</c:v>
                </c:pt>
                <c:pt idx="2230">
                  <c:v>4.3949999999999998E-9</c:v>
                </c:pt>
                <c:pt idx="2231">
                  <c:v>4.3964000000000002E-9</c:v>
                </c:pt>
                <c:pt idx="2232">
                  <c:v>4.3955000000000004E-9</c:v>
                </c:pt>
                <c:pt idx="2233">
                  <c:v>4.3968000000000004E-9</c:v>
                </c:pt>
                <c:pt idx="2234">
                  <c:v>4.3986000000000001E-9</c:v>
                </c:pt>
                <c:pt idx="2235">
                  <c:v>4.4012000000000001E-9</c:v>
                </c:pt>
                <c:pt idx="2236">
                  <c:v>4.3981000000000004E-9</c:v>
                </c:pt>
                <c:pt idx="2237">
                  <c:v>4.3999000000000001E-9</c:v>
                </c:pt>
                <c:pt idx="2238">
                  <c:v>4.3977000000000002E-9</c:v>
                </c:pt>
                <c:pt idx="2239">
                  <c:v>4.4016999999999998E-9</c:v>
                </c:pt>
                <c:pt idx="2240">
                  <c:v>4.3995E-9</c:v>
                </c:pt>
                <c:pt idx="2241">
                  <c:v>4.4016999999999998E-9</c:v>
                </c:pt>
                <c:pt idx="2242">
                  <c:v>4.4007999999999999E-9</c:v>
                </c:pt>
                <c:pt idx="2243">
                  <c:v>4.4012000000000001E-9</c:v>
                </c:pt>
                <c:pt idx="2244">
                  <c:v>4.4057000000000002E-9</c:v>
                </c:pt>
                <c:pt idx="2245">
                  <c:v>4.4038999999999997E-9</c:v>
                </c:pt>
                <c:pt idx="2246">
                  <c:v>4.4025999999999997E-9</c:v>
                </c:pt>
                <c:pt idx="2247">
                  <c:v>4.4035000000000004E-9</c:v>
                </c:pt>
                <c:pt idx="2248">
                  <c:v>4.4042999999999998E-9</c:v>
                </c:pt>
                <c:pt idx="2249">
                  <c:v>4.4042999999999998E-9</c:v>
                </c:pt>
                <c:pt idx="2250">
                  <c:v>4.4029999999999998E-9</c:v>
                </c:pt>
                <c:pt idx="2251">
                  <c:v>4.4035000000000004E-9</c:v>
                </c:pt>
                <c:pt idx="2252">
                  <c:v>4.4074000000000003E-9</c:v>
                </c:pt>
                <c:pt idx="2253">
                  <c:v>4.4029999999999998E-9</c:v>
                </c:pt>
                <c:pt idx="2254">
                  <c:v>4.4066000000000001E-9</c:v>
                </c:pt>
                <c:pt idx="2255">
                  <c:v>4.4051999999999996E-9</c:v>
                </c:pt>
                <c:pt idx="2256">
                  <c:v>4.4057000000000002E-9</c:v>
                </c:pt>
                <c:pt idx="2257">
                  <c:v>4.4042999999999998E-9</c:v>
                </c:pt>
                <c:pt idx="2258">
                  <c:v>4.4083000000000002E-9</c:v>
                </c:pt>
                <c:pt idx="2259">
                  <c:v>4.4105E-9</c:v>
                </c:pt>
                <c:pt idx="2260">
                  <c:v>4.4038999999999997E-9</c:v>
                </c:pt>
                <c:pt idx="2261">
                  <c:v>4.4113999999999999E-9</c:v>
                </c:pt>
                <c:pt idx="2262">
                  <c:v>4.4079000000000001E-9</c:v>
                </c:pt>
                <c:pt idx="2263">
                  <c:v>4.4051999999999996E-9</c:v>
                </c:pt>
                <c:pt idx="2264">
                  <c:v>4.4061000000000003E-9</c:v>
                </c:pt>
                <c:pt idx="2265">
                  <c:v>4.4122999999999997E-9</c:v>
                </c:pt>
                <c:pt idx="2266">
                  <c:v>4.4105E-9</c:v>
                </c:pt>
                <c:pt idx="2267">
                  <c:v>4.4079000000000001E-9</c:v>
                </c:pt>
                <c:pt idx="2268">
                  <c:v>4.4128000000000003E-9</c:v>
                </c:pt>
                <c:pt idx="2269">
                  <c:v>4.4144999999999996E-9</c:v>
                </c:pt>
                <c:pt idx="2270">
                  <c:v>4.4150000000000002E-9</c:v>
                </c:pt>
                <c:pt idx="2271">
                  <c:v>4.4109999999999998E-9</c:v>
                </c:pt>
                <c:pt idx="2272">
                  <c:v>4.4150000000000002E-9</c:v>
                </c:pt>
                <c:pt idx="2273">
                  <c:v>4.4109999999999998E-9</c:v>
                </c:pt>
                <c:pt idx="2274">
                  <c:v>4.4163000000000001E-9</c:v>
                </c:pt>
                <c:pt idx="2275">
                  <c:v>4.4159E-9</c:v>
                </c:pt>
                <c:pt idx="2276">
                  <c:v>4.4180999999999999E-9</c:v>
                </c:pt>
                <c:pt idx="2277">
                  <c:v>4.4202999999999997E-9</c:v>
                </c:pt>
                <c:pt idx="2278">
                  <c:v>4.4144999999999996E-9</c:v>
                </c:pt>
                <c:pt idx="2279">
                  <c:v>4.4167000000000003E-9</c:v>
                </c:pt>
                <c:pt idx="2280">
                  <c:v>4.4167000000000003E-9</c:v>
                </c:pt>
                <c:pt idx="2281">
                  <c:v>4.4189999999999997E-9</c:v>
                </c:pt>
                <c:pt idx="2282">
                  <c:v>4.4206999999999998E-9</c:v>
                </c:pt>
                <c:pt idx="2283">
                  <c:v>4.4228999999999997E-9</c:v>
                </c:pt>
                <c:pt idx="2284">
                  <c:v>4.4193999999999999E-9</c:v>
                </c:pt>
                <c:pt idx="2285">
                  <c:v>4.4198E-9</c:v>
                </c:pt>
                <c:pt idx="2286">
                  <c:v>4.4193999999999999E-9</c:v>
                </c:pt>
                <c:pt idx="2287">
                  <c:v>4.4221000000000003E-9</c:v>
                </c:pt>
                <c:pt idx="2288">
                  <c:v>4.4247000000000002E-9</c:v>
                </c:pt>
                <c:pt idx="2289">
                  <c:v>4.4238000000000004E-9</c:v>
                </c:pt>
                <c:pt idx="2290">
                  <c:v>4.4221000000000003E-9</c:v>
                </c:pt>
                <c:pt idx="2291">
                  <c:v>4.4228999999999997E-9</c:v>
                </c:pt>
                <c:pt idx="2292">
                  <c:v>4.4234000000000003E-9</c:v>
                </c:pt>
                <c:pt idx="2293">
                  <c:v>4.4238000000000004E-9</c:v>
                </c:pt>
                <c:pt idx="2294">
                  <c:v>4.4252E-9</c:v>
                </c:pt>
                <c:pt idx="2295">
                  <c:v>4.4256000000000001E-9</c:v>
                </c:pt>
                <c:pt idx="2296">
                  <c:v>4.4238000000000004E-9</c:v>
                </c:pt>
                <c:pt idx="2297">
                  <c:v>4.4260000000000002E-9</c:v>
                </c:pt>
                <c:pt idx="2298">
                  <c:v>4.4225000000000004E-9</c:v>
                </c:pt>
                <c:pt idx="2299">
                  <c:v>4.4278E-9</c:v>
                </c:pt>
                <c:pt idx="2300">
                  <c:v>4.4252E-9</c:v>
                </c:pt>
                <c:pt idx="2301">
                  <c:v>4.4278E-9</c:v>
                </c:pt>
                <c:pt idx="2302">
                  <c:v>4.4247000000000002E-9</c:v>
                </c:pt>
                <c:pt idx="2303">
                  <c:v>4.4256000000000001E-9</c:v>
                </c:pt>
                <c:pt idx="2304">
                  <c:v>4.4228999999999997E-9</c:v>
                </c:pt>
                <c:pt idx="2305">
                  <c:v>4.4273999999999998E-9</c:v>
                </c:pt>
                <c:pt idx="2306">
                  <c:v>4.4273999999999998E-9</c:v>
                </c:pt>
                <c:pt idx="2307">
                  <c:v>4.4295999999999997E-9</c:v>
                </c:pt>
                <c:pt idx="2308">
                  <c:v>4.4269000000000001E-9</c:v>
                </c:pt>
                <c:pt idx="2309">
                  <c:v>4.4252E-9</c:v>
                </c:pt>
                <c:pt idx="2310">
                  <c:v>4.4256000000000001E-9</c:v>
                </c:pt>
                <c:pt idx="2311">
                  <c:v>4.4299999999999998E-9</c:v>
                </c:pt>
                <c:pt idx="2312">
                  <c:v>4.4318000000000004E-9</c:v>
                </c:pt>
                <c:pt idx="2313">
                  <c:v>4.4260000000000002E-9</c:v>
                </c:pt>
                <c:pt idx="2314">
                  <c:v>4.4290999999999999E-9</c:v>
                </c:pt>
                <c:pt idx="2315">
                  <c:v>4.4278E-9</c:v>
                </c:pt>
                <c:pt idx="2316">
                  <c:v>4.4299999999999998E-9</c:v>
                </c:pt>
                <c:pt idx="2317">
                  <c:v>4.4321999999999996E-9</c:v>
                </c:pt>
                <c:pt idx="2318">
                  <c:v>4.4282999999999997E-9</c:v>
                </c:pt>
                <c:pt idx="2319">
                  <c:v>4.4305000000000004E-9</c:v>
                </c:pt>
                <c:pt idx="2320">
                  <c:v>4.4299999999999998E-9</c:v>
                </c:pt>
                <c:pt idx="2321">
                  <c:v>4.4269000000000001E-9</c:v>
                </c:pt>
                <c:pt idx="2322">
                  <c:v>4.4331000000000003E-9</c:v>
                </c:pt>
                <c:pt idx="2323">
                  <c:v>4.4353000000000002E-9</c:v>
                </c:pt>
                <c:pt idx="2324">
                  <c:v>4.4299999999999998E-9</c:v>
                </c:pt>
                <c:pt idx="2325">
                  <c:v>4.4308999999999997E-9</c:v>
                </c:pt>
                <c:pt idx="2326">
                  <c:v>4.4344999999999999E-9</c:v>
                </c:pt>
                <c:pt idx="2327">
                  <c:v>4.4366999999999998E-9</c:v>
                </c:pt>
                <c:pt idx="2328">
                  <c:v>4.4318000000000004E-9</c:v>
                </c:pt>
                <c:pt idx="2329">
                  <c:v>4.4321999999999996E-9</c:v>
                </c:pt>
                <c:pt idx="2330">
                  <c:v>4.4362E-9</c:v>
                </c:pt>
                <c:pt idx="2331">
                  <c:v>4.4353000000000002E-9</c:v>
                </c:pt>
                <c:pt idx="2332">
                  <c:v>4.4353000000000002E-9</c:v>
                </c:pt>
                <c:pt idx="2333">
                  <c:v>4.4353000000000002E-9</c:v>
                </c:pt>
                <c:pt idx="2334">
                  <c:v>4.4388999999999996E-9</c:v>
                </c:pt>
                <c:pt idx="2335">
                  <c:v>4.4401999999999996E-9</c:v>
                </c:pt>
                <c:pt idx="2336">
                  <c:v>4.4388999999999996E-9</c:v>
                </c:pt>
                <c:pt idx="2337">
                  <c:v>4.4401999999999996E-9</c:v>
                </c:pt>
                <c:pt idx="2338">
                  <c:v>4.4349000000000001E-9</c:v>
                </c:pt>
                <c:pt idx="2339">
                  <c:v>4.4366999999999998E-9</c:v>
                </c:pt>
                <c:pt idx="2340">
                  <c:v>4.4383999999999999E-9</c:v>
                </c:pt>
                <c:pt idx="2341">
                  <c:v>4.4411000000000003E-9</c:v>
                </c:pt>
                <c:pt idx="2342">
                  <c:v>4.4407000000000002E-9</c:v>
                </c:pt>
                <c:pt idx="2343">
                  <c:v>4.4401999999999996E-9</c:v>
                </c:pt>
                <c:pt idx="2344">
                  <c:v>4.4437999999999999E-9</c:v>
                </c:pt>
                <c:pt idx="2345">
                  <c:v>4.4442E-9</c:v>
                </c:pt>
                <c:pt idx="2346">
                  <c:v>4.4442E-9</c:v>
                </c:pt>
                <c:pt idx="2347">
                  <c:v>4.4455E-9</c:v>
                </c:pt>
                <c:pt idx="2348">
                  <c:v>4.4411000000000003E-9</c:v>
                </c:pt>
                <c:pt idx="2349">
                  <c:v>4.4433000000000002E-9</c:v>
                </c:pt>
                <c:pt idx="2350">
                  <c:v>4.4442E-9</c:v>
                </c:pt>
                <c:pt idx="2351">
                  <c:v>4.4455E-9</c:v>
                </c:pt>
                <c:pt idx="2352">
                  <c:v>4.4459999999999997E-9</c:v>
                </c:pt>
                <c:pt idx="2353">
                  <c:v>4.4463999999999999E-9</c:v>
                </c:pt>
                <c:pt idx="2354">
                  <c:v>4.4485999999999997E-9</c:v>
                </c:pt>
                <c:pt idx="2355">
                  <c:v>4.4481999999999996E-9</c:v>
                </c:pt>
                <c:pt idx="2356">
                  <c:v>4.4485999999999997E-9</c:v>
                </c:pt>
                <c:pt idx="2357">
                  <c:v>4.4500000000000001E-9</c:v>
                </c:pt>
                <c:pt idx="2358">
                  <c:v>4.4459999999999997E-9</c:v>
                </c:pt>
                <c:pt idx="2359">
                  <c:v>4.4468999999999996E-9</c:v>
                </c:pt>
                <c:pt idx="2360">
                  <c:v>4.4513000000000001E-9</c:v>
                </c:pt>
                <c:pt idx="2361">
                  <c:v>4.4476999999999999E-9</c:v>
                </c:pt>
                <c:pt idx="2362">
                  <c:v>4.4508000000000004E-9</c:v>
                </c:pt>
                <c:pt idx="2363">
                  <c:v>4.4513000000000001E-9</c:v>
                </c:pt>
                <c:pt idx="2364">
                  <c:v>4.4485999999999997E-9</c:v>
                </c:pt>
                <c:pt idx="2365">
                  <c:v>4.4517000000000003E-9</c:v>
                </c:pt>
                <c:pt idx="2366">
                  <c:v>4.4495000000000004E-9</c:v>
                </c:pt>
                <c:pt idx="2367">
                  <c:v>4.4535E-9</c:v>
                </c:pt>
                <c:pt idx="2368">
                  <c:v>4.4535E-9</c:v>
                </c:pt>
                <c:pt idx="2369">
                  <c:v>4.4552999999999997E-9</c:v>
                </c:pt>
                <c:pt idx="2370">
                  <c:v>4.4508000000000004E-9</c:v>
                </c:pt>
                <c:pt idx="2371">
                  <c:v>4.4517000000000003E-9</c:v>
                </c:pt>
                <c:pt idx="2372">
                  <c:v>4.4569999999999998E-9</c:v>
                </c:pt>
                <c:pt idx="2373">
                  <c:v>4.4548E-9</c:v>
                </c:pt>
                <c:pt idx="2374">
                  <c:v>4.4601000000000003E-9</c:v>
                </c:pt>
                <c:pt idx="2375">
                  <c:v>4.4543999999999998E-9</c:v>
                </c:pt>
                <c:pt idx="2376">
                  <c:v>4.4569999999999998E-9</c:v>
                </c:pt>
                <c:pt idx="2377">
                  <c:v>4.4610000000000002E-9</c:v>
                </c:pt>
                <c:pt idx="2378">
                  <c:v>4.4565999999999997E-9</c:v>
                </c:pt>
                <c:pt idx="2379">
                  <c:v>4.4552999999999997E-9</c:v>
                </c:pt>
                <c:pt idx="2380">
                  <c:v>4.4627999999999999E-9</c:v>
                </c:pt>
                <c:pt idx="2381">
                  <c:v>4.4575000000000004E-9</c:v>
                </c:pt>
                <c:pt idx="2382">
                  <c:v>4.4543999999999998E-9</c:v>
                </c:pt>
                <c:pt idx="2383">
                  <c:v>4.4597000000000002E-9</c:v>
                </c:pt>
                <c:pt idx="2384">
                  <c:v>4.4584000000000002E-9</c:v>
                </c:pt>
                <c:pt idx="2385">
                  <c:v>4.4601000000000003E-9</c:v>
                </c:pt>
                <c:pt idx="2386">
                  <c:v>4.4575000000000004E-9</c:v>
                </c:pt>
                <c:pt idx="2387">
                  <c:v>4.4623999999999998E-9</c:v>
                </c:pt>
                <c:pt idx="2388">
                  <c:v>4.4601000000000003E-9</c:v>
                </c:pt>
                <c:pt idx="2389">
                  <c:v>4.4601000000000003E-9</c:v>
                </c:pt>
                <c:pt idx="2390">
                  <c:v>4.4614999999999999E-9</c:v>
                </c:pt>
                <c:pt idx="2391">
                  <c:v>4.4610000000000002E-9</c:v>
                </c:pt>
                <c:pt idx="2392">
                  <c:v>4.4601000000000003E-9</c:v>
                </c:pt>
                <c:pt idx="2393">
                  <c:v>4.4627999999999999E-9</c:v>
                </c:pt>
                <c:pt idx="2394">
                  <c:v>4.4649999999999998E-9</c:v>
                </c:pt>
                <c:pt idx="2395">
                  <c:v>4.4627999999999999E-9</c:v>
                </c:pt>
                <c:pt idx="2396">
                  <c:v>4.4640999999999999E-9</c:v>
                </c:pt>
                <c:pt idx="2397">
                  <c:v>4.4649999999999998E-9</c:v>
                </c:pt>
                <c:pt idx="2398">
                  <c:v>4.4645999999999997E-9</c:v>
                </c:pt>
                <c:pt idx="2399">
                  <c:v>4.4645999999999997E-9</c:v>
                </c:pt>
                <c:pt idx="2400">
                  <c:v>4.4640999999999999E-9</c:v>
                </c:pt>
                <c:pt idx="2401">
                  <c:v>4.4649999999999998E-9</c:v>
                </c:pt>
                <c:pt idx="2402">
                  <c:v>4.4668000000000003E-9</c:v>
                </c:pt>
                <c:pt idx="2403">
                  <c:v>4.4645999999999997E-9</c:v>
                </c:pt>
                <c:pt idx="2404">
                  <c:v>4.4668000000000003E-9</c:v>
                </c:pt>
                <c:pt idx="2405">
                  <c:v>4.4658999999999996E-9</c:v>
                </c:pt>
                <c:pt idx="2406">
                  <c:v>4.4690000000000002E-9</c:v>
                </c:pt>
                <c:pt idx="2407">
                  <c:v>4.4707999999999999E-9</c:v>
                </c:pt>
                <c:pt idx="2408">
                  <c:v>4.4699E-9</c:v>
                </c:pt>
                <c:pt idx="2409">
                  <c:v>4.4712E-9</c:v>
                </c:pt>
                <c:pt idx="2410">
                  <c:v>4.4770000000000002E-9</c:v>
                </c:pt>
                <c:pt idx="2411">
                  <c:v>4.4712E-9</c:v>
                </c:pt>
                <c:pt idx="2412">
                  <c:v>4.4707999999999999E-9</c:v>
                </c:pt>
                <c:pt idx="2413">
                  <c:v>4.4748000000000003E-9</c:v>
                </c:pt>
                <c:pt idx="2414">
                  <c:v>4.4765000000000004E-9</c:v>
                </c:pt>
                <c:pt idx="2415">
                  <c:v>4.4720999999999999E-9</c:v>
                </c:pt>
                <c:pt idx="2416">
                  <c:v>4.4783000000000001E-9</c:v>
                </c:pt>
                <c:pt idx="2417">
                  <c:v>4.4733999999999999E-9</c:v>
                </c:pt>
                <c:pt idx="2418">
                  <c:v>4.4770000000000002E-9</c:v>
                </c:pt>
                <c:pt idx="2419">
                  <c:v>4.4796000000000001E-9</c:v>
                </c:pt>
                <c:pt idx="2420">
                  <c:v>4.4761000000000003E-9</c:v>
                </c:pt>
                <c:pt idx="2421">
                  <c:v>4.4783000000000001E-9</c:v>
                </c:pt>
                <c:pt idx="2422">
                  <c:v>4.4783000000000001E-9</c:v>
                </c:pt>
                <c:pt idx="2423">
                  <c:v>4.4765000000000004E-9</c:v>
                </c:pt>
                <c:pt idx="2424">
                  <c:v>4.4832000000000004E-9</c:v>
                </c:pt>
                <c:pt idx="2425">
                  <c:v>4.4787000000000003E-9</c:v>
                </c:pt>
                <c:pt idx="2426">
                  <c:v>4.4779E-9</c:v>
                </c:pt>
                <c:pt idx="2427">
                  <c:v>4.4800999999999999E-9</c:v>
                </c:pt>
                <c:pt idx="2428">
                  <c:v>4.4818E-9</c:v>
                </c:pt>
                <c:pt idx="2429">
                  <c:v>4.4787000000000003E-9</c:v>
                </c:pt>
                <c:pt idx="2430">
                  <c:v>4.4880000000000002E-9</c:v>
                </c:pt>
                <c:pt idx="2431">
                  <c:v>4.4805E-9</c:v>
                </c:pt>
                <c:pt idx="2432">
                  <c:v>4.4848999999999997E-9</c:v>
                </c:pt>
                <c:pt idx="2433">
                  <c:v>4.4854000000000002E-9</c:v>
                </c:pt>
                <c:pt idx="2434">
                  <c:v>4.4854000000000002E-9</c:v>
                </c:pt>
                <c:pt idx="2435">
                  <c:v>4.4835999999999997E-9</c:v>
                </c:pt>
                <c:pt idx="2436">
                  <c:v>4.4863000000000001E-9</c:v>
                </c:pt>
                <c:pt idx="2437">
                  <c:v>4.4872E-9</c:v>
                </c:pt>
                <c:pt idx="2438">
                  <c:v>4.4832000000000004E-9</c:v>
                </c:pt>
                <c:pt idx="2439">
                  <c:v>4.4854000000000002E-9</c:v>
                </c:pt>
                <c:pt idx="2440">
                  <c:v>4.4889000000000001E-9</c:v>
                </c:pt>
                <c:pt idx="2441">
                  <c:v>4.4867000000000002E-9</c:v>
                </c:pt>
                <c:pt idx="2442">
                  <c:v>4.4880000000000002E-9</c:v>
                </c:pt>
                <c:pt idx="2443">
                  <c:v>4.4902999999999997E-9</c:v>
                </c:pt>
                <c:pt idx="2444">
                  <c:v>4.4889000000000001E-9</c:v>
                </c:pt>
                <c:pt idx="2445">
                  <c:v>4.4902999999999997E-9</c:v>
                </c:pt>
                <c:pt idx="2446">
                  <c:v>4.4928999999999997E-9</c:v>
                </c:pt>
                <c:pt idx="2447">
                  <c:v>4.4925000000000004E-9</c:v>
                </c:pt>
                <c:pt idx="2448">
                  <c:v>4.4902999999999997E-9</c:v>
                </c:pt>
                <c:pt idx="2449">
                  <c:v>4.4964999999999999E-9</c:v>
                </c:pt>
                <c:pt idx="2450">
                  <c:v>4.4964999999999999E-9</c:v>
                </c:pt>
                <c:pt idx="2451">
                  <c:v>4.4906999999999998E-9</c:v>
                </c:pt>
                <c:pt idx="2452">
                  <c:v>4.4934000000000002E-9</c:v>
                </c:pt>
                <c:pt idx="2453">
                  <c:v>4.4995999999999996E-9</c:v>
                </c:pt>
                <c:pt idx="2454">
                  <c:v>4.4960000000000002E-9</c:v>
                </c:pt>
                <c:pt idx="2455">
                  <c:v>4.4990999999999999E-9</c:v>
                </c:pt>
                <c:pt idx="2456">
                  <c:v>4.4973000000000002E-9</c:v>
                </c:pt>
                <c:pt idx="2457">
                  <c:v>4.4969000000000001E-9</c:v>
                </c:pt>
                <c:pt idx="2458">
                  <c:v>4.4947000000000002E-9</c:v>
                </c:pt>
                <c:pt idx="2459">
                  <c:v>4.4995999999999996E-9</c:v>
                </c:pt>
                <c:pt idx="2460">
                  <c:v>4.4999999999999998E-9</c:v>
                </c:pt>
                <c:pt idx="2461">
                  <c:v>4.4969000000000001E-9</c:v>
                </c:pt>
                <c:pt idx="2462">
                  <c:v>4.5018000000000003E-9</c:v>
                </c:pt>
                <c:pt idx="2463">
                  <c:v>4.4990999999999999E-9</c:v>
                </c:pt>
                <c:pt idx="2464">
                  <c:v>4.4982E-9</c:v>
                </c:pt>
                <c:pt idx="2465">
                  <c:v>4.5018000000000003E-9</c:v>
                </c:pt>
                <c:pt idx="2466">
                  <c:v>4.4977999999999999E-9</c:v>
                </c:pt>
                <c:pt idx="2467">
                  <c:v>4.5008999999999996E-9</c:v>
                </c:pt>
                <c:pt idx="2468">
                  <c:v>4.5031000000000003E-9</c:v>
                </c:pt>
                <c:pt idx="2469">
                  <c:v>4.4982E-9</c:v>
                </c:pt>
                <c:pt idx="2470">
                  <c:v>4.5031000000000003E-9</c:v>
                </c:pt>
                <c:pt idx="2471">
                  <c:v>4.5012999999999997E-9</c:v>
                </c:pt>
                <c:pt idx="2472">
                  <c:v>4.5021999999999996E-9</c:v>
                </c:pt>
                <c:pt idx="2473">
                  <c:v>4.5088999999999996E-9</c:v>
                </c:pt>
                <c:pt idx="2474">
                  <c:v>4.5044000000000003E-9</c:v>
                </c:pt>
                <c:pt idx="2475">
                  <c:v>4.5066000000000001E-9</c:v>
                </c:pt>
                <c:pt idx="2476">
                  <c:v>4.5096999999999998E-9</c:v>
                </c:pt>
                <c:pt idx="2477">
                  <c:v>4.5053000000000001E-9</c:v>
                </c:pt>
                <c:pt idx="2478">
                  <c:v>4.5070999999999999E-9</c:v>
                </c:pt>
                <c:pt idx="2479">
                  <c:v>4.5079999999999997E-9</c:v>
                </c:pt>
                <c:pt idx="2480">
                  <c:v>4.5031000000000003E-9</c:v>
                </c:pt>
                <c:pt idx="2481">
                  <c:v>4.5070999999999999E-9</c:v>
                </c:pt>
                <c:pt idx="2482">
                  <c:v>4.5057999999999999E-9</c:v>
                </c:pt>
                <c:pt idx="2483">
                  <c:v>4.5083999999999999E-9</c:v>
                </c:pt>
                <c:pt idx="2484">
                  <c:v>4.5088999999999996E-9</c:v>
                </c:pt>
                <c:pt idx="2485">
                  <c:v>4.5079999999999997E-9</c:v>
                </c:pt>
                <c:pt idx="2486">
                  <c:v>4.5096999999999998E-9</c:v>
                </c:pt>
                <c:pt idx="2487">
                  <c:v>4.5083999999999999E-9</c:v>
                </c:pt>
                <c:pt idx="2488">
                  <c:v>4.5096999999999998E-9</c:v>
                </c:pt>
                <c:pt idx="2489">
                  <c:v>4.5128000000000004E-9</c:v>
                </c:pt>
                <c:pt idx="2490">
                  <c:v>4.5105999999999997E-9</c:v>
                </c:pt>
                <c:pt idx="2491">
                  <c:v>4.5102000000000004E-9</c:v>
                </c:pt>
                <c:pt idx="2492">
                  <c:v>4.5146000000000001E-9</c:v>
                </c:pt>
                <c:pt idx="2493">
                  <c:v>4.5079999999999997E-9</c:v>
                </c:pt>
                <c:pt idx="2494">
                  <c:v>4.5146000000000001E-9</c:v>
                </c:pt>
                <c:pt idx="2495">
                  <c:v>4.5105999999999997E-9</c:v>
                </c:pt>
                <c:pt idx="2496">
                  <c:v>4.5150999999999998E-9</c:v>
                </c:pt>
                <c:pt idx="2497">
                  <c:v>4.5128000000000004E-9</c:v>
                </c:pt>
                <c:pt idx="2498">
                  <c:v>4.5115000000000004E-9</c:v>
                </c:pt>
                <c:pt idx="2499">
                  <c:v>4.5128000000000004E-9</c:v>
                </c:pt>
                <c:pt idx="2500">
                  <c:v>4.5142E-9</c:v>
                </c:pt>
                <c:pt idx="2501">
                  <c:v>4.5155E-9</c:v>
                </c:pt>
                <c:pt idx="2502">
                  <c:v>4.5176999999999998E-9</c:v>
                </c:pt>
                <c:pt idx="2503">
                  <c:v>4.5176999999999998E-9</c:v>
                </c:pt>
                <c:pt idx="2504">
                  <c:v>4.5159000000000001E-9</c:v>
                </c:pt>
                <c:pt idx="2505">
                  <c:v>4.5182000000000004E-9</c:v>
                </c:pt>
                <c:pt idx="2506">
                  <c:v>4.5204000000000002E-9</c:v>
                </c:pt>
                <c:pt idx="2507">
                  <c:v>4.5198999999999997E-9</c:v>
                </c:pt>
                <c:pt idx="2508">
                  <c:v>4.5198999999999997E-9</c:v>
                </c:pt>
                <c:pt idx="2509">
                  <c:v>4.5213000000000001E-9</c:v>
                </c:pt>
                <c:pt idx="2510">
                  <c:v>4.5182000000000004E-9</c:v>
                </c:pt>
                <c:pt idx="2511">
                  <c:v>4.5195000000000004E-9</c:v>
                </c:pt>
                <c:pt idx="2512">
                  <c:v>4.5204000000000002E-9</c:v>
                </c:pt>
                <c:pt idx="2513">
                  <c:v>4.5182000000000004E-9</c:v>
                </c:pt>
                <c:pt idx="2514">
                  <c:v>4.5226000000000001E-9</c:v>
                </c:pt>
                <c:pt idx="2515">
                  <c:v>4.5204000000000002E-9</c:v>
                </c:pt>
                <c:pt idx="2516">
                  <c:v>4.5204000000000002E-9</c:v>
                </c:pt>
                <c:pt idx="2517">
                  <c:v>4.5230000000000002E-9</c:v>
                </c:pt>
                <c:pt idx="2518">
                  <c:v>4.5230000000000002E-9</c:v>
                </c:pt>
                <c:pt idx="2519">
                  <c:v>4.5269999999999998E-9</c:v>
                </c:pt>
                <c:pt idx="2520">
                  <c:v>4.5230000000000002E-9</c:v>
                </c:pt>
                <c:pt idx="2521">
                  <c:v>4.5230000000000002E-9</c:v>
                </c:pt>
                <c:pt idx="2522">
                  <c:v>4.5275000000000003E-9</c:v>
                </c:pt>
                <c:pt idx="2523">
                  <c:v>4.5269999999999998E-9</c:v>
                </c:pt>
                <c:pt idx="2524">
                  <c:v>4.5226000000000001E-9</c:v>
                </c:pt>
                <c:pt idx="2525">
                  <c:v>4.5282999999999998E-9</c:v>
                </c:pt>
                <c:pt idx="2526">
                  <c:v>4.5288000000000003E-9</c:v>
                </c:pt>
                <c:pt idx="2527">
                  <c:v>4.5260999999999999E-9</c:v>
                </c:pt>
                <c:pt idx="2528">
                  <c:v>4.5234999999999999E-9</c:v>
                </c:pt>
                <c:pt idx="2529">
                  <c:v>4.5282999999999998E-9</c:v>
                </c:pt>
                <c:pt idx="2530">
                  <c:v>4.5310000000000002E-9</c:v>
                </c:pt>
                <c:pt idx="2531">
                  <c:v>4.5288000000000003E-9</c:v>
                </c:pt>
                <c:pt idx="2532">
                  <c:v>4.5288000000000003E-9</c:v>
                </c:pt>
                <c:pt idx="2533">
                  <c:v>4.5314000000000003E-9</c:v>
                </c:pt>
                <c:pt idx="2534">
                  <c:v>4.5310000000000002E-9</c:v>
                </c:pt>
                <c:pt idx="2535">
                  <c:v>4.5327999999999999E-9</c:v>
                </c:pt>
                <c:pt idx="2536">
                  <c:v>4.5301000000000003E-9</c:v>
                </c:pt>
                <c:pt idx="2537">
                  <c:v>4.5332E-9</c:v>
                </c:pt>
                <c:pt idx="2538">
                  <c:v>4.5301000000000003E-9</c:v>
                </c:pt>
                <c:pt idx="2539">
                  <c:v>4.5319E-9</c:v>
                </c:pt>
                <c:pt idx="2540">
                  <c:v>4.5306000000000001E-9</c:v>
                </c:pt>
                <c:pt idx="2541">
                  <c:v>4.5358999999999996E-9</c:v>
                </c:pt>
                <c:pt idx="2542">
                  <c:v>4.5327999999999999E-9</c:v>
                </c:pt>
                <c:pt idx="2543">
                  <c:v>4.5345E-9</c:v>
                </c:pt>
                <c:pt idx="2544">
                  <c:v>4.5385000000000004E-9</c:v>
                </c:pt>
                <c:pt idx="2545">
                  <c:v>4.5399E-9</c:v>
                </c:pt>
                <c:pt idx="2546">
                  <c:v>4.5385000000000004E-9</c:v>
                </c:pt>
                <c:pt idx="2547">
                  <c:v>4.5375999999999997E-9</c:v>
                </c:pt>
                <c:pt idx="2548">
                  <c:v>4.5362999999999997E-9</c:v>
                </c:pt>
                <c:pt idx="2549">
                  <c:v>4.5381000000000003E-9</c:v>
                </c:pt>
                <c:pt idx="2550">
                  <c:v>4.5407000000000003E-9</c:v>
                </c:pt>
                <c:pt idx="2551">
                  <c:v>4.5390000000000001E-9</c:v>
                </c:pt>
                <c:pt idx="2552">
                  <c:v>4.5399E-9</c:v>
                </c:pt>
                <c:pt idx="2553">
                  <c:v>4.5407000000000003E-9</c:v>
                </c:pt>
                <c:pt idx="2554">
                  <c:v>4.5425E-9</c:v>
                </c:pt>
                <c:pt idx="2555">
                  <c:v>4.5433999999999998E-9</c:v>
                </c:pt>
                <c:pt idx="2556">
                  <c:v>4.5433999999999998E-9</c:v>
                </c:pt>
                <c:pt idx="2557">
                  <c:v>4.5420999999999999E-9</c:v>
                </c:pt>
                <c:pt idx="2558">
                  <c:v>4.5452000000000004E-9</c:v>
                </c:pt>
                <c:pt idx="2559">
                  <c:v>4.5433999999999998E-9</c:v>
                </c:pt>
                <c:pt idx="2560">
                  <c:v>4.5461000000000003E-9</c:v>
                </c:pt>
                <c:pt idx="2561">
                  <c:v>4.5455999999999997E-9</c:v>
                </c:pt>
                <c:pt idx="2562">
                  <c:v>4.5468999999999997E-9</c:v>
                </c:pt>
                <c:pt idx="2563">
                  <c:v>4.5483000000000001E-9</c:v>
                </c:pt>
                <c:pt idx="2564">
                  <c:v>4.5483000000000001E-9</c:v>
                </c:pt>
                <c:pt idx="2565">
                  <c:v>4.5492E-9</c:v>
                </c:pt>
                <c:pt idx="2566">
                  <c:v>4.5526999999999998E-9</c:v>
                </c:pt>
                <c:pt idx="2567">
                  <c:v>4.5492E-9</c:v>
                </c:pt>
                <c:pt idx="2568">
                  <c:v>4.5505E-9</c:v>
                </c:pt>
                <c:pt idx="2569">
                  <c:v>4.5554000000000002E-9</c:v>
                </c:pt>
                <c:pt idx="2570">
                  <c:v>4.5483000000000001E-9</c:v>
                </c:pt>
                <c:pt idx="2571">
                  <c:v>4.5496000000000001E-9</c:v>
                </c:pt>
                <c:pt idx="2572">
                  <c:v>4.5522999999999997E-9</c:v>
                </c:pt>
                <c:pt idx="2573">
                  <c:v>4.5513999999999998E-9</c:v>
                </c:pt>
                <c:pt idx="2574">
                  <c:v>4.5535999999999997E-9</c:v>
                </c:pt>
                <c:pt idx="2575">
                  <c:v>4.5548999999999996E-9</c:v>
                </c:pt>
                <c:pt idx="2576">
                  <c:v>4.5496000000000001E-9</c:v>
                </c:pt>
                <c:pt idx="2577">
                  <c:v>4.5513999999999998E-9</c:v>
                </c:pt>
                <c:pt idx="2578">
                  <c:v>4.5526999999999998E-9</c:v>
                </c:pt>
                <c:pt idx="2579">
                  <c:v>4.5567000000000002E-9</c:v>
                </c:pt>
                <c:pt idx="2580">
                  <c:v>4.5530999999999999E-9</c:v>
                </c:pt>
                <c:pt idx="2581">
                  <c:v>4.5580000000000002E-9</c:v>
                </c:pt>
                <c:pt idx="2582">
                  <c:v>4.5571000000000003E-9</c:v>
                </c:pt>
                <c:pt idx="2583">
                  <c:v>4.5548999999999996E-9</c:v>
                </c:pt>
                <c:pt idx="2584">
                  <c:v>4.5576000000000001E-9</c:v>
                </c:pt>
                <c:pt idx="2585">
                  <c:v>4.5539999999999998E-9</c:v>
                </c:pt>
                <c:pt idx="2586">
                  <c:v>4.5561999999999996E-9</c:v>
                </c:pt>
                <c:pt idx="2587">
                  <c:v>4.5602E-9</c:v>
                </c:pt>
                <c:pt idx="2588">
                  <c:v>4.5589E-9</c:v>
                </c:pt>
                <c:pt idx="2589">
                  <c:v>4.5602E-9</c:v>
                </c:pt>
                <c:pt idx="2590">
                  <c:v>4.5571000000000003E-9</c:v>
                </c:pt>
                <c:pt idx="2591">
                  <c:v>4.5576000000000001E-9</c:v>
                </c:pt>
                <c:pt idx="2592">
                  <c:v>4.5606999999999998E-9</c:v>
                </c:pt>
                <c:pt idx="2593">
                  <c:v>4.5589E-9</c:v>
                </c:pt>
                <c:pt idx="2594">
                  <c:v>4.5606999999999998E-9</c:v>
                </c:pt>
                <c:pt idx="2595">
                  <c:v>4.5632999999999997E-9</c:v>
                </c:pt>
                <c:pt idx="2596">
                  <c:v>4.5632999999999997E-9</c:v>
                </c:pt>
                <c:pt idx="2597">
                  <c:v>4.5654999999999996E-9</c:v>
                </c:pt>
                <c:pt idx="2598">
                  <c:v>4.5628999999999996E-9</c:v>
                </c:pt>
                <c:pt idx="2599">
                  <c:v>4.5664000000000003E-9</c:v>
                </c:pt>
                <c:pt idx="2600">
                  <c:v>4.5638000000000003E-9</c:v>
                </c:pt>
                <c:pt idx="2601">
                  <c:v>4.5641999999999996E-9</c:v>
                </c:pt>
                <c:pt idx="2602">
                  <c:v>4.5695E-9</c:v>
                </c:pt>
                <c:pt idx="2603">
                  <c:v>4.5682E-9</c:v>
                </c:pt>
                <c:pt idx="2604">
                  <c:v>4.5647000000000002E-9</c:v>
                </c:pt>
                <c:pt idx="2605">
                  <c:v>4.5664000000000003E-9</c:v>
                </c:pt>
                <c:pt idx="2606">
                  <c:v>4.5682E-9</c:v>
                </c:pt>
                <c:pt idx="2607">
                  <c:v>4.5673000000000001E-9</c:v>
                </c:pt>
                <c:pt idx="2608">
                  <c:v>4.5716999999999998E-9</c:v>
                </c:pt>
                <c:pt idx="2609">
                  <c:v>4.5725999999999997E-9</c:v>
                </c:pt>
                <c:pt idx="2610">
                  <c:v>4.5744000000000003E-9</c:v>
                </c:pt>
                <c:pt idx="2611">
                  <c:v>4.5716999999999998E-9</c:v>
                </c:pt>
                <c:pt idx="2612">
                  <c:v>4.5740000000000001E-9</c:v>
                </c:pt>
                <c:pt idx="2613">
                  <c:v>4.5699999999999997E-9</c:v>
                </c:pt>
                <c:pt idx="2614">
                  <c:v>4.5731000000000003E-9</c:v>
                </c:pt>
                <c:pt idx="2615">
                  <c:v>4.5731000000000003E-9</c:v>
                </c:pt>
                <c:pt idx="2616">
                  <c:v>4.5753000000000001E-9</c:v>
                </c:pt>
                <c:pt idx="2617">
                  <c:v>4.5735000000000004E-9</c:v>
                </c:pt>
                <c:pt idx="2618">
                  <c:v>4.5740000000000001E-9</c:v>
                </c:pt>
                <c:pt idx="2619">
                  <c:v>4.5748000000000004E-9</c:v>
                </c:pt>
                <c:pt idx="2620">
                  <c:v>4.5770999999999998E-9</c:v>
                </c:pt>
                <c:pt idx="2621">
                  <c:v>4.5770999999999998E-9</c:v>
                </c:pt>
                <c:pt idx="2622">
                  <c:v>4.5783999999999998E-9</c:v>
                </c:pt>
                <c:pt idx="2623">
                  <c:v>4.5762E-9</c:v>
                </c:pt>
                <c:pt idx="2624">
                  <c:v>4.5787999999999999E-9</c:v>
                </c:pt>
                <c:pt idx="2625">
                  <c:v>4.5779000000000001E-9</c:v>
                </c:pt>
                <c:pt idx="2626">
                  <c:v>4.5796999999999998E-9</c:v>
                </c:pt>
                <c:pt idx="2627">
                  <c:v>4.5779000000000001E-9</c:v>
                </c:pt>
                <c:pt idx="2628">
                  <c:v>4.5809999999999998E-9</c:v>
                </c:pt>
                <c:pt idx="2629">
                  <c:v>4.5846000000000001E-9</c:v>
                </c:pt>
                <c:pt idx="2630">
                  <c:v>4.5824000000000002E-9</c:v>
                </c:pt>
                <c:pt idx="2631">
                  <c:v>4.5841000000000003E-9</c:v>
                </c:pt>
                <c:pt idx="2632">
                  <c:v>4.5833000000000001E-9</c:v>
                </c:pt>
                <c:pt idx="2633">
                  <c:v>4.5815000000000004E-9</c:v>
                </c:pt>
                <c:pt idx="2634">
                  <c:v>4.5815000000000004E-9</c:v>
                </c:pt>
                <c:pt idx="2635">
                  <c:v>4.5824000000000002E-9</c:v>
                </c:pt>
                <c:pt idx="2636">
                  <c:v>4.5809999999999998E-9</c:v>
                </c:pt>
                <c:pt idx="2637">
                  <c:v>4.5876999999999998E-9</c:v>
                </c:pt>
                <c:pt idx="2638">
                  <c:v>4.5880999999999999E-9</c:v>
                </c:pt>
                <c:pt idx="2639">
                  <c:v>4.5867999999999999E-9</c:v>
                </c:pt>
                <c:pt idx="2640">
                  <c:v>4.5859000000000001E-9</c:v>
                </c:pt>
                <c:pt idx="2641">
                  <c:v>4.5863999999999998E-9</c:v>
                </c:pt>
                <c:pt idx="2642">
                  <c:v>4.5889999999999998E-9</c:v>
                </c:pt>
                <c:pt idx="2643">
                  <c:v>4.5917000000000002E-9</c:v>
                </c:pt>
                <c:pt idx="2644">
                  <c:v>4.5863999999999998E-9</c:v>
                </c:pt>
                <c:pt idx="2645">
                  <c:v>4.5908000000000003E-9</c:v>
                </c:pt>
                <c:pt idx="2646">
                  <c:v>4.5885999999999996E-9</c:v>
                </c:pt>
                <c:pt idx="2647">
                  <c:v>4.5947999999999999E-9</c:v>
                </c:pt>
                <c:pt idx="2648">
                  <c:v>4.5926E-9</c:v>
                </c:pt>
                <c:pt idx="2649">
                  <c:v>4.5930000000000002E-9</c:v>
                </c:pt>
                <c:pt idx="2650">
                  <c:v>4.5902999999999998E-9</c:v>
                </c:pt>
                <c:pt idx="2651">
                  <c:v>4.5934000000000003E-9</c:v>
                </c:pt>
                <c:pt idx="2652">
                  <c:v>4.5930000000000002E-9</c:v>
                </c:pt>
                <c:pt idx="2653">
                  <c:v>4.5930000000000002E-9</c:v>
                </c:pt>
                <c:pt idx="2654">
                  <c:v>4.5960999999999999E-9</c:v>
                </c:pt>
                <c:pt idx="2655">
                  <c:v>4.5926E-9</c:v>
                </c:pt>
                <c:pt idx="2656">
                  <c:v>4.5926E-9</c:v>
                </c:pt>
                <c:pt idx="2657">
                  <c:v>4.5973999999999999E-9</c:v>
                </c:pt>
                <c:pt idx="2658">
                  <c:v>4.5973999999999999E-9</c:v>
                </c:pt>
                <c:pt idx="2659">
                  <c:v>4.5988000000000003E-9</c:v>
                </c:pt>
                <c:pt idx="2660">
                  <c:v>4.5978999999999996E-9</c:v>
                </c:pt>
                <c:pt idx="2661">
                  <c:v>4.5988000000000003E-9</c:v>
                </c:pt>
                <c:pt idx="2662">
                  <c:v>4.5973999999999999E-9</c:v>
                </c:pt>
                <c:pt idx="2663">
                  <c:v>4.6001000000000003E-9</c:v>
                </c:pt>
                <c:pt idx="2664">
                  <c:v>4.6058E-9</c:v>
                </c:pt>
                <c:pt idx="2665">
                  <c:v>4.6010000000000001E-9</c:v>
                </c:pt>
                <c:pt idx="2666">
                  <c:v>4.6014000000000003E-9</c:v>
                </c:pt>
                <c:pt idx="2667">
                  <c:v>4.6045E-9</c:v>
                </c:pt>
                <c:pt idx="2668">
                  <c:v>4.6001000000000003E-9</c:v>
                </c:pt>
                <c:pt idx="2669">
                  <c:v>4.6032E-9</c:v>
                </c:pt>
                <c:pt idx="2670">
                  <c:v>4.6019E-9</c:v>
                </c:pt>
                <c:pt idx="2671">
                  <c:v>4.6062999999999997E-9</c:v>
                </c:pt>
                <c:pt idx="2672">
                  <c:v>4.6005000000000004E-9</c:v>
                </c:pt>
                <c:pt idx="2673">
                  <c:v>4.6058E-9</c:v>
                </c:pt>
                <c:pt idx="2674">
                  <c:v>4.6066999999999998E-9</c:v>
                </c:pt>
                <c:pt idx="2675">
                  <c:v>4.6032E-9</c:v>
                </c:pt>
                <c:pt idx="2676">
                  <c:v>4.6072000000000004E-9</c:v>
                </c:pt>
                <c:pt idx="2677">
                  <c:v>4.6072000000000004E-9</c:v>
                </c:pt>
                <c:pt idx="2678">
                  <c:v>4.6032E-9</c:v>
                </c:pt>
                <c:pt idx="2679">
                  <c:v>4.6094000000000002E-9</c:v>
                </c:pt>
                <c:pt idx="2680">
                  <c:v>4.6053999999999998E-9</c:v>
                </c:pt>
                <c:pt idx="2681">
                  <c:v>4.6103000000000001E-9</c:v>
                </c:pt>
                <c:pt idx="2682">
                  <c:v>4.6053999999999998E-9</c:v>
                </c:pt>
                <c:pt idx="2683">
                  <c:v>4.6066999999999998E-9</c:v>
                </c:pt>
                <c:pt idx="2684">
                  <c:v>4.6107000000000002E-9</c:v>
                </c:pt>
                <c:pt idx="2685">
                  <c:v>4.6103000000000001E-9</c:v>
                </c:pt>
                <c:pt idx="2686">
                  <c:v>4.6062999999999997E-9</c:v>
                </c:pt>
                <c:pt idx="2687">
                  <c:v>4.6098000000000004E-9</c:v>
                </c:pt>
                <c:pt idx="2688">
                  <c:v>4.6120000000000002E-9</c:v>
                </c:pt>
                <c:pt idx="2689">
                  <c:v>4.6133999999999998E-9</c:v>
                </c:pt>
                <c:pt idx="2690">
                  <c:v>4.6165000000000003E-9</c:v>
                </c:pt>
                <c:pt idx="2691">
                  <c:v>4.6165000000000003E-9</c:v>
                </c:pt>
                <c:pt idx="2692">
                  <c:v>4.6129000000000001E-9</c:v>
                </c:pt>
                <c:pt idx="2693">
                  <c:v>4.6155999999999997E-9</c:v>
                </c:pt>
                <c:pt idx="2694">
                  <c:v>4.6159999999999998E-9</c:v>
                </c:pt>
                <c:pt idx="2695">
                  <c:v>4.6174000000000002E-9</c:v>
                </c:pt>
                <c:pt idx="2696">
                  <c:v>4.6165000000000003E-9</c:v>
                </c:pt>
                <c:pt idx="2697">
                  <c:v>4.6187000000000002E-9</c:v>
                </c:pt>
                <c:pt idx="2698">
                  <c:v>4.6168999999999996E-9</c:v>
                </c:pt>
                <c:pt idx="2699">
                  <c:v>4.6155999999999997E-9</c:v>
                </c:pt>
                <c:pt idx="2700">
                  <c:v>4.6146999999999998E-9</c:v>
                </c:pt>
                <c:pt idx="2701">
                  <c:v>4.6204999999999999E-9</c:v>
                </c:pt>
                <c:pt idx="2702">
                  <c:v>4.6226999999999998E-9</c:v>
                </c:pt>
                <c:pt idx="2703">
                  <c:v>4.6178000000000003E-9</c:v>
                </c:pt>
                <c:pt idx="2704">
                  <c:v>4.6213000000000002E-9</c:v>
                </c:pt>
                <c:pt idx="2705">
                  <c:v>4.6235999999999996E-9</c:v>
                </c:pt>
                <c:pt idx="2706">
                  <c:v>4.6213000000000002E-9</c:v>
                </c:pt>
                <c:pt idx="2707">
                  <c:v>4.6209E-9</c:v>
                </c:pt>
                <c:pt idx="2708">
                  <c:v>4.6222E-9</c:v>
                </c:pt>
                <c:pt idx="2709">
                  <c:v>4.6252999999999997E-9</c:v>
                </c:pt>
                <c:pt idx="2710">
                  <c:v>4.6204999999999999E-9</c:v>
                </c:pt>
                <c:pt idx="2711">
                  <c:v>4.6243999999999999E-9</c:v>
                </c:pt>
                <c:pt idx="2712">
                  <c:v>4.6267000000000002E-9</c:v>
                </c:pt>
                <c:pt idx="2713">
                  <c:v>4.6271000000000003E-9</c:v>
                </c:pt>
                <c:pt idx="2714">
                  <c:v>4.6261999999999996E-9</c:v>
                </c:pt>
                <c:pt idx="2715">
                  <c:v>4.6252999999999997E-9</c:v>
                </c:pt>
                <c:pt idx="2716">
                  <c:v>4.6261999999999996E-9</c:v>
                </c:pt>
                <c:pt idx="2717">
                  <c:v>4.6267000000000002E-9</c:v>
                </c:pt>
                <c:pt idx="2718">
                  <c:v>4.6271000000000003E-9</c:v>
                </c:pt>
                <c:pt idx="2719">
                  <c:v>4.6271000000000003E-9</c:v>
                </c:pt>
                <c:pt idx="2720">
                  <c:v>4.6315E-9</c:v>
                </c:pt>
                <c:pt idx="2721">
                  <c:v>4.6329000000000004E-9</c:v>
                </c:pt>
                <c:pt idx="2722">
                  <c:v>4.6332999999999997E-9</c:v>
                </c:pt>
                <c:pt idx="2723">
                  <c:v>4.6306000000000001E-9</c:v>
                </c:pt>
                <c:pt idx="2724">
                  <c:v>4.6323999999999998E-9</c:v>
                </c:pt>
                <c:pt idx="2725">
                  <c:v>4.6310999999999999E-9</c:v>
                </c:pt>
                <c:pt idx="2726">
                  <c:v>4.6345999999999997E-9</c:v>
                </c:pt>
                <c:pt idx="2727">
                  <c:v>4.6293000000000001E-9</c:v>
                </c:pt>
                <c:pt idx="2728">
                  <c:v>4.6332999999999997E-9</c:v>
                </c:pt>
                <c:pt idx="2729">
                  <c:v>4.6342000000000004E-9</c:v>
                </c:pt>
                <c:pt idx="2730">
                  <c:v>4.6360000000000001E-9</c:v>
                </c:pt>
                <c:pt idx="2731">
                  <c:v>4.6351000000000003E-9</c:v>
                </c:pt>
                <c:pt idx="2732">
                  <c:v>4.6342000000000004E-9</c:v>
                </c:pt>
                <c:pt idx="2733">
                  <c:v>4.6364000000000002E-9</c:v>
                </c:pt>
                <c:pt idx="2734">
                  <c:v>4.6412999999999997E-9</c:v>
                </c:pt>
                <c:pt idx="2735">
                  <c:v>4.6403999999999998E-9</c:v>
                </c:pt>
                <c:pt idx="2736">
                  <c:v>4.6368000000000004E-9</c:v>
                </c:pt>
                <c:pt idx="2737">
                  <c:v>4.6382E-9</c:v>
                </c:pt>
                <c:pt idx="2738">
                  <c:v>4.6422000000000004E-9</c:v>
                </c:pt>
                <c:pt idx="2739">
                  <c:v>4.6368000000000004E-9</c:v>
                </c:pt>
                <c:pt idx="2740">
                  <c:v>4.6377000000000002E-9</c:v>
                </c:pt>
                <c:pt idx="2741">
                  <c:v>4.6386000000000001E-9</c:v>
                </c:pt>
                <c:pt idx="2742">
                  <c:v>4.6377000000000002E-9</c:v>
                </c:pt>
                <c:pt idx="2743">
                  <c:v>4.6416999999999998E-9</c:v>
                </c:pt>
                <c:pt idx="2744">
                  <c:v>4.6425999999999997E-9</c:v>
                </c:pt>
                <c:pt idx="2745">
                  <c:v>4.6416999999999998E-9</c:v>
                </c:pt>
                <c:pt idx="2746">
                  <c:v>4.6429999999999998E-9</c:v>
                </c:pt>
                <c:pt idx="2747">
                  <c:v>4.6457000000000002E-9</c:v>
                </c:pt>
                <c:pt idx="2748">
                  <c:v>4.6429999999999998E-9</c:v>
                </c:pt>
                <c:pt idx="2749">
                  <c:v>4.6474999999999999E-9</c:v>
                </c:pt>
                <c:pt idx="2750">
                  <c:v>4.6474999999999999E-9</c:v>
                </c:pt>
                <c:pt idx="2751">
                  <c:v>4.6483999999999998E-9</c:v>
                </c:pt>
                <c:pt idx="2752">
                  <c:v>4.6496999999999998E-9</c:v>
                </c:pt>
                <c:pt idx="2753">
                  <c:v>4.6470000000000002E-9</c:v>
                </c:pt>
                <c:pt idx="2754">
                  <c:v>4.6492E-9</c:v>
                </c:pt>
                <c:pt idx="2755">
                  <c:v>4.6457000000000002E-9</c:v>
                </c:pt>
                <c:pt idx="2756">
                  <c:v>4.6466000000000001E-9</c:v>
                </c:pt>
                <c:pt idx="2757">
                  <c:v>4.6500999999999999E-9</c:v>
                </c:pt>
                <c:pt idx="2758">
                  <c:v>4.6500999999999999E-9</c:v>
                </c:pt>
                <c:pt idx="2759">
                  <c:v>4.6522999999999997E-9</c:v>
                </c:pt>
                <c:pt idx="2760">
                  <c:v>4.6515000000000003E-9</c:v>
                </c:pt>
                <c:pt idx="2761">
                  <c:v>4.6515000000000003E-9</c:v>
                </c:pt>
                <c:pt idx="2762">
                  <c:v>4.6518999999999996E-9</c:v>
                </c:pt>
                <c:pt idx="2763">
                  <c:v>4.6531999999999996E-9</c:v>
                </c:pt>
                <c:pt idx="2764">
                  <c:v>4.6496999999999998E-9</c:v>
                </c:pt>
                <c:pt idx="2765">
                  <c:v>4.6515000000000003E-9</c:v>
                </c:pt>
                <c:pt idx="2766">
                  <c:v>4.6531999999999996E-9</c:v>
                </c:pt>
                <c:pt idx="2767">
                  <c:v>4.6563000000000001E-9</c:v>
                </c:pt>
                <c:pt idx="2768">
                  <c:v>4.6550000000000002E-9</c:v>
                </c:pt>
                <c:pt idx="2769">
                  <c:v>4.6528000000000003E-9</c:v>
                </c:pt>
                <c:pt idx="2770">
                  <c:v>4.6546E-9</c:v>
                </c:pt>
                <c:pt idx="2771">
                  <c:v>4.6496999999999998E-9</c:v>
                </c:pt>
                <c:pt idx="2772">
                  <c:v>4.6541000000000003E-9</c:v>
                </c:pt>
                <c:pt idx="2773">
                  <c:v>4.6559E-9</c:v>
                </c:pt>
                <c:pt idx="2774">
                  <c:v>4.6518999999999996E-9</c:v>
                </c:pt>
                <c:pt idx="2775">
                  <c:v>4.6554000000000003E-9</c:v>
                </c:pt>
                <c:pt idx="2776">
                  <c:v>4.6580999999999999E-9</c:v>
                </c:pt>
                <c:pt idx="2777">
                  <c:v>4.6559E-9</c:v>
                </c:pt>
                <c:pt idx="2778">
                  <c:v>4.6576999999999997E-9</c:v>
                </c:pt>
                <c:pt idx="2779">
                  <c:v>4.6576999999999997E-9</c:v>
                </c:pt>
                <c:pt idx="2780">
                  <c:v>4.6589999999999997E-9</c:v>
                </c:pt>
                <c:pt idx="2781">
                  <c:v>4.6585E-9</c:v>
                </c:pt>
                <c:pt idx="2782">
                  <c:v>4.6563000000000001E-9</c:v>
                </c:pt>
                <c:pt idx="2783">
                  <c:v>4.6615999999999997E-9</c:v>
                </c:pt>
                <c:pt idx="2784">
                  <c:v>4.6580999999999999E-9</c:v>
                </c:pt>
                <c:pt idx="2785">
                  <c:v>4.6593999999999999E-9</c:v>
                </c:pt>
                <c:pt idx="2786">
                  <c:v>4.6625000000000004E-9</c:v>
                </c:pt>
                <c:pt idx="2787">
                  <c:v>4.6598999999999996E-9</c:v>
                </c:pt>
                <c:pt idx="2788">
                  <c:v>4.6647000000000002E-9</c:v>
                </c:pt>
                <c:pt idx="2789">
                  <c:v>4.6634000000000003E-9</c:v>
                </c:pt>
                <c:pt idx="2790">
                  <c:v>4.6639E-9</c:v>
                </c:pt>
                <c:pt idx="2791">
                  <c:v>4.6625000000000004E-9</c:v>
                </c:pt>
                <c:pt idx="2792">
                  <c:v>4.6621000000000003E-9</c:v>
                </c:pt>
                <c:pt idx="2793">
                  <c:v>4.6673999999999998E-9</c:v>
                </c:pt>
                <c:pt idx="2794">
                  <c:v>4.6656000000000001E-9</c:v>
                </c:pt>
                <c:pt idx="2795">
                  <c:v>4.6660999999999998E-9</c:v>
                </c:pt>
                <c:pt idx="2796">
                  <c:v>4.6660999999999998E-9</c:v>
                </c:pt>
                <c:pt idx="2797">
                  <c:v>4.6630000000000001E-9</c:v>
                </c:pt>
                <c:pt idx="2798">
                  <c:v>4.6677999999999999E-9</c:v>
                </c:pt>
                <c:pt idx="2799">
                  <c:v>4.6677999999999999E-9</c:v>
                </c:pt>
                <c:pt idx="2800">
                  <c:v>4.6660999999999998E-9</c:v>
                </c:pt>
                <c:pt idx="2801">
                  <c:v>4.6677999999999999E-9</c:v>
                </c:pt>
                <c:pt idx="2802">
                  <c:v>4.6682999999999997E-9</c:v>
                </c:pt>
                <c:pt idx="2803">
                  <c:v>4.6686999999999998E-9</c:v>
                </c:pt>
                <c:pt idx="2804">
                  <c:v>4.6723000000000001E-9</c:v>
                </c:pt>
                <c:pt idx="2805">
                  <c:v>4.6686999999999998E-9</c:v>
                </c:pt>
                <c:pt idx="2806">
                  <c:v>4.6723000000000001E-9</c:v>
                </c:pt>
                <c:pt idx="2807">
                  <c:v>4.6714000000000002E-9</c:v>
                </c:pt>
                <c:pt idx="2808">
                  <c:v>4.6744999999999999E-9</c:v>
                </c:pt>
                <c:pt idx="2809">
                  <c:v>4.6682999999999997E-9</c:v>
                </c:pt>
                <c:pt idx="2810">
                  <c:v>4.6744999999999999E-9</c:v>
                </c:pt>
                <c:pt idx="2811">
                  <c:v>4.6727000000000002E-9</c:v>
                </c:pt>
                <c:pt idx="2812">
                  <c:v>4.6714000000000002E-9</c:v>
                </c:pt>
                <c:pt idx="2813">
                  <c:v>4.6740000000000002E-9</c:v>
                </c:pt>
                <c:pt idx="2814">
                  <c:v>4.6736000000000001E-9</c:v>
                </c:pt>
                <c:pt idx="2815">
                  <c:v>4.6762999999999997E-9</c:v>
                </c:pt>
                <c:pt idx="2816">
                  <c:v>4.6785000000000003E-9</c:v>
                </c:pt>
                <c:pt idx="2817">
                  <c:v>4.6770999999999999E-9</c:v>
                </c:pt>
                <c:pt idx="2818">
                  <c:v>4.6762999999999997E-9</c:v>
                </c:pt>
                <c:pt idx="2819">
                  <c:v>4.6779999999999998E-9</c:v>
                </c:pt>
                <c:pt idx="2820">
                  <c:v>4.6770999999999999E-9</c:v>
                </c:pt>
                <c:pt idx="2821">
                  <c:v>4.6785000000000003E-9</c:v>
                </c:pt>
                <c:pt idx="2822">
                  <c:v>4.6779999999999998E-9</c:v>
                </c:pt>
                <c:pt idx="2823">
                  <c:v>4.6762999999999997E-9</c:v>
                </c:pt>
                <c:pt idx="2824">
                  <c:v>4.6779999999999998E-9</c:v>
                </c:pt>
                <c:pt idx="2825">
                  <c:v>4.6811000000000003E-9</c:v>
                </c:pt>
                <c:pt idx="2826">
                  <c:v>4.6779999999999998E-9</c:v>
                </c:pt>
                <c:pt idx="2827">
                  <c:v>4.6811000000000003E-9</c:v>
                </c:pt>
                <c:pt idx="2828">
                  <c:v>4.6829E-9</c:v>
                </c:pt>
                <c:pt idx="2829">
                  <c:v>4.6824999999999999E-9</c:v>
                </c:pt>
                <c:pt idx="2830">
                  <c:v>4.6770999999999999E-9</c:v>
                </c:pt>
                <c:pt idx="2831">
                  <c:v>4.6833000000000002E-9</c:v>
                </c:pt>
                <c:pt idx="2832">
                  <c:v>4.6846999999999998E-9</c:v>
                </c:pt>
                <c:pt idx="2833">
                  <c:v>4.6837999999999999E-9</c:v>
                </c:pt>
                <c:pt idx="2834">
                  <c:v>4.6868999999999996E-9</c:v>
                </c:pt>
                <c:pt idx="2835">
                  <c:v>4.6816E-9</c:v>
                </c:pt>
                <c:pt idx="2836">
                  <c:v>4.6850999999999999E-9</c:v>
                </c:pt>
                <c:pt idx="2837">
                  <c:v>4.6829E-9</c:v>
                </c:pt>
                <c:pt idx="2838">
                  <c:v>4.6855999999999996E-9</c:v>
                </c:pt>
                <c:pt idx="2839">
                  <c:v>4.6868999999999996E-9</c:v>
                </c:pt>
                <c:pt idx="2840">
                  <c:v>4.6904000000000003E-9</c:v>
                </c:pt>
                <c:pt idx="2841">
                  <c:v>4.6872999999999997E-9</c:v>
                </c:pt>
                <c:pt idx="2842">
                  <c:v>4.6863999999999999E-9</c:v>
                </c:pt>
                <c:pt idx="2843">
                  <c:v>4.6872999999999997E-9</c:v>
                </c:pt>
                <c:pt idx="2844">
                  <c:v>4.6900000000000001E-9</c:v>
                </c:pt>
                <c:pt idx="2845">
                  <c:v>4.6922E-9</c:v>
                </c:pt>
                <c:pt idx="2846">
                  <c:v>4.6913000000000001E-9</c:v>
                </c:pt>
                <c:pt idx="2847">
                  <c:v>4.6922E-9</c:v>
                </c:pt>
                <c:pt idx="2848">
                  <c:v>4.6887000000000002E-9</c:v>
                </c:pt>
                <c:pt idx="2849">
                  <c:v>4.6917999999999999E-9</c:v>
                </c:pt>
                <c:pt idx="2850">
                  <c:v>4.6913000000000001E-9</c:v>
                </c:pt>
                <c:pt idx="2851">
                  <c:v>4.6939999999999997E-9</c:v>
                </c:pt>
                <c:pt idx="2852">
                  <c:v>4.6930999999999999E-9</c:v>
                </c:pt>
                <c:pt idx="2853">
                  <c:v>4.6952999999999997E-9</c:v>
                </c:pt>
                <c:pt idx="2854">
                  <c:v>4.6956999999999998E-9</c:v>
                </c:pt>
                <c:pt idx="2855">
                  <c:v>4.6943999999999998E-9</c:v>
                </c:pt>
                <c:pt idx="2856">
                  <c:v>4.6956999999999998E-9</c:v>
                </c:pt>
                <c:pt idx="2857">
                  <c:v>4.6949000000000004E-9</c:v>
                </c:pt>
                <c:pt idx="2858">
                  <c:v>4.6965999999999997E-9</c:v>
                </c:pt>
                <c:pt idx="2859">
                  <c:v>4.6984000000000002E-9</c:v>
                </c:pt>
                <c:pt idx="2860">
                  <c:v>4.6952999999999997E-9</c:v>
                </c:pt>
                <c:pt idx="2861">
                  <c:v>4.6997000000000002E-9</c:v>
                </c:pt>
                <c:pt idx="2862">
                  <c:v>4.7023999999999998E-9</c:v>
                </c:pt>
                <c:pt idx="2863">
                  <c:v>4.6984000000000002E-9</c:v>
                </c:pt>
                <c:pt idx="2864">
                  <c:v>4.7027999999999999E-9</c:v>
                </c:pt>
                <c:pt idx="2865">
                  <c:v>4.7006000000000001E-9</c:v>
                </c:pt>
                <c:pt idx="2866">
                  <c:v>4.7027999999999999E-9</c:v>
                </c:pt>
                <c:pt idx="2867">
                  <c:v>4.7042000000000004E-9</c:v>
                </c:pt>
                <c:pt idx="2868">
                  <c:v>4.7055000000000003E-9</c:v>
                </c:pt>
                <c:pt idx="2869">
                  <c:v>4.7055000000000003E-9</c:v>
                </c:pt>
                <c:pt idx="2870">
                  <c:v>4.7036999999999998E-9</c:v>
                </c:pt>
                <c:pt idx="2871">
                  <c:v>4.7086000000000001E-9</c:v>
                </c:pt>
                <c:pt idx="2872">
                  <c:v>4.7090000000000002E-9</c:v>
                </c:pt>
                <c:pt idx="2873">
                  <c:v>4.7036999999999998E-9</c:v>
                </c:pt>
                <c:pt idx="2874">
                  <c:v>4.7064000000000002E-9</c:v>
                </c:pt>
                <c:pt idx="2875">
                  <c:v>4.7073000000000001E-9</c:v>
                </c:pt>
                <c:pt idx="2876">
                  <c:v>4.7086000000000001E-9</c:v>
                </c:pt>
                <c:pt idx="2877">
                  <c:v>4.7086000000000001E-9</c:v>
                </c:pt>
                <c:pt idx="2878">
                  <c:v>4.7081000000000003E-9</c:v>
                </c:pt>
                <c:pt idx="2879">
                  <c:v>4.7090000000000002E-9</c:v>
                </c:pt>
                <c:pt idx="2880">
                  <c:v>4.7116999999999998E-9</c:v>
                </c:pt>
                <c:pt idx="2881">
                  <c:v>4.7142999999999997E-9</c:v>
                </c:pt>
                <c:pt idx="2882">
                  <c:v>4.7107999999999999E-9</c:v>
                </c:pt>
                <c:pt idx="2883">
                  <c:v>4.7116999999999998E-9</c:v>
                </c:pt>
                <c:pt idx="2884">
                  <c:v>4.7129999999999998E-9</c:v>
                </c:pt>
                <c:pt idx="2885">
                  <c:v>4.7142999999999997E-9</c:v>
                </c:pt>
                <c:pt idx="2886">
                  <c:v>4.7148000000000003E-9</c:v>
                </c:pt>
                <c:pt idx="2887">
                  <c:v>4.7183000000000001E-9</c:v>
                </c:pt>
                <c:pt idx="2888">
                  <c:v>4.7200999999999999E-9</c:v>
                </c:pt>
                <c:pt idx="2889">
                  <c:v>4.7187999999999999E-9</c:v>
                </c:pt>
                <c:pt idx="2890">
                  <c:v>4.7179E-9</c:v>
                </c:pt>
                <c:pt idx="2891">
                  <c:v>4.7170000000000002E-9</c:v>
                </c:pt>
                <c:pt idx="2892">
                  <c:v>4.7219000000000004E-9</c:v>
                </c:pt>
                <c:pt idx="2893">
                  <c:v>4.7219000000000004E-9</c:v>
                </c:pt>
                <c:pt idx="2894">
                  <c:v>4.7205E-9</c:v>
                </c:pt>
                <c:pt idx="2895">
                  <c:v>4.7209999999999997E-9</c:v>
                </c:pt>
                <c:pt idx="2896">
                  <c:v>4.7209999999999997E-9</c:v>
                </c:pt>
                <c:pt idx="2897">
                  <c:v>4.7200999999999999E-9</c:v>
                </c:pt>
                <c:pt idx="2898">
                  <c:v>4.7228000000000003E-9</c:v>
                </c:pt>
                <c:pt idx="2899">
                  <c:v>4.7222999999999997E-9</c:v>
                </c:pt>
                <c:pt idx="2900">
                  <c:v>4.7232000000000004E-9</c:v>
                </c:pt>
                <c:pt idx="2901">
                  <c:v>4.7259E-9</c:v>
                </c:pt>
                <c:pt idx="2902">
                  <c:v>4.7222999999999997E-9</c:v>
                </c:pt>
                <c:pt idx="2903">
                  <c:v>4.7235999999999997E-9</c:v>
                </c:pt>
                <c:pt idx="2904">
                  <c:v>4.7259E-9</c:v>
                </c:pt>
                <c:pt idx="2905">
                  <c:v>4.7235999999999997E-9</c:v>
                </c:pt>
                <c:pt idx="2906">
                  <c:v>4.7263000000000001E-9</c:v>
                </c:pt>
                <c:pt idx="2907">
                  <c:v>4.7321000000000002E-9</c:v>
                </c:pt>
                <c:pt idx="2908">
                  <c:v>4.7289999999999997E-9</c:v>
                </c:pt>
                <c:pt idx="2909">
                  <c:v>4.7306999999999998E-9</c:v>
                </c:pt>
                <c:pt idx="2910">
                  <c:v>4.7289999999999997E-9</c:v>
                </c:pt>
                <c:pt idx="2911">
                  <c:v>4.7285E-9</c:v>
                </c:pt>
                <c:pt idx="2912">
                  <c:v>4.7293999999999998E-9</c:v>
                </c:pt>
                <c:pt idx="2913">
                  <c:v>4.7328999999999997E-9</c:v>
                </c:pt>
                <c:pt idx="2914">
                  <c:v>4.7312000000000004E-9</c:v>
                </c:pt>
                <c:pt idx="2915">
                  <c:v>4.7306999999999998E-9</c:v>
                </c:pt>
                <c:pt idx="2916">
                  <c:v>4.7347000000000002E-9</c:v>
                </c:pt>
                <c:pt idx="2917">
                  <c:v>4.7334000000000002E-9</c:v>
                </c:pt>
                <c:pt idx="2918">
                  <c:v>4.7369000000000001E-9</c:v>
                </c:pt>
                <c:pt idx="2919">
                  <c:v>4.7356000000000001E-9</c:v>
                </c:pt>
                <c:pt idx="2920">
                  <c:v>4.7364999999999999E-9</c:v>
                </c:pt>
                <c:pt idx="2921">
                  <c:v>4.7386999999999998E-9</c:v>
                </c:pt>
                <c:pt idx="2922">
                  <c:v>4.7347000000000002E-9</c:v>
                </c:pt>
                <c:pt idx="2923">
                  <c:v>4.7377999999999999E-9</c:v>
                </c:pt>
                <c:pt idx="2924">
                  <c:v>4.7373999999999998E-9</c:v>
                </c:pt>
                <c:pt idx="2925">
                  <c:v>4.7373999999999998E-9</c:v>
                </c:pt>
                <c:pt idx="2926">
                  <c:v>4.7382999999999997E-9</c:v>
                </c:pt>
                <c:pt idx="2927">
                  <c:v>4.7405000000000003E-9</c:v>
                </c:pt>
                <c:pt idx="2928">
                  <c:v>4.7382999999999997E-9</c:v>
                </c:pt>
                <c:pt idx="2929">
                  <c:v>4.7431000000000003E-9</c:v>
                </c:pt>
                <c:pt idx="2930">
                  <c:v>4.7382999999999997E-9</c:v>
                </c:pt>
                <c:pt idx="2931">
                  <c:v>4.7427000000000002E-9</c:v>
                </c:pt>
                <c:pt idx="2932">
                  <c:v>4.7449E-9</c:v>
                </c:pt>
                <c:pt idx="2933">
                  <c:v>4.7444999999999999E-9</c:v>
                </c:pt>
                <c:pt idx="2934">
                  <c:v>4.7431000000000003E-9</c:v>
                </c:pt>
                <c:pt idx="2935">
                  <c:v>4.7449E-9</c:v>
                </c:pt>
                <c:pt idx="2936">
                  <c:v>4.7449E-9</c:v>
                </c:pt>
                <c:pt idx="2937">
                  <c:v>4.7440000000000002E-9</c:v>
                </c:pt>
                <c:pt idx="2938">
                  <c:v>4.7475999999999996E-9</c:v>
                </c:pt>
                <c:pt idx="2939">
                  <c:v>4.7466999999999997E-9</c:v>
                </c:pt>
                <c:pt idx="2940">
                  <c:v>4.7479999999999997E-9</c:v>
                </c:pt>
                <c:pt idx="2941">
                  <c:v>4.7498000000000003E-9</c:v>
                </c:pt>
                <c:pt idx="2942">
                  <c:v>4.7488999999999996E-9</c:v>
                </c:pt>
                <c:pt idx="2943">
                  <c:v>4.7515000000000004E-9</c:v>
                </c:pt>
                <c:pt idx="2944">
                  <c:v>4.7492999999999997E-9</c:v>
                </c:pt>
                <c:pt idx="2945">
                  <c:v>4.7533000000000001E-9</c:v>
                </c:pt>
                <c:pt idx="2946">
                  <c:v>4.7483999999999999E-9</c:v>
                </c:pt>
                <c:pt idx="2947">
                  <c:v>4.7488999999999996E-9</c:v>
                </c:pt>
                <c:pt idx="2948">
                  <c:v>4.7533000000000001E-9</c:v>
                </c:pt>
                <c:pt idx="2949">
                  <c:v>4.7537999999999999E-9</c:v>
                </c:pt>
                <c:pt idx="2950">
                  <c:v>4.7542E-9</c:v>
                </c:pt>
                <c:pt idx="2951">
                  <c:v>4.7498000000000003E-9</c:v>
                </c:pt>
                <c:pt idx="2952">
                  <c:v>4.7529E-9</c:v>
                </c:pt>
                <c:pt idx="2953">
                  <c:v>4.7555E-9</c:v>
                </c:pt>
                <c:pt idx="2954">
                  <c:v>4.7555E-9</c:v>
                </c:pt>
                <c:pt idx="2955">
                  <c:v>4.7559999999999997E-9</c:v>
                </c:pt>
                <c:pt idx="2956">
                  <c:v>4.7559999999999997E-9</c:v>
                </c:pt>
                <c:pt idx="2957">
                  <c:v>4.7555E-9</c:v>
                </c:pt>
                <c:pt idx="2958">
                  <c:v>4.7559999999999997E-9</c:v>
                </c:pt>
                <c:pt idx="2959">
                  <c:v>4.7569000000000004E-9</c:v>
                </c:pt>
                <c:pt idx="2960">
                  <c:v>4.7572999999999997E-9</c:v>
                </c:pt>
                <c:pt idx="2961">
                  <c:v>4.7622E-9</c:v>
                </c:pt>
                <c:pt idx="2962">
                  <c:v>4.7582000000000004E-9</c:v>
                </c:pt>
                <c:pt idx="2963">
                  <c:v>4.7604000000000002E-9</c:v>
                </c:pt>
                <c:pt idx="2964">
                  <c:v>4.7604000000000002E-9</c:v>
                </c:pt>
                <c:pt idx="2965">
                  <c:v>4.7643999999999998E-9</c:v>
                </c:pt>
                <c:pt idx="2966">
                  <c:v>4.7622E-9</c:v>
                </c:pt>
                <c:pt idx="2967">
                  <c:v>4.7630999999999998E-9</c:v>
                </c:pt>
                <c:pt idx="2968">
                  <c:v>4.7622E-9</c:v>
                </c:pt>
                <c:pt idx="2969">
                  <c:v>4.7639000000000001E-9</c:v>
                </c:pt>
                <c:pt idx="2970">
                  <c:v>4.7622E-9</c:v>
                </c:pt>
                <c:pt idx="2971">
                  <c:v>4.7630999999999998E-9</c:v>
                </c:pt>
                <c:pt idx="2972">
                  <c:v>4.7669999999999998E-9</c:v>
                </c:pt>
                <c:pt idx="2973">
                  <c:v>4.7647999999999999E-9</c:v>
                </c:pt>
                <c:pt idx="2974">
                  <c:v>4.7665999999999996E-9</c:v>
                </c:pt>
                <c:pt idx="2975">
                  <c:v>4.7662000000000004E-9</c:v>
                </c:pt>
                <c:pt idx="2976">
                  <c:v>4.7665999999999996E-9</c:v>
                </c:pt>
                <c:pt idx="2977">
                  <c:v>4.7665999999999996E-9</c:v>
                </c:pt>
                <c:pt idx="2978">
                  <c:v>4.7669999999999998E-9</c:v>
                </c:pt>
                <c:pt idx="2979">
                  <c:v>4.7714999999999999E-9</c:v>
                </c:pt>
                <c:pt idx="2980">
                  <c:v>4.7732E-9</c:v>
                </c:pt>
                <c:pt idx="2981">
                  <c:v>4.7678999999999996E-9</c:v>
                </c:pt>
                <c:pt idx="2982">
                  <c:v>4.7706E-9</c:v>
                </c:pt>
                <c:pt idx="2983">
                  <c:v>4.7706E-9</c:v>
                </c:pt>
                <c:pt idx="2984">
                  <c:v>4.7740999999999999E-9</c:v>
                </c:pt>
                <c:pt idx="2985">
                  <c:v>4.7723999999999998E-9</c:v>
                </c:pt>
                <c:pt idx="2986">
                  <c:v>4.7719E-9</c:v>
                </c:pt>
                <c:pt idx="2987">
                  <c:v>4.7740999999999999E-9</c:v>
                </c:pt>
                <c:pt idx="2988">
                  <c:v>4.7749999999999997E-9</c:v>
                </c:pt>
                <c:pt idx="2989">
                  <c:v>4.7762999999999997E-9</c:v>
                </c:pt>
                <c:pt idx="2990">
                  <c:v>4.7768000000000003E-9</c:v>
                </c:pt>
                <c:pt idx="2991">
                  <c:v>4.7799E-9</c:v>
                </c:pt>
                <c:pt idx="2992">
                  <c:v>4.7781000000000003E-9</c:v>
                </c:pt>
                <c:pt idx="2993">
                  <c:v>4.7803000000000001E-9</c:v>
                </c:pt>
                <c:pt idx="2994">
                  <c:v>4.7781000000000003E-9</c:v>
                </c:pt>
                <c:pt idx="2995">
                  <c:v>4.7812E-9</c:v>
                </c:pt>
                <c:pt idx="2996">
                  <c:v>4.7794000000000003E-9</c:v>
                </c:pt>
                <c:pt idx="2997">
                  <c:v>4.7781000000000003E-9</c:v>
                </c:pt>
                <c:pt idx="2998">
                  <c:v>4.7803000000000001E-9</c:v>
                </c:pt>
                <c:pt idx="2999">
                  <c:v>4.7820999999999999E-9</c:v>
                </c:pt>
                <c:pt idx="3000">
                  <c:v>4.7816999999999997E-9</c:v>
                </c:pt>
                <c:pt idx="3001">
                  <c:v>4.7812E-9</c:v>
                </c:pt>
                <c:pt idx="3002">
                  <c:v>4.7839000000000004E-9</c:v>
                </c:pt>
                <c:pt idx="3003">
                  <c:v>4.7879E-9</c:v>
                </c:pt>
                <c:pt idx="3004">
                  <c:v>4.7833999999999998E-9</c:v>
                </c:pt>
                <c:pt idx="3005">
                  <c:v>4.7839000000000004E-9</c:v>
                </c:pt>
                <c:pt idx="3006">
                  <c:v>4.7852000000000004E-9</c:v>
                </c:pt>
                <c:pt idx="3007">
                  <c:v>4.7852000000000004E-9</c:v>
                </c:pt>
                <c:pt idx="3008">
                  <c:v>4.7865000000000004E-9</c:v>
                </c:pt>
                <c:pt idx="3009">
                  <c:v>4.7892E-9</c:v>
                </c:pt>
                <c:pt idx="3010">
                  <c:v>4.7833999999999998E-9</c:v>
                </c:pt>
                <c:pt idx="3011">
                  <c:v>4.7870000000000001E-9</c:v>
                </c:pt>
                <c:pt idx="3012">
                  <c:v>4.7904999999999999E-9</c:v>
                </c:pt>
                <c:pt idx="3013">
                  <c:v>4.7919000000000004E-9</c:v>
                </c:pt>
                <c:pt idx="3014">
                  <c:v>4.7919000000000004E-9</c:v>
                </c:pt>
                <c:pt idx="3015">
                  <c:v>4.7919000000000004E-9</c:v>
                </c:pt>
                <c:pt idx="3016">
                  <c:v>4.7909999999999997E-9</c:v>
                </c:pt>
                <c:pt idx="3017">
                  <c:v>4.7896000000000001E-9</c:v>
                </c:pt>
                <c:pt idx="3018">
                  <c:v>4.7913999999999998E-9</c:v>
                </c:pt>
                <c:pt idx="3019">
                  <c:v>4.7909999999999997E-9</c:v>
                </c:pt>
                <c:pt idx="3020">
                  <c:v>4.7945000000000003E-9</c:v>
                </c:pt>
                <c:pt idx="3021">
                  <c:v>4.7892E-9</c:v>
                </c:pt>
                <c:pt idx="3022">
                  <c:v>4.7909999999999997E-9</c:v>
                </c:pt>
                <c:pt idx="3023">
                  <c:v>4.7922999999999997E-9</c:v>
                </c:pt>
                <c:pt idx="3024">
                  <c:v>4.7945000000000003E-9</c:v>
                </c:pt>
                <c:pt idx="3025">
                  <c:v>4.7919000000000004E-9</c:v>
                </c:pt>
                <c:pt idx="3026">
                  <c:v>4.7954000000000002E-9</c:v>
                </c:pt>
                <c:pt idx="3027">
                  <c:v>4.7971999999999999E-9</c:v>
                </c:pt>
                <c:pt idx="3028">
                  <c:v>4.7997999999999999E-9</c:v>
                </c:pt>
                <c:pt idx="3029">
                  <c:v>4.7967000000000002E-9</c:v>
                </c:pt>
                <c:pt idx="3030">
                  <c:v>4.7967000000000002E-9</c:v>
                </c:pt>
                <c:pt idx="3031">
                  <c:v>4.7976000000000001E-9</c:v>
                </c:pt>
                <c:pt idx="3032">
                  <c:v>4.7984999999999999E-9</c:v>
                </c:pt>
                <c:pt idx="3033">
                  <c:v>4.7993999999999998E-9</c:v>
                </c:pt>
                <c:pt idx="3034">
                  <c:v>4.7976000000000001E-9</c:v>
                </c:pt>
                <c:pt idx="3035">
                  <c:v>4.8019999999999998E-9</c:v>
                </c:pt>
                <c:pt idx="3036">
                  <c:v>4.7993999999999998E-9</c:v>
                </c:pt>
                <c:pt idx="3037">
                  <c:v>4.8019999999999998E-9</c:v>
                </c:pt>
                <c:pt idx="3038">
                  <c:v>4.8038000000000003E-9</c:v>
                </c:pt>
                <c:pt idx="3039">
                  <c:v>4.8047000000000002E-9</c:v>
                </c:pt>
                <c:pt idx="3040">
                  <c:v>4.8051000000000003E-9</c:v>
                </c:pt>
                <c:pt idx="3041">
                  <c:v>4.8073999999999998E-9</c:v>
                </c:pt>
                <c:pt idx="3042">
                  <c:v>4.8073999999999998E-9</c:v>
                </c:pt>
                <c:pt idx="3043">
                  <c:v>4.8019999999999998E-9</c:v>
                </c:pt>
                <c:pt idx="3044">
                  <c:v>4.8086999999999997E-9</c:v>
                </c:pt>
                <c:pt idx="3045">
                  <c:v>4.8034000000000002E-9</c:v>
                </c:pt>
                <c:pt idx="3046">
                  <c:v>4.8047000000000002E-9</c:v>
                </c:pt>
                <c:pt idx="3047">
                  <c:v>4.8077999999999999E-9</c:v>
                </c:pt>
                <c:pt idx="3048">
                  <c:v>4.8118000000000003E-9</c:v>
                </c:pt>
                <c:pt idx="3049">
                  <c:v>4.8122000000000004E-9</c:v>
                </c:pt>
                <c:pt idx="3050">
                  <c:v>4.8105000000000003E-9</c:v>
                </c:pt>
                <c:pt idx="3051">
                  <c:v>4.8082E-9</c:v>
                </c:pt>
                <c:pt idx="3052">
                  <c:v>4.8086999999999997E-9</c:v>
                </c:pt>
                <c:pt idx="3053">
                  <c:v>4.8127000000000001E-9</c:v>
                </c:pt>
                <c:pt idx="3054">
                  <c:v>4.8108999999999996E-9</c:v>
                </c:pt>
                <c:pt idx="3055">
                  <c:v>4.8127000000000001E-9</c:v>
                </c:pt>
                <c:pt idx="3056">
                  <c:v>4.8162E-9</c:v>
                </c:pt>
                <c:pt idx="3057">
                  <c:v>4.8140000000000001E-9</c:v>
                </c:pt>
                <c:pt idx="3058">
                  <c:v>4.8170999999999998E-9</c:v>
                </c:pt>
                <c:pt idx="3059">
                  <c:v>4.8170999999999998E-9</c:v>
                </c:pt>
                <c:pt idx="3060">
                  <c:v>4.8157999999999999E-9</c:v>
                </c:pt>
                <c:pt idx="3061">
                  <c:v>4.8144000000000002E-9</c:v>
                </c:pt>
                <c:pt idx="3062">
                  <c:v>4.8183999999999998E-9</c:v>
                </c:pt>
                <c:pt idx="3063">
                  <c:v>4.8198000000000003E-9</c:v>
                </c:pt>
                <c:pt idx="3064">
                  <c:v>4.8166999999999997E-9</c:v>
                </c:pt>
                <c:pt idx="3065">
                  <c:v>4.8211000000000002E-9</c:v>
                </c:pt>
                <c:pt idx="3066">
                  <c:v>4.8166999999999997E-9</c:v>
                </c:pt>
                <c:pt idx="3067">
                  <c:v>4.8202000000000004E-9</c:v>
                </c:pt>
                <c:pt idx="3068">
                  <c:v>4.8198000000000003E-9</c:v>
                </c:pt>
                <c:pt idx="3069">
                  <c:v>4.8254999999999999E-9</c:v>
                </c:pt>
                <c:pt idx="3070">
                  <c:v>4.8237000000000002E-9</c:v>
                </c:pt>
                <c:pt idx="3071">
                  <c:v>4.8202000000000004E-9</c:v>
                </c:pt>
                <c:pt idx="3072">
                  <c:v>4.8241999999999999E-9</c:v>
                </c:pt>
                <c:pt idx="3073">
                  <c:v>4.8246000000000001E-9</c:v>
                </c:pt>
                <c:pt idx="3074">
                  <c:v>4.8246000000000001E-9</c:v>
                </c:pt>
                <c:pt idx="3075">
                  <c:v>4.8259999999999997E-9</c:v>
                </c:pt>
                <c:pt idx="3076">
                  <c:v>4.8250999999999998E-9</c:v>
                </c:pt>
                <c:pt idx="3077">
                  <c:v>4.8272999999999997E-9</c:v>
                </c:pt>
                <c:pt idx="3078">
                  <c:v>4.8267999999999999E-9</c:v>
                </c:pt>
                <c:pt idx="3079">
                  <c:v>4.8291000000000002E-9</c:v>
                </c:pt>
                <c:pt idx="3080">
                  <c:v>4.8304000000000002E-9</c:v>
                </c:pt>
                <c:pt idx="3081">
                  <c:v>4.8317000000000002E-9</c:v>
                </c:pt>
                <c:pt idx="3082">
                  <c:v>4.8317000000000002E-9</c:v>
                </c:pt>
                <c:pt idx="3083">
                  <c:v>4.8326E-9</c:v>
                </c:pt>
                <c:pt idx="3084">
                  <c:v>4.8343999999999998E-9</c:v>
                </c:pt>
                <c:pt idx="3085">
                  <c:v>4.8334999999999999E-9</c:v>
                </c:pt>
                <c:pt idx="3086">
                  <c:v>4.8317000000000002E-9</c:v>
                </c:pt>
                <c:pt idx="3087">
                  <c:v>4.8347999999999999E-9</c:v>
                </c:pt>
                <c:pt idx="3088">
                  <c:v>4.8360999999999999E-9</c:v>
                </c:pt>
                <c:pt idx="3089">
                  <c:v>4.8375000000000003E-9</c:v>
                </c:pt>
                <c:pt idx="3090">
                  <c:v>4.8326E-9</c:v>
                </c:pt>
                <c:pt idx="3091">
                  <c:v>4.8326E-9</c:v>
                </c:pt>
                <c:pt idx="3092">
                  <c:v>4.8360999999999999E-9</c:v>
                </c:pt>
                <c:pt idx="3093">
                  <c:v>4.8369999999999997E-9</c:v>
                </c:pt>
                <c:pt idx="3094">
                  <c:v>4.8360999999999999E-9</c:v>
                </c:pt>
                <c:pt idx="3095">
                  <c:v>4.8410000000000001E-9</c:v>
                </c:pt>
                <c:pt idx="3096">
                  <c:v>4.8397000000000002E-9</c:v>
                </c:pt>
                <c:pt idx="3097">
                  <c:v>4.8397000000000002E-9</c:v>
                </c:pt>
                <c:pt idx="3098">
                  <c:v>4.8419E-9</c:v>
                </c:pt>
                <c:pt idx="3099">
                  <c:v>4.8419E-9</c:v>
                </c:pt>
                <c:pt idx="3100">
                  <c:v>4.8406E-9</c:v>
                </c:pt>
                <c:pt idx="3101">
                  <c:v>4.8436999999999997E-9</c:v>
                </c:pt>
                <c:pt idx="3102">
                  <c:v>4.8477000000000001E-9</c:v>
                </c:pt>
                <c:pt idx="3103">
                  <c:v>4.8419E-9</c:v>
                </c:pt>
                <c:pt idx="3104">
                  <c:v>4.8462999999999997E-9</c:v>
                </c:pt>
                <c:pt idx="3105">
                  <c:v>4.8477000000000001E-9</c:v>
                </c:pt>
                <c:pt idx="3106">
                  <c:v>4.8477000000000001E-9</c:v>
                </c:pt>
                <c:pt idx="3107">
                  <c:v>4.8410000000000001E-9</c:v>
                </c:pt>
                <c:pt idx="3108">
                  <c:v>4.8459000000000004E-9</c:v>
                </c:pt>
                <c:pt idx="3109">
                  <c:v>4.8503000000000001E-9</c:v>
                </c:pt>
                <c:pt idx="3110">
                  <c:v>4.8499E-9</c:v>
                </c:pt>
                <c:pt idx="3111">
                  <c:v>4.8499E-9</c:v>
                </c:pt>
                <c:pt idx="3112">
                  <c:v>4.8524999999999999E-9</c:v>
                </c:pt>
                <c:pt idx="3113">
                  <c:v>4.8499E-9</c:v>
                </c:pt>
                <c:pt idx="3114">
                  <c:v>4.8499E-9</c:v>
                </c:pt>
                <c:pt idx="3115">
                  <c:v>4.8520999999999998E-9</c:v>
                </c:pt>
                <c:pt idx="3116">
                  <c:v>4.8516000000000001E-9</c:v>
                </c:pt>
                <c:pt idx="3117">
                  <c:v>4.8529999999999997E-9</c:v>
                </c:pt>
                <c:pt idx="3118">
                  <c:v>4.8542999999999997E-9</c:v>
                </c:pt>
                <c:pt idx="3119">
                  <c:v>4.8546999999999998E-9</c:v>
                </c:pt>
                <c:pt idx="3120">
                  <c:v>4.8512E-9</c:v>
                </c:pt>
                <c:pt idx="3121">
                  <c:v>4.8533999999999998E-9</c:v>
                </c:pt>
                <c:pt idx="3122">
                  <c:v>4.8561000000000002E-9</c:v>
                </c:pt>
                <c:pt idx="3123">
                  <c:v>4.8574000000000002E-9</c:v>
                </c:pt>
                <c:pt idx="3124">
                  <c:v>4.8561000000000002E-9</c:v>
                </c:pt>
                <c:pt idx="3125">
                  <c:v>4.8546999999999998E-9</c:v>
                </c:pt>
                <c:pt idx="3126">
                  <c:v>4.8578000000000003E-9</c:v>
                </c:pt>
                <c:pt idx="3127">
                  <c:v>4.8609E-9</c:v>
                </c:pt>
                <c:pt idx="3128">
                  <c:v>4.8578000000000003E-9</c:v>
                </c:pt>
                <c:pt idx="3129">
                  <c:v>4.8604999999999999E-9</c:v>
                </c:pt>
                <c:pt idx="3130">
                  <c:v>4.8622999999999996E-9</c:v>
                </c:pt>
                <c:pt idx="3131">
                  <c:v>4.8617999999999999E-9</c:v>
                </c:pt>
                <c:pt idx="3132">
                  <c:v>4.8609E-9</c:v>
                </c:pt>
                <c:pt idx="3133">
                  <c:v>4.8639999999999997E-9</c:v>
                </c:pt>
                <c:pt idx="3134">
                  <c:v>4.8609E-9</c:v>
                </c:pt>
                <c:pt idx="3135">
                  <c:v>4.8663E-9</c:v>
                </c:pt>
                <c:pt idx="3136">
                  <c:v>4.8635999999999996E-9</c:v>
                </c:pt>
                <c:pt idx="3137">
                  <c:v>4.8663E-9</c:v>
                </c:pt>
                <c:pt idx="3138">
                  <c:v>4.8617999999999999E-9</c:v>
                </c:pt>
                <c:pt idx="3139">
                  <c:v>4.8680000000000001E-9</c:v>
                </c:pt>
                <c:pt idx="3140">
                  <c:v>4.8658000000000003E-9</c:v>
                </c:pt>
                <c:pt idx="3141">
                  <c:v>4.8622999999999996E-9</c:v>
                </c:pt>
                <c:pt idx="3142">
                  <c:v>4.8680000000000001E-9</c:v>
                </c:pt>
                <c:pt idx="3143">
                  <c:v>4.8654000000000002E-9</c:v>
                </c:pt>
                <c:pt idx="3144">
                  <c:v>4.8645000000000003E-9</c:v>
                </c:pt>
                <c:pt idx="3145">
                  <c:v>4.8693999999999997E-9</c:v>
                </c:pt>
                <c:pt idx="3146">
                  <c:v>4.8680000000000001E-9</c:v>
                </c:pt>
                <c:pt idx="3147">
                  <c:v>4.8648999999999996E-9</c:v>
                </c:pt>
                <c:pt idx="3148">
                  <c:v>4.8697999999999999E-9</c:v>
                </c:pt>
                <c:pt idx="3149">
                  <c:v>4.8697999999999999E-9</c:v>
                </c:pt>
                <c:pt idx="3150">
                  <c:v>4.8738000000000003E-9</c:v>
                </c:pt>
                <c:pt idx="3151">
                  <c:v>4.8706999999999997E-9</c:v>
                </c:pt>
                <c:pt idx="3152">
                  <c:v>4.8706999999999997E-9</c:v>
                </c:pt>
                <c:pt idx="3153">
                  <c:v>4.8719999999999997E-9</c:v>
                </c:pt>
                <c:pt idx="3154">
                  <c:v>4.8697999999999999E-9</c:v>
                </c:pt>
                <c:pt idx="3155">
                  <c:v>4.8725000000000003E-9</c:v>
                </c:pt>
                <c:pt idx="3156">
                  <c:v>4.8729000000000004E-9</c:v>
                </c:pt>
                <c:pt idx="3157">
                  <c:v>4.8732999999999997E-9</c:v>
                </c:pt>
                <c:pt idx="3158">
                  <c:v>4.8738000000000003E-9</c:v>
                </c:pt>
                <c:pt idx="3159">
                  <c:v>4.8725000000000003E-9</c:v>
                </c:pt>
                <c:pt idx="3160">
                  <c:v>4.8751000000000003E-9</c:v>
                </c:pt>
                <c:pt idx="3161">
                  <c:v>4.8738000000000003E-9</c:v>
                </c:pt>
                <c:pt idx="3162">
                  <c:v>4.8764000000000002E-9</c:v>
                </c:pt>
                <c:pt idx="3163">
                  <c:v>4.8782E-9</c:v>
                </c:pt>
                <c:pt idx="3164">
                  <c:v>4.8764000000000002E-9</c:v>
                </c:pt>
                <c:pt idx="3165">
                  <c:v>4.8738000000000003E-9</c:v>
                </c:pt>
                <c:pt idx="3166">
                  <c:v>4.8782E-9</c:v>
                </c:pt>
                <c:pt idx="3167">
                  <c:v>4.8764000000000002E-9</c:v>
                </c:pt>
                <c:pt idx="3168">
                  <c:v>4.8809000000000004E-9</c:v>
                </c:pt>
                <c:pt idx="3169">
                  <c:v>4.8777999999999998E-9</c:v>
                </c:pt>
                <c:pt idx="3170">
                  <c:v>4.8803999999999998E-9</c:v>
                </c:pt>
                <c:pt idx="3171">
                  <c:v>4.8835000000000004E-9</c:v>
                </c:pt>
                <c:pt idx="3172">
                  <c:v>4.8818000000000002E-9</c:v>
                </c:pt>
                <c:pt idx="3173">
                  <c:v>4.8809000000000004E-9</c:v>
                </c:pt>
                <c:pt idx="3174">
                  <c:v>4.8809000000000004E-9</c:v>
                </c:pt>
                <c:pt idx="3175">
                  <c:v>4.8812999999999997E-9</c:v>
                </c:pt>
                <c:pt idx="3176">
                  <c:v>4.8799999999999997E-9</c:v>
                </c:pt>
                <c:pt idx="3177">
                  <c:v>4.8831000000000002E-9</c:v>
                </c:pt>
                <c:pt idx="3178">
                  <c:v>4.8902000000000003E-9</c:v>
                </c:pt>
                <c:pt idx="3179">
                  <c:v>4.8849E-9</c:v>
                </c:pt>
                <c:pt idx="3180">
                  <c:v>4.8866000000000001E-9</c:v>
                </c:pt>
                <c:pt idx="3181">
                  <c:v>4.8844000000000002E-9</c:v>
                </c:pt>
                <c:pt idx="3182">
                  <c:v>4.8879999999999997E-9</c:v>
                </c:pt>
                <c:pt idx="3183">
                  <c:v>4.8883999999999998E-9</c:v>
                </c:pt>
                <c:pt idx="3184">
                  <c:v>4.8905999999999996E-9</c:v>
                </c:pt>
                <c:pt idx="3185">
                  <c:v>4.8879999999999997E-9</c:v>
                </c:pt>
                <c:pt idx="3186">
                  <c:v>4.8911000000000002E-9</c:v>
                </c:pt>
                <c:pt idx="3187">
                  <c:v>4.8896999999999998E-9</c:v>
                </c:pt>
                <c:pt idx="3188">
                  <c:v>4.8915000000000003E-9</c:v>
                </c:pt>
                <c:pt idx="3189">
                  <c:v>4.8937000000000002E-9</c:v>
                </c:pt>
                <c:pt idx="3190">
                  <c:v>4.8946E-9</c:v>
                </c:pt>
                <c:pt idx="3191">
                  <c:v>4.8941999999999999E-9</c:v>
                </c:pt>
                <c:pt idx="3192">
                  <c:v>4.8902000000000003E-9</c:v>
                </c:pt>
                <c:pt idx="3193">
                  <c:v>4.8976999999999997E-9</c:v>
                </c:pt>
                <c:pt idx="3194">
                  <c:v>4.8954999999999999E-9</c:v>
                </c:pt>
                <c:pt idx="3195">
                  <c:v>4.8954999999999999E-9</c:v>
                </c:pt>
                <c:pt idx="3196">
                  <c:v>4.8937000000000002E-9</c:v>
                </c:pt>
                <c:pt idx="3197">
                  <c:v>4.8946E-9</c:v>
                </c:pt>
                <c:pt idx="3198">
                  <c:v>4.8976999999999997E-9</c:v>
                </c:pt>
                <c:pt idx="3199">
                  <c:v>4.8985999999999996E-9</c:v>
                </c:pt>
                <c:pt idx="3200">
                  <c:v>4.9047999999999999E-9</c:v>
                </c:pt>
                <c:pt idx="3201">
                  <c:v>4.8967999999999999E-9</c:v>
                </c:pt>
                <c:pt idx="3202">
                  <c:v>4.8995000000000003E-9</c:v>
                </c:pt>
                <c:pt idx="3203">
                  <c:v>4.8980999999999999E-9</c:v>
                </c:pt>
                <c:pt idx="3204">
                  <c:v>4.8995000000000003E-9</c:v>
                </c:pt>
                <c:pt idx="3205">
                  <c:v>4.9008000000000003E-9</c:v>
                </c:pt>
                <c:pt idx="3206">
                  <c:v>4.8995000000000003E-9</c:v>
                </c:pt>
                <c:pt idx="3207">
                  <c:v>4.9043000000000001E-9</c:v>
                </c:pt>
                <c:pt idx="3208">
                  <c:v>4.9052E-9</c:v>
                </c:pt>
                <c:pt idx="3209">
                  <c:v>4.9034999999999999E-9</c:v>
                </c:pt>
                <c:pt idx="3210">
                  <c:v>4.9017000000000001E-9</c:v>
                </c:pt>
                <c:pt idx="3211">
                  <c:v>4.9043000000000001E-9</c:v>
                </c:pt>
                <c:pt idx="3212">
                  <c:v>4.9073999999999998E-9</c:v>
                </c:pt>
                <c:pt idx="3213">
                  <c:v>4.9082999999999997E-9</c:v>
                </c:pt>
                <c:pt idx="3214">
                  <c:v>4.9052E-9</c:v>
                </c:pt>
                <c:pt idx="3215">
                  <c:v>4.9052E-9</c:v>
                </c:pt>
                <c:pt idx="3216">
                  <c:v>4.9052E-9</c:v>
                </c:pt>
                <c:pt idx="3217">
                  <c:v>4.9060999999999998E-9</c:v>
                </c:pt>
                <c:pt idx="3218">
                  <c:v>4.9101000000000002E-9</c:v>
                </c:pt>
                <c:pt idx="3219">
                  <c:v>4.9119E-9</c:v>
                </c:pt>
                <c:pt idx="3220">
                  <c:v>4.9110000000000001E-9</c:v>
                </c:pt>
                <c:pt idx="3221">
                  <c:v>4.9119E-9</c:v>
                </c:pt>
                <c:pt idx="3222">
                  <c:v>4.9105000000000004E-9</c:v>
                </c:pt>
                <c:pt idx="3223">
                  <c:v>4.9101000000000002E-9</c:v>
                </c:pt>
                <c:pt idx="3224">
                  <c:v>4.9127999999999998E-9</c:v>
                </c:pt>
                <c:pt idx="3225">
                  <c:v>4.9136000000000001E-9</c:v>
                </c:pt>
                <c:pt idx="3226">
                  <c:v>4.9131999999999999E-9</c:v>
                </c:pt>
                <c:pt idx="3227">
                  <c:v>4.9149999999999997E-9</c:v>
                </c:pt>
                <c:pt idx="3228">
                  <c:v>4.9144999999999999E-9</c:v>
                </c:pt>
                <c:pt idx="3229">
                  <c:v>4.9153999999999998E-9</c:v>
                </c:pt>
                <c:pt idx="3230">
                  <c:v>4.9159000000000004E-9</c:v>
                </c:pt>
                <c:pt idx="3231">
                  <c:v>4.9159000000000004E-9</c:v>
                </c:pt>
                <c:pt idx="3232">
                  <c:v>4.9153999999999998E-9</c:v>
                </c:pt>
                <c:pt idx="3233">
                  <c:v>4.9166999999999998E-9</c:v>
                </c:pt>
                <c:pt idx="3234">
                  <c:v>4.9175999999999996E-9</c:v>
                </c:pt>
                <c:pt idx="3235">
                  <c:v>4.9190000000000001E-9</c:v>
                </c:pt>
                <c:pt idx="3236">
                  <c:v>4.9190000000000001E-9</c:v>
                </c:pt>
                <c:pt idx="3237">
                  <c:v>4.9224999999999999E-9</c:v>
                </c:pt>
                <c:pt idx="3238">
                  <c:v>4.9203000000000001E-9</c:v>
                </c:pt>
                <c:pt idx="3239">
                  <c:v>4.9216E-9</c:v>
                </c:pt>
                <c:pt idx="3240">
                  <c:v>4.9190000000000001E-9</c:v>
                </c:pt>
                <c:pt idx="3241">
                  <c:v>4.9246999999999998E-9</c:v>
                </c:pt>
                <c:pt idx="3242">
                  <c:v>4.9233999999999998E-9</c:v>
                </c:pt>
                <c:pt idx="3243">
                  <c:v>4.9224999999999999E-9</c:v>
                </c:pt>
                <c:pt idx="3244">
                  <c:v>4.9265000000000003E-9</c:v>
                </c:pt>
                <c:pt idx="3245">
                  <c:v>4.9237999999999999E-9</c:v>
                </c:pt>
                <c:pt idx="3246">
                  <c:v>4.9233999999999998E-9</c:v>
                </c:pt>
                <c:pt idx="3247">
                  <c:v>4.9255999999999996E-9</c:v>
                </c:pt>
                <c:pt idx="3248">
                  <c:v>4.9283E-9</c:v>
                </c:pt>
                <c:pt idx="3249">
                  <c:v>4.9259999999999997E-9</c:v>
                </c:pt>
                <c:pt idx="3250">
                  <c:v>4.9274000000000002E-9</c:v>
                </c:pt>
                <c:pt idx="3251">
                  <c:v>4.9268999999999996E-9</c:v>
                </c:pt>
                <c:pt idx="3252">
                  <c:v>4.9278000000000003E-9</c:v>
                </c:pt>
                <c:pt idx="3253">
                  <c:v>4.9246999999999998E-9</c:v>
                </c:pt>
                <c:pt idx="3254">
                  <c:v>4.9335999999999996E-9</c:v>
                </c:pt>
                <c:pt idx="3255">
                  <c:v>4.9274000000000002E-9</c:v>
                </c:pt>
                <c:pt idx="3256">
                  <c:v>4.9322E-9</c:v>
                </c:pt>
                <c:pt idx="3257">
                  <c:v>4.9304999999999999E-9</c:v>
                </c:pt>
                <c:pt idx="3258">
                  <c:v>4.9313999999999997E-9</c:v>
                </c:pt>
                <c:pt idx="3259">
                  <c:v>4.9345000000000003E-9</c:v>
                </c:pt>
                <c:pt idx="3260">
                  <c:v>4.9362000000000004E-9</c:v>
                </c:pt>
                <c:pt idx="3261">
                  <c:v>4.9322E-9</c:v>
                </c:pt>
                <c:pt idx="3262">
                  <c:v>4.9380000000000001E-9</c:v>
                </c:pt>
                <c:pt idx="3263">
                  <c:v>4.9376E-9</c:v>
                </c:pt>
                <c:pt idx="3264">
                  <c:v>4.9352999999999997E-9</c:v>
                </c:pt>
                <c:pt idx="3265">
                  <c:v>4.9358000000000003E-9</c:v>
                </c:pt>
                <c:pt idx="3266">
                  <c:v>4.9367000000000001E-9</c:v>
                </c:pt>
                <c:pt idx="3267">
                  <c:v>4.9384000000000002E-9</c:v>
                </c:pt>
                <c:pt idx="3268">
                  <c:v>4.9410999999999998E-9</c:v>
                </c:pt>
                <c:pt idx="3269">
                  <c:v>4.9380000000000001E-9</c:v>
                </c:pt>
                <c:pt idx="3270">
                  <c:v>4.9419999999999997E-9</c:v>
                </c:pt>
                <c:pt idx="3271">
                  <c:v>4.9410999999999998E-9</c:v>
                </c:pt>
                <c:pt idx="3272">
                  <c:v>4.9438000000000002E-9</c:v>
                </c:pt>
                <c:pt idx="3273">
                  <c:v>4.9402E-9</c:v>
                </c:pt>
                <c:pt idx="3274">
                  <c:v>4.9419999999999997E-9</c:v>
                </c:pt>
                <c:pt idx="3275">
                  <c:v>4.9419999999999997E-9</c:v>
                </c:pt>
                <c:pt idx="3276">
                  <c:v>4.9423999999999998E-9</c:v>
                </c:pt>
                <c:pt idx="3277">
                  <c:v>4.9406999999999997E-9</c:v>
                </c:pt>
                <c:pt idx="3278">
                  <c:v>4.9429000000000004E-9</c:v>
                </c:pt>
                <c:pt idx="3279">
                  <c:v>4.9432999999999997E-9</c:v>
                </c:pt>
                <c:pt idx="3280">
                  <c:v>4.9464000000000002E-9</c:v>
                </c:pt>
                <c:pt idx="3281">
                  <c:v>4.9486000000000001E-9</c:v>
                </c:pt>
                <c:pt idx="3282">
                  <c:v>4.9451000000000002E-9</c:v>
                </c:pt>
                <c:pt idx="3283">
                  <c:v>4.9460000000000001E-9</c:v>
                </c:pt>
                <c:pt idx="3284">
                  <c:v>4.9494999999999999E-9</c:v>
                </c:pt>
                <c:pt idx="3285">
                  <c:v>4.9481999999999999E-9</c:v>
                </c:pt>
                <c:pt idx="3286">
                  <c:v>4.9460000000000001E-9</c:v>
                </c:pt>
                <c:pt idx="3287">
                  <c:v>4.9486000000000001E-9</c:v>
                </c:pt>
                <c:pt idx="3288">
                  <c:v>4.9525999999999996E-9</c:v>
                </c:pt>
                <c:pt idx="3289">
                  <c:v>4.9525999999999996E-9</c:v>
                </c:pt>
                <c:pt idx="3290">
                  <c:v>4.9507999999999999E-9</c:v>
                </c:pt>
                <c:pt idx="3291">
                  <c:v>4.9522000000000003E-9</c:v>
                </c:pt>
                <c:pt idx="3292">
                  <c:v>4.9503999999999998E-9</c:v>
                </c:pt>
                <c:pt idx="3293">
                  <c:v>4.9512999999999996E-9</c:v>
                </c:pt>
                <c:pt idx="3294">
                  <c:v>4.9544000000000002E-9</c:v>
                </c:pt>
                <c:pt idx="3295">
                  <c:v>4.9548000000000003E-9</c:v>
                </c:pt>
                <c:pt idx="3296">
                  <c:v>4.9538999999999996E-9</c:v>
                </c:pt>
                <c:pt idx="3297">
                  <c:v>4.9548000000000003E-9</c:v>
                </c:pt>
                <c:pt idx="3298">
                  <c:v>4.9566E-9</c:v>
                </c:pt>
                <c:pt idx="3299">
                  <c:v>4.9553E-9</c:v>
                </c:pt>
                <c:pt idx="3300">
                  <c:v>4.9531000000000002E-9</c:v>
                </c:pt>
                <c:pt idx="3301">
                  <c:v>4.9583999999999998E-9</c:v>
                </c:pt>
                <c:pt idx="3302">
                  <c:v>4.9596999999999997E-9</c:v>
                </c:pt>
                <c:pt idx="3303">
                  <c:v>4.9579E-9</c:v>
                </c:pt>
                <c:pt idx="3304">
                  <c:v>4.9561999999999999E-9</c:v>
                </c:pt>
                <c:pt idx="3305">
                  <c:v>4.9615000000000003E-9</c:v>
                </c:pt>
                <c:pt idx="3306">
                  <c:v>4.9609999999999997E-9</c:v>
                </c:pt>
                <c:pt idx="3307">
                  <c:v>4.9600999999999999E-9</c:v>
                </c:pt>
                <c:pt idx="3308">
                  <c:v>4.9596999999999997E-9</c:v>
                </c:pt>
                <c:pt idx="3309">
                  <c:v>4.9600999999999999E-9</c:v>
                </c:pt>
                <c:pt idx="3310">
                  <c:v>4.9632000000000004E-9</c:v>
                </c:pt>
                <c:pt idx="3311">
                  <c:v>4.9637000000000001E-9</c:v>
                </c:pt>
                <c:pt idx="3312">
                  <c:v>4.9654999999999999E-9</c:v>
                </c:pt>
                <c:pt idx="3313">
                  <c:v>4.9663000000000001E-9</c:v>
                </c:pt>
                <c:pt idx="3314">
                  <c:v>4.9654999999999999E-9</c:v>
                </c:pt>
                <c:pt idx="3315">
                  <c:v>4.9672E-9</c:v>
                </c:pt>
                <c:pt idx="3316">
                  <c:v>4.9663000000000001E-9</c:v>
                </c:pt>
                <c:pt idx="3317">
                  <c:v>4.9663000000000001E-9</c:v>
                </c:pt>
                <c:pt idx="3318">
                  <c:v>4.9689999999999997E-9</c:v>
                </c:pt>
                <c:pt idx="3319">
                  <c:v>4.9699000000000004E-9</c:v>
                </c:pt>
                <c:pt idx="3320">
                  <c:v>4.9689999999999997E-9</c:v>
                </c:pt>
                <c:pt idx="3321">
                  <c:v>4.9743000000000001E-9</c:v>
                </c:pt>
                <c:pt idx="3322">
                  <c:v>4.9712000000000004E-9</c:v>
                </c:pt>
                <c:pt idx="3323">
                  <c:v>4.9721000000000002E-9</c:v>
                </c:pt>
                <c:pt idx="3324">
                  <c:v>4.9725000000000004E-9</c:v>
                </c:pt>
                <c:pt idx="3325">
                  <c:v>4.9734000000000002E-9</c:v>
                </c:pt>
                <c:pt idx="3326">
                  <c:v>4.9721000000000002E-9</c:v>
                </c:pt>
                <c:pt idx="3327">
                  <c:v>4.9730000000000001E-9</c:v>
                </c:pt>
                <c:pt idx="3328">
                  <c:v>4.9730000000000001E-9</c:v>
                </c:pt>
                <c:pt idx="3329">
                  <c:v>4.9739E-9</c:v>
                </c:pt>
                <c:pt idx="3330">
                  <c:v>4.9751999999999999E-9</c:v>
                </c:pt>
                <c:pt idx="3331">
                  <c:v>4.9769999999999997E-9</c:v>
                </c:pt>
                <c:pt idx="3332">
                  <c:v>4.9805000000000003E-9</c:v>
                </c:pt>
                <c:pt idx="3333">
                  <c:v>4.9764999999999999E-9</c:v>
                </c:pt>
                <c:pt idx="3334">
                  <c:v>4.9764999999999999E-9</c:v>
                </c:pt>
                <c:pt idx="3335">
                  <c:v>4.9773999999999998E-9</c:v>
                </c:pt>
                <c:pt idx="3336">
                  <c:v>4.9782999999999997E-9</c:v>
                </c:pt>
                <c:pt idx="3337">
                  <c:v>4.9805000000000003E-9</c:v>
                </c:pt>
                <c:pt idx="3338">
                  <c:v>4.9818000000000003E-9</c:v>
                </c:pt>
                <c:pt idx="3339">
                  <c:v>4.9805000000000003E-9</c:v>
                </c:pt>
                <c:pt idx="3340">
                  <c:v>4.9805000000000003E-9</c:v>
                </c:pt>
                <c:pt idx="3341">
                  <c:v>4.9814000000000002E-9</c:v>
                </c:pt>
                <c:pt idx="3342">
                  <c:v>4.9857999999999999E-9</c:v>
                </c:pt>
                <c:pt idx="3343">
                  <c:v>4.9831999999999999E-9</c:v>
                </c:pt>
                <c:pt idx="3344">
                  <c:v>4.9853999999999998E-9</c:v>
                </c:pt>
                <c:pt idx="3345">
                  <c:v>4.9853999999999998E-9</c:v>
                </c:pt>
                <c:pt idx="3346">
                  <c:v>4.9857999999999999E-9</c:v>
                </c:pt>
                <c:pt idx="3347">
                  <c:v>4.9827000000000002E-9</c:v>
                </c:pt>
                <c:pt idx="3348">
                  <c:v>4.9857999999999999E-9</c:v>
                </c:pt>
                <c:pt idx="3349">
                  <c:v>4.9853999999999998E-9</c:v>
                </c:pt>
                <c:pt idx="3350">
                  <c:v>4.9844999999999999E-9</c:v>
                </c:pt>
                <c:pt idx="3351">
                  <c:v>4.9866999999999997E-9</c:v>
                </c:pt>
                <c:pt idx="3352">
                  <c:v>4.9907000000000001E-9</c:v>
                </c:pt>
                <c:pt idx="3353">
                  <c:v>4.9872000000000003E-9</c:v>
                </c:pt>
                <c:pt idx="3354">
                  <c:v>4.9888999999999996E-9</c:v>
                </c:pt>
                <c:pt idx="3355">
                  <c:v>4.9920000000000001E-9</c:v>
                </c:pt>
                <c:pt idx="3356">
                  <c:v>4.9885000000000003E-9</c:v>
                </c:pt>
                <c:pt idx="3357">
                  <c:v>4.9879999999999997E-9</c:v>
                </c:pt>
                <c:pt idx="3358">
                  <c:v>4.9924999999999999E-9</c:v>
                </c:pt>
                <c:pt idx="3359">
                  <c:v>4.9894000000000002E-9</c:v>
                </c:pt>
                <c:pt idx="3360">
                  <c:v>4.9924999999999999E-9</c:v>
                </c:pt>
                <c:pt idx="3361">
                  <c:v>4.9946999999999997E-9</c:v>
                </c:pt>
                <c:pt idx="3362">
                  <c:v>4.9929E-9</c:v>
                </c:pt>
                <c:pt idx="3363">
                  <c:v>4.9956000000000004E-9</c:v>
                </c:pt>
                <c:pt idx="3364">
                  <c:v>4.9933999999999997E-9</c:v>
                </c:pt>
                <c:pt idx="3365">
                  <c:v>4.9933999999999997E-9</c:v>
                </c:pt>
                <c:pt idx="3366">
                  <c:v>4.9956000000000004E-9</c:v>
                </c:pt>
                <c:pt idx="3367">
                  <c:v>4.9950999999999998E-9</c:v>
                </c:pt>
                <c:pt idx="3368">
                  <c:v>4.9959999999999997E-9</c:v>
                </c:pt>
                <c:pt idx="3369">
                  <c:v>4.9996E-9</c:v>
                </c:pt>
                <c:pt idx="3370">
                  <c:v>4.9978000000000003E-9</c:v>
                </c:pt>
                <c:pt idx="3371">
                  <c:v>4.9987000000000001E-9</c:v>
                </c:pt>
                <c:pt idx="3372">
                  <c:v>4.9996E-9</c:v>
                </c:pt>
                <c:pt idx="3373">
                  <c:v>5.0052999999999997E-9</c:v>
                </c:pt>
                <c:pt idx="3374">
                  <c:v>5.0004000000000002E-9</c:v>
                </c:pt>
                <c:pt idx="3375">
                  <c:v>5.0030999999999998E-9</c:v>
                </c:pt>
                <c:pt idx="3376">
                  <c:v>5.0009E-9</c:v>
                </c:pt>
                <c:pt idx="3377">
                  <c:v>5.0034999999999999E-9</c:v>
                </c:pt>
                <c:pt idx="3378">
                  <c:v>5.0049000000000004E-9</c:v>
                </c:pt>
                <c:pt idx="3379">
                  <c:v>5.0043999999999998E-9</c:v>
                </c:pt>
                <c:pt idx="3380">
                  <c:v>5.0065999999999996E-9</c:v>
                </c:pt>
                <c:pt idx="3381">
                  <c:v>5.0065999999999996E-9</c:v>
                </c:pt>
                <c:pt idx="3382">
                  <c:v>5.0071000000000002E-9</c:v>
                </c:pt>
                <c:pt idx="3383">
                  <c:v>5.0097000000000002E-9</c:v>
                </c:pt>
                <c:pt idx="3384">
                  <c:v>5.0065999999999996E-9</c:v>
                </c:pt>
                <c:pt idx="3385">
                  <c:v>5.0052999999999997E-9</c:v>
                </c:pt>
                <c:pt idx="3386">
                  <c:v>5.0110999999999998E-9</c:v>
                </c:pt>
                <c:pt idx="3387">
                  <c:v>5.0127999999999999E-9</c:v>
                </c:pt>
                <c:pt idx="3388">
                  <c:v>5.0080000000000001E-9</c:v>
                </c:pt>
                <c:pt idx="3389">
                  <c:v>5.0110999999999998E-9</c:v>
                </c:pt>
                <c:pt idx="3390">
                  <c:v>5.0123999999999998E-9</c:v>
                </c:pt>
                <c:pt idx="3391">
                  <c:v>5.0101999999999999E-9</c:v>
                </c:pt>
                <c:pt idx="3392">
                  <c:v>5.0114999999999999E-9</c:v>
                </c:pt>
                <c:pt idx="3393">
                  <c:v>5.0155000000000003E-9</c:v>
                </c:pt>
                <c:pt idx="3394">
                  <c:v>5.0132999999999996E-9</c:v>
                </c:pt>
                <c:pt idx="3395">
                  <c:v>5.0145999999999996E-9</c:v>
                </c:pt>
                <c:pt idx="3396">
                  <c:v>5.0181999999999999E-9</c:v>
                </c:pt>
                <c:pt idx="3397">
                  <c:v>5.0168000000000003E-9</c:v>
                </c:pt>
                <c:pt idx="3398">
                  <c:v>5.0190000000000001E-9</c:v>
                </c:pt>
                <c:pt idx="3399">
                  <c:v>5.0203999999999997E-9</c:v>
                </c:pt>
                <c:pt idx="3400">
                  <c:v>5.0199E-9</c:v>
                </c:pt>
                <c:pt idx="3401">
                  <c:v>5.0203999999999997E-9</c:v>
                </c:pt>
                <c:pt idx="3402">
                  <c:v>5.0212999999999996E-9</c:v>
                </c:pt>
                <c:pt idx="3403">
                  <c:v>5.0229999999999997E-9</c:v>
                </c:pt>
                <c:pt idx="3404">
                  <c:v>5.0199E-9</c:v>
                </c:pt>
                <c:pt idx="3405">
                  <c:v>5.0225999999999996E-9</c:v>
                </c:pt>
                <c:pt idx="3406">
                  <c:v>5.0257000000000001E-9</c:v>
                </c:pt>
                <c:pt idx="3407">
                  <c:v>5.0220999999999999E-9</c:v>
                </c:pt>
                <c:pt idx="3408">
                  <c:v>5.0207999999999999E-9</c:v>
                </c:pt>
                <c:pt idx="3409">
                  <c:v>5.0239000000000004E-9</c:v>
                </c:pt>
                <c:pt idx="3410">
                  <c:v>5.0248000000000003E-9</c:v>
                </c:pt>
                <c:pt idx="3411">
                  <c:v>5.0199E-9</c:v>
                </c:pt>
                <c:pt idx="3412">
                  <c:v>5.0296999999999997E-9</c:v>
                </c:pt>
                <c:pt idx="3413">
                  <c:v>5.0279E-9</c:v>
                </c:pt>
                <c:pt idx="3414">
                  <c:v>5.0279E-9</c:v>
                </c:pt>
                <c:pt idx="3415">
                  <c:v>5.0279E-9</c:v>
                </c:pt>
                <c:pt idx="3416">
                  <c:v>5.0287999999999998E-9</c:v>
                </c:pt>
                <c:pt idx="3417">
                  <c:v>5.0309999999999997E-9</c:v>
                </c:pt>
                <c:pt idx="3418">
                  <c:v>5.0309999999999997E-9</c:v>
                </c:pt>
                <c:pt idx="3419">
                  <c:v>5.0306000000000004E-9</c:v>
                </c:pt>
                <c:pt idx="3420">
                  <c:v>5.0313999999999998E-9</c:v>
                </c:pt>
                <c:pt idx="3421">
                  <c:v>5.0306000000000004E-9</c:v>
                </c:pt>
                <c:pt idx="3422">
                  <c:v>5.0322999999999997E-9</c:v>
                </c:pt>
                <c:pt idx="3423">
                  <c:v>5.0319000000000004E-9</c:v>
                </c:pt>
                <c:pt idx="3424">
                  <c:v>5.0350000000000001E-9</c:v>
                </c:pt>
                <c:pt idx="3425">
                  <c:v>5.0367999999999998E-9</c:v>
                </c:pt>
                <c:pt idx="3426">
                  <c:v>5.0341000000000002E-9</c:v>
                </c:pt>
                <c:pt idx="3427">
                  <c:v>5.0337000000000001E-9</c:v>
                </c:pt>
                <c:pt idx="3428">
                  <c:v>5.0371999999999999E-9</c:v>
                </c:pt>
                <c:pt idx="3429">
                  <c:v>5.0341000000000002E-9</c:v>
                </c:pt>
                <c:pt idx="3430">
                  <c:v>5.0371999999999999E-9</c:v>
                </c:pt>
                <c:pt idx="3431">
                  <c:v>5.0393999999999998E-9</c:v>
                </c:pt>
                <c:pt idx="3432">
                  <c:v>5.0402999999999996E-9</c:v>
                </c:pt>
                <c:pt idx="3433">
                  <c:v>5.0399000000000003E-9</c:v>
                </c:pt>
                <c:pt idx="3434">
                  <c:v>5.0380999999999998E-9</c:v>
                </c:pt>
                <c:pt idx="3435">
                  <c:v>5.0399000000000003E-9</c:v>
                </c:pt>
                <c:pt idx="3436">
                  <c:v>5.0393999999999998E-9</c:v>
                </c:pt>
                <c:pt idx="3437">
                  <c:v>5.0430000000000001E-9</c:v>
                </c:pt>
                <c:pt idx="3438">
                  <c:v>5.0443E-9</c:v>
                </c:pt>
                <c:pt idx="3439">
                  <c:v>5.0434000000000002E-9</c:v>
                </c:pt>
                <c:pt idx="3440">
                  <c:v>5.0421000000000002E-9</c:v>
                </c:pt>
                <c:pt idx="3441">
                  <c:v>5.0469E-9</c:v>
                </c:pt>
                <c:pt idx="3442">
                  <c:v>5.0447000000000002E-9</c:v>
                </c:pt>
                <c:pt idx="3443">
                  <c:v>5.0451999999999999E-9</c:v>
                </c:pt>
                <c:pt idx="3444">
                  <c:v>5.0473999999999998E-9</c:v>
                </c:pt>
                <c:pt idx="3445">
                  <c:v>5.0477999999999999E-9</c:v>
                </c:pt>
                <c:pt idx="3446">
                  <c:v>5.0505000000000003E-9</c:v>
                </c:pt>
                <c:pt idx="3447">
                  <c:v>5.0464999999999999E-9</c:v>
                </c:pt>
                <c:pt idx="3448">
                  <c:v>5.0505000000000003E-9</c:v>
                </c:pt>
                <c:pt idx="3449">
                  <c:v>5.0492000000000003E-9</c:v>
                </c:pt>
                <c:pt idx="3450">
                  <c:v>5.0486999999999997E-9</c:v>
                </c:pt>
                <c:pt idx="3451">
                  <c:v>5.0499999999999997E-9</c:v>
                </c:pt>
                <c:pt idx="3452">
                  <c:v>5.0523E-9</c:v>
                </c:pt>
                <c:pt idx="3453">
                  <c:v>5.0540000000000001E-9</c:v>
                </c:pt>
                <c:pt idx="3454">
                  <c:v>5.0499999999999997E-9</c:v>
                </c:pt>
                <c:pt idx="3455">
                  <c:v>5.0540000000000001E-9</c:v>
                </c:pt>
                <c:pt idx="3456">
                  <c:v>5.0549E-9</c:v>
                </c:pt>
                <c:pt idx="3457">
                  <c:v>5.0553999999999997E-9</c:v>
                </c:pt>
                <c:pt idx="3458">
                  <c:v>5.0570999999999998E-9</c:v>
                </c:pt>
                <c:pt idx="3459">
                  <c:v>5.0570999999999998E-9</c:v>
                </c:pt>
                <c:pt idx="3460">
                  <c:v>5.0536E-9</c:v>
                </c:pt>
                <c:pt idx="3461">
                  <c:v>5.0553999999999997E-9</c:v>
                </c:pt>
                <c:pt idx="3462">
                  <c:v>5.0562E-9</c:v>
                </c:pt>
                <c:pt idx="3463">
                  <c:v>5.0592999999999997E-9</c:v>
                </c:pt>
                <c:pt idx="3464">
                  <c:v>5.0579999999999997E-9</c:v>
                </c:pt>
                <c:pt idx="3465">
                  <c:v>5.0576000000000004E-9</c:v>
                </c:pt>
                <c:pt idx="3466">
                  <c:v>5.0629E-9</c:v>
                </c:pt>
                <c:pt idx="3467">
                  <c:v>5.0579999999999997E-9</c:v>
                </c:pt>
                <c:pt idx="3468">
                  <c:v>5.0602000000000004E-9</c:v>
                </c:pt>
                <c:pt idx="3469">
                  <c:v>5.0624000000000002E-9</c:v>
                </c:pt>
                <c:pt idx="3470">
                  <c:v>5.0611000000000002E-9</c:v>
                </c:pt>
                <c:pt idx="3471">
                  <c:v>5.0624000000000002E-9</c:v>
                </c:pt>
                <c:pt idx="3472">
                  <c:v>5.0620000000000001E-9</c:v>
                </c:pt>
                <c:pt idx="3473">
                  <c:v>5.0646999999999997E-9</c:v>
                </c:pt>
                <c:pt idx="3474">
                  <c:v>5.0663999999999998E-9</c:v>
                </c:pt>
                <c:pt idx="3475">
                  <c:v>5.0669000000000004E-9</c:v>
                </c:pt>
                <c:pt idx="3476">
                  <c:v>5.0633000000000001E-9</c:v>
                </c:pt>
                <c:pt idx="3477">
                  <c:v>5.0669000000000004E-9</c:v>
                </c:pt>
                <c:pt idx="3478">
                  <c:v>5.0663999999999998E-9</c:v>
                </c:pt>
                <c:pt idx="3479">
                  <c:v>5.0663999999999998E-9</c:v>
                </c:pt>
                <c:pt idx="3480">
                  <c:v>5.0700000000000001E-9</c:v>
                </c:pt>
                <c:pt idx="3481">
                  <c:v>5.0659999999999997E-9</c:v>
                </c:pt>
                <c:pt idx="3482">
                  <c:v>5.0695000000000003E-9</c:v>
                </c:pt>
                <c:pt idx="3483">
                  <c:v>5.0700000000000001E-9</c:v>
                </c:pt>
                <c:pt idx="3484">
                  <c:v>5.0713000000000001E-9</c:v>
                </c:pt>
                <c:pt idx="3485">
                  <c:v>5.0682000000000003E-9</c:v>
                </c:pt>
                <c:pt idx="3486">
                  <c:v>5.0708999999999999E-9</c:v>
                </c:pt>
                <c:pt idx="3487">
                  <c:v>5.0708999999999999E-9</c:v>
                </c:pt>
                <c:pt idx="3488">
                  <c:v>5.0717000000000002E-9</c:v>
                </c:pt>
                <c:pt idx="3489">
                  <c:v>5.0739999999999996E-9</c:v>
                </c:pt>
                <c:pt idx="3490">
                  <c:v>5.0743999999999998E-9</c:v>
                </c:pt>
                <c:pt idx="3491">
                  <c:v>5.0726E-9</c:v>
                </c:pt>
                <c:pt idx="3492">
                  <c:v>5.0752999999999996E-9</c:v>
                </c:pt>
                <c:pt idx="3493">
                  <c:v>5.0775000000000003E-9</c:v>
                </c:pt>
                <c:pt idx="3494">
                  <c:v>5.0730999999999998E-9</c:v>
                </c:pt>
                <c:pt idx="3495">
                  <c:v>5.0713000000000001E-9</c:v>
                </c:pt>
                <c:pt idx="3496">
                  <c:v>5.0762000000000003E-9</c:v>
                </c:pt>
                <c:pt idx="3497">
                  <c:v>5.0793E-9</c:v>
                </c:pt>
                <c:pt idx="3498">
                  <c:v>5.0788000000000003E-9</c:v>
                </c:pt>
                <c:pt idx="3499">
                  <c:v>5.0784000000000002E-9</c:v>
                </c:pt>
                <c:pt idx="3500">
                  <c:v>5.0771000000000002E-9</c:v>
                </c:pt>
                <c:pt idx="3501">
                  <c:v>5.0778999999999996E-9</c:v>
                </c:pt>
                <c:pt idx="3502">
                  <c:v>5.0778999999999996E-9</c:v>
                </c:pt>
                <c:pt idx="3503">
                  <c:v>5.0797000000000001E-9</c:v>
                </c:pt>
                <c:pt idx="3504">
                  <c:v>5.0797000000000001E-9</c:v>
                </c:pt>
                <c:pt idx="3505">
                  <c:v>5.0868000000000003E-9</c:v>
                </c:pt>
                <c:pt idx="3506">
                  <c:v>5.0810000000000001E-9</c:v>
                </c:pt>
                <c:pt idx="3507">
                  <c:v>5.0840999999999998E-9</c:v>
                </c:pt>
                <c:pt idx="3508">
                  <c:v>5.0855000000000003E-9</c:v>
                </c:pt>
                <c:pt idx="3509">
                  <c:v>5.0846000000000004E-9</c:v>
                </c:pt>
                <c:pt idx="3510">
                  <c:v>5.0823999999999997E-9</c:v>
                </c:pt>
                <c:pt idx="3511">
                  <c:v>5.0859000000000004E-9</c:v>
                </c:pt>
                <c:pt idx="3512">
                  <c:v>5.0855000000000003E-9</c:v>
                </c:pt>
                <c:pt idx="3513">
                  <c:v>5.0907999999999998E-9</c:v>
                </c:pt>
                <c:pt idx="3514">
                  <c:v>5.0864000000000001E-9</c:v>
                </c:pt>
                <c:pt idx="3515">
                  <c:v>5.0877000000000001E-9</c:v>
                </c:pt>
                <c:pt idx="3516">
                  <c:v>5.0886E-9</c:v>
                </c:pt>
                <c:pt idx="3517">
                  <c:v>5.0903000000000001E-9</c:v>
                </c:pt>
                <c:pt idx="3518">
                  <c:v>5.0872000000000004E-9</c:v>
                </c:pt>
                <c:pt idx="3519">
                  <c:v>5.0859000000000004E-9</c:v>
                </c:pt>
                <c:pt idx="3520">
                  <c:v>5.0881000000000002E-9</c:v>
                </c:pt>
                <c:pt idx="3521">
                  <c:v>5.0933999999999998E-9</c:v>
                </c:pt>
                <c:pt idx="3522">
                  <c:v>5.0916999999999997E-9</c:v>
                </c:pt>
                <c:pt idx="3523">
                  <c:v>5.0890000000000001E-9</c:v>
                </c:pt>
                <c:pt idx="3524">
                  <c:v>5.0890000000000001E-9</c:v>
                </c:pt>
                <c:pt idx="3525">
                  <c:v>5.0894999999999998E-9</c:v>
                </c:pt>
                <c:pt idx="3526">
                  <c:v>5.0920999999999998E-9</c:v>
                </c:pt>
                <c:pt idx="3527">
                  <c:v>5.0929999999999997E-9</c:v>
                </c:pt>
                <c:pt idx="3528">
                  <c:v>5.0939000000000004E-9</c:v>
                </c:pt>
                <c:pt idx="3529">
                  <c:v>5.0939000000000004E-9</c:v>
                </c:pt>
                <c:pt idx="3530">
                  <c:v>5.0957000000000001E-9</c:v>
                </c:pt>
                <c:pt idx="3531">
                  <c:v>5.0978999999999999E-9</c:v>
                </c:pt>
                <c:pt idx="3532">
                  <c:v>5.0933999999999998E-9</c:v>
                </c:pt>
                <c:pt idx="3533">
                  <c:v>5.0983000000000001E-9</c:v>
                </c:pt>
                <c:pt idx="3534">
                  <c:v>5.1009999999999997E-9</c:v>
                </c:pt>
                <c:pt idx="3535">
                  <c:v>5.0987999999999998E-9</c:v>
                </c:pt>
                <c:pt idx="3536">
                  <c:v>5.0957000000000001E-9</c:v>
                </c:pt>
                <c:pt idx="3537">
                  <c:v>5.1032000000000003E-9</c:v>
                </c:pt>
                <c:pt idx="3538">
                  <c:v>5.1084999999999999E-9</c:v>
                </c:pt>
                <c:pt idx="3539">
                  <c:v>5.1071999999999999E-9</c:v>
                </c:pt>
                <c:pt idx="3540">
                  <c:v>5.1076E-9</c:v>
                </c:pt>
                <c:pt idx="3541">
                  <c:v>5.1063E-9</c:v>
                </c:pt>
                <c:pt idx="3542">
                  <c:v>5.1084999999999999E-9</c:v>
                </c:pt>
                <c:pt idx="3543">
                  <c:v>5.1084999999999999E-9</c:v>
                </c:pt>
                <c:pt idx="3544">
                  <c:v>5.1115999999999996E-9</c:v>
                </c:pt>
                <c:pt idx="3545">
                  <c:v>5.1112000000000003E-9</c:v>
                </c:pt>
                <c:pt idx="3546">
                  <c:v>5.1125000000000003E-9</c:v>
                </c:pt>
                <c:pt idx="3547">
                  <c:v>5.1106999999999997E-9</c:v>
                </c:pt>
                <c:pt idx="3548">
                  <c:v>5.1102999999999996E-9</c:v>
                </c:pt>
                <c:pt idx="3549">
                  <c:v>5.1093999999999997E-9</c:v>
                </c:pt>
                <c:pt idx="3550">
                  <c:v>5.1138000000000003E-9</c:v>
                </c:pt>
                <c:pt idx="3551">
                  <c:v>5.1129000000000004E-9</c:v>
                </c:pt>
                <c:pt idx="3552">
                  <c:v>5.1143E-9</c:v>
                </c:pt>
                <c:pt idx="3553">
                  <c:v>5.1134000000000001E-9</c:v>
                </c:pt>
                <c:pt idx="3554">
                  <c:v>5.1138000000000003E-9</c:v>
                </c:pt>
                <c:pt idx="3555">
                  <c:v>5.1151000000000003E-9</c:v>
                </c:pt>
                <c:pt idx="3556">
                  <c:v>5.1177999999999998E-9</c:v>
                </c:pt>
                <c:pt idx="3557">
                  <c:v>5.1164999999999999E-9</c:v>
                </c:pt>
                <c:pt idx="3558">
                  <c:v>5.1182E-9</c:v>
                </c:pt>
                <c:pt idx="3559">
                  <c:v>5.1227000000000001E-9</c:v>
                </c:pt>
                <c:pt idx="3560">
                  <c:v>5.1173999999999997E-9</c:v>
                </c:pt>
                <c:pt idx="3561">
                  <c:v>5.1205000000000003E-9</c:v>
                </c:pt>
                <c:pt idx="3562">
                  <c:v>5.1218000000000002E-9</c:v>
                </c:pt>
                <c:pt idx="3563">
                  <c:v>5.1209000000000004E-9</c:v>
                </c:pt>
                <c:pt idx="3564">
                  <c:v>5.1205000000000003E-9</c:v>
                </c:pt>
                <c:pt idx="3565">
                  <c:v>5.1231000000000002E-9</c:v>
                </c:pt>
                <c:pt idx="3566">
                  <c:v>5.1236E-9</c:v>
                </c:pt>
                <c:pt idx="3567">
                  <c:v>5.1222000000000004E-9</c:v>
                </c:pt>
                <c:pt idx="3568">
                  <c:v>5.1231000000000002E-9</c:v>
                </c:pt>
                <c:pt idx="3569">
                  <c:v>5.1222000000000004E-9</c:v>
                </c:pt>
                <c:pt idx="3570">
                  <c:v>5.1253000000000001E-9</c:v>
                </c:pt>
                <c:pt idx="3571">
                  <c:v>5.1261999999999999E-9</c:v>
                </c:pt>
                <c:pt idx="3572">
                  <c:v>5.1249E-9</c:v>
                </c:pt>
                <c:pt idx="3573">
                  <c:v>5.1236E-9</c:v>
                </c:pt>
                <c:pt idx="3574">
                  <c:v>5.1274999999999999E-9</c:v>
                </c:pt>
                <c:pt idx="3575">
                  <c:v>5.1274999999999999E-9</c:v>
                </c:pt>
                <c:pt idx="3576">
                  <c:v>5.1257999999999998E-9</c:v>
                </c:pt>
                <c:pt idx="3577">
                  <c:v>5.1279999999999997E-9</c:v>
                </c:pt>
                <c:pt idx="3578">
                  <c:v>5.1266999999999997E-9</c:v>
                </c:pt>
                <c:pt idx="3579">
                  <c:v>5.1302000000000003E-9</c:v>
                </c:pt>
                <c:pt idx="3580">
                  <c:v>5.1289000000000004E-9</c:v>
                </c:pt>
                <c:pt idx="3581">
                  <c:v>5.1315000000000003E-9</c:v>
                </c:pt>
                <c:pt idx="3582">
                  <c:v>5.1320000000000001E-9</c:v>
                </c:pt>
                <c:pt idx="3583">
                  <c:v>5.1337000000000002E-9</c:v>
                </c:pt>
                <c:pt idx="3584">
                  <c:v>5.1305999999999996E-9</c:v>
                </c:pt>
                <c:pt idx="3585">
                  <c:v>5.1341999999999999E-9</c:v>
                </c:pt>
                <c:pt idx="3586">
                  <c:v>5.1324000000000002E-9</c:v>
                </c:pt>
                <c:pt idx="3587">
                  <c:v>5.1324000000000002E-9</c:v>
                </c:pt>
                <c:pt idx="3588">
                  <c:v>5.1350999999999998E-9</c:v>
                </c:pt>
                <c:pt idx="3589">
                  <c:v>5.1337000000000002E-9</c:v>
                </c:pt>
                <c:pt idx="3590">
                  <c:v>5.1354999999999999E-9</c:v>
                </c:pt>
                <c:pt idx="3591">
                  <c:v>5.1372999999999996E-9</c:v>
                </c:pt>
                <c:pt idx="3592">
                  <c:v>5.1363999999999998E-9</c:v>
                </c:pt>
                <c:pt idx="3593">
                  <c:v>5.1346E-9</c:v>
                </c:pt>
                <c:pt idx="3594">
                  <c:v>5.1421999999999999E-9</c:v>
                </c:pt>
                <c:pt idx="3595">
                  <c:v>5.1404000000000002E-9</c:v>
                </c:pt>
                <c:pt idx="3596">
                  <c:v>5.1408000000000003E-9</c:v>
                </c:pt>
                <c:pt idx="3597">
                  <c:v>5.1421999999999999E-9</c:v>
                </c:pt>
                <c:pt idx="3598">
                  <c:v>5.1452999999999996E-9</c:v>
                </c:pt>
                <c:pt idx="3599">
                  <c:v>5.1404000000000002E-9</c:v>
                </c:pt>
                <c:pt idx="3600">
                  <c:v>5.1439E-9</c:v>
                </c:pt>
                <c:pt idx="3601">
                  <c:v>5.1447999999999999E-9</c:v>
                </c:pt>
                <c:pt idx="3602">
                  <c:v>5.1439E-9</c:v>
                </c:pt>
                <c:pt idx="3603">
                  <c:v>5.1447999999999999E-9</c:v>
                </c:pt>
                <c:pt idx="3604">
                  <c:v>5.1452999999999996E-9</c:v>
                </c:pt>
                <c:pt idx="3605">
                  <c:v>5.1456999999999997E-9</c:v>
                </c:pt>
                <c:pt idx="3606">
                  <c:v>5.1447999999999999E-9</c:v>
                </c:pt>
                <c:pt idx="3607">
                  <c:v>5.1469999999999997E-9</c:v>
                </c:pt>
                <c:pt idx="3608">
                  <c:v>5.1484000000000001E-9</c:v>
                </c:pt>
                <c:pt idx="3609">
                  <c:v>5.1479000000000004E-9</c:v>
                </c:pt>
                <c:pt idx="3610">
                  <c:v>5.1488000000000003E-9</c:v>
                </c:pt>
                <c:pt idx="3611">
                  <c:v>5.1469999999999997E-9</c:v>
                </c:pt>
                <c:pt idx="3612">
                  <c:v>5.1469999999999997E-9</c:v>
                </c:pt>
                <c:pt idx="3613">
                  <c:v>5.1497000000000001E-9</c:v>
                </c:pt>
                <c:pt idx="3614">
                  <c:v>5.1523000000000001E-9</c:v>
                </c:pt>
                <c:pt idx="3615">
                  <c:v>5.1527999999999998E-9</c:v>
                </c:pt>
                <c:pt idx="3616">
                  <c:v>5.1536999999999997E-9</c:v>
                </c:pt>
                <c:pt idx="3617">
                  <c:v>5.1531999999999999E-9</c:v>
                </c:pt>
                <c:pt idx="3618">
                  <c:v>5.1568000000000002E-9</c:v>
                </c:pt>
                <c:pt idx="3619">
                  <c:v>5.1562999999999997E-9</c:v>
                </c:pt>
                <c:pt idx="3620">
                  <c:v>5.1546000000000004E-9</c:v>
                </c:pt>
                <c:pt idx="3621">
                  <c:v>5.1549999999999997E-9</c:v>
                </c:pt>
                <c:pt idx="3622">
                  <c:v>5.1572000000000003E-9</c:v>
                </c:pt>
                <c:pt idx="3623">
                  <c:v>5.1562999999999997E-9</c:v>
                </c:pt>
                <c:pt idx="3624">
                  <c:v>5.1568000000000002E-9</c:v>
                </c:pt>
                <c:pt idx="3625">
                  <c:v>5.1607999999999998E-9</c:v>
                </c:pt>
                <c:pt idx="3626">
                  <c:v>5.1585000000000003E-9</c:v>
                </c:pt>
                <c:pt idx="3627">
                  <c:v>5.1590000000000001E-9</c:v>
                </c:pt>
                <c:pt idx="3628">
                  <c:v>5.1611999999999999E-9</c:v>
                </c:pt>
                <c:pt idx="3629">
                  <c:v>5.1590000000000001E-9</c:v>
                </c:pt>
                <c:pt idx="3630">
                  <c:v>5.1620999999999998E-9</c:v>
                </c:pt>
                <c:pt idx="3631">
                  <c:v>5.1639000000000003E-9</c:v>
                </c:pt>
                <c:pt idx="3632">
                  <c:v>5.1611999999999999E-9</c:v>
                </c:pt>
                <c:pt idx="3633">
                  <c:v>5.1624999999999999E-9</c:v>
                </c:pt>
                <c:pt idx="3634">
                  <c:v>5.1639000000000003E-9</c:v>
                </c:pt>
                <c:pt idx="3635">
                  <c:v>5.1624999999999999E-9</c:v>
                </c:pt>
                <c:pt idx="3636">
                  <c:v>5.1678000000000003E-9</c:v>
                </c:pt>
                <c:pt idx="3637">
                  <c:v>5.1639000000000003E-9</c:v>
                </c:pt>
                <c:pt idx="3638">
                  <c:v>5.1652000000000003E-9</c:v>
                </c:pt>
                <c:pt idx="3639">
                  <c:v>5.1678000000000003E-9</c:v>
                </c:pt>
                <c:pt idx="3640">
                  <c:v>5.1704999999999999E-9</c:v>
                </c:pt>
                <c:pt idx="3641">
                  <c:v>5.1642999999999996E-9</c:v>
                </c:pt>
                <c:pt idx="3642">
                  <c:v>5.1624999999999999E-9</c:v>
                </c:pt>
                <c:pt idx="3643">
                  <c:v>5.1709E-9</c:v>
                </c:pt>
                <c:pt idx="3644">
                  <c:v>5.167E-9</c:v>
                </c:pt>
                <c:pt idx="3645">
                  <c:v>5.1691999999999999E-9</c:v>
                </c:pt>
                <c:pt idx="3646">
                  <c:v>5.1687000000000002E-9</c:v>
                </c:pt>
                <c:pt idx="3647">
                  <c:v>5.1691999999999999E-9</c:v>
                </c:pt>
                <c:pt idx="3648">
                  <c:v>5.1700999999999998E-9</c:v>
                </c:pt>
                <c:pt idx="3649">
                  <c:v>5.1717999999999999E-9</c:v>
                </c:pt>
                <c:pt idx="3650">
                  <c:v>5.1739999999999997E-9</c:v>
                </c:pt>
                <c:pt idx="3651">
                  <c:v>5.1674000000000002E-9</c:v>
                </c:pt>
                <c:pt idx="3652">
                  <c:v>5.1700999999999998E-9</c:v>
                </c:pt>
                <c:pt idx="3653">
                  <c:v>5.1735999999999996E-9</c:v>
                </c:pt>
                <c:pt idx="3654">
                  <c:v>5.1713999999999997E-9</c:v>
                </c:pt>
                <c:pt idx="3655">
                  <c:v>5.1754000000000001E-9</c:v>
                </c:pt>
                <c:pt idx="3656">
                  <c:v>5.1739999999999997E-9</c:v>
                </c:pt>
                <c:pt idx="3657">
                  <c:v>5.1776E-9</c:v>
                </c:pt>
                <c:pt idx="3658">
                  <c:v>5.1754000000000001E-9</c:v>
                </c:pt>
                <c:pt idx="3659">
                  <c:v>5.1780000000000001E-9</c:v>
                </c:pt>
                <c:pt idx="3660">
                  <c:v>5.1806999999999997E-9</c:v>
                </c:pt>
                <c:pt idx="3661">
                  <c:v>5.1771000000000002E-9</c:v>
                </c:pt>
                <c:pt idx="3662">
                  <c:v>5.1793999999999997E-9</c:v>
                </c:pt>
                <c:pt idx="3663">
                  <c:v>5.1806999999999997E-9</c:v>
                </c:pt>
                <c:pt idx="3664">
                  <c:v>5.1810999999999998E-9</c:v>
                </c:pt>
                <c:pt idx="3665">
                  <c:v>5.1810999999999998E-9</c:v>
                </c:pt>
                <c:pt idx="3666">
                  <c:v>5.1797999999999998E-9</c:v>
                </c:pt>
                <c:pt idx="3667">
                  <c:v>5.1829000000000004E-9</c:v>
                </c:pt>
                <c:pt idx="3668">
                  <c:v>5.1819999999999997E-9</c:v>
                </c:pt>
                <c:pt idx="3669">
                  <c:v>5.1838000000000002E-9</c:v>
                </c:pt>
                <c:pt idx="3670">
                  <c:v>5.1886999999999997E-9</c:v>
                </c:pt>
                <c:pt idx="3671">
                  <c:v>5.1819999999999997E-9</c:v>
                </c:pt>
                <c:pt idx="3672">
                  <c:v>5.1868999999999999E-9</c:v>
                </c:pt>
                <c:pt idx="3673">
                  <c:v>5.1881999999999999E-9</c:v>
                </c:pt>
                <c:pt idx="3674">
                  <c:v>5.1868999999999999E-9</c:v>
                </c:pt>
                <c:pt idx="3675">
                  <c:v>5.1890999999999998E-9</c:v>
                </c:pt>
                <c:pt idx="3676">
                  <c:v>5.1877999999999998E-9</c:v>
                </c:pt>
                <c:pt idx="3677">
                  <c:v>5.1894999999999999E-9</c:v>
                </c:pt>
                <c:pt idx="3678">
                  <c:v>5.1909000000000003E-9</c:v>
                </c:pt>
                <c:pt idx="3679">
                  <c:v>5.1881999999999999E-9</c:v>
                </c:pt>
                <c:pt idx="3680">
                  <c:v>5.1935000000000003E-9</c:v>
                </c:pt>
                <c:pt idx="3681">
                  <c:v>5.1909000000000003E-9</c:v>
                </c:pt>
                <c:pt idx="3682">
                  <c:v>5.1948999999999999E-9</c:v>
                </c:pt>
                <c:pt idx="3683">
                  <c:v>5.1903999999999998E-9</c:v>
                </c:pt>
                <c:pt idx="3684">
                  <c:v>5.1925999999999996E-9</c:v>
                </c:pt>
                <c:pt idx="3685">
                  <c:v>5.1931000000000002E-9</c:v>
                </c:pt>
                <c:pt idx="3686">
                  <c:v>5.1925999999999996E-9</c:v>
                </c:pt>
                <c:pt idx="3687">
                  <c:v>5.1922000000000003E-9</c:v>
                </c:pt>
                <c:pt idx="3688">
                  <c:v>5.1935000000000003E-9</c:v>
                </c:pt>
                <c:pt idx="3689">
                  <c:v>5.1957000000000002E-9</c:v>
                </c:pt>
                <c:pt idx="3690">
                  <c:v>5.1957000000000002E-9</c:v>
                </c:pt>
                <c:pt idx="3691">
                  <c:v>5.1996999999999997E-9</c:v>
                </c:pt>
                <c:pt idx="3692">
                  <c:v>5.1970999999999998E-9</c:v>
                </c:pt>
                <c:pt idx="3693">
                  <c:v>5.1996999999999997E-9</c:v>
                </c:pt>
                <c:pt idx="3694">
                  <c:v>5.1974999999999999E-9</c:v>
                </c:pt>
                <c:pt idx="3695">
                  <c:v>5.1970999999999998E-9</c:v>
                </c:pt>
                <c:pt idx="3696">
                  <c:v>5.1996999999999997E-9</c:v>
                </c:pt>
                <c:pt idx="3697">
                  <c:v>5.1970999999999998E-9</c:v>
                </c:pt>
                <c:pt idx="3698">
                  <c:v>5.2011000000000002E-9</c:v>
                </c:pt>
                <c:pt idx="3699">
                  <c:v>5.2002000000000003E-9</c:v>
                </c:pt>
                <c:pt idx="3700">
                  <c:v>5.2037000000000001E-9</c:v>
                </c:pt>
                <c:pt idx="3701">
                  <c:v>5.2011000000000002E-9</c:v>
                </c:pt>
                <c:pt idx="3702">
                  <c:v>5.2037000000000001E-9</c:v>
                </c:pt>
                <c:pt idx="3703">
                  <c:v>5.2050000000000001E-9</c:v>
                </c:pt>
                <c:pt idx="3704">
                  <c:v>5.2028000000000003E-9</c:v>
                </c:pt>
                <c:pt idx="3705">
                  <c:v>5.2033E-9</c:v>
                </c:pt>
                <c:pt idx="3706">
                  <c:v>5.2050000000000001E-9</c:v>
                </c:pt>
                <c:pt idx="3707">
                  <c:v>5.2050000000000001E-9</c:v>
                </c:pt>
                <c:pt idx="3708">
                  <c:v>5.2059E-9</c:v>
                </c:pt>
                <c:pt idx="3709">
                  <c:v>5.2063999999999997E-9</c:v>
                </c:pt>
                <c:pt idx="3710">
                  <c:v>5.2089999999999997E-9</c:v>
                </c:pt>
                <c:pt idx="3711">
                  <c:v>5.2063999999999997E-9</c:v>
                </c:pt>
                <c:pt idx="3712">
                  <c:v>5.2095000000000003E-9</c:v>
                </c:pt>
                <c:pt idx="3713">
                  <c:v>5.2104000000000001E-9</c:v>
                </c:pt>
                <c:pt idx="3714">
                  <c:v>5.2076999999999997E-9</c:v>
                </c:pt>
                <c:pt idx="3715">
                  <c:v>5.2104000000000001E-9</c:v>
                </c:pt>
                <c:pt idx="3716">
                  <c:v>5.2099000000000004E-9</c:v>
                </c:pt>
                <c:pt idx="3717">
                  <c:v>5.2126E-9</c:v>
                </c:pt>
                <c:pt idx="3718">
                  <c:v>5.2117000000000001E-9</c:v>
                </c:pt>
                <c:pt idx="3719">
                  <c:v>5.2126E-9</c:v>
                </c:pt>
                <c:pt idx="3720">
                  <c:v>5.2156999999999997E-9</c:v>
                </c:pt>
                <c:pt idx="3721">
                  <c:v>5.2156999999999997E-9</c:v>
                </c:pt>
                <c:pt idx="3722">
                  <c:v>5.2143000000000001E-9</c:v>
                </c:pt>
                <c:pt idx="3723">
                  <c:v>5.2156999999999997E-9</c:v>
                </c:pt>
                <c:pt idx="3724">
                  <c:v>5.2160999999999998E-9</c:v>
                </c:pt>
                <c:pt idx="3725">
                  <c:v>5.2169999999999997E-9</c:v>
                </c:pt>
                <c:pt idx="3726">
                  <c:v>5.2173999999999998E-9</c:v>
                </c:pt>
                <c:pt idx="3727">
                  <c:v>5.2182999999999997E-9</c:v>
                </c:pt>
                <c:pt idx="3728">
                  <c:v>5.2182999999999997E-9</c:v>
                </c:pt>
                <c:pt idx="3729">
                  <c:v>5.2210000000000001E-9</c:v>
                </c:pt>
                <c:pt idx="3730">
                  <c:v>5.2188000000000002E-9</c:v>
                </c:pt>
                <c:pt idx="3731">
                  <c:v>5.2188000000000002E-9</c:v>
                </c:pt>
                <c:pt idx="3732">
                  <c:v>5.2223000000000001E-9</c:v>
                </c:pt>
                <c:pt idx="3733">
                  <c:v>5.2197000000000001E-9</c:v>
                </c:pt>
                <c:pt idx="3734">
                  <c:v>5.2218999999999999E-9</c:v>
                </c:pt>
                <c:pt idx="3735">
                  <c:v>5.2210000000000001E-9</c:v>
                </c:pt>
                <c:pt idx="3736">
                  <c:v>5.2218999999999999E-9</c:v>
                </c:pt>
                <c:pt idx="3737">
                  <c:v>5.2227999999999998E-9</c:v>
                </c:pt>
                <c:pt idx="3738">
                  <c:v>5.2236E-9</c:v>
                </c:pt>
                <c:pt idx="3739">
                  <c:v>5.2218999999999999E-9</c:v>
                </c:pt>
                <c:pt idx="3740">
                  <c:v>5.2218999999999999E-9</c:v>
                </c:pt>
                <c:pt idx="3741">
                  <c:v>5.2218999999999999E-9</c:v>
                </c:pt>
                <c:pt idx="3742">
                  <c:v>5.2210000000000001E-9</c:v>
                </c:pt>
                <c:pt idx="3743">
                  <c:v>5.2253999999999998E-9</c:v>
                </c:pt>
                <c:pt idx="3744">
                  <c:v>5.2259000000000003E-9</c:v>
                </c:pt>
                <c:pt idx="3745">
                  <c:v>5.2253999999999998E-9</c:v>
                </c:pt>
                <c:pt idx="3746">
                  <c:v>5.2259000000000003E-9</c:v>
                </c:pt>
                <c:pt idx="3747">
                  <c:v>5.2266999999999997E-9</c:v>
                </c:pt>
                <c:pt idx="3748">
                  <c:v>5.2281000000000002E-9</c:v>
                </c:pt>
                <c:pt idx="3749">
                  <c:v>5.2307000000000001E-9</c:v>
                </c:pt>
                <c:pt idx="3750">
                  <c:v>5.2281000000000002E-9</c:v>
                </c:pt>
                <c:pt idx="3751">
                  <c:v>5.229E-9</c:v>
                </c:pt>
                <c:pt idx="3752">
                  <c:v>5.2298000000000003E-9</c:v>
                </c:pt>
                <c:pt idx="3753">
                  <c:v>5.2281000000000002E-9</c:v>
                </c:pt>
                <c:pt idx="3754">
                  <c:v>5.2294000000000002E-9</c:v>
                </c:pt>
                <c:pt idx="3755">
                  <c:v>5.2356000000000004E-9</c:v>
                </c:pt>
                <c:pt idx="3756">
                  <c:v>5.2316E-9</c:v>
                </c:pt>
                <c:pt idx="3757">
                  <c:v>5.2333999999999997E-9</c:v>
                </c:pt>
                <c:pt idx="3758">
                  <c:v>5.2356000000000004E-9</c:v>
                </c:pt>
                <c:pt idx="3759">
                  <c:v>5.2298000000000003E-9</c:v>
                </c:pt>
                <c:pt idx="3760">
                  <c:v>5.2356000000000004E-9</c:v>
                </c:pt>
                <c:pt idx="3761">
                  <c:v>5.2352000000000003E-9</c:v>
                </c:pt>
                <c:pt idx="3762">
                  <c:v>5.2369000000000004E-9</c:v>
                </c:pt>
                <c:pt idx="3763">
                  <c:v>5.2365000000000003E-9</c:v>
                </c:pt>
                <c:pt idx="3764">
                  <c:v>5.2374000000000001E-9</c:v>
                </c:pt>
                <c:pt idx="3765">
                  <c:v>5.2383E-9</c:v>
                </c:pt>
                <c:pt idx="3766">
                  <c:v>5.2378000000000003E-9</c:v>
                </c:pt>
                <c:pt idx="3767">
                  <c:v>5.2369000000000004E-9</c:v>
                </c:pt>
                <c:pt idx="3768">
                  <c:v>5.2422E-9</c:v>
                </c:pt>
                <c:pt idx="3769">
                  <c:v>5.2387000000000001E-9</c:v>
                </c:pt>
                <c:pt idx="3770">
                  <c:v>5.2404999999999998E-9</c:v>
                </c:pt>
                <c:pt idx="3771">
                  <c:v>5.2409E-9</c:v>
                </c:pt>
                <c:pt idx="3772">
                  <c:v>5.2400000000000001E-9</c:v>
                </c:pt>
                <c:pt idx="3773">
                  <c:v>5.2383E-9</c:v>
                </c:pt>
                <c:pt idx="3774">
                  <c:v>5.2383E-9</c:v>
                </c:pt>
                <c:pt idx="3775">
                  <c:v>5.2452999999999997E-9</c:v>
                </c:pt>
                <c:pt idx="3776">
                  <c:v>5.2430999999999998E-9</c:v>
                </c:pt>
                <c:pt idx="3777">
                  <c:v>5.2439999999999997E-9</c:v>
                </c:pt>
                <c:pt idx="3778">
                  <c:v>5.2467000000000001E-9</c:v>
                </c:pt>
                <c:pt idx="3779">
                  <c:v>5.2449000000000004E-9</c:v>
                </c:pt>
                <c:pt idx="3780">
                  <c:v>5.2430999999999998E-9</c:v>
                </c:pt>
                <c:pt idx="3781">
                  <c:v>5.2452999999999997E-9</c:v>
                </c:pt>
                <c:pt idx="3782">
                  <c:v>5.2426999999999997E-9</c:v>
                </c:pt>
                <c:pt idx="3783">
                  <c:v>5.2471000000000002E-9</c:v>
                </c:pt>
                <c:pt idx="3784">
                  <c:v>5.2506999999999997E-9</c:v>
                </c:pt>
                <c:pt idx="3785">
                  <c:v>5.2497999999999998E-9</c:v>
                </c:pt>
                <c:pt idx="3786">
                  <c:v>5.2493000000000001E-9</c:v>
                </c:pt>
                <c:pt idx="3787">
                  <c:v>5.2476E-9</c:v>
                </c:pt>
                <c:pt idx="3788">
                  <c:v>5.2484000000000002E-9</c:v>
                </c:pt>
                <c:pt idx="3789">
                  <c:v>5.2551000000000002E-9</c:v>
                </c:pt>
                <c:pt idx="3790">
                  <c:v>5.2514999999999999E-9</c:v>
                </c:pt>
                <c:pt idx="3791">
                  <c:v>5.2523999999999998E-9</c:v>
                </c:pt>
                <c:pt idx="3792">
                  <c:v>5.2542000000000003E-9</c:v>
                </c:pt>
                <c:pt idx="3793">
                  <c:v>5.2501999999999999E-9</c:v>
                </c:pt>
                <c:pt idx="3794">
                  <c:v>5.2538000000000002E-9</c:v>
                </c:pt>
                <c:pt idx="3795">
                  <c:v>5.2529000000000003E-9</c:v>
                </c:pt>
                <c:pt idx="3796">
                  <c:v>5.2581999999999999E-9</c:v>
                </c:pt>
                <c:pt idx="3797">
                  <c:v>5.2532999999999996E-9</c:v>
                </c:pt>
                <c:pt idx="3798">
                  <c:v>5.2555000000000003E-9</c:v>
                </c:pt>
                <c:pt idx="3799">
                  <c:v>5.2568999999999999E-9</c:v>
                </c:pt>
                <c:pt idx="3800">
                  <c:v>5.2545999999999996E-9</c:v>
                </c:pt>
                <c:pt idx="3801">
                  <c:v>5.2573E-9</c:v>
                </c:pt>
                <c:pt idx="3802">
                  <c:v>5.2586E-9</c:v>
                </c:pt>
                <c:pt idx="3803">
                  <c:v>5.2564000000000002E-9</c:v>
                </c:pt>
                <c:pt idx="3804">
                  <c:v>5.2603999999999997E-9</c:v>
                </c:pt>
                <c:pt idx="3805">
                  <c:v>5.2594999999999999E-9</c:v>
                </c:pt>
                <c:pt idx="3806">
                  <c:v>5.2599999999999996E-9</c:v>
                </c:pt>
                <c:pt idx="3807">
                  <c:v>5.2607999999999999E-9</c:v>
                </c:pt>
                <c:pt idx="3808">
                  <c:v>5.2625999999999996E-9</c:v>
                </c:pt>
                <c:pt idx="3809">
                  <c:v>5.2603999999999997E-9</c:v>
                </c:pt>
                <c:pt idx="3810">
                  <c:v>5.2635000000000003E-9</c:v>
                </c:pt>
                <c:pt idx="3811">
                  <c:v>5.2653E-9</c:v>
                </c:pt>
                <c:pt idx="3812">
                  <c:v>5.2653E-9</c:v>
                </c:pt>
                <c:pt idx="3813">
                  <c:v>5.2639000000000004E-9</c:v>
                </c:pt>
                <c:pt idx="3814">
                  <c:v>5.2674999999999999E-9</c:v>
                </c:pt>
                <c:pt idx="3815">
                  <c:v>5.2666E-9</c:v>
                </c:pt>
                <c:pt idx="3816">
                  <c:v>5.2666E-9</c:v>
                </c:pt>
                <c:pt idx="3817">
                  <c:v>5.2670000000000001E-9</c:v>
                </c:pt>
                <c:pt idx="3818">
                  <c:v>5.2683999999999997E-9</c:v>
                </c:pt>
                <c:pt idx="3819">
                  <c:v>5.2679E-9</c:v>
                </c:pt>
                <c:pt idx="3820">
                  <c:v>5.2679E-9</c:v>
                </c:pt>
                <c:pt idx="3821">
                  <c:v>5.2679E-9</c:v>
                </c:pt>
                <c:pt idx="3822">
                  <c:v>5.2709999999999997E-9</c:v>
                </c:pt>
                <c:pt idx="3823">
                  <c:v>5.2719000000000004E-9</c:v>
                </c:pt>
                <c:pt idx="3824">
                  <c:v>5.2687999999999998E-9</c:v>
                </c:pt>
                <c:pt idx="3825">
                  <c:v>5.2670000000000001E-9</c:v>
                </c:pt>
                <c:pt idx="3826">
                  <c:v>5.2732000000000004E-9</c:v>
                </c:pt>
                <c:pt idx="3827">
                  <c:v>5.2706000000000004E-9</c:v>
                </c:pt>
                <c:pt idx="3828">
                  <c:v>5.2741000000000002E-9</c:v>
                </c:pt>
                <c:pt idx="3829">
                  <c:v>5.2719000000000004E-9</c:v>
                </c:pt>
                <c:pt idx="3830">
                  <c:v>5.2750000000000001E-9</c:v>
                </c:pt>
                <c:pt idx="3831">
                  <c:v>5.2746E-9</c:v>
                </c:pt>
                <c:pt idx="3832">
                  <c:v>5.2771999999999999E-9</c:v>
                </c:pt>
                <c:pt idx="3833">
                  <c:v>5.2741000000000002E-9</c:v>
                </c:pt>
                <c:pt idx="3834">
                  <c:v>5.2763000000000001E-9</c:v>
                </c:pt>
                <c:pt idx="3835">
                  <c:v>5.2767999999999998E-9</c:v>
                </c:pt>
                <c:pt idx="3836">
                  <c:v>5.2802999999999996E-9</c:v>
                </c:pt>
                <c:pt idx="3837">
                  <c:v>5.2750000000000001E-9</c:v>
                </c:pt>
                <c:pt idx="3838">
                  <c:v>5.2799000000000003E-9</c:v>
                </c:pt>
                <c:pt idx="3839">
                  <c:v>5.2821000000000002E-9</c:v>
                </c:pt>
                <c:pt idx="3840">
                  <c:v>5.2808000000000002E-9</c:v>
                </c:pt>
                <c:pt idx="3841">
                  <c:v>5.2767999999999998E-9</c:v>
                </c:pt>
                <c:pt idx="3842">
                  <c:v>5.2821000000000002E-9</c:v>
                </c:pt>
                <c:pt idx="3843">
                  <c:v>5.2808000000000002E-9</c:v>
                </c:pt>
                <c:pt idx="3844">
                  <c:v>5.2825000000000003E-9</c:v>
                </c:pt>
                <c:pt idx="3845">
                  <c:v>5.2830000000000001E-9</c:v>
                </c:pt>
                <c:pt idx="3846">
                  <c:v>5.2847999999999998E-9</c:v>
                </c:pt>
                <c:pt idx="3847">
                  <c:v>5.2843E-9</c:v>
                </c:pt>
                <c:pt idx="3848">
                  <c:v>5.2847999999999998E-9</c:v>
                </c:pt>
                <c:pt idx="3849">
                  <c:v>5.2856E-9</c:v>
                </c:pt>
                <c:pt idx="3850">
                  <c:v>5.2879000000000003E-9</c:v>
                </c:pt>
                <c:pt idx="3851">
                  <c:v>5.2856E-9</c:v>
                </c:pt>
                <c:pt idx="3852">
                  <c:v>5.2879000000000003E-9</c:v>
                </c:pt>
                <c:pt idx="3853">
                  <c:v>5.2873999999999998E-9</c:v>
                </c:pt>
                <c:pt idx="3854">
                  <c:v>5.2882999999999996E-9</c:v>
                </c:pt>
                <c:pt idx="3855">
                  <c:v>5.2888000000000002E-9</c:v>
                </c:pt>
                <c:pt idx="3856">
                  <c:v>5.2888000000000002E-9</c:v>
                </c:pt>
                <c:pt idx="3857">
                  <c:v>5.2895999999999996E-9</c:v>
                </c:pt>
                <c:pt idx="3858">
                  <c:v>5.291E-9</c:v>
                </c:pt>
                <c:pt idx="3859">
                  <c:v>5.2927000000000001E-9</c:v>
                </c:pt>
                <c:pt idx="3860">
                  <c:v>5.2923E-9</c:v>
                </c:pt>
                <c:pt idx="3861">
                  <c:v>5.2940999999999997E-9</c:v>
                </c:pt>
                <c:pt idx="3862">
                  <c:v>5.2936E-9</c:v>
                </c:pt>
                <c:pt idx="3863">
                  <c:v>5.2940999999999997E-9</c:v>
                </c:pt>
                <c:pt idx="3864">
                  <c:v>5.2931999999999999E-9</c:v>
                </c:pt>
                <c:pt idx="3865">
                  <c:v>5.2962999999999996E-9</c:v>
                </c:pt>
                <c:pt idx="3866">
                  <c:v>5.2927000000000001E-9</c:v>
                </c:pt>
                <c:pt idx="3867">
                  <c:v>5.2944999999999999E-9</c:v>
                </c:pt>
                <c:pt idx="3868">
                  <c:v>5.2962999999999996E-9</c:v>
                </c:pt>
                <c:pt idx="3869">
                  <c:v>5.2953999999999997E-9</c:v>
                </c:pt>
                <c:pt idx="3870">
                  <c:v>5.2972000000000003E-9</c:v>
                </c:pt>
                <c:pt idx="3871">
                  <c:v>5.2957999999999998E-9</c:v>
                </c:pt>
                <c:pt idx="3872">
                  <c:v>5.2998000000000002E-9</c:v>
                </c:pt>
                <c:pt idx="3873">
                  <c:v>5.2979999999999997E-9</c:v>
                </c:pt>
                <c:pt idx="3874">
                  <c:v>5.3016E-9</c:v>
                </c:pt>
                <c:pt idx="3875">
                  <c:v>5.3020000000000001E-9</c:v>
                </c:pt>
                <c:pt idx="3876">
                  <c:v>5.3016E-9</c:v>
                </c:pt>
                <c:pt idx="3877">
                  <c:v>5.3029E-9</c:v>
                </c:pt>
                <c:pt idx="3878">
                  <c:v>5.3003E-9</c:v>
                </c:pt>
                <c:pt idx="3879">
                  <c:v>5.3065000000000002E-9</c:v>
                </c:pt>
                <c:pt idx="3880">
                  <c:v>5.3056000000000004E-9</c:v>
                </c:pt>
                <c:pt idx="3881">
                  <c:v>5.3043000000000004E-9</c:v>
                </c:pt>
                <c:pt idx="3882">
                  <c:v>5.3059999999999997E-9</c:v>
                </c:pt>
                <c:pt idx="3883">
                  <c:v>5.3065000000000002E-9</c:v>
                </c:pt>
                <c:pt idx="3884">
                  <c:v>5.3074000000000001E-9</c:v>
                </c:pt>
                <c:pt idx="3885">
                  <c:v>5.3087000000000001E-9</c:v>
                </c:pt>
                <c:pt idx="3886">
                  <c:v>5.3087000000000001E-9</c:v>
                </c:pt>
                <c:pt idx="3887">
                  <c:v>5.3074000000000001E-9</c:v>
                </c:pt>
                <c:pt idx="3888">
                  <c:v>5.3069000000000004E-9</c:v>
                </c:pt>
                <c:pt idx="3889">
                  <c:v>5.3087000000000001E-9</c:v>
                </c:pt>
                <c:pt idx="3890">
                  <c:v>5.3087000000000001E-9</c:v>
                </c:pt>
                <c:pt idx="3891">
                  <c:v>5.3149000000000003E-9</c:v>
                </c:pt>
                <c:pt idx="3892">
                  <c:v>5.3121999999999999E-9</c:v>
                </c:pt>
                <c:pt idx="3893">
                  <c:v>5.3104999999999998E-9</c:v>
                </c:pt>
                <c:pt idx="3894">
                  <c:v>5.3130999999999998E-9</c:v>
                </c:pt>
                <c:pt idx="3895">
                  <c:v>5.3162000000000003E-9</c:v>
                </c:pt>
                <c:pt idx="3896">
                  <c:v>5.3152999999999996E-9</c:v>
                </c:pt>
                <c:pt idx="3897">
                  <c:v>5.3117999999999998E-9</c:v>
                </c:pt>
                <c:pt idx="3898">
                  <c:v>5.3143999999999998E-9</c:v>
                </c:pt>
                <c:pt idx="3899">
                  <c:v>5.3126999999999997E-9</c:v>
                </c:pt>
                <c:pt idx="3900">
                  <c:v>5.3171000000000002E-9</c:v>
                </c:pt>
                <c:pt idx="3901">
                  <c:v>5.3171000000000002E-9</c:v>
                </c:pt>
                <c:pt idx="3902">
                  <c:v>5.3152999999999996E-9</c:v>
                </c:pt>
                <c:pt idx="3903">
                  <c:v>5.3171000000000002E-9</c:v>
                </c:pt>
                <c:pt idx="3904">
                  <c:v>5.3197000000000001E-9</c:v>
                </c:pt>
                <c:pt idx="3905">
                  <c:v>5.3201999999999999E-9</c:v>
                </c:pt>
                <c:pt idx="3906">
                  <c:v>5.3201999999999999E-9</c:v>
                </c:pt>
                <c:pt idx="3907">
                  <c:v>5.3236999999999997E-9</c:v>
                </c:pt>
                <c:pt idx="3908">
                  <c:v>5.3197000000000001E-9</c:v>
                </c:pt>
                <c:pt idx="3909">
                  <c:v>5.3201999999999999E-9</c:v>
                </c:pt>
                <c:pt idx="3910">
                  <c:v>5.3251000000000002E-9</c:v>
                </c:pt>
                <c:pt idx="3911">
                  <c:v>5.3236999999999997E-9</c:v>
                </c:pt>
                <c:pt idx="3912">
                  <c:v>5.3236999999999997E-9</c:v>
                </c:pt>
                <c:pt idx="3913">
                  <c:v>5.3255000000000003E-9</c:v>
                </c:pt>
                <c:pt idx="3914">
                  <c:v>5.3277000000000001E-9</c:v>
                </c:pt>
                <c:pt idx="3915">
                  <c:v>5.326E-9</c:v>
                </c:pt>
                <c:pt idx="3916">
                  <c:v>5.3281999999999999E-9</c:v>
                </c:pt>
                <c:pt idx="3917">
                  <c:v>5.3277000000000001E-9</c:v>
                </c:pt>
                <c:pt idx="3918">
                  <c:v>5.3294999999999998E-9</c:v>
                </c:pt>
                <c:pt idx="3919">
                  <c:v>5.3268000000000003E-9</c:v>
                </c:pt>
                <c:pt idx="3920">
                  <c:v>5.3322000000000003E-9</c:v>
                </c:pt>
                <c:pt idx="3921">
                  <c:v>5.3329999999999997E-9</c:v>
                </c:pt>
                <c:pt idx="3922">
                  <c:v>5.3290999999999997E-9</c:v>
                </c:pt>
                <c:pt idx="3923">
                  <c:v>5.3329999999999997E-9</c:v>
                </c:pt>
                <c:pt idx="3924">
                  <c:v>5.3326000000000004E-9</c:v>
                </c:pt>
                <c:pt idx="3925">
                  <c:v>5.3307999999999998E-9</c:v>
                </c:pt>
                <c:pt idx="3926">
                  <c:v>5.3307999999999998E-9</c:v>
                </c:pt>
                <c:pt idx="3927">
                  <c:v>5.3344000000000001E-9</c:v>
                </c:pt>
                <c:pt idx="3928">
                  <c:v>5.3357000000000001E-9</c:v>
                </c:pt>
                <c:pt idx="3929">
                  <c:v>5.3348000000000002E-9</c:v>
                </c:pt>
                <c:pt idx="3930">
                  <c:v>5.3374999999999998E-9</c:v>
                </c:pt>
                <c:pt idx="3931">
                  <c:v>5.3348000000000002E-9</c:v>
                </c:pt>
                <c:pt idx="3932">
                  <c:v>5.3353E-9</c:v>
                </c:pt>
                <c:pt idx="3933">
                  <c:v>5.3391999999999999E-9</c:v>
                </c:pt>
                <c:pt idx="3934">
                  <c:v>5.3391999999999999E-9</c:v>
                </c:pt>
                <c:pt idx="3935">
                  <c:v>5.3361000000000002E-9</c:v>
                </c:pt>
                <c:pt idx="3936">
                  <c:v>5.3415000000000002E-9</c:v>
                </c:pt>
                <c:pt idx="3937">
                  <c:v>5.3406000000000004E-9</c:v>
                </c:pt>
                <c:pt idx="3938">
                  <c:v>5.3409999999999997E-9</c:v>
                </c:pt>
                <c:pt idx="3939">
                  <c:v>5.3406000000000004E-9</c:v>
                </c:pt>
                <c:pt idx="3940">
                  <c:v>5.3415000000000002E-9</c:v>
                </c:pt>
                <c:pt idx="3941">
                  <c:v>5.3391999999999999E-9</c:v>
                </c:pt>
                <c:pt idx="3942">
                  <c:v>5.3428000000000002E-9</c:v>
                </c:pt>
                <c:pt idx="3943">
                  <c:v>5.3432000000000003E-9</c:v>
                </c:pt>
                <c:pt idx="3944">
                  <c:v>5.3450000000000001E-9</c:v>
                </c:pt>
                <c:pt idx="3945">
                  <c:v>5.3419000000000003E-9</c:v>
                </c:pt>
                <c:pt idx="3946">
                  <c:v>5.3445999999999999E-9</c:v>
                </c:pt>
                <c:pt idx="3947">
                  <c:v>5.3432000000000003E-9</c:v>
                </c:pt>
                <c:pt idx="3948">
                  <c:v>5.3454000000000002E-9</c:v>
                </c:pt>
                <c:pt idx="3949">
                  <c:v>5.3480999999999998E-9</c:v>
                </c:pt>
                <c:pt idx="3950">
                  <c:v>5.3480999999999998E-9</c:v>
                </c:pt>
                <c:pt idx="3951">
                  <c:v>5.3499000000000003E-9</c:v>
                </c:pt>
                <c:pt idx="3952">
                  <c:v>5.3489999999999996E-9</c:v>
                </c:pt>
                <c:pt idx="3953">
                  <c:v>5.3499000000000003E-9</c:v>
                </c:pt>
                <c:pt idx="3954">
                  <c:v>5.3471999999999999E-9</c:v>
                </c:pt>
                <c:pt idx="3955">
                  <c:v>5.3515999999999996E-9</c:v>
                </c:pt>
                <c:pt idx="3956">
                  <c:v>5.3512000000000003E-9</c:v>
                </c:pt>
                <c:pt idx="3957">
                  <c:v>5.3521000000000002E-9</c:v>
                </c:pt>
                <c:pt idx="3958">
                  <c:v>5.3534000000000001E-9</c:v>
                </c:pt>
                <c:pt idx="3959">
                  <c:v>5.3543E-9</c:v>
                </c:pt>
                <c:pt idx="3960">
                  <c:v>5.3573999999999997E-9</c:v>
                </c:pt>
                <c:pt idx="3961">
                  <c:v>5.3543E-9</c:v>
                </c:pt>
                <c:pt idx="3962">
                  <c:v>5.3538999999999999E-9</c:v>
                </c:pt>
                <c:pt idx="3963">
                  <c:v>5.3551999999999999E-9</c:v>
                </c:pt>
                <c:pt idx="3964">
                  <c:v>5.3538999999999999E-9</c:v>
                </c:pt>
                <c:pt idx="3965">
                  <c:v>5.3560999999999997E-9</c:v>
                </c:pt>
                <c:pt idx="3966">
                  <c:v>5.3583000000000004E-9</c:v>
                </c:pt>
                <c:pt idx="3967">
                  <c:v>5.3543E-9</c:v>
                </c:pt>
                <c:pt idx="3968">
                  <c:v>5.3564999999999999E-9</c:v>
                </c:pt>
                <c:pt idx="3969">
                  <c:v>5.3592000000000003E-9</c:v>
                </c:pt>
                <c:pt idx="3970">
                  <c:v>5.3596000000000004E-9</c:v>
                </c:pt>
                <c:pt idx="3971">
                  <c:v>5.3596000000000004E-9</c:v>
                </c:pt>
                <c:pt idx="3972">
                  <c:v>5.3601000000000001E-9</c:v>
                </c:pt>
                <c:pt idx="3973">
                  <c:v>5.3601000000000001E-9</c:v>
                </c:pt>
                <c:pt idx="3974">
                  <c:v>5.3618000000000002E-9</c:v>
                </c:pt>
                <c:pt idx="3975">
                  <c:v>5.3631999999999998E-9</c:v>
                </c:pt>
                <c:pt idx="3976">
                  <c:v>5.3596000000000004E-9</c:v>
                </c:pt>
                <c:pt idx="3977">
                  <c:v>5.3644999999999998E-9</c:v>
                </c:pt>
                <c:pt idx="3978">
                  <c:v>5.3663000000000004E-9</c:v>
                </c:pt>
                <c:pt idx="3979">
                  <c:v>5.3670999999999998E-9</c:v>
                </c:pt>
                <c:pt idx="3980">
                  <c:v>5.3657999999999998E-9</c:v>
                </c:pt>
                <c:pt idx="3981">
                  <c:v>5.3685000000000002E-9</c:v>
                </c:pt>
                <c:pt idx="3982">
                  <c:v>5.3653999999999997E-9</c:v>
                </c:pt>
                <c:pt idx="3983">
                  <c:v>5.3694000000000001E-9</c:v>
                </c:pt>
                <c:pt idx="3984">
                  <c:v>5.3694000000000001E-9</c:v>
                </c:pt>
                <c:pt idx="3985">
                  <c:v>5.3670999999999998E-9</c:v>
                </c:pt>
                <c:pt idx="3986">
                  <c:v>5.3707000000000001E-9</c:v>
                </c:pt>
                <c:pt idx="3987">
                  <c:v>5.3698000000000002E-9</c:v>
                </c:pt>
                <c:pt idx="3988">
                  <c:v>5.3698000000000002E-9</c:v>
                </c:pt>
                <c:pt idx="3989">
                  <c:v>5.3689000000000004E-9</c:v>
                </c:pt>
                <c:pt idx="3990">
                  <c:v>5.3724999999999998E-9</c:v>
                </c:pt>
                <c:pt idx="3991">
                  <c:v>5.3724999999999998E-9</c:v>
                </c:pt>
                <c:pt idx="3992">
                  <c:v>5.3746999999999996E-9</c:v>
                </c:pt>
                <c:pt idx="3993">
                  <c:v>5.3737999999999998E-9</c:v>
                </c:pt>
                <c:pt idx="3994">
                  <c:v>5.3707000000000001E-9</c:v>
                </c:pt>
                <c:pt idx="3995">
                  <c:v>5.3772999999999996E-9</c:v>
                </c:pt>
                <c:pt idx="3996">
                  <c:v>5.3750999999999998E-9</c:v>
                </c:pt>
                <c:pt idx="3997">
                  <c:v>5.3782000000000003E-9</c:v>
                </c:pt>
                <c:pt idx="3998">
                  <c:v>5.3787E-9</c:v>
                </c:pt>
                <c:pt idx="3999">
                  <c:v>5.38E-9</c:v>
                </c:pt>
                <c:pt idx="4000">
                  <c:v>5.3756000000000003E-9</c:v>
                </c:pt>
                <c:pt idx="4001">
                  <c:v>5.3791000000000002E-9</c:v>
                </c:pt>
                <c:pt idx="4002">
                  <c:v>5.3769000000000003E-9</c:v>
                </c:pt>
                <c:pt idx="4003">
                  <c:v>5.3813E-9</c:v>
                </c:pt>
                <c:pt idx="4004">
                  <c:v>5.3808999999999999E-9</c:v>
                </c:pt>
                <c:pt idx="4005">
                  <c:v>5.3813E-9</c:v>
                </c:pt>
                <c:pt idx="4006">
                  <c:v>5.3830999999999997E-9</c:v>
                </c:pt>
                <c:pt idx="4007">
                  <c:v>5.3817999999999998E-9</c:v>
                </c:pt>
                <c:pt idx="4008">
                  <c:v>5.3830999999999997E-9</c:v>
                </c:pt>
                <c:pt idx="4009">
                  <c:v>5.3839999999999996E-9</c:v>
                </c:pt>
                <c:pt idx="4010">
                  <c:v>5.3821999999999999E-9</c:v>
                </c:pt>
                <c:pt idx="4011">
                  <c:v>5.3830999999999997E-9</c:v>
                </c:pt>
                <c:pt idx="4012">
                  <c:v>5.3817999999999998E-9</c:v>
                </c:pt>
                <c:pt idx="4013">
                  <c:v>5.3830999999999997E-9</c:v>
                </c:pt>
                <c:pt idx="4014">
                  <c:v>5.3871000000000001E-9</c:v>
                </c:pt>
                <c:pt idx="4015">
                  <c:v>5.3856999999999997E-9</c:v>
                </c:pt>
                <c:pt idx="4016">
                  <c:v>5.388E-9</c:v>
                </c:pt>
                <c:pt idx="4017">
                  <c:v>5.388E-9</c:v>
                </c:pt>
                <c:pt idx="4018">
                  <c:v>5.3901999999999999E-9</c:v>
                </c:pt>
                <c:pt idx="4019">
                  <c:v>5.388E-9</c:v>
                </c:pt>
                <c:pt idx="4020">
                  <c:v>5.3936999999999997E-9</c:v>
                </c:pt>
                <c:pt idx="4021">
                  <c:v>5.3893E-9</c:v>
                </c:pt>
                <c:pt idx="4022">
                  <c:v>5.3936999999999997E-9</c:v>
                </c:pt>
                <c:pt idx="4023">
                  <c:v>5.3914999999999998E-9</c:v>
                </c:pt>
                <c:pt idx="4024">
                  <c:v>5.3914999999999998E-9</c:v>
                </c:pt>
                <c:pt idx="4025">
                  <c:v>5.3964000000000001E-9</c:v>
                </c:pt>
                <c:pt idx="4026">
                  <c:v>5.3923999999999997E-9</c:v>
                </c:pt>
                <c:pt idx="4027">
                  <c:v>5.3964000000000001E-9</c:v>
                </c:pt>
                <c:pt idx="4028">
                  <c:v>5.3973E-9</c:v>
                </c:pt>
                <c:pt idx="4029">
                  <c:v>5.3946000000000004E-9</c:v>
                </c:pt>
                <c:pt idx="4030">
                  <c:v>5.3968000000000002E-9</c:v>
                </c:pt>
                <c:pt idx="4031">
                  <c:v>5.3998999999999999E-9</c:v>
                </c:pt>
                <c:pt idx="4032">
                  <c:v>5.3994999999999998E-9</c:v>
                </c:pt>
                <c:pt idx="4033">
                  <c:v>5.3973E-9</c:v>
                </c:pt>
                <c:pt idx="4034">
                  <c:v>5.3985999999999999E-9</c:v>
                </c:pt>
                <c:pt idx="4035">
                  <c:v>5.4016999999999997E-9</c:v>
                </c:pt>
                <c:pt idx="4036">
                  <c:v>5.4035000000000002E-9</c:v>
                </c:pt>
                <c:pt idx="4037">
                  <c:v>5.4029999999999996E-9</c:v>
                </c:pt>
                <c:pt idx="4038">
                  <c:v>5.4035000000000002E-9</c:v>
                </c:pt>
                <c:pt idx="4039">
                  <c:v>5.4026000000000003E-9</c:v>
                </c:pt>
                <c:pt idx="4040">
                  <c:v>5.4052000000000003E-9</c:v>
                </c:pt>
                <c:pt idx="4041">
                  <c:v>5.4042999999999996E-9</c:v>
                </c:pt>
                <c:pt idx="4042">
                  <c:v>5.4029999999999996E-9</c:v>
                </c:pt>
                <c:pt idx="4043">
                  <c:v>5.4035000000000002E-9</c:v>
                </c:pt>
                <c:pt idx="4044">
                  <c:v>5.4052000000000003E-9</c:v>
                </c:pt>
                <c:pt idx="4045">
                  <c:v>5.4061000000000002E-9</c:v>
                </c:pt>
                <c:pt idx="4046">
                  <c:v>5.4061000000000002E-9</c:v>
                </c:pt>
                <c:pt idx="4047">
                  <c:v>5.4057000000000001E-9</c:v>
                </c:pt>
                <c:pt idx="4048">
                  <c:v>5.4104999999999999E-9</c:v>
                </c:pt>
                <c:pt idx="4049">
                  <c:v>5.4109999999999996E-9</c:v>
                </c:pt>
                <c:pt idx="4050">
                  <c:v>5.4083E-9</c:v>
                </c:pt>
                <c:pt idx="4051">
                  <c:v>5.4078999999999999E-9</c:v>
                </c:pt>
                <c:pt idx="4052">
                  <c:v>5.4113999999999997E-9</c:v>
                </c:pt>
                <c:pt idx="4053">
                  <c:v>5.4113999999999997E-9</c:v>
                </c:pt>
                <c:pt idx="4054">
                  <c:v>5.4119000000000003E-9</c:v>
                </c:pt>
                <c:pt idx="4055">
                  <c:v>5.415E-9</c:v>
                </c:pt>
                <c:pt idx="4056">
                  <c:v>5.4135999999999996E-9</c:v>
                </c:pt>
                <c:pt idx="4057">
                  <c:v>5.4132000000000003E-9</c:v>
                </c:pt>
                <c:pt idx="4058">
                  <c:v>5.4132000000000003E-9</c:v>
                </c:pt>
                <c:pt idx="4059">
                  <c:v>5.4145000000000003E-9</c:v>
                </c:pt>
                <c:pt idx="4060">
                  <c:v>5.4158999999999999E-9</c:v>
                </c:pt>
                <c:pt idx="4061">
                  <c:v>5.4135999999999996E-9</c:v>
                </c:pt>
                <c:pt idx="4062">
                  <c:v>5.4167000000000001E-9</c:v>
                </c:pt>
                <c:pt idx="4063">
                  <c:v>5.4158999999999999E-9</c:v>
                </c:pt>
                <c:pt idx="4064">
                  <c:v>5.4141000000000002E-9</c:v>
                </c:pt>
                <c:pt idx="4065">
                  <c:v>5.4180999999999997E-9</c:v>
                </c:pt>
                <c:pt idx="4066">
                  <c:v>5.4141000000000002E-9</c:v>
                </c:pt>
                <c:pt idx="4067">
                  <c:v>5.4184999999999998E-9</c:v>
                </c:pt>
                <c:pt idx="4068">
                  <c:v>5.4176E-9</c:v>
                </c:pt>
                <c:pt idx="4069">
                  <c:v>5.4171999999999999E-9</c:v>
                </c:pt>
                <c:pt idx="4070">
                  <c:v>5.4163E-9</c:v>
                </c:pt>
                <c:pt idx="4071">
                  <c:v>5.4189999999999996E-9</c:v>
                </c:pt>
                <c:pt idx="4072">
                  <c:v>5.4229000000000004E-9</c:v>
                </c:pt>
                <c:pt idx="4073">
                  <c:v>5.4216000000000004E-9</c:v>
                </c:pt>
                <c:pt idx="4074">
                  <c:v>5.4229000000000004E-9</c:v>
                </c:pt>
                <c:pt idx="4075">
                  <c:v>5.4234000000000001E-9</c:v>
                </c:pt>
                <c:pt idx="4076">
                  <c:v>5.4225000000000002E-9</c:v>
                </c:pt>
                <c:pt idx="4077">
                  <c:v>5.4225000000000002E-9</c:v>
                </c:pt>
                <c:pt idx="4078">
                  <c:v>5.4251999999999998E-9</c:v>
                </c:pt>
                <c:pt idx="4079">
                  <c:v>5.4234000000000001E-9</c:v>
                </c:pt>
                <c:pt idx="4080">
                  <c:v>5.4309000000000003E-9</c:v>
                </c:pt>
                <c:pt idx="4081">
                  <c:v>5.4234000000000001E-9</c:v>
                </c:pt>
                <c:pt idx="4082">
                  <c:v>5.4273999999999997E-9</c:v>
                </c:pt>
                <c:pt idx="4083">
                  <c:v>5.4268999999999999E-9</c:v>
                </c:pt>
                <c:pt idx="4084">
                  <c:v>5.4268999999999999E-9</c:v>
                </c:pt>
                <c:pt idx="4085">
                  <c:v>5.4273999999999997E-9</c:v>
                </c:pt>
                <c:pt idx="4086">
                  <c:v>5.4296000000000004E-9</c:v>
                </c:pt>
                <c:pt idx="4087">
                  <c:v>5.4305000000000002E-9</c:v>
                </c:pt>
                <c:pt idx="4088">
                  <c:v>5.4299999999999997E-9</c:v>
                </c:pt>
                <c:pt idx="4089">
                  <c:v>5.4290999999999998E-9</c:v>
                </c:pt>
                <c:pt idx="4090">
                  <c:v>5.4318000000000002E-9</c:v>
                </c:pt>
                <c:pt idx="4091">
                  <c:v>5.4299999999999997E-9</c:v>
                </c:pt>
                <c:pt idx="4092">
                  <c:v>5.4331000000000002E-9</c:v>
                </c:pt>
                <c:pt idx="4093">
                  <c:v>5.4322000000000003E-9</c:v>
                </c:pt>
                <c:pt idx="4094">
                  <c:v>5.4331000000000002E-9</c:v>
                </c:pt>
                <c:pt idx="4095">
                  <c:v>5.4314000000000001E-9</c:v>
                </c:pt>
                <c:pt idx="4096">
                  <c:v>5.4370999999999998E-9</c:v>
                </c:pt>
                <c:pt idx="4097">
                  <c:v>5.4335999999999999E-9</c:v>
                </c:pt>
                <c:pt idx="4098">
                  <c:v>5.4357999999999998E-9</c:v>
                </c:pt>
                <c:pt idx="4099">
                  <c:v>5.4383999999999997E-9</c:v>
                </c:pt>
                <c:pt idx="4100">
                  <c:v>5.4353E-9</c:v>
                </c:pt>
                <c:pt idx="4101">
                  <c:v>5.4392999999999996E-9</c:v>
                </c:pt>
                <c:pt idx="4102">
                  <c:v>5.4376000000000003E-9</c:v>
                </c:pt>
                <c:pt idx="4103">
                  <c:v>5.4361999999999999E-9</c:v>
                </c:pt>
                <c:pt idx="4104">
                  <c:v>5.4370999999999998E-9</c:v>
                </c:pt>
                <c:pt idx="4105">
                  <c:v>5.4424000000000001E-9</c:v>
                </c:pt>
                <c:pt idx="4106">
                  <c:v>5.4370999999999998E-9</c:v>
                </c:pt>
                <c:pt idx="4107">
                  <c:v>5.4398000000000002E-9</c:v>
                </c:pt>
                <c:pt idx="4108">
                  <c:v>5.4424000000000001E-9</c:v>
                </c:pt>
                <c:pt idx="4109">
                  <c:v>5.4424000000000001E-9</c:v>
                </c:pt>
                <c:pt idx="4110">
                  <c:v>5.4424000000000001E-9</c:v>
                </c:pt>
                <c:pt idx="4111">
                  <c:v>5.4450999999999997E-9</c:v>
                </c:pt>
                <c:pt idx="4112">
                  <c:v>5.4469000000000003E-9</c:v>
                </c:pt>
                <c:pt idx="4113">
                  <c:v>5.4433E-9</c:v>
                </c:pt>
                <c:pt idx="4114">
                  <c:v>5.4463999999999997E-9</c:v>
                </c:pt>
                <c:pt idx="4115">
                  <c:v>5.4463999999999997E-9</c:v>
                </c:pt>
                <c:pt idx="4116">
                  <c:v>5.4495000000000003E-9</c:v>
                </c:pt>
                <c:pt idx="4117">
                  <c:v>5.4459999999999996E-9</c:v>
                </c:pt>
                <c:pt idx="4118">
                  <c:v>5.4486000000000004E-9</c:v>
                </c:pt>
                <c:pt idx="4119">
                  <c:v>5.4495000000000003E-9</c:v>
                </c:pt>
                <c:pt idx="4120">
                  <c:v>5.4495000000000003E-9</c:v>
                </c:pt>
                <c:pt idx="4121">
                  <c:v>5.4495000000000003E-9</c:v>
                </c:pt>
                <c:pt idx="4122">
                  <c:v>5.4513E-9</c:v>
                </c:pt>
                <c:pt idx="4123">
                  <c:v>5.4482000000000003E-9</c:v>
                </c:pt>
                <c:pt idx="4124">
                  <c:v>5.4534999999999998E-9</c:v>
                </c:pt>
                <c:pt idx="4125">
                  <c:v>5.4513E-9</c:v>
                </c:pt>
                <c:pt idx="4126">
                  <c:v>5.4517000000000001E-9</c:v>
                </c:pt>
                <c:pt idx="4127">
                  <c:v>5.4530999999999997E-9</c:v>
                </c:pt>
                <c:pt idx="4128">
                  <c:v>5.4526E-9</c:v>
                </c:pt>
                <c:pt idx="4129">
                  <c:v>5.4534999999999998E-9</c:v>
                </c:pt>
                <c:pt idx="4130">
                  <c:v>5.4553000000000004E-9</c:v>
                </c:pt>
                <c:pt idx="4131">
                  <c:v>5.4566000000000004E-9</c:v>
                </c:pt>
                <c:pt idx="4132">
                  <c:v>5.4534999999999998E-9</c:v>
                </c:pt>
                <c:pt idx="4133">
                  <c:v>5.4553000000000004E-9</c:v>
                </c:pt>
                <c:pt idx="4134">
                  <c:v>5.4569999999999997E-9</c:v>
                </c:pt>
                <c:pt idx="4135">
                  <c:v>5.4569999999999997E-9</c:v>
                </c:pt>
                <c:pt idx="4136">
                  <c:v>5.4579000000000004E-9</c:v>
                </c:pt>
                <c:pt idx="4137">
                  <c:v>5.4569999999999997E-9</c:v>
                </c:pt>
                <c:pt idx="4138">
                  <c:v>5.4601000000000002E-9</c:v>
                </c:pt>
                <c:pt idx="4139">
                  <c:v>5.4584000000000001E-9</c:v>
                </c:pt>
                <c:pt idx="4140">
                  <c:v>5.4605999999999999E-9</c:v>
                </c:pt>
                <c:pt idx="4141">
                  <c:v>5.4597000000000001E-9</c:v>
                </c:pt>
                <c:pt idx="4142">
                  <c:v>5.4627999999999998E-9</c:v>
                </c:pt>
                <c:pt idx="4143">
                  <c:v>5.4593E-9</c:v>
                </c:pt>
                <c:pt idx="4144">
                  <c:v>5.4636999999999997E-9</c:v>
                </c:pt>
                <c:pt idx="4145">
                  <c:v>5.4649999999999996E-9</c:v>
                </c:pt>
                <c:pt idx="4146">
                  <c:v>5.4636999999999997E-9</c:v>
                </c:pt>
                <c:pt idx="4147">
                  <c:v>5.4649999999999996E-9</c:v>
                </c:pt>
                <c:pt idx="4148">
                  <c:v>5.4623999999999997E-9</c:v>
                </c:pt>
                <c:pt idx="4149">
                  <c:v>5.4659000000000003E-9</c:v>
                </c:pt>
                <c:pt idx="4150">
                  <c:v>5.4677000000000001E-9</c:v>
                </c:pt>
                <c:pt idx="4151">
                  <c:v>5.4677000000000001E-9</c:v>
                </c:pt>
                <c:pt idx="4152">
                  <c:v>5.4672000000000003E-9</c:v>
                </c:pt>
                <c:pt idx="4153">
                  <c:v>5.4662999999999996E-9</c:v>
                </c:pt>
                <c:pt idx="4154">
                  <c:v>5.469E-9</c:v>
                </c:pt>
                <c:pt idx="4155">
                  <c:v>5.4677000000000001E-9</c:v>
                </c:pt>
                <c:pt idx="4156">
                  <c:v>5.469E-9</c:v>
                </c:pt>
                <c:pt idx="4157">
                  <c:v>5.4711999999999999E-9</c:v>
                </c:pt>
                <c:pt idx="4158">
                  <c:v>5.4711999999999999E-9</c:v>
                </c:pt>
                <c:pt idx="4159">
                  <c:v>5.4711999999999999E-9</c:v>
                </c:pt>
                <c:pt idx="4160">
                  <c:v>5.4707999999999998E-9</c:v>
                </c:pt>
                <c:pt idx="4161">
                  <c:v>5.4733999999999997E-9</c:v>
                </c:pt>
                <c:pt idx="4162">
                  <c:v>5.4752000000000003E-9</c:v>
                </c:pt>
                <c:pt idx="4163">
                  <c:v>5.4694000000000002E-9</c:v>
                </c:pt>
                <c:pt idx="4164">
                  <c:v>5.4720999999999997E-9</c:v>
                </c:pt>
                <c:pt idx="4165">
                  <c:v>5.4742999999999996E-9</c:v>
                </c:pt>
                <c:pt idx="4166">
                  <c:v>5.4733999999999997E-9</c:v>
                </c:pt>
                <c:pt idx="4167">
                  <c:v>5.4752000000000003E-9</c:v>
                </c:pt>
                <c:pt idx="4168">
                  <c:v>5.4761000000000001E-9</c:v>
                </c:pt>
                <c:pt idx="4169">
                  <c:v>5.477E-9</c:v>
                </c:pt>
                <c:pt idx="4170">
                  <c:v>5.4774000000000001E-9</c:v>
                </c:pt>
                <c:pt idx="4171">
                  <c:v>5.4804999999999998E-9</c:v>
                </c:pt>
                <c:pt idx="4172">
                  <c:v>5.4800999999999997E-9</c:v>
                </c:pt>
                <c:pt idx="4173">
                  <c:v>5.4796E-9</c:v>
                </c:pt>
                <c:pt idx="4174">
                  <c:v>5.4804999999999998E-9</c:v>
                </c:pt>
                <c:pt idx="4175">
                  <c:v>5.4791999999999999E-9</c:v>
                </c:pt>
                <c:pt idx="4176">
                  <c:v>5.4774000000000001E-9</c:v>
                </c:pt>
                <c:pt idx="4177">
                  <c:v>5.4845000000000002E-9</c:v>
                </c:pt>
                <c:pt idx="4178">
                  <c:v>5.4800999999999997E-9</c:v>
                </c:pt>
                <c:pt idx="4179">
                  <c:v>5.4817999999999998E-9</c:v>
                </c:pt>
                <c:pt idx="4180">
                  <c:v>5.4813999999999997E-9</c:v>
                </c:pt>
                <c:pt idx="4181">
                  <c:v>5.4867000000000001E-9</c:v>
                </c:pt>
                <c:pt idx="4182">
                  <c:v>5.4876E-9</c:v>
                </c:pt>
                <c:pt idx="4183">
                  <c:v>5.4867000000000001E-9</c:v>
                </c:pt>
                <c:pt idx="4184">
                  <c:v>5.4906999999999997E-9</c:v>
                </c:pt>
                <c:pt idx="4185">
                  <c:v>5.4888999999999999E-9</c:v>
                </c:pt>
                <c:pt idx="4186">
                  <c:v>5.4871999999999998E-9</c:v>
                </c:pt>
                <c:pt idx="4187">
                  <c:v>5.4884999999999998E-9</c:v>
                </c:pt>
                <c:pt idx="4188">
                  <c:v>5.4871999999999998E-9</c:v>
                </c:pt>
                <c:pt idx="4189">
                  <c:v>5.4903000000000004E-9</c:v>
                </c:pt>
                <c:pt idx="4190">
                  <c:v>5.4897999999999998E-9</c:v>
                </c:pt>
                <c:pt idx="4191">
                  <c:v>5.4876E-9</c:v>
                </c:pt>
                <c:pt idx="4192">
                  <c:v>5.4910999999999998E-9</c:v>
                </c:pt>
                <c:pt idx="4193">
                  <c:v>5.4929000000000003E-9</c:v>
                </c:pt>
                <c:pt idx="4194">
                  <c:v>5.4916000000000004E-9</c:v>
                </c:pt>
                <c:pt idx="4195">
                  <c:v>5.4951000000000002E-9</c:v>
                </c:pt>
                <c:pt idx="4196">
                  <c:v>5.4919999999999996E-9</c:v>
                </c:pt>
                <c:pt idx="4197">
                  <c:v>5.4916000000000004E-9</c:v>
                </c:pt>
                <c:pt idx="4198">
                  <c:v>5.4934000000000001E-9</c:v>
                </c:pt>
                <c:pt idx="4199">
                  <c:v>5.4955999999999999E-9</c:v>
                </c:pt>
                <c:pt idx="4200">
                  <c:v>5.4916000000000004E-9</c:v>
                </c:pt>
                <c:pt idx="4201">
                  <c:v>5.4938000000000002E-9</c:v>
                </c:pt>
                <c:pt idx="4202">
                  <c:v>5.4947000000000001E-9</c:v>
                </c:pt>
                <c:pt idx="4203">
                  <c:v>5.4968999999999999E-9</c:v>
                </c:pt>
                <c:pt idx="4204">
                  <c:v>5.4999999999999996E-9</c:v>
                </c:pt>
                <c:pt idx="4205">
                  <c:v>5.4999999999999996E-9</c:v>
                </c:pt>
                <c:pt idx="4206">
                  <c:v>5.4968999999999999E-9</c:v>
                </c:pt>
                <c:pt idx="4207">
                  <c:v>5.5012999999999996E-9</c:v>
                </c:pt>
                <c:pt idx="4208">
                  <c:v>5.4986999999999996E-9</c:v>
                </c:pt>
                <c:pt idx="4209">
                  <c:v>5.4990999999999998E-9</c:v>
                </c:pt>
                <c:pt idx="4210">
                  <c:v>5.4999999999999996E-9</c:v>
                </c:pt>
                <c:pt idx="4211">
                  <c:v>5.5018000000000002E-9</c:v>
                </c:pt>
                <c:pt idx="4212">
                  <c:v>5.5009000000000003E-9</c:v>
                </c:pt>
                <c:pt idx="4213">
                  <c:v>5.5035000000000003E-9</c:v>
                </c:pt>
                <c:pt idx="4214">
                  <c:v>5.5022000000000003E-9</c:v>
                </c:pt>
                <c:pt idx="4215">
                  <c:v>5.5031000000000002E-9</c:v>
                </c:pt>
                <c:pt idx="4216">
                  <c:v>5.5035000000000003E-9</c:v>
                </c:pt>
                <c:pt idx="4217">
                  <c:v>5.5048999999999999E-9</c:v>
                </c:pt>
                <c:pt idx="4218">
                  <c:v>5.5057999999999997E-9</c:v>
                </c:pt>
                <c:pt idx="4219">
                  <c:v>5.5066E-9</c:v>
                </c:pt>
                <c:pt idx="4220">
                  <c:v>5.5070999999999997E-9</c:v>
                </c:pt>
                <c:pt idx="4221">
                  <c:v>5.5066E-9</c:v>
                </c:pt>
                <c:pt idx="4222">
                  <c:v>5.5070999999999997E-9</c:v>
                </c:pt>
                <c:pt idx="4223">
                  <c:v>5.5079999999999996E-9</c:v>
                </c:pt>
                <c:pt idx="4224">
                  <c:v>5.5074999999999999E-9</c:v>
                </c:pt>
                <c:pt idx="4225">
                  <c:v>5.5093000000000004E-9</c:v>
                </c:pt>
                <c:pt idx="4226">
                  <c:v>5.5102000000000003E-9</c:v>
                </c:pt>
                <c:pt idx="4227">
                  <c:v>5.5074999999999999E-9</c:v>
                </c:pt>
                <c:pt idx="4228">
                  <c:v>5.5111000000000001E-9</c:v>
                </c:pt>
                <c:pt idx="4229">
                  <c:v>5.512E-9</c:v>
                </c:pt>
                <c:pt idx="4230">
                  <c:v>5.5111000000000001E-9</c:v>
                </c:pt>
                <c:pt idx="4231">
                  <c:v>5.5137000000000001E-9</c:v>
                </c:pt>
                <c:pt idx="4232">
                  <c:v>5.5158999999999999E-9</c:v>
                </c:pt>
                <c:pt idx="4233">
                  <c:v>5.5154999999999998E-9</c:v>
                </c:pt>
                <c:pt idx="4234">
                  <c:v>5.512E-9</c:v>
                </c:pt>
                <c:pt idx="4235">
                  <c:v>5.5137000000000001E-9</c:v>
                </c:pt>
                <c:pt idx="4236">
                  <c:v>5.5163999999999997E-9</c:v>
                </c:pt>
                <c:pt idx="4237">
                  <c:v>5.5173000000000004E-9</c:v>
                </c:pt>
                <c:pt idx="4238">
                  <c:v>5.5173000000000004E-9</c:v>
                </c:pt>
                <c:pt idx="4239">
                  <c:v>5.5195000000000002E-9</c:v>
                </c:pt>
                <c:pt idx="4240">
                  <c:v>5.5176999999999997E-9</c:v>
                </c:pt>
                <c:pt idx="4241">
                  <c:v>5.5189999999999997E-9</c:v>
                </c:pt>
                <c:pt idx="4242">
                  <c:v>5.5173000000000004E-9</c:v>
                </c:pt>
                <c:pt idx="4243">
                  <c:v>5.5234999999999998E-9</c:v>
                </c:pt>
                <c:pt idx="4244">
                  <c:v>5.5208000000000002E-9</c:v>
                </c:pt>
                <c:pt idx="4245">
                  <c:v>5.5208000000000002E-9</c:v>
                </c:pt>
                <c:pt idx="4246">
                  <c:v>5.5247999999999998E-9</c:v>
                </c:pt>
                <c:pt idx="4247">
                  <c:v>5.5199000000000003E-9</c:v>
                </c:pt>
                <c:pt idx="4248">
                  <c:v>5.5238999999999999E-9</c:v>
                </c:pt>
                <c:pt idx="4249">
                  <c:v>5.5243999999999997E-9</c:v>
                </c:pt>
                <c:pt idx="4250">
                  <c:v>5.5230000000000001E-9</c:v>
                </c:pt>
                <c:pt idx="4251">
                  <c:v>5.5251999999999999E-9</c:v>
                </c:pt>
                <c:pt idx="4252">
                  <c:v>5.5266000000000003E-9</c:v>
                </c:pt>
                <c:pt idx="4253">
                  <c:v>5.5234999999999998E-9</c:v>
                </c:pt>
                <c:pt idx="4254">
                  <c:v>5.5275000000000002E-9</c:v>
                </c:pt>
                <c:pt idx="4255">
                  <c:v>5.5256999999999996E-9</c:v>
                </c:pt>
                <c:pt idx="4256">
                  <c:v>5.5275000000000002E-9</c:v>
                </c:pt>
                <c:pt idx="4257">
                  <c:v>5.5269999999999996E-9</c:v>
                </c:pt>
                <c:pt idx="4258">
                  <c:v>5.5279000000000003E-9</c:v>
                </c:pt>
                <c:pt idx="4259">
                  <c:v>5.5292000000000003E-9</c:v>
                </c:pt>
                <c:pt idx="4260">
                  <c:v>5.5292000000000003E-9</c:v>
                </c:pt>
                <c:pt idx="4261">
                  <c:v>5.5279000000000003E-9</c:v>
                </c:pt>
                <c:pt idx="4262">
                  <c:v>5.5305999999999999E-9</c:v>
                </c:pt>
                <c:pt idx="4263">
                  <c:v>5.5279000000000003E-9</c:v>
                </c:pt>
                <c:pt idx="4264">
                  <c:v>5.5318999999999999E-9</c:v>
                </c:pt>
                <c:pt idx="4265">
                  <c:v>5.5292000000000003E-9</c:v>
                </c:pt>
                <c:pt idx="4266">
                  <c:v>5.5288000000000002E-9</c:v>
                </c:pt>
                <c:pt idx="4267">
                  <c:v>5.5344999999999999E-9</c:v>
                </c:pt>
                <c:pt idx="4268">
                  <c:v>5.5336999999999996E-9</c:v>
                </c:pt>
                <c:pt idx="4269">
                  <c:v>5.5340999999999997E-9</c:v>
                </c:pt>
                <c:pt idx="4270">
                  <c:v>5.5318999999999999E-9</c:v>
                </c:pt>
                <c:pt idx="4271">
                  <c:v>5.5344999999999999E-9</c:v>
                </c:pt>
                <c:pt idx="4272">
                  <c:v>5.5353999999999997E-9</c:v>
                </c:pt>
                <c:pt idx="4273">
                  <c:v>5.5344999999999999E-9</c:v>
                </c:pt>
                <c:pt idx="4274">
                  <c:v>5.5323E-9</c:v>
                </c:pt>
                <c:pt idx="4275">
                  <c:v>5.5340999999999997E-9</c:v>
                </c:pt>
                <c:pt idx="4276">
                  <c:v>5.5349999999999996E-9</c:v>
                </c:pt>
                <c:pt idx="4277">
                  <c:v>5.5349999999999996E-9</c:v>
                </c:pt>
                <c:pt idx="4278">
                  <c:v>5.5372000000000003E-9</c:v>
                </c:pt>
                <c:pt idx="4279">
                  <c:v>5.5372000000000003E-9</c:v>
                </c:pt>
                <c:pt idx="4280">
                  <c:v>5.5398999999999999E-9</c:v>
                </c:pt>
                <c:pt idx="4281">
                  <c:v>5.5403E-9</c:v>
                </c:pt>
                <c:pt idx="4282">
                  <c:v>5.5381000000000001E-9</c:v>
                </c:pt>
                <c:pt idx="4283">
                  <c:v>5.5398999999999999E-9</c:v>
                </c:pt>
                <c:pt idx="4284">
                  <c:v>5.5385000000000003E-9</c:v>
                </c:pt>
                <c:pt idx="4285">
                  <c:v>5.5407000000000001E-9</c:v>
                </c:pt>
                <c:pt idx="4286">
                  <c:v>5.5430000000000004E-9</c:v>
                </c:pt>
                <c:pt idx="4287">
                  <c:v>5.5407000000000001E-9</c:v>
                </c:pt>
                <c:pt idx="4288">
                  <c:v>5.5433999999999997E-9</c:v>
                </c:pt>
                <c:pt idx="4289">
                  <c:v>5.5430000000000004E-9</c:v>
                </c:pt>
                <c:pt idx="4290">
                  <c:v>5.5456000000000004E-9</c:v>
                </c:pt>
                <c:pt idx="4291">
                  <c:v>5.5469000000000004E-9</c:v>
                </c:pt>
                <c:pt idx="4292">
                  <c:v>5.5443000000000004E-9</c:v>
                </c:pt>
                <c:pt idx="4293">
                  <c:v>5.5469000000000004E-9</c:v>
                </c:pt>
                <c:pt idx="4294">
                  <c:v>5.5456000000000004E-9</c:v>
                </c:pt>
                <c:pt idx="4295">
                  <c:v>5.5474000000000001E-9</c:v>
                </c:pt>
                <c:pt idx="4296">
                  <c:v>5.5461000000000001E-9</c:v>
                </c:pt>
                <c:pt idx="4297">
                  <c:v>5.5469000000000004E-9</c:v>
                </c:pt>
                <c:pt idx="4298">
                  <c:v>5.5478000000000002E-9</c:v>
                </c:pt>
                <c:pt idx="4299">
                  <c:v>5.5500000000000001E-9</c:v>
                </c:pt>
                <c:pt idx="4300">
                  <c:v>5.5478000000000002E-9</c:v>
                </c:pt>
                <c:pt idx="4301">
                  <c:v>5.5491999999999998E-9</c:v>
                </c:pt>
                <c:pt idx="4302">
                  <c:v>5.5508999999999999E-9</c:v>
                </c:pt>
                <c:pt idx="4303">
                  <c:v>5.5491999999999998E-9</c:v>
                </c:pt>
                <c:pt idx="4304">
                  <c:v>5.5491999999999998E-9</c:v>
                </c:pt>
                <c:pt idx="4305">
                  <c:v>5.5526999999999997E-9</c:v>
                </c:pt>
                <c:pt idx="4306">
                  <c:v>5.5513999999999997E-9</c:v>
                </c:pt>
                <c:pt idx="4307">
                  <c:v>5.5539999999999996E-9</c:v>
                </c:pt>
                <c:pt idx="4308">
                  <c:v>5.5571000000000002E-9</c:v>
                </c:pt>
                <c:pt idx="4309">
                  <c:v>5.5549000000000003E-9</c:v>
                </c:pt>
                <c:pt idx="4310">
                  <c:v>5.5549000000000003E-9</c:v>
                </c:pt>
                <c:pt idx="4311">
                  <c:v>5.5554000000000001E-9</c:v>
                </c:pt>
                <c:pt idx="4312">
                  <c:v>5.5554000000000001E-9</c:v>
                </c:pt>
                <c:pt idx="4313">
                  <c:v>5.558E-9</c:v>
                </c:pt>
                <c:pt idx="4314">
                  <c:v>5.5545000000000002E-9</c:v>
                </c:pt>
                <c:pt idx="4315">
                  <c:v>5.558E-9</c:v>
                </c:pt>
                <c:pt idx="4316">
                  <c:v>5.5606999999999996E-9</c:v>
                </c:pt>
                <c:pt idx="4317">
                  <c:v>5.5562000000000003E-9</c:v>
                </c:pt>
                <c:pt idx="4318">
                  <c:v>5.558E-9</c:v>
                </c:pt>
                <c:pt idx="4319">
                  <c:v>5.5601999999999999E-9</c:v>
                </c:pt>
                <c:pt idx="4320">
                  <c:v>5.5623999999999997E-9</c:v>
                </c:pt>
                <c:pt idx="4321">
                  <c:v>5.5588999999999999E-9</c:v>
                </c:pt>
                <c:pt idx="4322">
                  <c:v>5.5619999999999996E-9</c:v>
                </c:pt>
                <c:pt idx="4323">
                  <c:v>5.5597999999999998E-9</c:v>
                </c:pt>
                <c:pt idx="4324">
                  <c:v>5.5642000000000003E-9</c:v>
                </c:pt>
                <c:pt idx="4325">
                  <c:v>5.5629000000000003E-9</c:v>
                </c:pt>
                <c:pt idx="4326">
                  <c:v>5.5642000000000003E-9</c:v>
                </c:pt>
                <c:pt idx="4327">
                  <c:v>5.5651000000000001E-9</c:v>
                </c:pt>
                <c:pt idx="4328">
                  <c:v>5.5638000000000002E-9</c:v>
                </c:pt>
                <c:pt idx="4329">
                  <c:v>5.5629000000000003E-9</c:v>
                </c:pt>
                <c:pt idx="4330">
                  <c:v>5.5677999999999997E-9</c:v>
                </c:pt>
                <c:pt idx="4331">
                  <c:v>5.5690999999999997E-9</c:v>
                </c:pt>
                <c:pt idx="4332">
                  <c:v>5.566E-9</c:v>
                </c:pt>
                <c:pt idx="4333">
                  <c:v>5.5681999999999999E-9</c:v>
                </c:pt>
                <c:pt idx="4334">
                  <c:v>5.5690999999999997E-9</c:v>
                </c:pt>
                <c:pt idx="4335">
                  <c:v>5.5681999999999999E-9</c:v>
                </c:pt>
                <c:pt idx="4336">
                  <c:v>5.5703999999999997E-9</c:v>
                </c:pt>
                <c:pt idx="4337">
                  <c:v>5.5726000000000004E-9</c:v>
                </c:pt>
                <c:pt idx="4338">
                  <c:v>5.5731000000000001E-9</c:v>
                </c:pt>
                <c:pt idx="4339">
                  <c:v>5.5700000000000004E-9</c:v>
                </c:pt>
                <c:pt idx="4340">
                  <c:v>5.574E-9</c:v>
                </c:pt>
                <c:pt idx="4341">
                  <c:v>5.5709000000000003E-9</c:v>
                </c:pt>
                <c:pt idx="4342">
                  <c:v>5.5735000000000002E-9</c:v>
                </c:pt>
                <c:pt idx="4343">
                  <c:v>5.5735000000000002E-9</c:v>
                </c:pt>
                <c:pt idx="4344">
                  <c:v>5.574E-9</c:v>
                </c:pt>
                <c:pt idx="4345">
                  <c:v>5.5770999999999997E-9</c:v>
                </c:pt>
                <c:pt idx="4346">
                  <c:v>5.5761999999999998E-9</c:v>
                </c:pt>
                <c:pt idx="4347">
                  <c:v>5.5766E-9</c:v>
                </c:pt>
                <c:pt idx="4348">
                  <c:v>5.5748000000000002E-9</c:v>
                </c:pt>
                <c:pt idx="4349">
                  <c:v>5.5748000000000002E-9</c:v>
                </c:pt>
                <c:pt idx="4350">
                  <c:v>5.5744000000000001E-9</c:v>
                </c:pt>
                <c:pt idx="4351">
                  <c:v>5.5770999999999997E-9</c:v>
                </c:pt>
                <c:pt idx="4352">
                  <c:v>5.5796999999999997E-9</c:v>
                </c:pt>
                <c:pt idx="4353">
                  <c:v>5.5793000000000004E-9</c:v>
                </c:pt>
                <c:pt idx="4354">
                  <c:v>5.5793000000000004E-9</c:v>
                </c:pt>
                <c:pt idx="4355">
                  <c:v>5.5806000000000004E-9</c:v>
                </c:pt>
                <c:pt idx="4356">
                  <c:v>5.5809999999999996E-9</c:v>
                </c:pt>
                <c:pt idx="4357">
                  <c:v>5.5802000000000002E-9</c:v>
                </c:pt>
                <c:pt idx="4358">
                  <c:v>5.5824000000000001E-9</c:v>
                </c:pt>
                <c:pt idx="4359">
                  <c:v>5.5841000000000002E-9</c:v>
                </c:pt>
                <c:pt idx="4360">
                  <c:v>5.5828000000000002E-9</c:v>
                </c:pt>
                <c:pt idx="4361">
                  <c:v>5.5832999999999999E-9</c:v>
                </c:pt>
                <c:pt idx="4362">
                  <c:v>5.5863999999999997E-9</c:v>
                </c:pt>
                <c:pt idx="4363">
                  <c:v>5.5854999999999998E-9</c:v>
                </c:pt>
                <c:pt idx="4364">
                  <c:v>5.585E-9</c:v>
                </c:pt>
                <c:pt idx="4365">
                  <c:v>5.5858999999999999E-9</c:v>
                </c:pt>
                <c:pt idx="4366">
                  <c:v>5.5876999999999996E-9</c:v>
                </c:pt>
                <c:pt idx="4367">
                  <c:v>5.5876999999999996E-9</c:v>
                </c:pt>
                <c:pt idx="4368">
                  <c:v>5.5889999999999996E-9</c:v>
                </c:pt>
                <c:pt idx="4369">
                  <c:v>5.5863999999999997E-9</c:v>
                </c:pt>
                <c:pt idx="4370">
                  <c:v>5.5889999999999996E-9</c:v>
                </c:pt>
                <c:pt idx="4371">
                  <c:v>5.5912000000000003E-9</c:v>
                </c:pt>
                <c:pt idx="4372">
                  <c:v>5.5912000000000003E-9</c:v>
                </c:pt>
                <c:pt idx="4373">
                  <c:v>5.5917E-9</c:v>
                </c:pt>
                <c:pt idx="4374">
                  <c:v>5.593E-9</c:v>
                </c:pt>
                <c:pt idx="4375">
                  <c:v>5.5934000000000001E-9</c:v>
                </c:pt>
                <c:pt idx="4376">
                  <c:v>5.5912000000000003E-9</c:v>
                </c:pt>
                <c:pt idx="4377">
                  <c:v>5.593E-9</c:v>
                </c:pt>
                <c:pt idx="4378">
                  <c:v>5.5912000000000003E-9</c:v>
                </c:pt>
                <c:pt idx="4379">
                  <c:v>5.5925999999999999E-9</c:v>
                </c:pt>
                <c:pt idx="4380">
                  <c:v>5.5960999999999997E-9</c:v>
                </c:pt>
                <c:pt idx="4381">
                  <c:v>5.5983000000000004E-9</c:v>
                </c:pt>
                <c:pt idx="4382">
                  <c:v>5.5951999999999999E-9</c:v>
                </c:pt>
                <c:pt idx="4383">
                  <c:v>5.5947999999999997E-9</c:v>
                </c:pt>
                <c:pt idx="4384">
                  <c:v>5.5951999999999999E-9</c:v>
                </c:pt>
                <c:pt idx="4385">
                  <c:v>5.5988000000000001E-9</c:v>
                </c:pt>
                <c:pt idx="4386">
                  <c:v>5.5988000000000001E-9</c:v>
                </c:pt>
                <c:pt idx="4387">
                  <c:v>5.5992000000000003E-9</c:v>
                </c:pt>
                <c:pt idx="4388">
                  <c:v>5.6014000000000001E-9</c:v>
                </c:pt>
                <c:pt idx="4389">
                  <c:v>5.5996000000000004E-9</c:v>
                </c:pt>
                <c:pt idx="4390">
                  <c:v>5.6018999999999999E-9</c:v>
                </c:pt>
                <c:pt idx="4391">
                  <c:v>5.6050000000000004E-9</c:v>
                </c:pt>
                <c:pt idx="4392">
                  <c:v>5.601E-9</c:v>
                </c:pt>
                <c:pt idx="4393">
                  <c:v>5.601E-9</c:v>
                </c:pt>
                <c:pt idx="4394">
                  <c:v>5.6044999999999998E-9</c:v>
                </c:pt>
                <c:pt idx="4395">
                  <c:v>5.6057999999999998E-9</c:v>
                </c:pt>
                <c:pt idx="4396">
                  <c:v>5.6040999999999997E-9</c:v>
                </c:pt>
                <c:pt idx="4397">
                  <c:v>5.6031999999999998E-9</c:v>
                </c:pt>
                <c:pt idx="4398">
                  <c:v>5.6072000000000002E-9</c:v>
                </c:pt>
                <c:pt idx="4399">
                  <c:v>5.6023E-9</c:v>
                </c:pt>
                <c:pt idx="4400">
                  <c:v>5.6053999999999997E-9</c:v>
                </c:pt>
                <c:pt idx="4401">
                  <c:v>5.6098000000000002E-9</c:v>
                </c:pt>
                <c:pt idx="4402">
                  <c:v>5.6076000000000004E-9</c:v>
                </c:pt>
                <c:pt idx="4403">
                  <c:v>5.6053999999999997E-9</c:v>
                </c:pt>
                <c:pt idx="4404">
                  <c:v>5.6089000000000003E-9</c:v>
                </c:pt>
                <c:pt idx="4405">
                  <c:v>5.6063000000000004E-9</c:v>
                </c:pt>
                <c:pt idx="4406">
                  <c:v>5.6094000000000001E-9</c:v>
                </c:pt>
                <c:pt idx="4407">
                  <c:v>5.6085000000000002E-9</c:v>
                </c:pt>
                <c:pt idx="4408">
                  <c:v>5.6089000000000003E-9</c:v>
                </c:pt>
                <c:pt idx="4409">
                  <c:v>5.6094000000000001E-9</c:v>
                </c:pt>
                <c:pt idx="4410">
                  <c:v>5.6115999999999999E-9</c:v>
                </c:pt>
                <c:pt idx="4411">
                  <c:v>5.6120000000000001E-9</c:v>
                </c:pt>
                <c:pt idx="4412">
                  <c:v>5.6137999999999998E-9</c:v>
                </c:pt>
                <c:pt idx="4413">
                  <c:v>5.6128999999999999E-9</c:v>
                </c:pt>
                <c:pt idx="4414">
                  <c:v>5.6137999999999998E-9</c:v>
                </c:pt>
                <c:pt idx="4415">
                  <c:v>5.6137999999999998E-9</c:v>
                </c:pt>
                <c:pt idx="4416">
                  <c:v>5.6133999999999997E-9</c:v>
                </c:pt>
                <c:pt idx="4417">
                  <c:v>5.6174000000000001E-9</c:v>
                </c:pt>
                <c:pt idx="4418">
                  <c:v>5.6187E-9</c:v>
                </c:pt>
                <c:pt idx="4419">
                  <c:v>5.6156000000000003E-9</c:v>
                </c:pt>
                <c:pt idx="4420">
                  <c:v>5.6169000000000003E-9</c:v>
                </c:pt>
                <c:pt idx="4421">
                  <c:v>5.6187E-9</c:v>
                </c:pt>
                <c:pt idx="4422">
                  <c:v>5.6169000000000003E-9</c:v>
                </c:pt>
                <c:pt idx="4423">
                  <c:v>5.6174000000000001E-9</c:v>
                </c:pt>
                <c:pt idx="4424">
                  <c:v>5.6182000000000003E-9</c:v>
                </c:pt>
                <c:pt idx="4425">
                  <c:v>5.6182000000000003E-9</c:v>
                </c:pt>
                <c:pt idx="4426">
                  <c:v>5.6182000000000003E-9</c:v>
                </c:pt>
                <c:pt idx="4427">
                  <c:v>5.6221999999999999E-9</c:v>
                </c:pt>
                <c:pt idx="4428">
                  <c:v>5.6230999999999997E-9</c:v>
                </c:pt>
                <c:pt idx="4429">
                  <c:v>5.6182000000000003E-9</c:v>
                </c:pt>
                <c:pt idx="4430">
                  <c:v>5.6239999999999996E-9</c:v>
                </c:pt>
                <c:pt idx="4431">
                  <c:v>5.6230999999999997E-9</c:v>
                </c:pt>
                <c:pt idx="4432">
                  <c:v>5.6230999999999997E-9</c:v>
                </c:pt>
                <c:pt idx="4433">
                  <c:v>5.6252999999999996E-9</c:v>
                </c:pt>
                <c:pt idx="4434">
                  <c:v>5.6262000000000003E-9</c:v>
                </c:pt>
                <c:pt idx="4435">
                  <c:v>5.628E-9</c:v>
                </c:pt>
                <c:pt idx="4436">
                  <c:v>5.628E-9</c:v>
                </c:pt>
                <c:pt idx="4437">
                  <c:v>5.6252999999999996E-9</c:v>
                </c:pt>
                <c:pt idx="4438">
                  <c:v>5.6252999999999996E-9</c:v>
                </c:pt>
                <c:pt idx="4439">
                  <c:v>5.628E-9</c:v>
                </c:pt>
                <c:pt idx="4440">
                  <c:v>5.6288999999999999E-9</c:v>
                </c:pt>
                <c:pt idx="4441">
                  <c:v>5.6320000000000004E-9</c:v>
                </c:pt>
                <c:pt idx="4442">
                  <c:v>5.6275000000000003E-9</c:v>
                </c:pt>
                <c:pt idx="4443">
                  <c:v>5.6288999999999999E-9</c:v>
                </c:pt>
                <c:pt idx="4444">
                  <c:v>5.6314999999999998E-9</c:v>
                </c:pt>
                <c:pt idx="4445">
                  <c:v>5.6297999999999997E-9</c:v>
                </c:pt>
                <c:pt idx="4446">
                  <c:v>5.6329000000000003E-9</c:v>
                </c:pt>
                <c:pt idx="4447">
                  <c:v>5.6301999999999999E-9</c:v>
                </c:pt>
                <c:pt idx="4448">
                  <c:v>5.6329000000000003E-9</c:v>
                </c:pt>
                <c:pt idx="4449">
                  <c:v>5.6346000000000004E-9</c:v>
                </c:pt>
                <c:pt idx="4450">
                  <c:v>5.6306E-9</c:v>
                </c:pt>
                <c:pt idx="4451">
                  <c:v>5.6329000000000003E-9</c:v>
                </c:pt>
                <c:pt idx="4452">
                  <c:v>5.636E-9</c:v>
                </c:pt>
                <c:pt idx="4453">
                  <c:v>5.6323999999999997E-9</c:v>
                </c:pt>
                <c:pt idx="4454">
                  <c:v>5.6342000000000003E-9</c:v>
                </c:pt>
                <c:pt idx="4455">
                  <c:v>5.6373E-9</c:v>
                </c:pt>
                <c:pt idx="4456">
                  <c:v>5.6355000000000002E-9</c:v>
                </c:pt>
                <c:pt idx="4457">
                  <c:v>5.6381999999999998E-9</c:v>
                </c:pt>
                <c:pt idx="4458">
                  <c:v>5.6398999999999999E-9</c:v>
                </c:pt>
                <c:pt idx="4459">
                  <c:v>5.6364000000000001E-9</c:v>
                </c:pt>
                <c:pt idx="4460">
                  <c:v>5.6390999999999997E-9</c:v>
                </c:pt>
                <c:pt idx="4461">
                  <c:v>5.6407999999999998E-9</c:v>
                </c:pt>
                <c:pt idx="4462">
                  <c:v>5.6385999999999999E-9</c:v>
                </c:pt>
                <c:pt idx="4463">
                  <c:v>5.6407999999999998E-9</c:v>
                </c:pt>
                <c:pt idx="4464">
                  <c:v>5.6385999999999999E-9</c:v>
                </c:pt>
                <c:pt idx="4465">
                  <c:v>5.6398999999999999E-9</c:v>
                </c:pt>
                <c:pt idx="4466">
                  <c:v>5.6403999999999997E-9</c:v>
                </c:pt>
                <c:pt idx="4467">
                  <c:v>5.6413000000000004E-9</c:v>
                </c:pt>
                <c:pt idx="4468">
                  <c:v>5.6416999999999997E-9</c:v>
                </c:pt>
                <c:pt idx="4469">
                  <c:v>5.6435000000000002E-9</c:v>
                </c:pt>
                <c:pt idx="4470">
                  <c:v>5.6416999999999997E-9</c:v>
                </c:pt>
                <c:pt idx="4471">
                  <c:v>5.6452999999999999E-9</c:v>
                </c:pt>
                <c:pt idx="4472">
                  <c:v>5.6474999999999998E-9</c:v>
                </c:pt>
                <c:pt idx="4473">
                  <c:v>5.6435000000000002E-9</c:v>
                </c:pt>
                <c:pt idx="4474">
                  <c:v>5.6439000000000003E-9</c:v>
                </c:pt>
                <c:pt idx="4475">
                  <c:v>5.6461000000000002E-9</c:v>
                </c:pt>
                <c:pt idx="4476">
                  <c:v>5.6448000000000002E-9</c:v>
                </c:pt>
                <c:pt idx="4477">
                  <c:v>5.6429999999999996E-9</c:v>
                </c:pt>
                <c:pt idx="4478">
                  <c:v>5.6422000000000002E-9</c:v>
                </c:pt>
                <c:pt idx="4479">
                  <c:v>5.6448000000000002E-9</c:v>
                </c:pt>
                <c:pt idx="4480">
                  <c:v>5.6435000000000002E-9</c:v>
                </c:pt>
                <c:pt idx="4481">
                  <c:v>5.6435000000000002E-9</c:v>
                </c:pt>
                <c:pt idx="4482">
                  <c:v>5.6452999999999999E-9</c:v>
                </c:pt>
                <c:pt idx="4483">
                  <c:v>5.6461000000000002E-9</c:v>
                </c:pt>
                <c:pt idx="4484">
                  <c:v>5.6474999999999998E-9</c:v>
                </c:pt>
                <c:pt idx="4485">
                  <c:v>5.6465999999999999E-9</c:v>
                </c:pt>
                <c:pt idx="4486">
                  <c:v>5.6478999999999999E-9</c:v>
                </c:pt>
                <c:pt idx="4487">
                  <c:v>5.6448000000000002E-9</c:v>
                </c:pt>
                <c:pt idx="4488">
                  <c:v>5.6491999999999999E-9</c:v>
                </c:pt>
                <c:pt idx="4489">
                  <c:v>5.647E-9</c:v>
                </c:pt>
                <c:pt idx="4490">
                  <c:v>5.6474999999999998E-9</c:v>
                </c:pt>
                <c:pt idx="4491">
                  <c:v>5.6522999999999996E-9</c:v>
                </c:pt>
                <c:pt idx="4492">
                  <c:v>5.6491999999999999E-9</c:v>
                </c:pt>
                <c:pt idx="4493">
                  <c:v>5.6487999999999998E-9</c:v>
                </c:pt>
                <c:pt idx="4494">
                  <c:v>5.6478999999999999E-9</c:v>
                </c:pt>
                <c:pt idx="4495">
                  <c:v>5.6506000000000003E-9</c:v>
                </c:pt>
                <c:pt idx="4496">
                  <c:v>5.6496999999999996E-9</c:v>
                </c:pt>
                <c:pt idx="4497">
                  <c:v>5.6519000000000003E-9</c:v>
                </c:pt>
                <c:pt idx="4498">
                  <c:v>5.6519000000000003E-9</c:v>
                </c:pt>
                <c:pt idx="4499">
                  <c:v>5.655E-9</c:v>
                </c:pt>
                <c:pt idx="4500">
                  <c:v>5.6541000000000002E-9</c:v>
                </c:pt>
                <c:pt idx="4501">
                  <c:v>5.6537E-9</c:v>
                </c:pt>
                <c:pt idx="4502">
                  <c:v>5.6554000000000001E-9</c:v>
                </c:pt>
                <c:pt idx="4503">
                  <c:v>5.6528000000000002E-9</c:v>
                </c:pt>
                <c:pt idx="4504">
                  <c:v>5.6563E-9</c:v>
                </c:pt>
                <c:pt idx="4505">
                  <c:v>5.6541000000000002E-9</c:v>
                </c:pt>
                <c:pt idx="4506">
                  <c:v>5.6545999999999999E-9</c:v>
                </c:pt>
                <c:pt idx="4507">
                  <c:v>5.6558999999999999E-9</c:v>
                </c:pt>
                <c:pt idx="4508">
                  <c:v>5.6554000000000001E-9</c:v>
                </c:pt>
                <c:pt idx="4509">
                  <c:v>5.6580999999999997E-9</c:v>
                </c:pt>
                <c:pt idx="4510">
                  <c:v>5.6567999999999997E-9</c:v>
                </c:pt>
                <c:pt idx="4511">
                  <c:v>5.6567999999999997E-9</c:v>
                </c:pt>
                <c:pt idx="4512">
                  <c:v>5.6593999999999997E-9</c:v>
                </c:pt>
                <c:pt idx="4513">
                  <c:v>5.6584999999999998E-9</c:v>
                </c:pt>
                <c:pt idx="4514">
                  <c:v>5.6603000000000004E-9</c:v>
                </c:pt>
                <c:pt idx="4515">
                  <c:v>5.6612000000000003E-9</c:v>
                </c:pt>
                <c:pt idx="4516">
                  <c:v>5.6589999999999996E-9</c:v>
                </c:pt>
                <c:pt idx="4517">
                  <c:v>5.6589999999999996E-9</c:v>
                </c:pt>
                <c:pt idx="4518">
                  <c:v>5.6589999999999996E-9</c:v>
                </c:pt>
                <c:pt idx="4519">
                  <c:v>5.6608000000000001E-9</c:v>
                </c:pt>
                <c:pt idx="4520">
                  <c:v>5.6612000000000003E-9</c:v>
                </c:pt>
                <c:pt idx="4521">
                  <c:v>5.6621000000000001E-9</c:v>
                </c:pt>
                <c:pt idx="4522">
                  <c:v>5.6638999999999998E-9</c:v>
                </c:pt>
                <c:pt idx="4523">
                  <c:v>5.6621000000000001E-9</c:v>
                </c:pt>
                <c:pt idx="4524">
                  <c:v>5.6612000000000003E-9</c:v>
                </c:pt>
                <c:pt idx="4525">
                  <c:v>5.6651999999999998E-9</c:v>
                </c:pt>
                <c:pt idx="4526">
                  <c:v>5.663E-9</c:v>
                </c:pt>
                <c:pt idx="4527">
                  <c:v>5.6625000000000002E-9</c:v>
                </c:pt>
                <c:pt idx="4528">
                  <c:v>5.6660999999999997E-9</c:v>
                </c:pt>
                <c:pt idx="4529">
                  <c:v>5.6660999999999997E-9</c:v>
                </c:pt>
                <c:pt idx="4530">
                  <c:v>5.6638999999999998E-9</c:v>
                </c:pt>
                <c:pt idx="4531">
                  <c:v>5.6656E-9</c:v>
                </c:pt>
                <c:pt idx="4532">
                  <c:v>5.6677999999999998E-9</c:v>
                </c:pt>
                <c:pt idx="4533">
                  <c:v>5.6664999999999998E-9</c:v>
                </c:pt>
                <c:pt idx="4534">
                  <c:v>5.6651999999999998E-9</c:v>
                </c:pt>
                <c:pt idx="4535">
                  <c:v>5.6701000000000001E-9</c:v>
                </c:pt>
                <c:pt idx="4536">
                  <c:v>5.6692000000000002E-9</c:v>
                </c:pt>
                <c:pt idx="4537">
                  <c:v>5.6686999999999997E-9</c:v>
                </c:pt>
                <c:pt idx="4538">
                  <c:v>5.6660999999999997E-9</c:v>
                </c:pt>
                <c:pt idx="4539">
                  <c:v>5.6714000000000001E-9</c:v>
                </c:pt>
                <c:pt idx="4540">
                  <c:v>5.6709000000000003E-9</c:v>
                </c:pt>
                <c:pt idx="4541">
                  <c:v>5.6692000000000002E-9</c:v>
                </c:pt>
                <c:pt idx="4542">
                  <c:v>5.6722999999999999E-9</c:v>
                </c:pt>
                <c:pt idx="4543">
                  <c:v>5.6701000000000001E-9</c:v>
                </c:pt>
                <c:pt idx="4544">
                  <c:v>5.6718000000000002E-9</c:v>
                </c:pt>
                <c:pt idx="4545">
                  <c:v>5.6727000000000001E-9</c:v>
                </c:pt>
                <c:pt idx="4546">
                  <c:v>5.6722999999999999E-9</c:v>
                </c:pt>
                <c:pt idx="4547">
                  <c:v>5.6748999999999999E-9</c:v>
                </c:pt>
                <c:pt idx="4548">
                  <c:v>5.6757999999999998E-9</c:v>
                </c:pt>
                <c:pt idx="4549">
                  <c:v>5.6740000000000001E-9</c:v>
                </c:pt>
                <c:pt idx="4550">
                  <c:v>5.6744999999999998E-9</c:v>
                </c:pt>
                <c:pt idx="4551">
                  <c:v>5.6753999999999997E-9</c:v>
                </c:pt>
                <c:pt idx="4552">
                  <c:v>5.6776000000000003E-9</c:v>
                </c:pt>
                <c:pt idx="4553">
                  <c:v>5.6789000000000003E-9</c:v>
                </c:pt>
                <c:pt idx="4554">
                  <c:v>5.6789000000000003E-9</c:v>
                </c:pt>
                <c:pt idx="4555">
                  <c:v>5.6794000000000001E-9</c:v>
                </c:pt>
                <c:pt idx="4556">
                  <c:v>5.6770999999999998E-9</c:v>
                </c:pt>
                <c:pt idx="4557">
                  <c:v>5.6798000000000002E-9</c:v>
                </c:pt>
                <c:pt idx="4558">
                  <c:v>5.6807E-9</c:v>
                </c:pt>
                <c:pt idx="4559">
                  <c:v>5.6828999999999999E-9</c:v>
                </c:pt>
                <c:pt idx="4560">
                  <c:v>5.6807E-9</c:v>
                </c:pt>
                <c:pt idx="4561">
                  <c:v>5.6828999999999999E-9</c:v>
                </c:pt>
                <c:pt idx="4562">
                  <c:v>5.6833E-9</c:v>
                </c:pt>
                <c:pt idx="4563">
                  <c:v>5.682E-9</c:v>
                </c:pt>
                <c:pt idx="4564">
                  <c:v>5.6841999999999999E-9</c:v>
                </c:pt>
                <c:pt idx="4565">
                  <c:v>5.6882000000000003E-9</c:v>
                </c:pt>
                <c:pt idx="4566">
                  <c:v>5.6837999999999997E-9</c:v>
                </c:pt>
                <c:pt idx="4567">
                  <c:v>5.6850999999999997E-9</c:v>
                </c:pt>
                <c:pt idx="4568">
                  <c:v>5.6869000000000003E-9</c:v>
                </c:pt>
                <c:pt idx="4569">
                  <c:v>5.6869000000000003E-9</c:v>
                </c:pt>
                <c:pt idx="4570">
                  <c:v>5.6895000000000003E-9</c:v>
                </c:pt>
                <c:pt idx="4571">
                  <c:v>5.69E-9</c:v>
                </c:pt>
                <c:pt idx="4572">
                  <c:v>5.6882000000000003E-9</c:v>
                </c:pt>
                <c:pt idx="4573">
                  <c:v>5.6908999999999999E-9</c:v>
                </c:pt>
                <c:pt idx="4574">
                  <c:v>5.6917999999999997E-9</c:v>
                </c:pt>
                <c:pt idx="4575">
                  <c:v>5.6913E-9</c:v>
                </c:pt>
                <c:pt idx="4576">
                  <c:v>5.6891000000000001E-9</c:v>
                </c:pt>
                <c:pt idx="4577">
                  <c:v>5.6904000000000001E-9</c:v>
                </c:pt>
                <c:pt idx="4578">
                  <c:v>5.6921999999999998E-9</c:v>
                </c:pt>
                <c:pt idx="4579">
                  <c:v>5.6917999999999997E-9</c:v>
                </c:pt>
                <c:pt idx="4580">
                  <c:v>5.6930999999999997E-9</c:v>
                </c:pt>
                <c:pt idx="4581">
                  <c:v>5.6943999999999997E-9</c:v>
                </c:pt>
                <c:pt idx="4582">
                  <c:v>5.6940000000000004E-9</c:v>
                </c:pt>
                <c:pt idx="4583">
                  <c:v>5.6949000000000003E-9</c:v>
                </c:pt>
                <c:pt idx="4584">
                  <c:v>5.6943999999999997E-9</c:v>
                </c:pt>
                <c:pt idx="4585">
                  <c:v>5.6934999999999998E-9</c:v>
                </c:pt>
                <c:pt idx="4586">
                  <c:v>5.6934999999999998E-9</c:v>
                </c:pt>
                <c:pt idx="4587">
                  <c:v>5.6984000000000001E-9</c:v>
                </c:pt>
                <c:pt idx="4588">
                  <c:v>5.6971000000000001E-9</c:v>
                </c:pt>
                <c:pt idx="4589">
                  <c:v>5.6966000000000004E-9</c:v>
                </c:pt>
                <c:pt idx="4590">
                  <c:v>5.6993E-9</c:v>
                </c:pt>
                <c:pt idx="4591">
                  <c:v>5.6984000000000001E-9</c:v>
                </c:pt>
                <c:pt idx="4592">
                  <c:v>5.6966000000000004E-9</c:v>
                </c:pt>
                <c:pt idx="4593">
                  <c:v>5.6993E-9</c:v>
                </c:pt>
                <c:pt idx="4594">
                  <c:v>5.7014999999999998E-9</c:v>
                </c:pt>
                <c:pt idx="4595">
                  <c:v>5.7001999999999998E-9</c:v>
                </c:pt>
                <c:pt idx="4596">
                  <c:v>5.7046000000000003E-9</c:v>
                </c:pt>
                <c:pt idx="4597">
                  <c:v>5.7049999999999996E-9</c:v>
                </c:pt>
                <c:pt idx="4598">
                  <c:v>5.7027999999999998E-9</c:v>
                </c:pt>
                <c:pt idx="4599">
                  <c:v>5.7027999999999998E-9</c:v>
                </c:pt>
                <c:pt idx="4600">
                  <c:v>5.7059000000000003E-9</c:v>
                </c:pt>
                <c:pt idx="4601">
                  <c:v>5.7049999999999996E-9</c:v>
                </c:pt>
                <c:pt idx="4602">
                  <c:v>5.7036999999999996E-9</c:v>
                </c:pt>
                <c:pt idx="4603">
                  <c:v>5.7059000000000003E-9</c:v>
                </c:pt>
                <c:pt idx="4604">
                  <c:v>5.7064000000000001E-9</c:v>
                </c:pt>
                <c:pt idx="4605">
                  <c:v>5.7059000000000003E-9</c:v>
                </c:pt>
                <c:pt idx="4606">
                  <c:v>5.7077E-9</c:v>
                </c:pt>
                <c:pt idx="4607">
                  <c:v>5.7068000000000002E-9</c:v>
                </c:pt>
                <c:pt idx="4608">
                  <c:v>5.7085999999999999E-9</c:v>
                </c:pt>
                <c:pt idx="4609">
                  <c:v>5.7098999999999999E-9</c:v>
                </c:pt>
                <c:pt idx="4610">
                  <c:v>5.7094999999999998E-9</c:v>
                </c:pt>
                <c:pt idx="4611">
                  <c:v>5.7126000000000003E-9</c:v>
                </c:pt>
                <c:pt idx="4612">
                  <c:v>5.7107999999999998E-9</c:v>
                </c:pt>
                <c:pt idx="4613">
                  <c:v>5.7116999999999996E-9</c:v>
                </c:pt>
                <c:pt idx="4614">
                  <c:v>5.7142999999999996E-9</c:v>
                </c:pt>
                <c:pt idx="4615">
                  <c:v>5.7135000000000002E-9</c:v>
                </c:pt>
                <c:pt idx="4616">
                  <c:v>5.7126000000000003E-9</c:v>
                </c:pt>
                <c:pt idx="4617">
                  <c:v>5.7139000000000003E-9</c:v>
                </c:pt>
                <c:pt idx="4618">
                  <c:v>5.7178999999999999E-9</c:v>
                </c:pt>
                <c:pt idx="4619">
                  <c:v>5.7126000000000003E-9</c:v>
                </c:pt>
                <c:pt idx="4620">
                  <c:v>5.717E-9</c:v>
                </c:pt>
                <c:pt idx="4621">
                  <c:v>5.7152000000000003E-9</c:v>
                </c:pt>
                <c:pt idx="4622">
                  <c:v>5.7157E-9</c:v>
                </c:pt>
                <c:pt idx="4623">
                  <c:v>5.7200999999999997E-9</c:v>
                </c:pt>
                <c:pt idx="4624">
                  <c:v>5.7196999999999996E-9</c:v>
                </c:pt>
                <c:pt idx="4625">
                  <c:v>5.7210000000000004E-9</c:v>
                </c:pt>
                <c:pt idx="4626">
                  <c:v>5.7183E-9</c:v>
                </c:pt>
                <c:pt idx="4627">
                  <c:v>5.7183E-9</c:v>
                </c:pt>
                <c:pt idx="4628">
                  <c:v>5.7210000000000004E-9</c:v>
                </c:pt>
                <c:pt idx="4629">
                  <c:v>5.7183E-9</c:v>
                </c:pt>
                <c:pt idx="4630">
                  <c:v>5.7200999999999997E-9</c:v>
                </c:pt>
                <c:pt idx="4631">
                  <c:v>5.7232000000000003E-9</c:v>
                </c:pt>
                <c:pt idx="4632">
                  <c:v>5.7204999999999998E-9</c:v>
                </c:pt>
                <c:pt idx="4633">
                  <c:v>5.7236000000000004E-9</c:v>
                </c:pt>
                <c:pt idx="4634">
                  <c:v>5.7254000000000001E-9</c:v>
                </c:pt>
                <c:pt idx="4635">
                  <c:v>5.7236000000000004E-9</c:v>
                </c:pt>
                <c:pt idx="4636">
                  <c:v>5.7258999999999998E-9</c:v>
                </c:pt>
                <c:pt idx="4637">
                  <c:v>5.7263E-9</c:v>
                </c:pt>
                <c:pt idx="4638">
                  <c:v>5.7271999999999998E-9</c:v>
                </c:pt>
                <c:pt idx="4639">
                  <c:v>5.7263E-9</c:v>
                </c:pt>
                <c:pt idx="4640">
                  <c:v>5.7263E-9</c:v>
                </c:pt>
                <c:pt idx="4641">
                  <c:v>5.7290000000000004E-9</c:v>
                </c:pt>
                <c:pt idx="4642">
                  <c:v>5.7263E-9</c:v>
                </c:pt>
                <c:pt idx="4643">
                  <c:v>5.7275999999999999E-9</c:v>
                </c:pt>
                <c:pt idx="4644">
                  <c:v>5.7306999999999997E-9</c:v>
                </c:pt>
                <c:pt idx="4645">
                  <c:v>5.7303000000000004E-9</c:v>
                </c:pt>
                <c:pt idx="4646">
                  <c:v>5.7303000000000004E-9</c:v>
                </c:pt>
                <c:pt idx="4647">
                  <c:v>5.7297999999999998E-9</c:v>
                </c:pt>
                <c:pt idx="4648">
                  <c:v>5.7329000000000003E-9</c:v>
                </c:pt>
                <c:pt idx="4649">
                  <c:v>5.7329000000000003E-9</c:v>
                </c:pt>
                <c:pt idx="4650">
                  <c:v>5.7325000000000002E-9</c:v>
                </c:pt>
                <c:pt idx="4651">
                  <c:v>5.7329000000000003E-9</c:v>
                </c:pt>
                <c:pt idx="4652">
                  <c:v>5.7312000000000002E-9</c:v>
                </c:pt>
                <c:pt idx="4653">
                  <c:v>5.7368999999999999E-9</c:v>
                </c:pt>
                <c:pt idx="4654">
                  <c:v>5.7312000000000002E-9</c:v>
                </c:pt>
                <c:pt idx="4655">
                  <c:v>5.7347000000000001E-9</c:v>
                </c:pt>
                <c:pt idx="4656">
                  <c:v>5.736E-9</c:v>
                </c:pt>
                <c:pt idx="4657">
                  <c:v>5.7351999999999998E-9</c:v>
                </c:pt>
                <c:pt idx="4658">
                  <c:v>5.7364999999999998E-9</c:v>
                </c:pt>
                <c:pt idx="4659">
                  <c:v>5.7414E-9</c:v>
                </c:pt>
                <c:pt idx="4660">
                  <c:v>5.7368999999999999E-9</c:v>
                </c:pt>
                <c:pt idx="4661">
                  <c:v>5.7396000000000003E-9</c:v>
                </c:pt>
                <c:pt idx="4662">
                  <c:v>5.7383000000000003E-9</c:v>
                </c:pt>
                <c:pt idx="4663">
                  <c:v>5.7364999999999998E-9</c:v>
                </c:pt>
                <c:pt idx="4664">
                  <c:v>5.7414E-9</c:v>
                </c:pt>
                <c:pt idx="4665">
                  <c:v>5.7422000000000003E-9</c:v>
                </c:pt>
                <c:pt idx="4666">
                  <c:v>5.7396000000000003E-9</c:v>
                </c:pt>
                <c:pt idx="4667">
                  <c:v>5.7427E-9</c:v>
                </c:pt>
                <c:pt idx="4668">
                  <c:v>5.7427E-9</c:v>
                </c:pt>
                <c:pt idx="4669">
                  <c:v>5.7427E-9</c:v>
                </c:pt>
                <c:pt idx="4670">
                  <c:v>5.7453E-9</c:v>
                </c:pt>
                <c:pt idx="4671">
                  <c:v>5.744E-9</c:v>
                </c:pt>
                <c:pt idx="4672">
                  <c:v>5.7418000000000002E-9</c:v>
                </c:pt>
                <c:pt idx="4673">
                  <c:v>5.7453E-9</c:v>
                </c:pt>
                <c:pt idx="4674">
                  <c:v>5.7470999999999997E-9</c:v>
                </c:pt>
                <c:pt idx="4675">
                  <c:v>5.7444999999999998E-9</c:v>
                </c:pt>
                <c:pt idx="4676">
                  <c:v>5.7457999999999997E-9</c:v>
                </c:pt>
                <c:pt idx="4677">
                  <c:v>5.7453E-9</c:v>
                </c:pt>
                <c:pt idx="4678">
                  <c:v>5.7483999999999997E-9</c:v>
                </c:pt>
                <c:pt idx="4679">
                  <c:v>5.7461999999999999E-9</c:v>
                </c:pt>
                <c:pt idx="4680">
                  <c:v>5.7470999999999997E-9</c:v>
                </c:pt>
                <c:pt idx="4681">
                  <c:v>5.7498000000000001E-9</c:v>
                </c:pt>
                <c:pt idx="4682">
                  <c:v>5.7511000000000001E-9</c:v>
                </c:pt>
                <c:pt idx="4683">
                  <c:v>5.7489000000000003E-9</c:v>
                </c:pt>
                <c:pt idx="4684">
                  <c:v>5.7528999999999999E-9</c:v>
                </c:pt>
                <c:pt idx="4685">
                  <c:v>5.7515000000000002E-9</c:v>
                </c:pt>
                <c:pt idx="4686">
                  <c:v>5.7524000000000001E-9</c:v>
                </c:pt>
                <c:pt idx="4687">
                  <c:v>5.7493000000000004E-9</c:v>
                </c:pt>
                <c:pt idx="4688">
                  <c:v>5.7533E-9</c:v>
                </c:pt>
                <c:pt idx="4689">
                  <c:v>5.752E-9</c:v>
                </c:pt>
                <c:pt idx="4690">
                  <c:v>5.7507E-9</c:v>
                </c:pt>
                <c:pt idx="4691">
                  <c:v>5.7554999999999998E-9</c:v>
                </c:pt>
                <c:pt idx="4692">
                  <c:v>5.7515000000000002E-9</c:v>
                </c:pt>
                <c:pt idx="4693">
                  <c:v>5.752E-9</c:v>
                </c:pt>
                <c:pt idx="4694">
                  <c:v>5.7541999999999998E-9</c:v>
                </c:pt>
                <c:pt idx="4695">
                  <c:v>5.7573000000000004E-9</c:v>
                </c:pt>
                <c:pt idx="4696">
                  <c:v>5.7576999999999997E-9</c:v>
                </c:pt>
                <c:pt idx="4697">
                  <c:v>5.7569000000000003E-9</c:v>
                </c:pt>
                <c:pt idx="4698">
                  <c:v>5.7586000000000004E-9</c:v>
                </c:pt>
                <c:pt idx="4699">
                  <c:v>5.76E-9</c:v>
                </c:pt>
                <c:pt idx="4700">
                  <c:v>5.76E-9</c:v>
                </c:pt>
                <c:pt idx="4701">
                  <c:v>5.76E-9</c:v>
                </c:pt>
                <c:pt idx="4702">
                  <c:v>5.7595000000000002E-9</c:v>
                </c:pt>
                <c:pt idx="4703">
                  <c:v>5.7612999999999999E-9</c:v>
                </c:pt>
                <c:pt idx="4704">
                  <c:v>5.7612999999999999E-9</c:v>
                </c:pt>
                <c:pt idx="4705">
                  <c:v>5.7617000000000001E-9</c:v>
                </c:pt>
                <c:pt idx="4706">
                  <c:v>5.7617000000000001E-9</c:v>
                </c:pt>
                <c:pt idx="4707">
                  <c:v>5.7634999999999998E-9</c:v>
                </c:pt>
                <c:pt idx="4708">
                  <c:v>5.7625999999999999E-9</c:v>
                </c:pt>
                <c:pt idx="4709">
                  <c:v>5.7647999999999998E-9</c:v>
                </c:pt>
                <c:pt idx="4710">
                  <c:v>5.7656999999999996E-9</c:v>
                </c:pt>
                <c:pt idx="4711">
                  <c:v>5.7643999999999997E-9</c:v>
                </c:pt>
                <c:pt idx="4712">
                  <c:v>5.7647999999999998E-9</c:v>
                </c:pt>
                <c:pt idx="4713">
                  <c:v>5.7675000000000002E-9</c:v>
                </c:pt>
                <c:pt idx="4714">
                  <c:v>5.7638999999999999E-9</c:v>
                </c:pt>
                <c:pt idx="4715">
                  <c:v>5.7666000000000003E-9</c:v>
                </c:pt>
                <c:pt idx="4716">
                  <c:v>5.7662000000000002E-9</c:v>
                </c:pt>
                <c:pt idx="4717">
                  <c:v>5.7643999999999997E-9</c:v>
                </c:pt>
                <c:pt idx="4718">
                  <c:v>5.7688000000000002E-9</c:v>
                </c:pt>
                <c:pt idx="4719">
                  <c:v>5.7705999999999999E-9</c:v>
                </c:pt>
                <c:pt idx="4720">
                  <c:v>5.771E-9</c:v>
                </c:pt>
                <c:pt idx="4721">
                  <c:v>5.771E-9</c:v>
                </c:pt>
                <c:pt idx="4722">
                  <c:v>5.7705999999999999E-9</c:v>
                </c:pt>
                <c:pt idx="4723">
                  <c:v>5.7723999999999996E-9</c:v>
                </c:pt>
                <c:pt idx="4724">
                  <c:v>5.7731999999999999E-9</c:v>
                </c:pt>
                <c:pt idx="4725">
                  <c:v>5.7736999999999996E-9</c:v>
                </c:pt>
                <c:pt idx="4726">
                  <c:v>5.7755000000000002E-9</c:v>
                </c:pt>
                <c:pt idx="4727">
                  <c:v>5.7749999999999996E-9</c:v>
                </c:pt>
                <c:pt idx="4728">
                  <c:v>5.7731999999999999E-9</c:v>
                </c:pt>
                <c:pt idx="4729">
                  <c:v>5.7759000000000003E-9</c:v>
                </c:pt>
                <c:pt idx="4730">
                  <c:v>5.7763000000000004E-9</c:v>
                </c:pt>
                <c:pt idx="4731">
                  <c:v>5.7763000000000004E-9</c:v>
                </c:pt>
                <c:pt idx="4732">
                  <c:v>5.7772000000000003E-9</c:v>
                </c:pt>
                <c:pt idx="4733">
                  <c:v>5.7768000000000002E-9</c:v>
                </c:pt>
                <c:pt idx="4734">
                  <c:v>5.7736999999999996E-9</c:v>
                </c:pt>
                <c:pt idx="4735">
                  <c:v>5.7777E-9</c:v>
                </c:pt>
                <c:pt idx="4736">
                  <c:v>5.7772000000000003E-9</c:v>
                </c:pt>
                <c:pt idx="4737">
                  <c:v>5.7820999999999997E-9</c:v>
                </c:pt>
                <c:pt idx="4738">
                  <c:v>5.7781000000000001E-9</c:v>
                </c:pt>
                <c:pt idx="4739">
                  <c:v>5.7811999999999998E-9</c:v>
                </c:pt>
                <c:pt idx="4740">
                  <c:v>5.7794000000000001E-9</c:v>
                </c:pt>
                <c:pt idx="4741">
                  <c:v>5.7794000000000001E-9</c:v>
                </c:pt>
                <c:pt idx="4742">
                  <c:v>5.7798999999999999E-9</c:v>
                </c:pt>
                <c:pt idx="4743">
                  <c:v>5.7843000000000004E-9</c:v>
                </c:pt>
                <c:pt idx="4744">
                  <c:v>5.7824999999999998E-9</c:v>
                </c:pt>
                <c:pt idx="4745">
                  <c:v>5.7852000000000002E-9</c:v>
                </c:pt>
                <c:pt idx="4746">
                  <c:v>5.7839000000000003E-9</c:v>
                </c:pt>
                <c:pt idx="4747">
                  <c:v>5.7865000000000002E-9</c:v>
                </c:pt>
                <c:pt idx="4748">
                  <c:v>5.7848000000000001E-9</c:v>
                </c:pt>
                <c:pt idx="4749">
                  <c:v>5.7848000000000001E-9</c:v>
                </c:pt>
                <c:pt idx="4750">
                  <c:v>5.7874000000000001E-9</c:v>
                </c:pt>
                <c:pt idx="4751">
                  <c:v>5.7861000000000001E-9</c:v>
                </c:pt>
                <c:pt idx="4752">
                  <c:v>5.7895999999999999E-9</c:v>
                </c:pt>
                <c:pt idx="4753">
                  <c:v>5.787E-9</c:v>
                </c:pt>
                <c:pt idx="4754">
                  <c:v>5.7900999999999997E-9</c:v>
                </c:pt>
                <c:pt idx="4755">
                  <c:v>5.7904999999999998E-9</c:v>
                </c:pt>
                <c:pt idx="4756">
                  <c:v>5.7904999999999998E-9</c:v>
                </c:pt>
                <c:pt idx="4757">
                  <c:v>5.7917999999999998E-9</c:v>
                </c:pt>
                <c:pt idx="4758">
                  <c:v>5.7904999999999998E-9</c:v>
                </c:pt>
                <c:pt idx="4759">
                  <c:v>5.7913999999999997E-9</c:v>
                </c:pt>
                <c:pt idx="4760">
                  <c:v>5.7967000000000001E-9</c:v>
                </c:pt>
                <c:pt idx="4761">
                  <c:v>5.7941000000000001E-9</c:v>
                </c:pt>
                <c:pt idx="4762">
                  <c:v>5.7945000000000002E-9</c:v>
                </c:pt>
                <c:pt idx="4763">
                  <c:v>5.7945000000000002E-9</c:v>
                </c:pt>
                <c:pt idx="4764">
                  <c:v>5.7932000000000002E-9</c:v>
                </c:pt>
                <c:pt idx="4765">
                  <c:v>5.7962999999999999E-9</c:v>
                </c:pt>
                <c:pt idx="4766">
                  <c:v>5.7967000000000001E-9</c:v>
                </c:pt>
                <c:pt idx="4767">
                  <c:v>5.7971999999999998E-9</c:v>
                </c:pt>
                <c:pt idx="4768">
                  <c:v>5.7971999999999998E-9</c:v>
                </c:pt>
                <c:pt idx="4769">
                  <c:v>5.7993999999999996E-9</c:v>
                </c:pt>
                <c:pt idx="4770">
                  <c:v>5.7997999999999998E-9</c:v>
                </c:pt>
                <c:pt idx="4771">
                  <c:v>5.798E-9</c:v>
                </c:pt>
                <c:pt idx="4772">
                  <c:v>5.8003000000000003E-9</c:v>
                </c:pt>
                <c:pt idx="4773">
                  <c:v>5.7988999999999999E-9</c:v>
                </c:pt>
                <c:pt idx="4774">
                  <c:v>5.7984999999999998E-9</c:v>
                </c:pt>
                <c:pt idx="4775">
                  <c:v>5.8019999999999996E-9</c:v>
                </c:pt>
                <c:pt idx="4776">
                  <c:v>5.8019999999999996E-9</c:v>
                </c:pt>
                <c:pt idx="4777">
                  <c:v>5.8051000000000001E-9</c:v>
                </c:pt>
                <c:pt idx="4778">
                  <c:v>5.8034E-9</c:v>
                </c:pt>
                <c:pt idx="4779">
                  <c:v>5.8029000000000003E-9</c:v>
                </c:pt>
                <c:pt idx="4780">
                  <c:v>5.8038000000000002E-9</c:v>
                </c:pt>
                <c:pt idx="4781">
                  <c:v>5.8025000000000002E-9</c:v>
                </c:pt>
                <c:pt idx="4782">
                  <c:v>5.8016000000000003E-9</c:v>
                </c:pt>
                <c:pt idx="4783">
                  <c:v>5.8073E-9</c:v>
                </c:pt>
                <c:pt idx="4784">
                  <c:v>5.8064999999999997E-9</c:v>
                </c:pt>
                <c:pt idx="4785">
                  <c:v>5.8047E-9</c:v>
                </c:pt>
                <c:pt idx="4786">
                  <c:v>5.8077999999999997E-9</c:v>
                </c:pt>
                <c:pt idx="4787">
                  <c:v>5.8086999999999996E-9</c:v>
                </c:pt>
                <c:pt idx="4788">
                  <c:v>5.806E-9</c:v>
                </c:pt>
                <c:pt idx="4789">
                  <c:v>5.8055999999999999E-9</c:v>
                </c:pt>
                <c:pt idx="4790">
                  <c:v>5.8105000000000001E-9</c:v>
                </c:pt>
                <c:pt idx="4791">
                  <c:v>5.8068999999999999E-9</c:v>
                </c:pt>
                <c:pt idx="4792">
                  <c:v>5.8100000000000004E-9</c:v>
                </c:pt>
                <c:pt idx="4793">
                  <c:v>5.8122000000000003E-9</c:v>
                </c:pt>
                <c:pt idx="4794">
                  <c:v>5.8113000000000004E-9</c:v>
                </c:pt>
                <c:pt idx="4795">
                  <c:v>5.8113000000000004E-9</c:v>
                </c:pt>
                <c:pt idx="4796">
                  <c:v>5.8086999999999996E-9</c:v>
                </c:pt>
                <c:pt idx="4797">
                  <c:v>5.8127E-9</c:v>
                </c:pt>
                <c:pt idx="4798">
                  <c:v>5.8131000000000001E-9</c:v>
                </c:pt>
                <c:pt idx="4799">
                  <c:v>5.8122000000000003E-9</c:v>
                </c:pt>
                <c:pt idx="4800">
                  <c:v>5.8157999999999997E-9</c:v>
                </c:pt>
                <c:pt idx="4801">
                  <c:v>5.814E-9</c:v>
                </c:pt>
                <c:pt idx="4802">
                  <c:v>5.814E-9</c:v>
                </c:pt>
                <c:pt idx="4803">
                  <c:v>5.8148999999999998E-9</c:v>
                </c:pt>
                <c:pt idx="4804">
                  <c:v>5.8189000000000002E-9</c:v>
                </c:pt>
                <c:pt idx="4805">
                  <c:v>5.8135999999999999E-9</c:v>
                </c:pt>
                <c:pt idx="4806">
                  <c:v>5.8161999999999998E-9</c:v>
                </c:pt>
                <c:pt idx="4807">
                  <c:v>5.8170999999999997E-9</c:v>
                </c:pt>
                <c:pt idx="4808">
                  <c:v>5.8161999999999998E-9</c:v>
                </c:pt>
                <c:pt idx="4809">
                  <c:v>5.8196999999999997E-9</c:v>
                </c:pt>
                <c:pt idx="4810">
                  <c:v>5.8189000000000002E-9</c:v>
                </c:pt>
                <c:pt idx="4811">
                  <c:v>5.8180000000000004E-9</c:v>
                </c:pt>
                <c:pt idx="4812">
                  <c:v>5.8180000000000004E-9</c:v>
                </c:pt>
                <c:pt idx="4813">
                  <c:v>5.8206000000000004E-9</c:v>
                </c:pt>
                <c:pt idx="4814">
                  <c:v>5.8211000000000001E-9</c:v>
                </c:pt>
                <c:pt idx="4815">
                  <c:v>5.8211000000000001E-9</c:v>
                </c:pt>
                <c:pt idx="4816">
                  <c:v>5.8206000000000004E-9</c:v>
                </c:pt>
                <c:pt idx="4817">
                  <c:v>5.8211000000000001E-9</c:v>
                </c:pt>
                <c:pt idx="4818">
                  <c:v>5.8228000000000002E-9</c:v>
                </c:pt>
                <c:pt idx="4819">
                  <c:v>5.8211000000000001E-9</c:v>
                </c:pt>
                <c:pt idx="4820">
                  <c:v>5.8232999999999999E-9</c:v>
                </c:pt>
                <c:pt idx="4821">
                  <c:v>5.8241999999999998E-9</c:v>
                </c:pt>
                <c:pt idx="4822">
                  <c:v>5.822E-9</c:v>
                </c:pt>
                <c:pt idx="4823">
                  <c:v>5.8245999999999999E-9</c:v>
                </c:pt>
                <c:pt idx="4824">
                  <c:v>5.8263999999999996E-9</c:v>
                </c:pt>
                <c:pt idx="4825">
                  <c:v>5.8267999999999998E-9</c:v>
                </c:pt>
                <c:pt idx="4826">
                  <c:v>5.8232999999999999E-9</c:v>
                </c:pt>
                <c:pt idx="4827">
                  <c:v>5.8254999999999998E-9</c:v>
                </c:pt>
                <c:pt idx="4828">
                  <c:v>5.8304E-9</c:v>
                </c:pt>
                <c:pt idx="4829">
                  <c:v>5.8241999999999998E-9</c:v>
                </c:pt>
                <c:pt idx="4830">
                  <c:v>5.8273000000000003E-9</c:v>
                </c:pt>
                <c:pt idx="4831">
                  <c:v>5.8267999999999998E-9</c:v>
                </c:pt>
                <c:pt idx="4832">
                  <c:v>5.8299000000000003E-9</c:v>
                </c:pt>
                <c:pt idx="4833">
                  <c:v>5.8267999999999998E-9</c:v>
                </c:pt>
                <c:pt idx="4834">
                  <c:v>5.8299000000000003E-9</c:v>
                </c:pt>
                <c:pt idx="4835">
                  <c:v>5.8312999999999999E-9</c:v>
                </c:pt>
                <c:pt idx="4836">
                  <c:v>5.8317E-9</c:v>
                </c:pt>
                <c:pt idx="4837">
                  <c:v>5.8308000000000002E-9</c:v>
                </c:pt>
                <c:pt idx="4838">
                  <c:v>5.8312999999999999E-9</c:v>
                </c:pt>
                <c:pt idx="4839">
                  <c:v>5.8334999999999998E-9</c:v>
                </c:pt>
                <c:pt idx="4840">
                  <c:v>5.8343999999999996E-9</c:v>
                </c:pt>
                <c:pt idx="4841">
                  <c:v>5.833E-9</c:v>
                </c:pt>
                <c:pt idx="4842">
                  <c:v>5.8369999999999996E-9</c:v>
                </c:pt>
                <c:pt idx="4843">
                  <c:v>5.8360999999999997E-9</c:v>
                </c:pt>
                <c:pt idx="4844">
                  <c:v>5.8369999999999996E-9</c:v>
                </c:pt>
                <c:pt idx="4845">
                  <c:v>5.8369999999999996E-9</c:v>
                </c:pt>
                <c:pt idx="4846">
                  <c:v>5.8369999999999996E-9</c:v>
                </c:pt>
                <c:pt idx="4847">
                  <c:v>5.8401000000000001E-9</c:v>
                </c:pt>
                <c:pt idx="4848">
                  <c:v>5.8375000000000002E-9</c:v>
                </c:pt>
                <c:pt idx="4849">
                  <c:v>5.8388000000000001E-9</c:v>
                </c:pt>
                <c:pt idx="4850">
                  <c:v>5.8356999999999996E-9</c:v>
                </c:pt>
                <c:pt idx="4851">
                  <c:v>5.8388000000000001E-9</c:v>
                </c:pt>
                <c:pt idx="4852">
                  <c:v>5.841E-9</c:v>
                </c:pt>
                <c:pt idx="4853">
                  <c:v>5.8388000000000001E-9</c:v>
                </c:pt>
                <c:pt idx="4854">
                  <c:v>5.8414999999999997E-9</c:v>
                </c:pt>
                <c:pt idx="4855">
                  <c:v>5.8418999999999999E-9</c:v>
                </c:pt>
                <c:pt idx="4856">
                  <c:v>5.8418999999999999E-9</c:v>
                </c:pt>
                <c:pt idx="4857">
                  <c:v>5.8414999999999997E-9</c:v>
                </c:pt>
                <c:pt idx="4858">
                  <c:v>5.841E-9</c:v>
                </c:pt>
                <c:pt idx="4859">
                  <c:v>5.8453999999999997E-9</c:v>
                </c:pt>
                <c:pt idx="4860">
                  <c:v>5.8414999999999997E-9</c:v>
                </c:pt>
                <c:pt idx="4861">
                  <c:v>5.8440999999999997E-9</c:v>
                </c:pt>
                <c:pt idx="4862">
                  <c:v>5.8446000000000003E-9</c:v>
                </c:pt>
                <c:pt idx="4863">
                  <c:v>5.8431999999999998E-9</c:v>
                </c:pt>
                <c:pt idx="4864">
                  <c:v>5.8437000000000004E-9</c:v>
                </c:pt>
                <c:pt idx="4865">
                  <c:v>5.8446000000000003E-9</c:v>
                </c:pt>
                <c:pt idx="4866">
                  <c:v>5.8453999999999997E-9</c:v>
                </c:pt>
                <c:pt idx="4867">
                  <c:v>5.8463000000000004E-9</c:v>
                </c:pt>
                <c:pt idx="4868">
                  <c:v>5.8477E-9</c:v>
                </c:pt>
                <c:pt idx="4869">
                  <c:v>5.8472000000000002E-9</c:v>
                </c:pt>
                <c:pt idx="4870">
                  <c:v>5.8472000000000002E-9</c:v>
                </c:pt>
                <c:pt idx="4871">
                  <c:v>5.8481000000000001E-9</c:v>
                </c:pt>
                <c:pt idx="4872">
                  <c:v>5.8502999999999999E-9</c:v>
                </c:pt>
                <c:pt idx="4873">
                  <c:v>5.8485000000000002E-9</c:v>
                </c:pt>
                <c:pt idx="4874">
                  <c:v>5.8502999999999999E-9</c:v>
                </c:pt>
                <c:pt idx="4875">
                  <c:v>5.8524999999999998E-9</c:v>
                </c:pt>
                <c:pt idx="4876">
                  <c:v>5.8481000000000001E-9</c:v>
                </c:pt>
                <c:pt idx="4877">
                  <c:v>5.8502999999999999E-9</c:v>
                </c:pt>
                <c:pt idx="4878">
                  <c:v>5.8520999999999997E-9</c:v>
                </c:pt>
                <c:pt idx="4879">
                  <c:v>5.8524999999999998E-9</c:v>
                </c:pt>
                <c:pt idx="4880">
                  <c:v>5.8520999999999997E-9</c:v>
                </c:pt>
                <c:pt idx="4881">
                  <c:v>5.8546999999999996E-9</c:v>
                </c:pt>
                <c:pt idx="4882">
                  <c:v>5.8524999999999998E-9</c:v>
                </c:pt>
                <c:pt idx="4883">
                  <c:v>5.8530000000000004E-9</c:v>
                </c:pt>
                <c:pt idx="4884">
                  <c:v>5.8546999999999996E-9</c:v>
                </c:pt>
                <c:pt idx="4885">
                  <c:v>5.8561000000000001E-9</c:v>
                </c:pt>
                <c:pt idx="4886">
                  <c:v>5.8565000000000002E-9</c:v>
                </c:pt>
                <c:pt idx="4887">
                  <c:v>5.8591999999999998E-9</c:v>
                </c:pt>
                <c:pt idx="4888">
                  <c:v>5.8574000000000001E-9</c:v>
                </c:pt>
                <c:pt idx="4889">
                  <c:v>5.8574000000000001E-9</c:v>
                </c:pt>
                <c:pt idx="4890">
                  <c:v>5.8574000000000001E-9</c:v>
                </c:pt>
                <c:pt idx="4891">
                  <c:v>5.8574000000000001E-9</c:v>
                </c:pt>
                <c:pt idx="4892">
                  <c:v>5.8591999999999998E-9</c:v>
                </c:pt>
                <c:pt idx="4893">
                  <c:v>5.8613999999999996E-9</c:v>
                </c:pt>
                <c:pt idx="4894">
                  <c:v>5.8613999999999996E-9</c:v>
                </c:pt>
                <c:pt idx="4895">
                  <c:v>5.8591999999999998E-9</c:v>
                </c:pt>
                <c:pt idx="4896">
                  <c:v>5.8574000000000001E-9</c:v>
                </c:pt>
                <c:pt idx="4897">
                  <c:v>5.8617999999999998E-9</c:v>
                </c:pt>
                <c:pt idx="4898">
                  <c:v>5.8604999999999998E-9</c:v>
                </c:pt>
                <c:pt idx="4899">
                  <c:v>5.8623000000000003E-9</c:v>
                </c:pt>
                <c:pt idx="4900">
                  <c:v>5.8645000000000002E-9</c:v>
                </c:pt>
                <c:pt idx="4901">
                  <c:v>5.8636000000000003E-9</c:v>
                </c:pt>
                <c:pt idx="4902">
                  <c:v>5.8632000000000002E-9</c:v>
                </c:pt>
                <c:pt idx="4903">
                  <c:v>5.8639999999999996E-9</c:v>
                </c:pt>
                <c:pt idx="4904">
                  <c:v>5.8658000000000002E-9</c:v>
                </c:pt>
                <c:pt idx="4905">
                  <c:v>5.8636000000000003E-9</c:v>
                </c:pt>
                <c:pt idx="4906">
                  <c:v>5.8626999999999996E-9</c:v>
                </c:pt>
                <c:pt idx="4907">
                  <c:v>5.8697999999999997E-9</c:v>
                </c:pt>
                <c:pt idx="4908">
                  <c:v>5.8688999999999999E-9</c:v>
                </c:pt>
                <c:pt idx="4909">
                  <c:v>5.8667E-9</c:v>
                </c:pt>
                <c:pt idx="4910">
                  <c:v>5.8671000000000001E-9</c:v>
                </c:pt>
                <c:pt idx="4911">
                  <c:v>5.8684999999999997E-9</c:v>
                </c:pt>
                <c:pt idx="4912">
                  <c:v>5.8688999999999999E-9</c:v>
                </c:pt>
                <c:pt idx="4913">
                  <c:v>5.8662999999999999E-9</c:v>
                </c:pt>
                <c:pt idx="4914">
                  <c:v>5.8667E-9</c:v>
                </c:pt>
                <c:pt idx="4915">
                  <c:v>5.8662999999999999E-9</c:v>
                </c:pt>
                <c:pt idx="4916">
                  <c:v>5.868E-9</c:v>
                </c:pt>
                <c:pt idx="4917">
                  <c:v>5.8716000000000003E-9</c:v>
                </c:pt>
                <c:pt idx="4918">
                  <c:v>5.8720000000000004E-9</c:v>
                </c:pt>
                <c:pt idx="4919">
                  <c:v>5.8697999999999997E-9</c:v>
                </c:pt>
                <c:pt idx="4920">
                  <c:v>5.8693999999999996E-9</c:v>
                </c:pt>
                <c:pt idx="4921">
                  <c:v>5.8729000000000003E-9</c:v>
                </c:pt>
                <c:pt idx="4922">
                  <c:v>5.8725000000000001E-9</c:v>
                </c:pt>
                <c:pt idx="4923">
                  <c:v>5.8720000000000004E-9</c:v>
                </c:pt>
                <c:pt idx="4924">
                  <c:v>5.8733000000000004E-9</c:v>
                </c:pt>
                <c:pt idx="4925">
                  <c:v>5.8710999999999997E-9</c:v>
                </c:pt>
                <c:pt idx="4926">
                  <c:v>5.8720000000000004E-9</c:v>
                </c:pt>
                <c:pt idx="4927">
                  <c:v>5.8733000000000004E-9</c:v>
                </c:pt>
                <c:pt idx="4928">
                  <c:v>5.8742000000000002E-9</c:v>
                </c:pt>
                <c:pt idx="4929">
                  <c:v>5.8747E-9</c:v>
                </c:pt>
                <c:pt idx="4930">
                  <c:v>5.8755999999999999E-9</c:v>
                </c:pt>
                <c:pt idx="4931">
                  <c:v>5.8742000000000002E-9</c:v>
                </c:pt>
                <c:pt idx="4932">
                  <c:v>5.8738000000000001E-9</c:v>
                </c:pt>
                <c:pt idx="4933">
                  <c:v>5.8773E-9</c:v>
                </c:pt>
                <c:pt idx="4934">
                  <c:v>5.8794999999999998E-9</c:v>
                </c:pt>
                <c:pt idx="4935">
                  <c:v>5.8755999999999999E-9</c:v>
                </c:pt>
                <c:pt idx="4936">
                  <c:v>5.8777999999999997E-9</c:v>
                </c:pt>
                <c:pt idx="4937">
                  <c:v>5.8790999999999997E-9</c:v>
                </c:pt>
                <c:pt idx="4938">
                  <c:v>5.8787000000000004E-9</c:v>
                </c:pt>
                <c:pt idx="4939">
                  <c:v>5.8818000000000001E-9</c:v>
                </c:pt>
                <c:pt idx="4940">
                  <c:v>5.8803999999999997E-9</c:v>
                </c:pt>
                <c:pt idx="4941">
                  <c:v>5.8803999999999997E-9</c:v>
                </c:pt>
                <c:pt idx="4942">
                  <c:v>5.8800000000000004E-9</c:v>
                </c:pt>
                <c:pt idx="4943">
                  <c:v>5.8813000000000004E-9</c:v>
                </c:pt>
                <c:pt idx="4944">
                  <c:v>5.8835000000000002E-9</c:v>
                </c:pt>
                <c:pt idx="4945">
                  <c:v>5.8809000000000002E-9</c:v>
                </c:pt>
                <c:pt idx="4946">
                  <c:v>5.8835000000000002E-9</c:v>
                </c:pt>
                <c:pt idx="4947">
                  <c:v>5.8852999999999999E-9</c:v>
                </c:pt>
                <c:pt idx="4948">
                  <c:v>5.8852999999999999E-9</c:v>
                </c:pt>
                <c:pt idx="4949">
                  <c:v>5.8870999999999997E-9</c:v>
                </c:pt>
                <c:pt idx="4950">
                  <c:v>5.8874999999999998E-9</c:v>
                </c:pt>
                <c:pt idx="4951">
                  <c:v>5.8835000000000002E-9</c:v>
                </c:pt>
                <c:pt idx="4952">
                  <c:v>5.8865999999999999E-9</c:v>
                </c:pt>
                <c:pt idx="4953">
                  <c:v>5.8852999999999999E-9</c:v>
                </c:pt>
                <c:pt idx="4954">
                  <c:v>5.8861999999999998E-9</c:v>
                </c:pt>
                <c:pt idx="4955">
                  <c:v>5.8874999999999998E-9</c:v>
                </c:pt>
                <c:pt idx="4956">
                  <c:v>5.8852999999999999E-9</c:v>
                </c:pt>
                <c:pt idx="4957">
                  <c:v>5.8896999999999996E-9</c:v>
                </c:pt>
                <c:pt idx="4958">
                  <c:v>5.8874999999999998E-9</c:v>
                </c:pt>
                <c:pt idx="4959">
                  <c:v>5.8880000000000003E-9</c:v>
                </c:pt>
                <c:pt idx="4960">
                  <c:v>5.8893000000000003E-9</c:v>
                </c:pt>
                <c:pt idx="4961">
                  <c:v>5.8911000000000001E-9</c:v>
                </c:pt>
                <c:pt idx="4962">
                  <c:v>5.8906000000000003E-9</c:v>
                </c:pt>
                <c:pt idx="4963">
                  <c:v>5.8932999999999999E-9</c:v>
                </c:pt>
                <c:pt idx="4964">
                  <c:v>5.8896999999999996E-9</c:v>
                </c:pt>
                <c:pt idx="4965">
                  <c:v>5.8915000000000002E-9</c:v>
                </c:pt>
                <c:pt idx="4966">
                  <c:v>5.8915000000000002E-9</c:v>
                </c:pt>
                <c:pt idx="4967">
                  <c:v>5.8928000000000002E-9</c:v>
                </c:pt>
                <c:pt idx="4968">
                  <c:v>5.895E-9</c:v>
                </c:pt>
                <c:pt idx="4969">
                  <c:v>5.8919000000000003E-9</c:v>
                </c:pt>
                <c:pt idx="4970">
                  <c:v>5.8941999999999998E-9</c:v>
                </c:pt>
                <c:pt idx="4971">
                  <c:v>5.8958999999999999E-9</c:v>
                </c:pt>
                <c:pt idx="4972">
                  <c:v>5.8945999999999999E-9</c:v>
                </c:pt>
                <c:pt idx="4973">
                  <c:v>5.8958999999999999E-9</c:v>
                </c:pt>
                <c:pt idx="4974">
                  <c:v>5.8973000000000003E-9</c:v>
                </c:pt>
                <c:pt idx="4975">
                  <c:v>5.8958999999999999E-9</c:v>
                </c:pt>
                <c:pt idx="4976">
                  <c:v>5.9004E-9</c:v>
                </c:pt>
                <c:pt idx="4977">
                  <c:v>5.8995000000000002E-9</c:v>
                </c:pt>
                <c:pt idx="4978">
                  <c:v>5.8973000000000003E-9</c:v>
                </c:pt>
                <c:pt idx="4979">
                  <c:v>5.8980999999999997E-9</c:v>
                </c:pt>
                <c:pt idx="4980">
                  <c:v>5.9012000000000003E-9</c:v>
                </c:pt>
                <c:pt idx="4981">
                  <c:v>5.9012000000000003E-9</c:v>
                </c:pt>
                <c:pt idx="4982">
                  <c:v>5.9021000000000001E-9</c:v>
                </c:pt>
                <c:pt idx="4983">
                  <c:v>5.9004E-9</c:v>
                </c:pt>
                <c:pt idx="4984">
                  <c:v>5.9043E-9</c:v>
                </c:pt>
                <c:pt idx="4985">
                  <c:v>5.9025999999999999E-9</c:v>
                </c:pt>
                <c:pt idx="4986">
                  <c:v>5.8999000000000003E-9</c:v>
                </c:pt>
                <c:pt idx="4987">
                  <c:v>5.9004E-9</c:v>
                </c:pt>
                <c:pt idx="4988">
                  <c:v>5.903E-9</c:v>
                </c:pt>
                <c:pt idx="4989">
                  <c:v>5.9051999999999998E-9</c:v>
                </c:pt>
                <c:pt idx="4990">
                  <c:v>5.9043E-9</c:v>
                </c:pt>
                <c:pt idx="4991">
                  <c:v>5.9038999999999998E-9</c:v>
                </c:pt>
                <c:pt idx="4992">
                  <c:v>5.9070000000000004E-9</c:v>
                </c:pt>
                <c:pt idx="4993">
                  <c:v>5.9070000000000004E-9</c:v>
                </c:pt>
                <c:pt idx="4994">
                  <c:v>5.9047999999999997E-9</c:v>
                </c:pt>
                <c:pt idx="4995">
                  <c:v>5.9047999999999997E-9</c:v>
                </c:pt>
                <c:pt idx="4996">
                  <c:v>5.9079000000000002E-9</c:v>
                </c:pt>
                <c:pt idx="4997">
                  <c:v>5.9070000000000004E-9</c:v>
                </c:pt>
                <c:pt idx="4998">
                  <c:v>5.9066000000000003E-9</c:v>
                </c:pt>
                <c:pt idx="4999">
                  <c:v>5.9092000000000002E-9</c:v>
                </c:pt>
                <c:pt idx="5000">
                  <c:v>5.9060999999999997E-9</c:v>
                </c:pt>
                <c:pt idx="5001">
                  <c:v>5.9105000000000002E-9</c:v>
                </c:pt>
                <c:pt idx="5002">
                  <c:v>5.9088000000000001E-9</c:v>
                </c:pt>
                <c:pt idx="5003">
                  <c:v>5.9083000000000004E-9</c:v>
                </c:pt>
                <c:pt idx="5004">
                  <c:v>5.9073999999999997E-9</c:v>
                </c:pt>
                <c:pt idx="5005">
                  <c:v>5.9092000000000002E-9</c:v>
                </c:pt>
                <c:pt idx="5006">
                  <c:v>5.9097E-9</c:v>
                </c:pt>
                <c:pt idx="5007">
                  <c:v>5.911E-9</c:v>
                </c:pt>
                <c:pt idx="5008">
                  <c:v>5.9097E-9</c:v>
                </c:pt>
                <c:pt idx="5009">
                  <c:v>5.9144999999999998E-9</c:v>
                </c:pt>
                <c:pt idx="5010">
                  <c:v>5.9131999999999998E-9</c:v>
                </c:pt>
                <c:pt idx="5011">
                  <c:v>5.9131999999999998E-9</c:v>
                </c:pt>
                <c:pt idx="5012">
                  <c:v>5.9114000000000001E-9</c:v>
                </c:pt>
                <c:pt idx="5013">
                  <c:v>5.9159000000000002E-9</c:v>
                </c:pt>
                <c:pt idx="5014">
                  <c:v>5.9140999999999997E-9</c:v>
                </c:pt>
                <c:pt idx="5015">
                  <c:v>5.9153999999999997E-9</c:v>
                </c:pt>
                <c:pt idx="5016">
                  <c:v>5.9153999999999997E-9</c:v>
                </c:pt>
                <c:pt idx="5017">
                  <c:v>5.9163000000000003E-9</c:v>
                </c:pt>
                <c:pt idx="5018">
                  <c:v>5.9181000000000001E-9</c:v>
                </c:pt>
                <c:pt idx="5019">
                  <c:v>5.9166999999999996E-9</c:v>
                </c:pt>
                <c:pt idx="5020">
                  <c:v>5.9185000000000002E-9</c:v>
                </c:pt>
                <c:pt idx="5021">
                  <c:v>5.9189999999999999E-9</c:v>
                </c:pt>
                <c:pt idx="5022">
                  <c:v>5.9166999999999996E-9</c:v>
                </c:pt>
                <c:pt idx="5023">
                  <c:v>5.9194000000000001E-9</c:v>
                </c:pt>
                <c:pt idx="5024">
                  <c:v>5.9220999999999996E-9</c:v>
                </c:pt>
                <c:pt idx="5025">
                  <c:v>5.9185000000000002E-9</c:v>
                </c:pt>
                <c:pt idx="5026">
                  <c:v>5.9207E-9</c:v>
                </c:pt>
                <c:pt idx="5027">
                  <c:v>5.9246999999999996E-9</c:v>
                </c:pt>
                <c:pt idx="5028">
                  <c:v>5.9207E-9</c:v>
                </c:pt>
                <c:pt idx="5029">
                  <c:v>5.9224999999999998E-9</c:v>
                </c:pt>
                <c:pt idx="5030">
                  <c:v>5.9265000000000002E-9</c:v>
                </c:pt>
                <c:pt idx="5031">
                  <c:v>5.9243000000000003E-9</c:v>
                </c:pt>
                <c:pt idx="5032">
                  <c:v>5.9265000000000002E-9</c:v>
                </c:pt>
                <c:pt idx="5033">
                  <c:v>5.9265000000000002E-9</c:v>
                </c:pt>
                <c:pt idx="5034">
                  <c:v>5.9265000000000002E-9</c:v>
                </c:pt>
                <c:pt idx="5035">
                  <c:v>5.9252000000000002E-9</c:v>
                </c:pt>
                <c:pt idx="5036">
                  <c:v>5.9265000000000002E-9</c:v>
                </c:pt>
                <c:pt idx="5037">
                  <c:v>5.9259999999999996E-9</c:v>
                </c:pt>
                <c:pt idx="5038">
                  <c:v>5.9265000000000002E-9</c:v>
                </c:pt>
                <c:pt idx="5039">
                  <c:v>5.9274E-9</c:v>
                </c:pt>
                <c:pt idx="5040">
                  <c:v>5.9295999999999999E-9</c:v>
                </c:pt>
                <c:pt idx="5041">
                  <c:v>5.9295999999999999E-9</c:v>
                </c:pt>
                <c:pt idx="5042">
                  <c:v>5.9295999999999999E-9</c:v>
                </c:pt>
                <c:pt idx="5043">
                  <c:v>5.9291000000000001E-9</c:v>
                </c:pt>
                <c:pt idx="5044">
                  <c:v>5.93E-9</c:v>
                </c:pt>
                <c:pt idx="5045">
                  <c:v>5.9291000000000001E-9</c:v>
                </c:pt>
                <c:pt idx="5046">
                  <c:v>5.9308999999999999E-9</c:v>
                </c:pt>
                <c:pt idx="5047">
                  <c:v>5.9313999999999996E-9</c:v>
                </c:pt>
                <c:pt idx="5048">
                  <c:v>5.9327000000000004E-9</c:v>
                </c:pt>
                <c:pt idx="5049">
                  <c:v>5.9308999999999999E-9</c:v>
                </c:pt>
                <c:pt idx="5050">
                  <c:v>5.9291000000000001E-9</c:v>
                </c:pt>
                <c:pt idx="5051">
                  <c:v>5.9327000000000004E-9</c:v>
                </c:pt>
                <c:pt idx="5052">
                  <c:v>5.9327000000000004E-9</c:v>
                </c:pt>
                <c:pt idx="5053">
                  <c:v>5.9336000000000003E-9</c:v>
                </c:pt>
                <c:pt idx="5054">
                  <c:v>5.9327000000000004E-9</c:v>
                </c:pt>
                <c:pt idx="5055">
                  <c:v>5.9371000000000001E-9</c:v>
                </c:pt>
                <c:pt idx="5056">
                  <c:v>5.9388999999999998E-9</c:v>
                </c:pt>
                <c:pt idx="5057">
                  <c:v>5.9327000000000004E-9</c:v>
                </c:pt>
                <c:pt idx="5058">
                  <c:v>5.9362000000000002E-9</c:v>
                </c:pt>
                <c:pt idx="5059">
                  <c:v>5.938E-9</c:v>
                </c:pt>
                <c:pt idx="5060">
                  <c:v>5.9384000000000001E-9</c:v>
                </c:pt>
                <c:pt idx="5061">
                  <c:v>5.9362000000000002E-9</c:v>
                </c:pt>
                <c:pt idx="5062">
                  <c:v>5.9401999999999998E-9</c:v>
                </c:pt>
                <c:pt idx="5063">
                  <c:v>5.9393E-9</c:v>
                </c:pt>
                <c:pt idx="5064">
                  <c:v>5.938E-9</c:v>
                </c:pt>
                <c:pt idx="5065">
                  <c:v>5.9420000000000004E-9</c:v>
                </c:pt>
                <c:pt idx="5066">
                  <c:v>5.9420000000000004E-9</c:v>
                </c:pt>
                <c:pt idx="5067">
                  <c:v>5.9410999999999997E-9</c:v>
                </c:pt>
                <c:pt idx="5068">
                  <c:v>5.9429000000000002E-9</c:v>
                </c:pt>
                <c:pt idx="5069">
                  <c:v>5.9414999999999998E-9</c:v>
                </c:pt>
                <c:pt idx="5070">
                  <c:v>5.9429000000000002E-9</c:v>
                </c:pt>
                <c:pt idx="5071">
                  <c:v>5.9407000000000004E-9</c:v>
                </c:pt>
                <c:pt idx="5072">
                  <c:v>5.9459999999999999E-9</c:v>
                </c:pt>
                <c:pt idx="5073">
                  <c:v>5.9438000000000001E-9</c:v>
                </c:pt>
                <c:pt idx="5074">
                  <c:v>5.9442000000000002E-9</c:v>
                </c:pt>
                <c:pt idx="5075">
                  <c:v>5.9433000000000004E-9</c:v>
                </c:pt>
                <c:pt idx="5076">
                  <c:v>5.9446000000000003E-9</c:v>
                </c:pt>
                <c:pt idx="5077">
                  <c:v>5.9459999999999999E-9</c:v>
                </c:pt>
                <c:pt idx="5078">
                  <c:v>5.9468999999999998E-9</c:v>
                </c:pt>
                <c:pt idx="5079">
                  <c:v>5.9459999999999999E-9</c:v>
                </c:pt>
                <c:pt idx="5080">
                  <c:v>5.9451000000000001E-9</c:v>
                </c:pt>
                <c:pt idx="5081">
                  <c:v>5.9481999999999998E-9</c:v>
                </c:pt>
                <c:pt idx="5082">
                  <c:v>5.9472999999999999E-9</c:v>
                </c:pt>
                <c:pt idx="5083">
                  <c:v>5.9490999999999996E-9</c:v>
                </c:pt>
                <c:pt idx="5084">
                  <c:v>5.9477E-9</c:v>
                </c:pt>
                <c:pt idx="5085">
                  <c:v>5.9522000000000002E-9</c:v>
                </c:pt>
                <c:pt idx="5086">
                  <c:v>5.9481999999999998E-9</c:v>
                </c:pt>
                <c:pt idx="5087">
                  <c:v>5.9485999999999999E-9</c:v>
                </c:pt>
                <c:pt idx="5088">
                  <c:v>5.9490999999999996E-9</c:v>
                </c:pt>
                <c:pt idx="5089">
                  <c:v>5.9516999999999996E-9</c:v>
                </c:pt>
                <c:pt idx="5090">
                  <c:v>5.9535000000000002E-9</c:v>
                </c:pt>
                <c:pt idx="5091">
                  <c:v>5.9513000000000003E-9</c:v>
                </c:pt>
                <c:pt idx="5092">
                  <c:v>5.9548000000000002E-9</c:v>
                </c:pt>
                <c:pt idx="5093">
                  <c:v>5.9522000000000002E-9</c:v>
                </c:pt>
                <c:pt idx="5094">
                  <c:v>5.9552999999999999E-9</c:v>
                </c:pt>
                <c:pt idx="5095">
                  <c:v>5.9565999999999999E-9</c:v>
                </c:pt>
                <c:pt idx="5096">
                  <c:v>5.9539000000000003E-9</c:v>
                </c:pt>
                <c:pt idx="5097">
                  <c:v>5.9548000000000002E-9</c:v>
                </c:pt>
                <c:pt idx="5098">
                  <c:v>5.9552999999999999E-9</c:v>
                </c:pt>
                <c:pt idx="5099">
                  <c:v>5.9557E-9</c:v>
                </c:pt>
                <c:pt idx="5100">
                  <c:v>5.9557E-9</c:v>
                </c:pt>
                <c:pt idx="5101">
                  <c:v>5.9587999999999997E-9</c:v>
                </c:pt>
                <c:pt idx="5102">
                  <c:v>5.9561999999999998E-9</c:v>
                </c:pt>
                <c:pt idx="5103">
                  <c:v>5.9565999999999999E-9</c:v>
                </c:pt>
                <c:pt idx="5104">
                  <c:v>5.9578999999999999E-9</c:v>
                </c:pt>
                <c:pt idx="5105">
                  <c:v>5.9606000000000003E-9</c:v>
                </c:pt>
                <c:pt idx="5106">
                  <c:v>5.9593000000000003E-9</c:v>
                </c:pt>
                <c:pt idx="5107">
                  <c:v>5.9583999999999996E-9</c:v>
                </c:pt>
                <c:pt idx="5108">
                  <c:v>5.9593000000000003E-9</c:v>
                </c:pt>
                <c:pt idx="5109">
                  <c:v>5.9593000000000003E-9</c:v>
                </c:pt>
                <c:pt idx="5110">
                  <c:v>5.9593000000000003E-9</c:v>
                </c:pt>
                <c:pt idx="5111">
                  <c:v>5.9624E-9</c:v>
                </c:pt>
                <c:pt idx="5112">
                  <c:v>5.9593000000000003E-9</c:v>
                </c:pt>
                <c:pt idx="5113">
                  <c:v>5.9600999999999997E-9</c:v>
                </c:pt>
                <c:pt idx="5114">
                  <c:v>5.9606000000000003E-9</c:v>
                </c:pt>
                <c:pt idx="5115">
                  <c:v>5.9637E-9</c:v>
                </c:pt>
                <c:pt idx="5116">
                  <c:v>5.9637E-9</c:v>
                </c:pt>
                <c:pt idx="5117">
                  <c:v>5.9615000000000001E-9</c:v>
                </c:pt>
                <c:pt idx="5118">
                  <c:v>5.9637E-9</c:v>
                </c:pt>
                <c:pt idx="5119">
                  <c:v>5.9632000000000003E-9</c:v>
                </c:pt>
                <c:pt idx="5120">
                  <c:v>5.9632000000000003E-9</c:v>
                </c:pt>
                <c:pt idx="5121">
                  <c:v>5.9632000000000003E-9</c:v>
                </c:pt>
                <c:pt idx="5122">
                  <c:v>5.9654999999999997E-9</c:v>
                </c:pt>
                <c:pt idx="5123">
                  <c:v>5.9667999999999997E-9</c:v>
                </c:pt>
                <c:pt idx="5124">
                  <c:v>5.9654999999999997E-9</c:v>
                </c:pt>
                <c:pt idx="5125">
                  <c:v>5.965E-9</c:v>
                </c:pt>
                <c:pt idx="5126">
                  <c:v>5.9686000000000003E-9</c:v>
                </c:pt>
                <c:pt idx="5127">
                  <c:v>5.9654999999999997E-9</c:v>
                </c:pt>
                <c:pt idx="5128">
                  <c:v>5.9667999999999997E-9</c:v>
                </c:pt>
                <c:pt idx="5129">
                  <c:v>5.9690000000000004E-9</c:v>
                </c:pt>
                <c:pt idx="5130">
                  <c:v>5.9693999999999997E-9</c:v>
                </c:pt>
                <c:pt idx="5131">
                  <c:v>5.9693999999999997E-9</c:v>
                </c:pt>
                <c:pt idx="5132">
                  <c:v>5.9667999999999997E-9</c:v>
                </c:pt>
                <c:pt idx="5133">
                  <c:v>5.9703000000000004E-9</c:v>
                </c:pt>
                <c:pt idx="5134">
                  <c:v>5.9693999999999997E-9</c:v>
                </c:pt>
                <c:pt idx="5135">
                  <c:v>5.9703000000000004E-9</c:v>
                </c:pt>
                <c:pt idx="5136">
                  <c:v>5.9755999999999999E-9</c:v>
                </c:pt>
                <c:pt idx="5137">
                  <c:v>5.9703000000000004E-9</c:v>
                </c:pt>
                <c:pt idx="5138">
                  <c:v>5.9717E-9</c:v>
                </c:pt>
                <c:pt idx="5139">
                  <c:v>5.9751999999999998E-9</c:v>
                </c:pt>
                <c:pt idx="5140">
                  <c:v>5.9742999999999999E-9</c:v>
                </c:pt>
                <c:pt idx="5141">
                  <c:v>5.9734000000000001E-9</c:v>
                </c:pt>
                <c:pt idx="5142">
                  <c:v>5.9729999999999999E-9</c:v>
                </c:pt>
                <c:pt idx="5143">
                  <c:v>5.9760999999999997E-9</c:v>
                </c:pt>
                <c:pt idx="5144">
                  <c:v>5.9751999999999998E-9</c:v>
                </c:pt>
                <c:pt idx="5145">
                  <c:v>5.9742999999999999E-9</c:v>
                </c:pt>
                <c:pt idx="5146">
                  <c:v>5.9770000000000003E-9</c:v>
                </c:pt>
                <c:pt idx="5147">
                  <c:v>5.9773999999999996E-9</c:v>
                </c:pt>
                <c:pt idx="5148">
                  <c:v>5.9783000000000003E-9</c:v>
                </c:pt>
                <c:pt idx="5149">
                  <c:v>5.9792000000000002E-9</c:v>
                </c:pt>
                <c:pt idx="5150">
                  <c:v>5.9786999999999996E-9</c:v>
                </c:pt>
                <c:pt idx="5151">
                  <c:v>5.9779000000000002E-9</c:v>
                </c:pt>
                <c:pt idx="5152">
                  <c:v>5.9796000000000003E-9</c:v>
                </c:pt>
                <c:pt idx="5153">
                  <c:v>5.9783000000000003E-9</c:v>
                </c:pt>
                <c:pt idx="5154">
                  <c:v>5.9786999999999996E-9</c:v>
                </c:pt>
                <c:pt idx="5155">
                  <c:v>5.9805000000000002E-9</c:v>
                </c:pt>
                <c:pt idx="5156">
                  <c:v>5.9818000000000002E-9</c:v>
                </c:pt>
                <c:pt idx="5157">
                  <c:v>5.9827E-9</c:v>
                </c:pt>
                <c:pt idx="5158">
                  <c:v>5.9814E-9</c:v>
                </c:pt>
                <c:pt idx="5159">
                  <c:v>5.9818000000000002E-9</c:v>
                </c:pt>
                <c:pt idx="5160">
                  <c:v>5.9835999999999999E-9</c:v>
                </c:pt>
                <c:pt idx="5161">
                  <c:v>5.9809999999999999E-9</c:v>
                </c:pt>
                <c:pt idx="5162">
                  <c:v>5.9853999999999996E-9</c:v>
                </c:pt>
                <c:pt idx="5163">
                  <c:v>5.9835999999999999E-9</c:v>
                </c:pt>
                <c:pt idx="5164">
                  <c:v>5.9866999999999996E-9</c:v>
                </c:pt>
                <c:pt idx="5165">
                  <c:v>5.9863000000000003E-9</c:v>
                </c:pt>
                <c:pt idx="5166">
                  <c:v>5.9866999999999996E-9</c:v>
                </c:pt>
                <c:pt idx="5167">
                  <c:v>5.9863000000000003E-9</c:v>
                </c:pt>
                <c:pt idx="5168">
                  <c:v>5.9853999999999996E-9</c:v>
                </c:pt>
                <c:pt idx="5169">
                  <c:v>5.9857999999999997E-9</c:v>
                </c:pt>
                <c:pt idx="5170">
                  <c:v>5.9879999999999996E-9</c:v>
                </c:pt>
                <c:pt idx="5171">
                  <c:v>5.9866999999999996E-9</c:v>
                </c:pt>
                <c:pt idx="5172">
                  <c:v>5.9876000000000003E-9</c:v>
                </c:pt>
                <c:pt idx="5173">
                  <c:v>5.9902999999999999E-9</c:v>
                </c:pt>
                <c:pt idx="5174">
                  <c:v>5.9894E-9</c:v>
                </c:pt>
                <c:pt idx="5175">
                  <c:v>5.9928999999999999E-9</c:v>
                </c:pt>
                <c:pt idx="5176">
                  <c:v>5.9907E-9</c:v>
                </c:pt>
                <c:pt idx="5177">
                  <c:v>5.9911000000000001E-9</c:v>
                </c:pt>
                <c:pt idx="5178">
                  <c:v>5.9902999999999999E-9</c:v>
                </c:pt>
                <c:pt idx="5179">
                  <c:v>5.9924999999999997E-9</c:v>
                </c:pt>
                <c:pt idx="5180">
                  <c:v>5.9937999999999997E-9</c:v>
                </c:pt>
                <c:pt idx="5181">
                  <c:v>5.992E-9</c:v>
                </c:pt>
                <c:pt idx="5182">
                  <c:v>5.9950999999999997E-9</c:v>
                </c:pt>
                <c:pt idx="5183">
                  <c:v>5.9960000000000004E-9</c:v>
                </c:pt>
                <c:pt idx="5184">
                  <c:v>5.9950999999999997E-9</c:v>
                </c:pt>
                <c:pt idx="5185">
                  <c:v>5.9956000000000003E-9</c:v>
                </c:pt>
                <c:pt idx="5186">
                  <c:v>5.9956000000000003E-9</c:v>
                </c:pt>
                <c:pt idx="5187">
                  <c:v>5.9950999999999997E-9</c:v>
                </c:pt>
                <c:pt idx="5188">
                  <c:v>5.9960000000000004E-9</c:v>
                </c:pt>
                <c:pt idx="5189">
                  <c:v>5.9991000000000001E-9</c:v>
                </c:pt>
                <c:pt idx="5190">
                  <c:v>5.9982000000000002E-9</c:v>
                </c:pt>
                <c:pt idx="5191">
                  <c:v>5.9969000000000002E-9</c:v>
                </c:pt>
                <c:pt idx="5192">
                  <c:v>5.9982000000000002E-9</c:v>
                </c:pt>
                <c:pt idx="5193">
                  <c:v>5.9995999999999998E-9</c:v>
                </c:pt>
                <c:pt idx="5194">
                  <c:v>6.0017999999999997E-9</c:v>
                </c:pt>
                <c:pt idx="5195">
                  <c:v>6.0008999999999998E-9</c:v>
                </c:pt>
                <c:pt idx="5196">
                  <c:v>6E-9</c:v>
                </c:pt>
                <c:pt idx="5197">
                  <c:v>6.0008999999999998E-9</c:v>
                </c:pt>
                <c:pt idx="5198">
                  <c:v>6.0017999999999997E-9</c:v>
                </c:pt>
                <c:pt idx="5199">
                  <c:v>5.9995999999999998E-9</c:v>
                </c:pt>
                <c:pt idx="5200">
                  <c:v>6.0004000000000001E-9</c:v>
                </c:pt>
                <c:pt idx="5201">
                  <c:v>6.0012999999999999E-9</c:v>
                </c:pt>
                <c:pt idx="5202">
                  <c:v>6.0030999999999997E-9</c:v>
                </c:pt>
                <c:pt idx="5203">
                  <c:v>6.0058000000000001E-9</c:v>
                </c:pt>
                <c:pt idx="5204">
                  <c:v>6.0040000000000004E-9</c:v>
                </c:pt>
                <c:pt idx="5205">
                  <c:v>6.0058000000000001E-9</c:v>
                </c:pt>
                <c:pt idx="5206">
                  <c:v>6.0058000000000001E-9</c:v>
                </c:pt>
                <c:pt idx="5207">
                  <c:v>6.0062000000000002E-9</c:v>
                </c:pt>
                <c:pt idx="5208">
                  <c:v>6.0110999999999996E-9</c:v>
                </c:pt>
                <c:pt idx="5209">
                  <c:v>6.0071000000000001E-9</c:v>
                </c:pt>
                <c:pt idx="5210">
                  <c:v>6.0097E-9</c:v>
                </c:pt>
                <c:pt idx="5211">
                  <c:v>6.0058000000000001E-9</c:v>
                </c:pt>
                <c:pt idx="5212">
                  <c:v>6.0079999999999999E-9</c:v>
                </c:pt>
                <c:pt idx="5213">
                  <c:v>6.0088999999999998E-9</c:v>
                </c:pt>
                <c:pt idx="5214">
                  <c:v>6.0114999999999998E-9</c:v>
                </c:pt>
                <c:pt idx="5215">
                  <c:v>6.0097E-9</c:v>
                </c:pt>
                <c:pt idx="5216">
                  <c:v>6.0127999999999998E-9</c:v>
                </c:pt>
                <c:pt idx="5217">
                  <c:v>6.0120000000000003E-9</c:v>
                </c:pt>
                <c:pt idx="5218">
                  <c:v>6.0097E-9</c:v>
                </c:pt>
                <c:pt idx="5219">
                  <c:v>6.0101999999999998E-9</c:v>
                </c:pt>
                <c:pt idx="5220">
                  <c:v>6.0136999999999996E-9</c:v>
                </c:pt>
                <c:pt idx="5221">
                  <c:v>6.0114999999999998E-9</c:v>
                </c:pt>
                <c:pt idx="5222">
                  <c:v>6.0133000000000003E-9</c:v>
                </c:pt>
                <c:pt idx="5223">
                  <c:v>6.0168000000000002E-9</c:v>
                </c:pt>
                <c:pt idx="5224">
                  <c:v>6.0127999999999998E-9</c:v>
                </c:pt>
                <c:pt idx="5225">
                  <c:v>6.0159000000000003E-9</c:v>
                </c:pt>
                <c:pt idx="5226">
                  <c:v>6.0155000000000002E-9</c:v>
                </c:pt>
                <c:pt idx="5227">
                  <c:v>6.0146000000000003E-9</c:v>
                </c:pt>
                <c:pt idx="5228">
                  <c:v>6.0168000000000002E-9</c:v>
                </c:pt>
                <c:pt idx="5229">
                  <c:v>6.0172999999999999E-9</c:v>
                </c:pt>
                <c:pt idx="5230">
                  <c:v>6.0172999999999999E-9</c:v>
                </c:pt>
                <c:pt idx="5231">
                  <c:v>6.0159000000000003E-9</c:v>
                </c:pt>
                <c:pt idx="5232">
                  <c:v>6.019E-9</c:v>
                </c:pt>
                <c:pt idx="5233">
                  <c:v>6.0177E-9</c:v>
                </c:pt>
                <c:pt idx="5234">
                  <c:v>6.0194999999999997E-9</c:v>
                </c:pt>
                <c:pt idx="5235">
                  <c:v>6.0194999999999997E-9</c:v>
                </c:pt>
                <c:pt idx="5236">
                  <c:v>6.0207999999999997E-9</c:v>
                </c:pt>
                <c:pt idx="5237">
                  <c:v>6.0213000000000003E-9</c:v>
                </c:pt>
                <c:pt idx="5238">
                  <c:v>6.0203999999999996E-9</c:v>
                </c:pt>
                <c:pt idx="5239">
                  <c:v>6.0220999999999997E-9</c:v>
                </c:pt>
                <c:pt idx="5240">
                  <c:v>6.0213000000000003E-9</c:v>
                </c:pt>
                <c:pt idx="5241">
                  <c:v>6.0194999999999997E-9</c:v>
                </c:pt>
                <c:pt idx="5242">
                  <c:v>6.0226000000000003E-9</c:v>
                </c:pt>
                <c:pt idx="5243">
                  <c:v>6.0213000000000003E-9</c:v>
                </c:pt>
                <c:pt idx="5244">
                  <c:v>6.0265999999999998E-9</c:v>
                </c:pt>
                <c:pt idx="5245">
                  <c:v>6.0239000000000003E-9</c:v>
                </c:pt>
                <c:pt idx="5246">
                  <c:v>6.0235000000000001E-9</c:v>
                </c:pt>
                <c:pt idx="5247">
                  <c:v>6.0252000000000002E-9</c:v>
                </c:pt>
                <c:pt idx="5248">
                  <c:v>6.0244E-9</c:v>
                </c:pt>
                <c:pt idx="5249">
                  <c:v>6.0283E-9</c:v>
                </c:pt>
                <c:pt idx="5250">
                  <c:v>6.0274999999999997E-9</c:v>
                </c:pt>
                <c:pt idx="5251">
                  <c:v>6.0283E-9</c:v>
                </c:pt>
                <c:pt idx="5252">
                  <c:v>6.0257E-9</c:v>
                </c:pt>
                <c:pt idx="5253">
                  <c:v>6.027E-9</c:v>
                </c:pt>
                <c:pt idx="5254">
                  <c:v>6.0300999999999997E-9</c:v>
                </c:pt>
                <c:pt idx="5255">
                  <c:v>6.0274999999999997E-9</c:v>
                </c:pt>
                <c:pt idx="5256">
                  <c:v>6.0278999999999998E-9</c:v>
                </c:pt>
                <c:pt idx="5257">
                  <c:v>6.0291999999999998E-9</c:v>
                </c:pt>
                <c:pt idx="5258">
                  <c:v>6.0278999999999998E-9</c:v>
                </c:pt>
                <c:pt idx="5259">
                  <c:v>6.0313999999999997E-9</c:v>
                </c:pt>
                <c:pt idx="5260">
                  <c:v>6.0323000000000004E-9</c:v>
                </c:pt>
                <c:pt idx="5261">
                  <c:v>6.0300999999999997E-9</c:v>
                </c:pt>
                <c:pt idx="5262">
                  <c:v>6.0328000000000001E-9</c:v>
                </c:pt>
                <c:pt idx="5263">
                  <c:v>6.0341000000000001E-9</c:v>
                </c:pt>
                <c:pt idx="5264">
                  <c:v>6.0328000000000001E-9</c:v>
                </c:pt>
                <c:pt idx="5265">
                  <c:v>6.0297000000000004E-9</c:v>
                </c:pt>
                <c:pt idx="5266">
                  <c:v>6.0345000000000002E-9</c:v>
                </c:pt>
                <c:pt idx="5267">
                  <c:v>6.0354000000000001E-9</c:v>
                </c:pt>
                <c:pt idx="5268">
                  <c:v>6.0345000000000002E-9</c:v>
                </c:pt>
                <c:pt idx="5269">
                  <c:v>6.0349999999999999E-9</c:v>
                </c:pt>
                <c:pt idx="5270">
                  <c:v>6.0362999999999999E-9</c:v>
                </c:pt>
                <c:pt idx="5271">
                  <c:v>6.0349999999999999E-9</c:v>
                </c:pt>
                <c:pt idx="5272">
                  <c:v>6.0371999999999998E-9</c:v>
                </c:pt>
                <c:pt idx="5273">
                  <c:v>6.0362999999999999E-9</c:v>
                </c:pt>
                <c:pt idx="5274">
                  <c:v>6.0349999999999999E-9</c:v>
                </c:pt>
                <c:pt idx="5275">
                  <c:v>6.0362999999999999E-9</c:v>
                </c:pt>
                <c:pt idx="5276">
                  <c:v>6.0399000000000002E-9</c:v>
                </c:pt>
                <c:pt idx="5277">
                  <c:v>6.0399000000000002E-9</c:v>
                </c:pt>
                <c:pt idx="5278">
                  <c:v>6.0403000000000003E-9</c:v>
                </c:pt>
                <c:pt idx="5279">
                  <c:v>6.0406999999999996E-9</c:v>
                </c:pt>
                <c:pt idx="5280">
                  <c:v>6.0399000000000002E-9</c:v>
                </c:pt>
                <c:pt idx="5281">
                  <c:v>6.0406999999999996E-9</c:v>
                </c:pt>
                <c:pt idx="5282">
                  <c:v>6.0384999999999998E-9</c:v>
                </c:pt>
                <c:pt idx="5283">
                  <c:v>6.0425000000000002E-9</c:v>
                </c:pt>
                <c:pt idx="5284">
                  <c:v>6.0403000000000003E-9</c:v>
                </c:pt>
                <c:pt idx="5285">
                  <c:v>6.0406999999999996E-9</c:v>
                </c:pt>
                <c:pt idx="5286">
                  <c:v>6.0447E-9</c:v>
                </c:pt>
                <c:pt idx="5287">
                  <c:v>6.0421000000000001E-9</c:v>
                </c:pt>
                <c:pt idx="5288">
                  <c:v>6.0416000000000003E-9</c:v>
                </c:pt>
                <c:pt idx="5289">
                  <c:v>6.0429999999999999E-9</c:v>
                </c:pt>
                <c:pt idx="5290">
                  <c:v>6.0468999999999999E-9</c:v>
                </c:pt>
                <c:pt idx="5291">
                  <c:v>6.0434E-9</c:v>
                </c:pt>
                <c:pt idx="5292">
                  <c:v>6.0460999999999996E-9</c:v>
                </c:pt>
                <c:pt idx="5293">
                  <c:v>6.0442999999999999E-9</c:v>
                </c:pt>
                <c:pt idx="5294">
                  <c:v>6.0483000000000003E-9</c:v>
                </c:pt>
                <c:pt idx="5295">
                  <c:v>6.0434E-9</c:v>
                </c:pt>
                <c:pt idx="5296">
                  <c:v>6.0464999999999997E-9</c:v>
                </c:pt>
                <c:pt idx="5297">
                  <c:v>6.0464999999999997E-9</c:v>
                </c:pt>
                <c:pt idx="5298">
                  <c:v>6.0483000000000003E-9</c:v>
                </c:pt>
                <c:pt idx="5299">
                  <c:v>6.0492000000000002E-9</c:v>
                </c:pt>
                <c:pt idx="5300">
                  <c:v>6.0492000000000002E-9</c:v>
                </c:pt>
                <c:pt idx="5301">
                  <c:v>6.0483000000000003E-9</c:v>
                </c:pt>
                <c:pt idx="5302">
                  <c:v>6.0496000000000003E-9</c:v>
                </c:pt>
                <c:pt idx="5303">
                  <c:v>6.0496000000000003E-9</c:v>
                </c:pt>
                <c:pt idx="5304">
                  <c:v>6.0527E-9</c:v>
                </c:pt>
                <c:pt idx="5305">
                  <c:v>6.0505000000000001E-9</c:v>
                </c:pt>
                <c:pt idx="5306">
                  <c:v>6.0514E-9</c:v>
                </c:pt>
                <c:pt idx="5307">
                  <c:v>6.0522999999999999E-9</c:v>
                </c:pt>
                <c:pt idx="5308">
                  <c:v>6.0554000000000004E-9</c:v>
                </c:pt>
                <c:pt idx="5309">
                  <c:v>6.0505000000000001E-9</c:v>
                </c:pt>
                <c:pt idx="5310">
                  <c:v>6.0554000000000004E-9</c:v>
                </c:pt>
                <c:pt idx="5311">
                  <c:v>6.0548999999999998E-9</c:v>
                </c:pt>
                <c:pt idx="5312">
                  <c:v>6.0531000000000001E-9</c:v>
                </c:pt>
                <c:pt idx="5313">
                  <c:v>6.0554000000000004E-9</c:v>
                </c:pt>
                <c:pt idx="5314">
                  <c:v>6.0544999999999997E-9</c:v>
                </c:pt>
                <c:pt idx="5315">
                  <c:v>6.0567000000000004E-9</c:v>
                </c:pt>
                <c:pt idx="5316">
                  <c:v>6.0557999999999997E-9</c:v>
                </c:pt>
                <c:pt idx="5317">
                  <c:v>6.0554000000000004E-9</c:v>
                </c:pt>
                <c:pt idx="5318">
                  <c:v>6.0576000000000003E-9</c:v>
                </c:pt>
                <c:pt idx="5319">
                  <c:v>6.0593000000000004E-9</c:v>
                </c:pt>
                <c:pt idx="5320">
                  <c:v>6.0576000000000003E-9</c:v>
                </c:pt>
                <c:pt idx="5321">
                  <c:v>6.0580000000000004E-9</c:v>
                </c:pt>
                <c:pt idx="5322">
                  <c:v>6.0561999999999998E-9</c:v>
                </c:pt>
                <c:pt idx="5323">
                  <c:v>6.0598000000000001E-9</c:v>
                </c:pt>
                <c:pt idx="5324">
                  <c:v>6.0589000000000002E-9</c:v>
                </c:pt>
                <c:pt idx="5325">
                  <c:v>6.0593000000000004E-9</c:v>
                </c:pt>
                <c:pt idx="5326">
                  <c:v>6.0611000000000001E-9</c:v>
                </c:pt>
                <c:pt idx="5327">
                  <c:v>6.0611000000000001E-9</c:v>
                </c:pt>
                <c:pt idx="5328">
                  <c:v>6.0611000000000001E-9</c:v>
                </c:pt>
                <c:pt idx="5329">
                  <c:v>6.062E-9</c:v>
                </c:pt>
                <c:pt idx="5330">
                  <c:v>6.0624000000000001E-9</c:v>
                </c:pt>
                <c:pt idx="5331">
                  <c:v>6.0632999999999999E-9</c:v>
                </c:pt>
                <c:pt idx="5332">
                  <c:v>6.0624000000000001E-9</c:v>
                </c:pt>
                <c:pt idx="5333">
                  <c:v>6.0660000000000004E-9</c:v>
                </c:pt>
                <c:pt idx="5334">
                  <c:v>6.0632999999999999E-9</c:v>
                </c:pt>
                <c:pt idx="5335">
                  <c:v>6.0647000000000004E-9</c:v>
                </c:pt>
                <c:pt idx="5336">
                  <c:v>6.0654999999999998E-9</c:v>
                </c:pt>
                <c:pt idx="5337">
                  <c:v>6.0660000000000004E-9</c:v>
                </c:pt>
                <c:pt idx="5338">
                  <c:v>6.0663999999999996E-9</c:v>
                </c:pt>
                <c:pt idx="5339">
                  <c:v>6.0663999999999996E-9</c:v>
                </c:pt>
                <c:pt idx="5340">
                  <c:v>6.0678000000000001E-9</c:v>
                </c:pt>
                <c:pt idx="5341">
                  <c:v>6.0654999999999998E-9</c:v>
                </c:pt>
                <c:pt idx="5342">
                  <c:v>6.0663999999999996E-9</c:v>
                </c:pt>
                <c:pt idx="5343">
                  <c:v>6.0686000000000003E-9</c:v>
                </c:pt>
                <c:pt idx="5344">
                  <c:v>6.0673000000000003E-9</c:v>
                </c:pt>
                <c:pt idx="5345">
                  <c:v>6.0673000000000003E-9</c:v>
                </c:pt>
                <c:pt idx="5346">
                  <c:v>6.0699999999999999E-9</c:v>
                </c:pt>
                <c:pt idx="5347">
                  <c:v>6.0678000000000001E-9</c:v>
                </c:pt>
                <c:pt idx="5348">
                  <c:v>6.0730999999999996E-9</c:v>
                </c:pt>
                <c:pt idx="5349">
                  <c:v>6.0712999999999999E-9</c:v>
                </c:pt>
                <c:pt idx="5350">
                  <c:v>6.0708999999999998E-9</c:v>
                </c:pt>
                <c:pt idx="5351">
                  <c:v>6.0708999999999998E-9</c:v>
                </c:pt>
                <c:pt idx="5352">
                  <c:v>6.0717E-9</c:v>
                </c:pt>
                <c:pt idx="5353">
                  <c:v>6.0708999999999998E-9</c:v>
                </c:pt>
                <c:pt idx="5354">
                  <c:v>6.0699999999999999E-9</c:v>
                </c:pt>
                <c:pt idx="5355">
                  <c:v>6.0721999999999998E-9</c:v>
                </c:pt>
                <c:pt idx="5356">
                  <c:v>6.0743999999999996E-9</c:v>
                </c:pt>
                <c:pt idx="5357">
                  <c:v>6.0753000000000003E-9</c:v>
                </c:pt>
                <c:pt idx="5358">
                  <c:v>6.0725999999999999E-9</c:v>
                </c:pt>
                <c:pt idx="5359">
                  <c:v>6.0753000000000003E-9</c:v>
                </c:pt>
                <c:pt idx="5360">
                  <c:v>6.0747999999999997E-9</c:v>
                </c:pt>
                <c:pt idx="5361">
                  <c:v>6.0734999999999998E-9</c:v>
                </c:pt>
                <c:pt idx="5362">
                  <c:v>6.0766000000000003E-9</c:v>
                </c:pt>
                <c:pt idx="5363">
                  <c:v>6.0775000000000002E-9</c:v>
                </c:pt>
                <c:pt idx="5364">
                  <c:v>6.0762000000000002E-9</c:v>
                </c:pt>
                <c:pt idx="5365">
                  <c:v>6.0784E-9</c:v>
                </c:pt>
                <c:pt idx="5366">
                  <c:v>6.081E-9</c:v>
                </c:pt>
                <c:pt idx="5367">
                  <c:v>6.0823999999999996E-9</c:v>
                </c:pt>
                <c:pt idx="5368">
                  <c:v>6.0814999999999997E-9</c:v>
                </c:pt>
                <c:pt idx="5369">
                  <c:v>6.0784E-9</c:v>
                </c:pt>
                <c:pt idx="5370">
                  <c:v>6.0823999999999996E-9</c:v>
                </c:pt>
                <c:pt idx="5371">
                  <c:v>6.0814999999999997E-9</c:v>
                </c:pt>
                <c:pt idx="5372">
                  <c:v>6.0814999999999997E-9</c:v>
                </c:pt>
                <c:pt idx="5373">
                  <c:v>6.0833000000000003E-9</c:v>
                </c:pt>
                <c:pt idx="5374">
                  <c:v>6.0805999999999999E-9</c:v>
                </c:pt>
                <c:pt idx="5375">
                  <c:v>6.0818999999999999E-9</c:v>
                </c:pt>
                <c:pt idx="5376">
                  <c:v>6.0846000000000003E-9</c:v>
                </c:pt>
                <c:pt idx="5377">
                  <c:v>6.0833000000000003E-9</c:v>
                </c:pt>
                <c:pt idx="5378">
                  <c:v>6.0859000000000003E-9</c:v>
                </c:pt>
                <c:pt idx="5379">
                  <c:v>6.0872000000000002E-9</c:v>
                </c:pt>
                <c:pt idx="5380">
                  <c:v>6.0855000000000001E-9</c:v>
                </c:pt>
                <c:pt idx="5381">
                  <c:v>6.0855000000000001E-9</c:v>
                </c:pt>
                <c:pt idx="5382">
                  <c:v>6.0877E-9</c:v>
                </c:pt>
                <c:pt idx="5383">
                  <c:v>6.0877E-9</c:v>
                </c:pt>
                <c:pt idx="5384">
                  <c:v>6.0868000000000001E-9</c:v>
                </c:pt>
                <c:pt idx="5385">
                  <c:v>6.0898999999999998E-9</c:v>
                </c:pt>
                <c:pt idx="5386">
                  <c:v>6.0885999999999998E-9</c:v>
                </c:pt>
                <c:pt idx="5387">
                  <c:v>6.0881000000000001E-9</c:v>
                </c:pt>
                <c:pt idx="5388">
                  <c:v>6.0885999999999998E-9</c:v>
                </c:pt>
                <c:pt idx="5389">
                  <c:v>6.0881000000000001E-9</c:v>
                </c:pt>
                <c:pt idx="5390">
                  <c:v>6.0868000000000001E-9</c:v>
                </c:pt>
                <c:pt idx="5391">
                  <c:v>6.0907999999999997E-9</c:v>
                </c:pt>
                <c:pt idx="5392">
                  <c:v>6.089E-9</c:v>
                </c:pt>
                <c:pt idx="5393">
                  <c:v>6.0902999999999999E-9</c:v>
                </c:pt>
                <c:pt idx="5394">
                  <c:v>6.0926000000000002E-9</c:v>
                </c:pt>
                <c:pt idx="5395">
                  <c:v>6.0939000000000002E-9</c:v>
                </c:pt>
                <c:pt idx="5396">
                  <c:v>6.0926000000000002E-9</c:v>
                </c:pt>
                <c:pt idx="5397">
                  <c:v>6.0930000000000004E-9</c:v>
                </c:pt>
                <c:pt idx="5398">
                  <c:v>6.0920999999999997E-9</c:v>
                </c:pt>
                <c:pt idx="5399">
                  <c:v>6.0930000000000004E-9</c:v>
                </c:pt>
                <c:pt idx="5400">
                  <c:v>6.0952000000000002E-9</c:v>
                </c:pt>
                <c:pt idx="5401">
                  <c:v>6.0969999999999999E-9</c:v>
                </c:pt>
                <c:pt idx="5402">
                  <c:v>6.0952000000000002E-9</c:v>
                </c:pt>
                <c:pt idx="5403">
                  <c:v>6.0920999999999997E-9</c:v>
                </c:pt>
                <c:pt idx="5404">
                  <c:v>6.0957E-9</c:v>
                </c:pt>
                <c:pt idx="5405">
                  <c:v>6.0957E-9</c:v>
                </c:pt>
                <c:pt idx="5406">
                  <c:v>6.0969999999999999E-9</c:v>
                </c:pt>
                <c:pt idx="5407">
                  <c:v>6.0965000000000002E-9</c:v>
                </c:pt>
                <c:pt idx="5408">
                  <c:v>6.0991999999999998E-9</c:v>
                </c:pt>
                <c:pt idx="5409">
                  <c:v>6.0974000000000001E-9</c:v>
                </c:pt>
                <c:pt idx="5410">
                  <c:v>6.0991999999999998E-9</c:v>
                </c:pt>
                <c:pt idx="5411">
                  <c:v>6.0995999999999999E-9</c:v>
                </c:pt>
                <c:pt idx="5412">
                  <c:v>6.0965000000000002E-9</c:v>
                </c:pt>
                <c:pt idx="5413">
                  <c:v>6.0978999999999998E-9</c:v>
                </c:pt>
                <c:pt idx="5414">
                  <c:v>6.1023000000000003E-9</c:v>
                </c:pt>
                <c:pt idx="5415">
                  <c:v>6.1023000000000003E-9</c:v>
                </c:pt>
                <c:pt idx="5416">
                  <c:v>6.1010000000000003E-9</c:v>
                </c:pt>
                <c:pt idx="5417">
                  <c:v>6.1032000000000002E-9</c:v>
                </c:pt>
                <c:pt idx="5418">
                  <c:v>6.1036000000000003E-9</c:v>
                </c:pt>
                <c:pt idx="5419">
                  <c:v>6.1026999999999996E-9</c:v>
                </c:pt>
                <c:pt idx="5420">
                  <c:v>6.1041E-9</c:v>
                </c:pt>
                <c:pt idx="5421">
                  <c:v>6.1058000000000002E-9</c:v>
                </c:pt>
                <c:pt idx="5422">
                  <c:v>6.1041E-9</c:v>
                </c:pt>
                <c:pt idx="5423">
                  <c:v>6.1049999999999999E-9</c:v>
                </c:pt>
                <c:pt idx="5424">
                  <c:v>6.1041E-9</c:v>
                </c:pt>
                <c:pt idx="5425">
                  <c:v>6.1058000000000002E-9</c:v>
                </c:pt>
                <c:pt idx="5426">
                  <c:v>6.1045000000000002E-9</c:v>
                </c:pt>
                <c:pt idx="5427">
                  <c:v>6.1058000000000002E-9</c:v>
                </c:pt>
                <c:pt idx="5428">
                  <c:v>6.1075999999999999E-9</c:v>
                </c:pt>
                <c:pt idx="5429">
                  <c:v>6.1103000000000003E-9</c:v>
                </c:pt>
                <c:pt idx="5430">
                  <c:v>6.1075999999999999E-9</c:v>
                </c:pt>
                <c:pt idx="5431">
                  <c:v>6.1088999999999999E-9</c:v>
                </c:pt>
                <c:pt idx="5432">
                  <c:v>6.1120000000000004E-9</c:v>
                </c:pt>
                <c:pt idx="5433">
                  <c:v>6.1071999999999998E-9</c:v>
                </c:pt>
                <c:pt idx="5434">
                  <c:v>6.1093999999999996E-9</c:v>
                </c:pt>
                <c:pt idx="5435">
                  <c:v>6.1097999999999997E-9</c:v>
                </c:pt>
                <c:pt idx="5436">
                  <c:v>6.1103000000000003E-9</c:v>
                </c:pt>
                <c:pt idx="5437">
                  <c:v>6.1106999999999996E-9</c:v>
                </c:pt>
                <c:pt idx="5438">
                  <c:v>6.1129000000000003E-9</c:v>
                </c:pt>
                <c:pt idx="5439">
                  <c:v>6.1116000000000003E-9</c:v>
                </c:pt>
                <c:pt idx="5440">
                  <c:v>6.1129000000000003E-9</c:v>
                </c:pt>
                <c:pt idx="5441">
                  <c:v>6.1151000000000001E-9</c:v>
                </c:pt>
                <c:pt idx="5442">
                  <c:v>6.1168999999999998E-9</c:v>
                </c:pt>
                <c:pt idx="5443">
                  <c:v>6.116E-9</c:v>
                </c:pt>
                <c:pt idx="5444">
                  <c:v>6.1147E-9</c:v>
                </c:pt>
                <c:pt idx="5445">
                  <c:v>6.1134E-9</c:v>
                </c:pt>
                <c:pt idx="5446">
                  <c:v>6.1187000000000004E-9</c:v>
                </c:pt>
                <c:pt idx="5447">
                  <c:v>6.1164999999999997E-9</c:v>
                </c:pt>
                <c:pt idx="5448">
                  <c:v>6.1177999999999997E-9</c:v>
                </c:pt>
                <c:pt idx="5449">
                  <c:v>6.1168999999999998E-9</c:v>
                </c:pt>
                <c:pt idx="5450">
                  <c:v>6.116E-9</c:v>
                </c:pt>
                <c:pt idx="5451">
                  <c:v>6.1168999999999998E-9</c:v>
                </c:pt>
                <c:pt idx="5452">
                  <c:v>6.1196000000000003E-9</c:v>
                </c:pt>
                <c:pt idx="5453">
                  <c:v>6.1181999999999998E-9</c:v>
                </c:pt>
                <c:pt idx="5454">
                  <c:v>6.1174000000000004E-9</c:v>
                </c:pt>
                <c:pt idx="5455">
                  <c:v>6.1196000000000003E-9</c:v>
                </c:pt>
                <c:pt idx="5456">
                  <c:v>6.1209000000000002E-9</c:v>
                </c:pt>
                <c:pt idx="5457">
                  <c:v>6.1164999999999997E-9</c:v>
                </c:pt>
                <c:pt idx="5458">
                  <c:v>6.1200000000000004E-9</c:v>
                </c:pt>
                <c:pt idx="5459">
                  <c:v>6.1196000000000003E-9</c:v>
                </c:pt>
                <c:pt idx="5460">
                  <c:v>6.1200000000000004E-9</c:v>
                </c:pt>
                <c:pt idx="5461">
                  <c:v>6.1187000000000004E-9</c:v>
                </c:pt>
                <c:pt idx="5462">
                  <c:v>6.1222000000000002E-9</c:v>
                </c:pt>
                <c:pt idx="5463">
                  <c:v>6.1209000000000002E-9</c:v>
                </c:pt>
                <c:pt idx="5464">
                  <c:v>6.1227E-9</c:v>
                </c:pt>
                <c:pt idx="5465">
                  <c:v>6.1218000000000001E-9</c:v>
                </c:pt>
                <c:pt idx="5466">
                  <c:v>6.1231000000000001E-9</c:v>
                </c:pt>
                <c:pt idx="5467">
                  <c:v>6.1231000000000001E-9</c:v>
                </c:pt>
                <c:pt idx="5468">
                  <c:v>6.1261999999999998E-9</c:v>
                </c:pt>
                <c:pt idx="5469">
                  <c:v>6.1222000000000002E-9</c:v>
                </c:pt>
                <c:pt idx="5470">
                  <c:v>6.1248999999999998E-9</c:v>
                </c:pt>
                <c:pt idx="5471">
                  <c:v>6.1252999999999999E-9</c:v>
                </c:pt>
                <c:pt idx="5472">
                  <c:v>6.1248999999999998E-9</c:v>
                </c:pt>
                <c:pt idx="5473">
                  <c:v>6.1289000000000002E-9</c:v>
                </c:pt>
                <c:pt idx="5474">
                  <c:v>6.1261999999999998E-9</c:v>
                </c:pt>
                <c:pt idx="5475">
                  <c:v>6.1289000000000002E-9</c:v>
                </c:pt>
                <c:pt idx="5476">
                  <c:v>6.1261999999999998E-9</c:v>
                </c:pt>
                <c:pt idx="5477">
                  <c:v>6.1274999999999998E-9</c:v>
                </c:pt>
                <c:pt idx="5478">
                  <c:v>6.1280000000000003E-9</c:v>
                </c:pt>
                <c:pt idx="5479">
                  <c:v>6.1306000000000003E-9</c:v>
                </c:pt>
                <c:pt idx="5480">
                  <c:v>6.1319999999999999E-9</c:v>
                </c:pt>
                <c:pt idx="5481">
                  <c:v>6.1298000000000001E-9</c:v>
                </c:pt>
                <c:pt idx="5482">
                  <c:v>6.1293000000000003E-9</c:v>
                </c:pt>
                <c:pt idx="5483">
                  <c:v>6.1293000000000003E-9</c:v>
                </c:pt>
                <c:pt idx="5484">
                  <c:v>6.1328999999999998E-9</c:v>
                </c:pt>
                <c:pt idx="5485">
                  <c:v>6.1319999999999999E-9</c:v>
                </c:pt>
                <c:pt idx="5486">
                  <c:v>6.1315000000000002E-9</c:v>
                </c:pt>
                <c:pt idx="5487">
                  <c:v>6.1367999999999997E-9</c:v>
                </c:pt>
                <c:pt idx="5488">
                  <c:v>6.1350999999999996E-9</c:v>
                </c:pt>
                <c:pt idx="5489">
                  <c:v>6.1345999999999999E-9</c:v>
                </c:pt>
                <c:pt idx="5490">
                  <c:v>6.1350999999999996E-9</c:v>
                </c:pt>
                <c:pt idx="5491">
                  <c:v>6.1360000000000003E-9</c:v>
                </c:pt>
                <c:pt idx="5492">
                  <c:v>6.1360000000000003E-9</c:v>
                </c:pt>
                <c:pt idx="5493">
                  <c:v>6.1350999999999996E-9</c:v>
                </c:pt>
                <c:pt idx="5494">
                  <c:v>6.1391E-9</c:v>
                </c:pt>
                <c:pt idx="5495">
                  <c:v>6.1395000000000002E-9</c:v>
                </c:pt>
                <c:pt idx="5496">
                  <c:v>6.1376999999999996E-9</c:v>
                </c:pt>
                <c:pt idx="5497">
                  <c:v>6.1386000000000003E-9</c:v>
                </c:pt>
                <c:pt idx="5498">
                  <c:v>6.1373000000000003E-9</c:v>
                </c:pt>
                <c:pt idx="5499">
                  <c:v>6.1399000000000003E-9</c:v>
                </c:pt>
                <c:pt idx="5500">
                  <c:v>6.1408000000000001E-9</c:v>
                </c:pt>
                <c:pt idx="5501">
                  <c:v>6.1417E-9</c:v>
                </c:pt>
                <c:pt idx="5502">
                  <c:v>6.1399000000000003E-9</c:v>
                </c:pt>
                <c:pt idx="5503">
                  <c:v>6.1399000000000003E-9</c:v>
                </c:pt>
                <c:pt idx="5504">
                  <c:v>6.1417E-9</c:v>
                </c:pt>
                <c:pt idx="5505">
                  <c:v>6.1412999999999999E-9</c:v>
                </c:pt>
                <c:pt idx="5506">
                  <c:v>6.1417E-9</c:v>
                </c:pt>
                <c:pt idx="5507">
                  <c:v>6.1421999999999997E-9</c:v>
                </c:pt>
                <c:pt idx="5508">
                  <c:v>6.143E-9</c:v>
                </c:pt>
                <c:pt idx="5509">
                  <c:v>6.143E-9</c:v>
                </c:pt>
                <c:pt idx="5510">
                  <c:v>6.1444000000000004E-9</c:v>
                </c:pt>
                <c:pt idx="5511">
                  <c:v>6.143E-9</c:v>
                </c:pt>
                <c:pt idx="5512">
                  <c:v>6.1425999999999999E-9</c:v>
                </c:pt>
                <c:pt idx="5513">
                  <c:v>6.1438999999999998E-9</c:v>
                </c:pt>
                <c:pt idx="5514">
                  <c:v>6.1457000000000004E-9</c:v>
                </c:pt>
                <c:pt idx="5515">
                  <c:v>6.1479000000000002E-9</c:v>
                </c:pt>
                <c:pt idx="5516">
                  <c:v>6.1475000000000001E-9</c:v>
                </c:pt>
                <c:pt idx="5517">
                  <c:v>6.1484E-9</c:v>
                </c:pt>
                <c:pt idx="5518">
                  <c:v>6.1466000000000003E-9</c:v>
                </c:pt>
                <c:pt idx="5519">
                  <c:v>6.1457000000000004E-9</c:v>
                </c:pt>
                <c:pt idx="5520">
                  <c:v>6.1514999999999997E-9</c:v>
                </c:pt>
                <c:pt idx="5521">
                  <c:v>6.1475000000000001E-9</c:v>
                </c:pt>
                <c:pt idx="5522">
                  <c:v>6.1484E-9</c:v>
                </c:pt>
                <c:pt idx="5523">
                  <c:v>6.1488000000000001E-9</c:v>
                </c:pt>
                <c:pt idx="5524">
                  <c:v>6.1501000000000001E-9</c:v>
                </c:pt>
                <c:pt idx="5525">
                  <c:v>6.1522999999999999E-9</c:v>
                </c:pt>
                <c:pt idx="5526">
                  <c:v>6.1518999999999998E-9</c:v>
                </c:pt>
                <c:pt idx="5527">
                  <c:v>6.1514999999999997E-9</c:v>
                </c:pt>
                <c:pt idx="5528">
                  <c:v>6.1540999999999997E-9</c:v>
                </c:pt>
                <c:pt idx="5529">
                  <c:v>6.1553999999999997E-9</c:v>
                </c:pt>
                <c:pt idx="5530">
                  <c:v>6.1537000000000004E-9</c:v>
                </c:pt>
                <c:pt idx="5531">
                  <c:v>6.1518999999999998E-9</c:v>
                </c:pt>
                <c:pt idx="5532">
                  <c:v>6.1559000000000002E-9</c:v>
                </c:pt>
                <c:pt idx="5533">
                  <c:v>6.1540999999999997E-9</c:v>
                </c:pt>
                <c:pt idx="5534">
                  <c:v>6.1531999999999998E-9</c:v>
                </c:pt>
                <c:pt idx="5535">
                  <c:v>6.1546000000000002E-9</c:v>
                </c:pt>
                <c:pt idx="5536">
                  <c:v>6.1572000000000002E-9</c:v>
                </c:pt>
                <c:pt idx="5537">
                  <c:v>6.1553999999999997E-9</c:v>
                </c:pt>
                <c:pt idx="5538">
                  <c:v>6.1576999999999999E-9</c:v>
                </c:pt>
                <c:pt idx="5539">
                  <c:v>6.1568000000000001E-9</c:v>
                </c:pt>
                <c:pt idx="5540">
                  <c:v>6.1581000000000001E-9</c:v>
                </c:pt>
                <c:pt idx="5541">
                  <c:v>6.1581000000000001E-9</c:v>
                </c:pt>
                <c:pt idx="5542">
                  <c:v>6.1589999999999999E-9</c:v>
                </c:pt>
                <c:pt idx="5543">
                  <c:v>6.1607999999999997E-9</c:v>
                </c:pt>
                <c:pt idx="5544">
                  <c:v>6.1602999999999999E-9</c:v>
                </c:pt>
                <c:pt idx="5545">
                  <c:v>6.1594000000000001E-9</c:v>
                </c:pt>
                <c:pt idx="5546">
                  <c:v>6.1589999999999999E-9</c:v>
                </c:pt>
                <c:pt idx="5547">
                  <c:v>6.1598999999999998E-9</c:v>
                </c:pt>
                <c:pt idx="5548">
                  <c:v>6.1615999999999999E-9</c:v>
                </c:pt>
                <c:pt idx="5549">
                  <c:v>6.1611999999999998E-9</c:v>
                </c:pt>
                <c:pt idx="5550">
                  <c:v>6.1602999999999999E-9</c:v>
                </c:pt>
                <c:pt idx="5551">
                  <c:v>6.1620999999999996E-9</c:v>
                </c:pt>
                <c:pt idx="5552">
                  <c:v>6.1624999999999998E-9</c:v>
                </c:pt>
                <c:pt idx="5553">
                  <c:v>6.1639000000000002E-9</c:v>
                </c:pt>
                <c:pt idx="5554">
                  <c:v>6.1646999999999996E-9</c:v>
                </c:pt>
                <c:pt idx="5555">
                  <c:v>6.1678000000000001E-9</c:v>
                </c:pt>
                <c:pt idx="5556">
                  <c:v>6.1652000000000002E-9</c:v>
                </c:pt>
                <c:pt idx="5557">
                  <c:v>6.1695999999999999E-9</c:v>
                </c:pt>
                <c:pt idx="5558">
                  <c:v>6.1678000000000001E-9</c:v>
                </c:pt>
                <c:pt idx="5559">
                  <c:v>6.1652000000000002E-9</c:v>
                </c:pt>
                <c:pt idx="5560">
                  <c:v>6.1674E-9</c:v>
                </c:pt>
                <c:pt idx="5561">
                  <c:v>6.1661E-9</c:v>
                </c:pt>
                <c:pt idx="5562">
                  <c:v>6.1687E-9</c:v>
                </c:pt>
                <c:pt idx="5563">
                  <c:v>6.1665000000000002E-9</c:v>
                </c:pt>
                <c:pt idx="5564">
                  <c:v>6.1695999999999999E-9</c:v>
                </c:pt>
                <c:pt idx="5565">
                  <c:v>6.1708999999999999E-9</c:v>
                </c:pt>
                <c:pt idx="5566">
                  <c:v>6.1704999999999997E-9</c:v>
                </c:pt>
                <c:pt idx="5567">
                  <c:v>6.1700999999999996E-9</c:v>
                </c:pt>
                <c:pt idx="5568">
                  <c:v>6.1704999999999997E-9</c:v>
                </c:pt>
                <c:pt idx="5569">
                  <c:v>6.1713999999999996E-9</c:v>
                </c:pt>
                <c:pt idx="5570">
                  <c:v>6.1700999999999996E-9</c:v>
                </c:pt>
                <c:pt idx="5571">
                  <c:v>6.1704999999999997E-9</c:v>
                </c:pt>
                <c:pt idx="5572">
                  <c:v>6.1754E-9</c:v>
                </c:pt>
                <c:pt idx="5573">
                  <c:v>6.1723000000000003E-9</c:v>
                </c:pt>
                <c:pt idx="5574">
                  <c:v>6.1723000000000003E-9</c:v>
                </c:pt>
                <c:pt idx="5575">
                  <c:v>6.1723000000000003E-9</c:v>
                </c:pt>
                <c:pt idx="5576">
                  <c:v>6.1727000000000004E-9</c:v>
                </c:pt>
                <c:pt idx="5577">
                  <c:v>6.1758000000000001E-9</c:v>
                </c:pt>
                <c:pt idx="5578">
                  <c:v>6.1758000000000001E-9</c:v>
                </c:pt>
                <c:pt idx="5579">
                  <c:v>6.1758000000000001E-9</c:v>
                </c:pt>
                <c:pt idx="5580">
                  <c:v>6.1754E-9</c:v>
                </c:pt>
                <c:pt idx="5581">
                  <c:v>6.1775999999999998E-9</c:v>
                </c:pt>
                <c:pt idx="5582">
                  <c:v>6.1771000000000001E-9</c:v>
                </c:pt>
                <c:pt idx="5583">
                  <c:v>6.1767E-9</c:v>
                </c:pt>
                <c:pt idx="5584">
                  <c:v>6.1771000000000001E-9</c:v>
                </c:pt>
                <c:pt idx="5585">
                  <c:v>6.178E-9</c:v>
                </c:pt>
                <c:pt idx="5586">
                  <c:v>6.178E-9</c:v>
                </c:pt>
                <c:pt idx="5587">
                  <c:v>6.1767E-9</c:v>
                </c:pt>
                <c:pt idx="5588">
                  <c:v>6.1797999999999997E-9</c:v>
                </c:pt>
                <c:pt idx="5589">
                  <c:v>6.1801999999999998E-9</c:v>
                </c:pt>
                <c:pt idx="5590">
                  <c:v>6.1797999999999997E-9</c:v>
                </c:pt>
                <c:pt idx="5591">
                  <c:v>6.1807000000000004E-9</c:v>
                </c:pt>
                <c:pt idx="5592">
                  <c:v>6.1784999999999997E-9</c:v>
                </c:pt>
                <c:pt idx="5593">
                  <c:v>6.1807000000000004E-9</c:v>
                </c:pt>
                <c:pt idx="5594">
                  <c:v>6.1829000000000002E-9</c:v>
                </c:pt>
                <c:pt idx="5595">
                  <c:v>6.1833000000000004E-9</c:v>
                </c:pt>
                <c:pt idx="5596">
                  <c:v>6.1833000000000004E-9</c:v>
                </c:pt>
                <c:pt idx="5597">
                  <c:v>6.1825000000000001E-9</c:v>
                </c:pt>
                <c:pt idx="5598">
                  <c:v>6.1851000000000001E-9</c:v>
                </c:pt>
                <c:pt idx="5599">
                  <c:v>6.1801999999999998E-9</c:v>
                </c:pt>
                <c:pt idx="5600">
                  <c:v>6.1847E-9</c:v>
                </c:pt>
                <c:pt idx="5601">
                  <c:v>6.1838000000000001E-9</c:v>
                </c:pt>
                <c:pt idx="5602">
                  <c:v>6.1842000000000002E-9</c:v>
                </c:pt>
                <c:pt idx="5603">
                  <c:v>6.1859999999999999E-9</c:v>
                </c:pt>
                <c:pt idx="5604">
                  <c:v>6.1872999999999999E-9</c:v>
                </c:pt>
                <c:pt idx="5605">
                  <c:v>6.1881999999999998E-9</c:v>
                </c:pt>
                <c:pt idx="5606">
                  <c:v>6.1842000000000002E-9</c:v>
                </c:pt>
                <c:pt idx="5607">
                  <c:v>6.1887000000000004E-9</c:v>
                </c:pt>
                <c:pt idx="5608">
                  <c:v>6.1881999999999998E-9</c:v>
                </c:pt>
                <c:pt idx="5609">
                  <c:v>6.1872999999999999E-9</c:v>
                </c:pt>
                <c:pt idx="5610">
                  <c:v>6.1877999999999997E-9</c:v>
                </c:pt>
                <c:pt idx="5611">
                  <c:v>6.1918000000000001E-9</c:v>
                </c:pt>
                <c:pt idx="5612">
                  <c:v>6.1877999999999997E-9</c:v>
                </c:pt>
                <c:pt idx="5613">
                  <c:v>6.1881999999999998E-9</c:v>
                </c:pt>
                <c:pt idx="5614">
                  <c:v>6.1900000000000003E-9</c:v>
                </c:pt>
                <c:pt idx="5615">
                  <c:v>6.1900000000000003E-9</c:v>
                </c:pt>
                <c:pt idx="5616">
                  <c:v>6.1926000000000003E-9</c:v>
                </c:pt>
                <c:pt idx="5617">
                  <c:v>6.1939999999999999E-9</c:v>
                </c:pt>
                <c:pt idx="5618">
                  <c:v>6.1918000000000001E-9</c:v>
                </c:pt>
                <c:pt idx="5619">
                  <c:v>6.1913000000000003E-9</c:v>
                </c:pt>
                <c:pt idx="5620">
                  <c:v>6.1957E-9</c:v>
                </c:pt>
                <c:pt idx="5621">
                  <c:v>6.1952999999999999E-9</c:v>
                </c:pt>
                <c:pt idx="5622">
                  <c:v>6.1931E-9</c:v>
                </c:pt>
                <c:pt idx="5623">
                  <c:v>6.1939999999999999E-9</c:v>
                </c:pt>
                <c:pt idx="5624">
                  <c:v>6.1948999999999998E-9</c:v>
                </c:pt>
                <c:pt idx="5625">
                  <c:v>6.1952999999999999E-9</c:v>
                </c:pt>
                <c:pt idx="5626">
                  <c:v>6.1952999999999999E-9</c:v>
                </c:pt>
                <c:pt idx="5627">
                  <c:v>6.1961999999999998E-9</c:v>
                </c:pt>
                <c:pt idx="5628">
                  <c:v>6.1987999999999997E-9</c:v>
                </c:pt>
                <c:pt idx="5629">
                  <c:v>6.1952999999999999E-9</c:v>
                </c:pt>
                <c:pt idx="5630">
                  <c:v>6.1993000000000003E-9</c:v>
                </c:pt>
                <c:pt idx="5631">
                  <c:v>6.1965999999999999E-9</c:v>
                </c:pt>
                <c:pt idx="5632">
                  <c:v>6.2006000000000003E-9</c:v>
                </c:pt>
                <c:pt idx="5633">
                  <c:v>6.2006000000000003E-9</c:v>
                </c:pt>
                <c:pt idx="5634">
                  <c:v>6.2002000000000002E-9</c:v>
                </c:pt>
                <c:pt idx="5635">
                  <c:v>6.2019000000000003E-9</c:v>
                </c:pt>
                <c:pt idx="5636">
                  <c:v>6.1996999999999996E-9</c:v>
                </c:pt>
                <c:pt idx="5637">
                  <c:v>6.2006000000000003E-9</c:v>
                </c:pt>
                <c:pt idx="5638">
                  <c:v>6.2019000000000003E-9</c:v>
                </c:pt>
                <c:pt idx="5639">
                  <c:v>6.2032999999999999E-9</c:v>
                </c:pt>
                <c:pt idx="5640">
                  <c:v>6.2024E-9</c:v>
                </c:pt>
                <c:pt idx="5641">
                  <c:v>6.2037E-9</c:v>
                </c:pt>
                <c:pt idx="5642">
                  <c:v>6.205E-9</c:v>
                </c:pt>
                <c:pt idx="5643">
                  <c:v>6.2064000000000004E-9</c:v>
                </c:pt>
                <c:pt idx="5644">
                  <c:v>6.2080999999999997E-9</c:v>
                </c:pt>
                <c:pt idx="5645">
                  <c:v>6.2058999999999998E-9</c:v>
                </c:pt>
                <c:pt idx="5646">
                  <c:v>6.2054999999999997E-9</c:v>
                </c:pt>
                <c:pt idx="5647">
                  <c:v>6.2086000000000003E-9</c:v>
                </c:pt>
                <c:pt idx="5648">
                  <c:v>6.2080999999999997E-9</c:v>
                </c:pt>
                <c:pt idx="5649">
                  <c:v>6.2058999999999998E-9</c:v>
                </c:pt>
                <c:pt idx="5650">
                  <c:v>6.2099000000000002E-9</c:v>
                </c:pt>
                <c:pt idx="5651">
                  <c:v>6.2064000000000004E-9</c:v>
                </c:pt>
                <c:pt idx="5652">
                  <c:v>6.2077000000000004E-9</c:v>
                </c:pt>
                <c:pt idx="5653">
                  <c:v>6.2090000000000004E-9</c:v>
                </c:pt>
                <c:pt idx="5654">
                  <c:v>6.2095000000000001E-9</c:v>
                </c:pt>
                <c:pt idx="5655">
                  <c:v>6.2086000000000003E-9</c:v>
                </c:pt>
                <c:pt idx="5656">
                  <c:v>6.2077000000000004E-9</c:v>
                </c:pt>
                <c:pt idx="5657">
                  <c:v>6.2099000000000002E-9</c:v>
                </c:pt>
                <c:pt idx="5658">
                  <c:v>6.2090000000000004E-9</c:v>
                </c:pt>
                <c:pt idx="5659">
                  <c:v>6.2099000000000002E-9</c:v>
                </c:pt>
                <c:pt idx="5660">
                  <c:v>6.2104E-9</c:v>
                </c:pt>
                <c:pt idx="5661">
                  <c:v>6.2108000000000001E-9</c:v>
                </c:pt>
                <c:pt idx="5662">
                  <c:v>6.2125999999999998E-9</c:v>
                </c:pt>
                <c:pt idx="5663">
                  <c:v>6.2125999999999998E-9</c:v>
                </c:pt>
                <c:pt idx="5664">
                  <c:v>6.2117E-9</c:v>
                </c:pt>
                <c:pt idx="5665">
                  <c:v>6.2112000000000002E-9</c:v>
                </c:pt>
                <c:pt idx="5666">
                  <c:v>6.2129999999999999E-9</c:v>
                </c:pt>
                <c:pt idx="5667">
                  <c:v>6.2134999999999997E-9</c:v>
                </c:pt>
                <c:pt idx="5668">
                  <c:v>6.2129999999999999E-9</c:v>
                </c:pt>
                <c:pt idx="5669">
                  <c:v>6.2147999999999997E-9</c:v>
                </c:pt>
                <c:pt idx="5670">
                  <c:v>6.2151999999999998E-9</c:v>
                </c:pt>
                <c:pt idx="5671">
                  <c:v>6.2151999999999998E-9</c:v>
                </c:pt>
                <c:pt idx="5672">
                  <c:v>6.2142999999999999E-9</c:v>
                </c:pt>
                <c:pt idx="5673">
                  <c:v>6.2166000000000002E-9</c:v>
                </c:pt>
                <c:pt idx="5674">
                  <c:v>6.2179000000000002E-9</c:v>
                </c:pt>
                <c:pt idx="5675">
                  <c:v>6.2157000000000004E-9</c:v>
                </c:pt>
                <c:pt idx="5676">
                  <c:v>6.2179000000000002E-9</c:v>
                </c:pt>
                <c:pt idx="5677">
                  <c:v>6.2201000000000001E-9</c:v>
                </c:pt>
                <c:pt idx="5678">
                  <c:v>6.2188000000000001E-9</c:v>
                </c:pt>
                <c:pt idx="5679">
                  <c:v>6.2170000000000003E-9</c:v>
                </c:pt>
                <c:pt idx="5680">
                  <c:v>6.2201000000000001E-9</c:v>
                </c:pt>
                <c:pt idx="5681">
                  <c:v>6.2188000000000001E-9</c:v>
                </c:pt>
                <c:pt idx="5682">
                  <c:v>6.2209999999999999E-9</c:v>
                </c:pt>
                <c:pt idx="5683">
                  <c:v>6.2214E-9</c:v>
                </c:pt>
                <c:pt idx="5684">
                  <c:v>6.2218999999999998E-9</c:v>
                </c:pt>
                <c:pt idx="5685">
                  <c:v>6.2214E-9</c:v>
                </c:pt>
                <c:pt idx="5686">
                  <c:v>6.2218999999999998E-9</c:v>
                </c:pt>
                <c:pt idx="5687">
                  <c:v>6.2240999999999996E-9</c:v>
                </c:pt>
                <c:pt idx="5688">
                  <c:v>6.2235999999999999E-9</c:v>
                </c:pt>
                <c:pt idx="5689">
                  <c:v>6.2240999999999996E-9</c:v>
                </c:pt>
                <c:pt idx="5690">
                  <c:v>6.2240999999999996E-9</c:v>
                </c:pt>
                <c:pt idx="5691">
                  <c:v>6.2244999999999998E-9</c:v>
                </c:pt>
                <c:pt idx="5692">
                  <c:v>6.2263000000000003E-9</c:v>
                </c:pt>
                <c:pt idx="5693">
                  <c:v>6.2266999999999996E-9</c:v>
                </c:pt>
                <c:pt idx="5694">
                  <c:v>6.2235999999999999E-9</c:v>
                </c:pt>
                <c:pt idx="5695">
                  <c:v>6.2263000000000003E-9</c:v>
                </c:pt>
                <c:pt idx="5696">
                  <c:v>6.2276000000000003E-9</c:v>
                </c:pt>
                <c:pt idx="5697">
                  <c:v>6.2259000000000002E-9</c:v>
                </c:pt>
                <c:pt idx="5698">
                  <c:v>6.2281E-9</c:v>
                </c:pt>
                <c:pt idx="5699">
                  <c:v>6.2289999999999999E-9</c:v>
                </c:pt>
                <c:pt idx="5700">
                  <c:v>6.2311999999999997E-9</c:v>
                </c:pt>
                <c:pt idx="5701">
                  <c:v>6.2289999999999999E-9</c:v>
                </c:pt>
                <c:pt idx="5702">
                  <c:v>6.2302999999999999E-9</c:v>
                </c:pt>
                <c:pt idx="5703">
                  <c:v>6.2315999999999999E-9</c:v>
                </c:pt>
                <c:pt idx="5704">
                  <c:v>6.2307E-9</c:v>
                </c:pt>
                <c:pt idx="5705">
                  <c:v>6.2320999999999996E-9</c:v>
                </c:pt>
                <c:pt idx="5706">
                  <c:v>6.2311999999999997E-9</c:v>
                </c:pt>
                <c:pt idx="5707">
                  <c:v>6.2315999999999999E-9</c:v>
                </c:pt>
                <c:pt idx="5708">
                  <c:v>6.2315999999999999E-9</c:v>
                </c:pt>
                <c:pt idx="5709">
                  <c:v>6.2333999999999996E-9</c:v>
                </c:pt>
                <c:pt idx="5710">
                  <c:v>6.2356000000000003E-9</c:v>
                </c:pt>
                <c:pt idx="5711">
                  <c:v>6.2328999999999998E-9</c:v>
                </c:pt>
                <c:pt idx="5712">
                  <c:v>6.2352000000000001E-9</c:v>
                </c:pt>
                <c:pt idx="5713">
                  <c:v>6.2365000000000001E-9</c:v>
                </c:pt>
                <c:pt idx="5714">
                  <c:v>6.2360000000000004E-9</c:v>
                </c:pt>
                <c:pt idx="5715">
                  <c:v>6.2365000000000001E-9</c:v>
                </c:pt>
                <c:pt idx="5716">
                  <c:v>6.2333999999999996E-9</c:v>
                </c:pt>
                <c:pt idx="5717">
                  <c:v>6.2369000000000002E-9</c:v>
                </c:pt>
                <c:pt idx="5718">
                  <c:v>6.2356000000000003E-9</c:v>
                </c:pt>
                <c:pt idx="5719">
                  <c:v>6.2352000000000001E-9</c:v>
                </c:pt>
                <c:pt idx="5720">
                  <c:v>6.2365000000000001E-9</c:v>
                </c:pt>
                <c:pt idx="5721">
                  <c:v>6.2374E-9</c:v>
                </c:pt>
                <c:pt idx="5722">
                  <c:v>6.2365000000000001E-9</c:v>
                </c:pt>
                <c:pt idx="5723">
                  <c:v>6.2387E-9</c:v>
                </c:pt>
                <c:pt idx="5724">
                  <c:v>6.2408999999999998E-9</c:v>
                </c:pt>
                <c:pt idx="5725">
                  <c:v>6.2356000000000003E-9</c:v>
                </c:pt>
                <c:pt idx="5726">
                  <c:v>6.2378000000000001E-9</c:v>
                </c:pt>
                <c:pt idx="5727">
                  <c:v>6.2387E-9</c:v>
                </c:pt>
                <c:pt idx="5728">
                  <c:v>6.2365000000000001E-9</c:v>
                </c:pt>
                <c:pt idx="5729">
                  <c:v>6.2378000000000001E-9</c:v>
                </c:pt>
                <c:pt idx="5730">
                  <c:v>6.2378000000000001E-9</c:v>
                </c:pt>
                <c:pt idx="5731">
                  <c:v>6.2395999999999998E-9</c:v>
                </c:pt>
                <c:pt idx="5732">
                  <c:v>6.2391000000000001E-9</c:v>
                </c:pt>
                <c:pt idx="5733">
                  <c:v>6.2404999999999997E-9</c:v>
                </c:pt>
                <c:pt idx="5734">
                  <c:v>6.2414000000000004E-9</c:v>
                </c:pt>
                <c:pt idx="5735">
                  <c:v>6.2440000000000004E-9</c:v>
                </c:pt>
                <c:pt idx="5736">
                  <c:v>6.2421999999999998E-9</c:v>
                </c:pt>
                <c:pt idx="5737">
                  <c:v>6.2436000000000002E-9</c:v>
                </c:pt>
                <c:pt idx="5738">
                  <c:v>6.2445000000000001E-9</c:v>
                </c:pt>
                <c:pt idx="5739">
                  <c:v>6.2449000000000002E-9</c:v>
                </c:pt>
                <c:pt idx="5740">
                  <c:v>6.2430999999999997E-9</c:v>
                </c:pt>
                <c:pt idx="5741">
                  <c:v>6.2440000000000004E-9</c:v>
                </c:pt>
                <c:pt idx="5742">
                  <c:v>6.2462000000000002E-9</c:v>
                </c:pt>
                <c:pt idx="5743">
                  <c:v>6.2445000000000001E-9</c:v>
                </c:pt>
                <c:pt idx="5744">
                  <c:v>6.2453000000000003E-9</c:v>
                </c:pt>
                <c:pt idx="5745">
                  <c:v>6.2458000000000001E-9</c:v>
                </c:pt>
                <c:pt idx="5746">
                  <c:v>6.2445000000000001E-9</c:v>
                </c:pt>
                <c:pt idx="5747">
                  <c:v>6.2462000000000002E-9</c:v>
                </c:pt>
                <c:pt idx="5748">
                  <c:v>6.2479999999999999E-9</c:v>
                </c:pt>
                <c:pt idx="5749">
                  <c:v>6.2462000000000002E-9</c:v>
                </c:pt>
                <c:pt idx="5750">
                  <c:v>6.2488999999999998E-9</c:v>
                </c:pt>
                <c:pt idx="5751">
                  <c:v>6.2475999999999998E-9</c:v>
                </c:pt>
                <c:pt idx="5752">
                  <c:v>6.2484000000000001E-9</c:v>
                </c:pt>
                <c:pt idx="5753">
                  <c:v>6.2507000000000003E-9</c:v>
                </c:pt>
                <c:pt idx="5754">
                  <c:v>6.2501999999999998E-9</c:v>
                </c:pt>
                <c:pt idx="5755">
                  <c:v>6.2510999999999996E-9</c:v>
                </c:pt>
                <c:pt idx="5756">
                  <c:v>6.2488999999999998E-9</c:v>
                </c:pt>
                <c:pt idx="5757">
                  <c:v>6.2484000000000001E-9</c:v>
                </c:pt>
                <c:pt idx="5758">
                  <c:v>6.2520000000000003E-9</c:v>
                </c:pt>
                <c:pt idx="5759">
                  <c:v>6.2501999999999998E-9</c:v>
                </c:pt>
                <c:pt idx="5760">
                  <c:v>6.2542000000000002E-9</c:v>
                </c:pt>
                <c:pt idx="5761">
                  <c:v>6.2523999999999996E-9</c:v>
                </c:pt>
                <c:pt idx="5762">
                  <c:v>6.2542000000000002E-9</c:v>
                </c:pt>
                <c:pt idx="5763">
                  <c:v>6.2520000000000003E-9</c:v>
                </c:pt>
                <c:pt idx="5764">
                  <c:v>6.2542000000000002E-9</c:v>
                </c:pt>
                <c:pt idx="5765">
                  <c:v>6.2546000000000003E-9</c:v>
                </c:pt>
                <c:pt idx="5766">
                  <c:v>6.2551E-9</c:v>
                </c:pt>
                <c:pt idx="5767">
                  <c:v>6.2546000000000003E-9</c:v>
                </c:pt>
                <c:pt idx="5768">
                  <c:v>6.2529000000000002E-9</c:v>
                </c:pt>
                <c:pt idx="5769">
                  <c:v>6.2546000000000003E-9</c:v>
                </c:pt>
                <c:pt idx="5770">
                  <c:v>6.2538000000000001E-9</c:v>
                </c:pt>
                <c:pt idx="5771">
                  <c:v>6.2542000000000002E-9</c:v>
                </c:pt>
                <c:pt idx="5772">
                  <c:v>6.2564E-9</c:v>
                </c:pt>
                <c:pt idx="5773">
                  <c:v>6.2555000000000002E-9</c:v>
                </c:pt>
                <c:pt idx="5774">
                  <c:v>6.2555000000000002E-9</c:v>
                </c:pt>
                <c:pt idx="5775">
                  <c:v>6.2585999999999999E-9</c:v>
                </c:pt>
                <c:pt idx="5776">
                  <c:v>6.2594999999999997E-9</c:v>
                </c:pt>
                <c:pt idx="5777">
                  <c:v>6.2594999999999997E-9</c:v>
                </c:pt>
                <c:pt idx="5778">
                  <c:v>6.2590999999999996E-9</c:v>
                </c:pt>
                <c:pt idx="5779">
                  <c:v>6.2581999999999998E-9</c:v>
                </c:pt>
                <c:pt idx="5780">
                  <c:v>6.2594999999999997E-9</c:v>
                </c:pt>
                <c:pt idx="5781">
                  <c:v>6.2600000000000003E-9</c:v>
                </c:pt>
                <c:pt idx="5782">
                  <c:v>6.2590999999999996E-9</c:v>
                </c:pt>
                <c:pt idx="5783">
                  <c:v>6.2600000000000003E-9</c:v>
                </c:pt>
                <c:pt idx="5784">
                  <c:v>6.2585999999999999E-9</c:v>
                </c:pt>
                <c:pt idx="5785">
                  <c:v>6.2600000000000003E-9</c:v>
                </c:pt>
                <c:pt idx="5786">
                  <c:v>6.2607999999999997E-9</c:v>
                </c:pt>
                <c:pt idx="5787">
                  <c:v>6.2603999999999996E-9</c:v>
                </c:pt>
                <c:pt idx="5788">
                  <c:v>6.2600000000000003E-9</c:v>
                </c:pt>
                <c:pt idx="5789">
                  <c:v>6.2635000000000001E-9</c:v>
                </c:pt>
                <c:pt idx="5790">
                  <c:v>6.2626000000000003E-9</c:v>
                </c:pt>
                <c:pt idx="5791">
                  <c:v>6.2617000000000004E-9</c:v>
                </c:pt>
                <c:pt idx="5792">
                  <c:v>6.2661999999999997E-9</c:v>
                </c:pt>
                <c:pt idx="5793">
                  <c:v>6.2631E-9</c:v>
                </c:pt>
                <c:pt idx="5794">
                  <c:v>6.2652999999999999E-9</c:v>
                </c:pt>
                <c:pt idx="5795">
                  <c:v>6.2644E-9</c:v>
                </c:pt>
                <c:pt idx="5796">
                  <c:v>6.2635000000000001E-9</c:v>
                </c:pt>
                <c:pt idx="5797">
                  <c:v>6.2648000000000001E-9</c:v>
                </c:pt>
                <c:pt idx="5798">
                  <c:v>6.2678999999999998E-9</c:v>
                </c:pt>
                <c:pt idx="5799">
                  <c:v>6.2661999999999997E-9</c:v>
                </c:pt>
                <c:pt idx="5800">
                  <c:v>6.267E-9</c:v>
                </c:pt>
                <c:pt idx="5801">
                  <c:v>6.2661999999999997E-9</c:v>
                </c:pt>
                <c:pt idx="5802">
                  <c:v>6.2674999999999997E-9</c:v>
                </c:pt>
                <c:pt idx="5803">
                  <c:v>6.2665999999999998E-9</c:v>
                </c:pt>
                <c:pt idx="5804">
                  <c:v>6.2684000000000004E-9</c:v>
                </c:pt>
                <c:pt idx="5805">
                  <c:v>6.2700999999999997E-9</c:v>
                </c:pt>
                <c:pt idx="5806">
                  <c:v>6.2693000000000003E-9</c:v>
                </c:pt>
                <c:pt idx="5807">
                  <c:v>6.2706000000000002E-9</c:v>
                </c:pt>
                <c:pt idx="5808">
                  <c:v>6.2674999999999997E-9</c:v>
                </c:pt>
                <c:pt idx="5809">
                  <c:v>6.2710000000000004E-9</c:v>
                </c:pt>
                <c:pt idx="5810">
                  <c:v>6.2724E-9</c:v>
                </c:pt>
                <c:pt idx="5811">
                  <c:v>6.2719000000000002E-9</c:v>
                </c:pt>
                <c:pt idx="5812">
                  <c:v>6.2719000000000002E-9</c:v>
                </c:pt>
                <c:pt idx="5813">
                  <c:v>6.2737E-9</c:v>
                </c:pt>
                <c:pt idx="5814">
                  <c:v>6.2732000000000002E-9</c:v>
                </c:pt>
                <c:pt idx="5815">
                  <c:v>6.2719000000000002E-9</c:v>
                </c:pt>
                <c:pt idx="5816">
                  <c:v>6.2710000000000004E-9</c:v>
                </c:pt>
                <c:pt idx="5817">
                  <c:v>6.2749999999999999E-9</c:v>
                </c:pt>
                <c:pt idx="5818">
                  <c:v>6.2724E-9</c:v>
                </c:pt>
                <c:pt idx="5819">
                  <c:v>6.2737E-9</c:v>
                </c:pt>
                <c:pt idx="5820">
                  <c:v>6.2767999999999997E-9</c:v>
                </c:pt>
                <c:pt idx="5821">
                  <c:v>6.2732000000000002E-9</c:v>
                </c:pt>
                <c:pt idx="5822">
                  <c:v>6.2745999999999998E-9</c:v>
                </c:pt>
                <c:pt idx="5823">
                  <c:v>6.2767999999999997E-9</c:v>
                </c:pt>
                <c:pt idx="5824">
                  <c:v>6.2780999999999997E-9</c:v>
                </c:pt>
                <c:pt idx="5825">
                  <c:v>6.2764000000000004E-9</c:v>
                </c:pt>
                <c:pt idx="5826">
                  <c:v>6.2764000000000004E-9</c:v>
                </c:pt>
                <c:pt idx="5827">
                  <c:v>6.2749999999999999E-9</c:v>
                </c:pt>
                <c:pt idx="5828">
                  <c:v>6.2758999999999998E-9</c:v>
                </c:pt>
                <c:pt idx="5829">
                  <c:v>6.2745999999999998E-9</c:v>
                </c:pt>
                <c:pt idx="5830">
                  <c:v>6.2786000000000002E-9</c:v>
                </c:pt>
                <c:pt idx="5831">
                  <c:v>6.2799000000000002E-9</c:v>
                </c:pt>
                <c:pt idx="5832">
                  <c:v>6.2777000000000004E-9</c:v>
                </c:pt>
                <c:pt idx="5833">
                  <c:v>6.2803000000000003E-9</c:v>
                </c:pt>
                <c:pt idx="5834">
                  <c:v>6.2799000000000002E-9</c:v>
                </c:pt>
                <c:pt idx="5835">
                  <c:v>6.2793999999999996E-9</c:v>
                </c:pt>
                <c:pt idx="5836">
                  <c:v>6.2812000000000002E-9</c:v>
                </c:pt>
                <c:pt idx="5837">
                  <c:v>6.2812000000000002E-9</c:v>
                </c:pt>
                <c:pt idx="5838">
                  <c:v>6.2829999999999999E-9</c:v>
                </c:pt>
                <c:pt idx="5839">
                  <c:v>6.2838999999999998E-9</c:v>
                </c:pt>
                <c:pt idx="5840">
                  <c:v>6.2816999999999999E-9</c:v>
                </c:pt>
                <c:pt idx="5841">
                  <c:v>6.2816999999999999E-9</c:v>
                </c:pt>
                <c:pt idx="5842">
                  <c:v>6.2855999999999999E-9</c:v>
                </c:pt>
                <c:pt idx="5843">
                  <c:v>6.2825000000000002E-9</c:v>
                </c:pt>
                <c:pt idx="5844">
                  <c:v>6.2838999999999998E-9</c:v>
                </c:pt>
                <c:pt idx="5845">
                  <c:v>6.2870000000000003E-9</c:v>
                </c:pt>
                <c:pt idx="5846">
                  <c:v>6.2873999999999996E-9</c:v>
                </c:pt>
                <c:pt idx="5847">
                  <c:v>6.2864999999999997E-9</c:v>
                </c:pt>
                <c:pt idx="5848">
                  <c:v>6.2892000000000002E-9</c:v>
                </c:pt>
                <c:pt idx="5849">
                  <c:v>6.2864999999999997E-9</c:v>
                </c:pt>
                <c:pt idx="5850">
                  <c:v>6.2886999999999996E-9</c:v>
                </c:pt>
                <c:pt idx="5851">
                  <c:v>6.2870000000000003E-9</c:v>
                </c:pt>
                <c:pt idx="5852">
                  <c:v>6.2883000000000003E-9</c:v>
                </c:pt>
                <c:pt idx="5853">
                  <c:v>6.2892000000000002E-9</c:v>
                </c:pt>
                <c:pt idx="5854">
                  <c:v>6.2886999999999996E-9</c:v>
                </c:pt>
                <c:pt idx="5855">
                  <c:v>6.2901E-9</c:v>
                </c:pt>
                <c:pt idx="5856">
                  <c:v>6.2905000000000001E-9</c:v>
                </c:pt>
                <c:pt idx="5857">
                  <c:v>6.2914E-9</c:v>
                </c:pt>
                <c:pt idx="5858">
                  <c:v>6.2909999999999999E-9</c:v>
                </c:pt>
                <c:pt idx="5859">
                  <c:v>6.2918000000000001E-9</c:v>
                </c:pt>
                <c:pt idx="5860">
                  <c:v>6.2944999999999997E-9</c:v>
                </c:pt>
                <c:pt idx="5861">
                  <c:v>6.2918000000000001E-9</c:v>
                </c:pt>
                <c:pt idx="5862">
                  <c:v>6.2940999999999996E-9</c:v>
                </c:pt>
                <c:pt idx="5863">
                  <c:v>6.2940999999999996E-9</c:v>
                </c:pt>
                <c:pt idx="5864">
                  <c:v>6.2944999999999997E-9</c:v>
                </c:pt>
                <c:pt idx="5865">
                  <c:v>6.2931999999999997E-9</c:v>
                </c:pt>
                <c:pt idx="5866">
                  <c:v>6.2922999999999999E-9</c:v>
                </c:pt>
                <c:pt idx="5867">
                  <c:v>6.2967000000000004E-9</c:v>
                </c:pt>
                <c:pt idx="5868">
                  <c:v>6.2954000000000004E-9</c:v>
                </c:pt>
                <c:pt idx="5869">
                  <c:v>6.2948999999999998E-9</c:v>
                </c:pt>
                <c:pt idx="5870">
                  <c:v>6.2972000000000001E-9</c:v>
                </c:pt>
                <c:pt idx="5871">
                  <c:v>6.2981E-9</c:v>
                </c:pt>
                <c:pt idx="5872">
                  <c:v>6.2967000000000004E-9</c:v>
                </c:pt>
                <c:pt idx="5873">
                  <c:v>6.2972000000000001E-9</c:v>
                </c:pt>
                <c:pt idx="5874">
                  <c:v>6.2981E-9</c:v>
                </c:pt>
                <c:pt idx="5875">
                  <c:v>6.2985000000000001E-9</c:v>
                </c:pt>
                <c:pt idx="5876">
                  <c:v>6.3002999999999998E-9</c:v>
                </c:pt>
                <c:pt idx="5877">
                  <c:v>6.2976000000000003E-9</c:v>
                </c:pt>
                <c:pt idx="5878">
                  <c:v>6.2985000000000001E-9</c:v>
                </c:pt>
                <c:pt idx="5879">
                  <c:v>6.2998000000000001E-9</c:v>
                </c:pt>
                <c:pt idx="5880">
                  <c:v>6.2998000000000001E-9</c:v>
                </c:pt>
                <c:pt idx="5881">
                  <c:v>6.2998000000000001E-9</c:v>
                </c:pt>
                <c:pt idx="5882">
                  <c:v>6.302E-9</c:v>
                </c:pt>
                <c:pt idx="5883">
                  <c:v>6.3024999999999997E-9</c:v>
                </c:pt>
                <c:pt idx="5884">
                  <c:v>6.3015999999999998E-9</c:v>
                </c:pt>
                <c:pt idx="5885">
                  <c:v>6.3041999999999998E-9</c:v>
                </c:pt>
                <c:pt idx="5886">
                  <c:v>6.3034000000000004E-9</c:v>
                </c:pt>
                <c:pt idx="5887">
                  <c:v>6.3037999999999997E-9</c:v>
                </c:pt>
                <c:pt idx="5888">
                  <c:v>6.3050999999999997E-9</c:v>
                </c:pt>
                <c:pt idx="5889">
                  <c:v>6.3047000000000004E-9</c:v>
                </c:pt>
                <c:pt idx="5890">
                  <c:v>6.3047000000000004E-9</c:v>
                </c:pt>
                <c:pt idx="5891">
                  <c:v>6.3065000000000001E-9</c:v>
                </c:pt>
                <c:pt idx="5892">
                  <c:v>6.3050999999999997E-9</c:v>
                </c:pt>
                <c:pt idx="5893">
                  <c:v>6.3060000000000004E-9</c:v>
                </c:pt>
                <c:pt idx="5894">
                  <c:v>6.3099999999999999E-9</c:v>
                </c:pt>
                <c:pt idx="5895">
                  <c:v>6.3060000000000004E-9</c:v>
                </c:pt>
                <c:pt idx="5896">
                  <c:v>6.3086999999999999E-9</c:v>
                </c:pt>
                <c:pt idx="5897">
                  <c:v>6.3095999999999998E-9</c:v>
                </c:pt>
                <c:pt idx="5898">
                  <c:v>6.3069000000000002E-9</c:v>
                </c:pt>
                <c:pt idx="5899">
                  <c:v>6.3099999999999999E-9</c:v>
                </c:pt>
                <c:pt idx="5900">
                  <c:v>6.3074E-9</c:v>
                </c:pt>
                <c:pt idx="5901">
                  <c:v>6.3117999999999996E-9</c:v>
                </c:pt>
                <c:pt idx="5902">
                  <c:v>6.3069000000000002E-9</c:v>
                </c:pt>
                <c:pt idx="5903">
                  <c:v>6.3099999999999999E-9</c:v>
                </c:pt>
                <c:pt idx="5904">
                  <c:v>6.3108999999999998E-9</c:v>
                </c:pt>
                <c:pt idx="5905">
                  <c:v>6.3117999999999996E-9</c:v>
                </c:pt>
                <c:pt idx="5906">
                  <c:v>6.3108999999999998E-9</c:v>
                </c:pt>
                <c:pt idx="5907">
                  <c:v>6.3104E-9</c:v>
                </c:pt>
                <c:pt idx="5908">
                  <c:v>6.3130999999999996E-9</c:v>
                </c:pt>
                <c:pt idx="5909">
                  <c:v>6.3121999999999998E-9</c:v>
                </c:pt>
                <c:pt idx="5910">
                  <c:v>6.3130999999999996E-9</c:v>
                </c:pt>
                <c:pt idx="5911">
                  <c:v>6.3130999999999996E-9</c:v>
                </c:pt>
                <c:pt idx="5912">
                  <c:v>6.3121999999999998E-9</c:v>
                </c:pt>
                <c:pt idx="5913">
                  <c:v>6.3134999999999998E-9</c:v>
                </c:pt>
                <c:pt idx="5914">
                  <c:v>6.3134999999999998E-9</c:v>
                </c:pt>
                <c:pt idx="5915">
                  <c:v>6.3143999999999996E-9</c:v>
                </c:pt>
                <c:pt idx="5916">
                  <c:v>6.3158E-9</c:v>
                </c:pt>
                <c:pt idx="5917">
                  <c:v>6.3143999999999996E-9</c:v>
                </c:pt>
                <c:pt idx="5918">
                  <c:v>6.3166000000000003E-9</c:v>
                </c:pt>
                <c:pt idx="5919">
                  <c:v>6.3166000000000003E-9</c:v>
                </c:pt>
                <c:pt idx="5920">
                  <c:v>6.3166000000000003E-9</c:v>
                </c:pt>
                <c:pt idx="5921">
                  <c:v>6.3153000000000003E-9</c:v>
                </c:pt>
                <c:pt idx="5922">
                  <c:v>6.3175000000000002E-9</c:v>
                </c:pt>
                <c:pt idx="5923">
                  <c:v>6.3171E-9</c:v>
                </c:pt>
                <c:pt idx="5924">
                  <c:v>6.3171E-9</c:v>
                </c:pt>
                <c:pt idx="5925">
                  <c:v>6.3192999999999999E-9</c:v>
                </c:pt>
                <c:pt idx="5926">
                  <c:v>6.3175000000000002E-9</c:v>
                </c:pt>
                <c:pt idx="5927">
                  <c:v>6.3188999999999998E-9</c:v>
                </c:pt>
                <c:pt idx="5928">
                  <c:v>6.3205999999999999E-9</c:v>
                </c:pt>
                <c:pt idx="5929">
                  <c:v>6.3210999999999996E-9</c:v>
                </c:pt>
                <c:pt idx="5930">
                  <c:v>6.3205999999999999E-9</c:v>
                </c:pt>
                <c:pt idx="5931">
                  <c:v>6.3214999999999997E-9</c:v>
                </c:pt>
                <c:pt idx="5932">
                  <c:v>6.3205999999999999E-9</c:v>
                </c:pt>
                <c:pt idx="5933">
                  <c:v>6.3210999999999996E-9</c:v>
                </c:pt>
                <c:pt idx="5934">
                  <c:v>6.3220000000000003E-9</c:v>
                </c:pt>
                <c:pt idx="5935">
                  <c:v>6.3214999999999997E-9</c:v>
                </c:pt>
                <c:pt idx="5936">
                  <c:v>6.3205999999999999E-9</c:v>
                </c:pt>
                <c:pt idx="5937">
                  <c:v>6.3233000000000003E-9</c:v>
                </c:pt>
                <c:pt idx="5938">
                  <c:v>6.3264E-9</c:v>
                </c:pt>
                <c:pt idx="5939">
                  <c:v>6.3229000000000002E-9</c:v>
                </c:pt>
                <c:pt idx="5940">
                  <c:v>6.3251E-9</c:v>
                </c:pt>
                <c:pt idx="5941">
                  <c:v>6.3264E-9</c:v>
                </c:pt>
                <c:pt idx="5942">
                  <c:v>6.3264E-9</c:v>
                </c:pt>
                <c:pt idx="5943">
                  <c:v>6.3242000000000001E-9</c:v>
                </c:pt>
                <c:pt idx="5944">
                  <c:v>6.3251E-9</c:v>
                </c:pt>
                <c:pt idx="5945">
                  <c:v>6.3281999999999997E-9</c:v>
                </c:pt>
                <c:pt idx="5946">
                  <c:v>6.3251E-9</c:v>
                </c:pt>
                <c:pt idx="5947">
                  <c:v>6.3268000000000001E-9</c:v>
                </c:pt>
                <c:pt idx="5948">
                  <c:v>6.3294999999999997E-9</c:v>
                </c:pt>
                <c:pt idx="5949">
                  <c:v>6.3304000000000004E-9</c:v>
                </c:pt>
                <c:pt idx="5950">
                  <c:v>6.3268000000000001E-9</c:v>
                </c:pt>
                <c:pt idx="5951">
                  <c:v>6.3294999999999997E-9</c:v>
                </c:pt>
                <c:pt idx="5952">
                  <c:v>6.3304000000000004E-9</c:v>
                </c:pt>
                <c:pt idx="5953">
                  <c:v>6.3298999999999998E-9</c:v>
                </c:pt>
                <c:pt idx="5954">
                  <c:v>6.3330000000000004E-9</c:v>
                </c:pt>
                <c:pt idx="5955">
                  <c:v>6.3294999999999997E-9</c:v>
                </c:pt>
                <c:pt idx="5956">
                  <c:v>6.3298999999999998E-9</c:v>
                </c:pt>
                <c:pt idx="5957">
                  <c:v>6.3326000000000002E-9</c:v>
                </c:pt>
                <c:pt idx="5958">
                  <c:v>6.3317000000000004E-9</c:v>
                </c:pt>
                <c:pt idx="5959">
                  <c:v>6.3356999999999999E-9</c:v>
                </c:pt>
                <c:pt idx="5960">
                  <c:v>6.3348000000000001E-9</c:v>
                </c:pt>
                <c:pt idx="5961">
                  <c:v>6.3326000000000002E-9</c:v>
                </c:pt>
                <c:pt idx="5962">
                  <c:v>6.3339000000000002E-9</c:v>
                </c:pt>
                <c:pt idx="5963">
                  <c:v>6.3330000000000004E-9</c:v>
                </c:pt>
                <c:pt idx="5964">
                  <c:v>6.3348000000000001E-9</c:v>
                </c:pt>
                <c:pt idx="5965">
                  <c:v>6.3361000000000001E-9</c:v>
                </c:pt>
                <c:pt idx="5966">
                  <c:v>6.3356999999999999E-9</c:v>
                </c:pt>
                <c:pt idx="5967">
                  <c:v>6.3378999999999998E-9</c:v>
                </c:pt>
                <c:pt idx="5968">
                  <c:v>6.3374999999999997E-9</c:v>
                </c:pt>
                <c:pt idx="5969">
                  <c:v>6.3378999999999998E-9</c:v>
                </c:pt>
                <c:pt idx="5970">
                  <c:v>6.3374999999999997E-9</c:v>
                </c:pt>
                <c:pt idx="5971">
                  <c:v>6.3410000000000003E-9</c:v>
                </c:pt>
                <c:pt idx="5972">
                  <c:v>6.3400999999999996E-9</c:v>
                </c:pt>
                <c:pt idx="5973">
                  <c:v>6.3415000000000001E-9</c:v>
                </c:pt>
                <c:pt idx="5974">
                  <c:v>6.3374999999999997E-9</c:v>
                </c:pt>
                <c:pt idx="5975">
                  <c:v>6.3436999999999999E-9</c:v>
                </c:pt>
                <c:pt idx="5976">
                  <c:v>6.3419000000000002E-9</c:v>
                </c:pt>
                <c:pt idx="5977">
                  <c:v>6.3415000000000001E-9</c:v>
                </c:pt>
                <c:pt idx="5978">
                  <c:v>6.3410000000000003E-9</c:v>
                </c:pt>
                <c:pt idx="5979">
                  <c:v>6.3423000000000003E-9</c:v>
                </c:pt>
                <c:pt idx="5980">
                  <c:v>6.3432000000000002E-9</c:v>
                </c:pt>
                <c:pt idx="5981">
                  <c:v>6.3423000000000003E-9</c:v>
                </c:pt>
                <c:pt idx="5982">
                  <c:v>6.3423000000000003E-9</c:v>
                </c:pt>
                <c:pt idx="5983">
                  <c:v>6.3436999999999999E-9</c:v>
                </c:pt>
                <c:pt idx="5984">
                  <c:v>6.3436999999999999E-9</c:v>
                </c:pt>
                <c:pt idx="5985">
                  <c:v>6.3428000000000001E-9</c:v>
                </c:pt>
                <c:pt idx="5986">
                  <c:v>6.3428000000000001E-9</c:v>
                </c:pt>
                <c:pt idx="5987">
                  <c:v>6.3454E-9</c:v>
                </c:pt>
                <c:pt idx="5988">
                  <c:v>6.3441E-9</c:v>
                </c:pt>
                <c:pt idx="5989">
                  <c:v>6.3449999999999999E-9</c:v>
                </c:pt>
                <c:pt idx="5990">
                  <c:v>6.3454E-9</c:v>
                </c:pt>
                <c:pt idx="5991">
                  <c:v>6.3484999999999997E-9</c:v>
                </c:pt>
                <c:pt idx="5992">
                  <c:v>6.3480999999999996E-9</c:v>
                </c:pt>
                <c:pt idx="5993">
                  <c:v>6.3471999999999998E-9</c:v>
                </c:pt>
                <c:pt idx="5994">
                  <c:v>6.3490000000000003E-9</c:v>
                </c:pt>
                <c:pt idx="5995">
                  <c:v>6.3490000000000003E-9</c:v>
                </c:pt>
                <c:pt idx="5996">
                  <c:v>6.3471999999999998E-9</c:v>
                </c:pt>
                <c:pt idx="5997">
                  <c:v>6.3467999999999996E-9</c:v>
                </c:pt>
                <c:pt idx="5998">
                  <c:v>6.3512000000000002E-9</c:v>
                </c:pt>
                <c:pt idx="5999">
                  <c:v>6.3493999999999996E-9</c:v>
                </c:pt>
                <c:pt idx="6000">
                  <c:v>6.3503000000000003E-9</c:v>
                </c:pt>
                <c:pt idx="6001">
                  <c:v>6.3512000000000002E-9</c:v>
                </c:pt>
                <c:pt idx="6002">
                  <c:v>6.3534E-9</c:v>
                </c:pt>
                <c:pt idx="6003">
                  <c:v>6.3538999999999997E-9</c:v>
                </c:pt>
                <c:pt idx="6004">
                  <c:v>6.3525000000000001E-9</c:v>
                </c:pt>
                <c:pt idx="6005">
                  <c:v>6.3538999999999997E-9</c:v>
                </c:pt>
                <c:pt idx="6006">
                  <c:v>6.3538999999999997E-9</c:v>
                </c:pt>
                <c:pt idx="6007">
                  <c:v>6.3529999999999999E-9</c:v>
                </c:pt>
                <c:pt idx="6008">
                  <c:v>6.3542999999999999E-9</c:v>
                </c:pt>
                <c:pt idx="6009">
                  <c:v>6.3560999999999996E-9</c:v>
                </c:pt>
                <c:pt idx="6010">
                  <c:v>6.3542999999999999E-9</c:v>
                </c:pt>
                <c:pt idx="6011">
                  <c:v>6.3542999999999999E-9</c:v>
                </c:pt>
                <c:pt idx="6012">
                  <c:v>6.3555999999999998E-9</c:v>
                </c:pt>
                <c:pt idx="6013">
                  <c:v>6.3542999999999999E-9</c:v>
                </c:pt>
                <c:pt idx="6014">
                  <c:v>6.3570000000000003E-9</c:v>
                </c:pt>
                <c:pt idx="6015">
                  <c:v>6.3551999999999997E-9</c:v>
                </c:pt>
                <c:pt idx="6016">
                  <c:v>6.3577999999999997E-9</c:v>
                </c:pt>
                <c:pt idx="6017">
                  <c:v>6.3570000000000003E-9</c:v>
                </c:pt>
                <c:pt idx="6018">
                  <c:v>6.3564999999999997E-9</c:v>
                </c:pt>
                <c:pt idx="6019">
                  <c:v>6.3551999999999997E-9</c:v>
                </c:pt>
                <c:pt idx="6020">
                  <c:v>6.3587000000000004E-9</c:v>
                </c:pt>
                <c:pt idx="6021">
                  <c:v>6.3574000000000004E-9</c:v>
                </c:pt>
                <c:pt idx="6022">
                  <c:v>6.3574000000000004E-9</c:v>
                </c:pt>
                <c:pt idx="6023">
                  <c:v>6.3601E-9</c:v>
                </c:pt>
                <c:pt idx="6024">
                  <c:v>6.3592000000000001E-9</c:v>
                </c:pt>
                <c:pt idx="6025">
                  <c:v>6.3605000000000001E-9</c:v>
                </c:pt>
                <c:pt idx="6026">
                  <c:v>6.3609000000000002E-9</c:v>
                </c:pt>
                <c:pt idx="6027">
                  <c:v>6.3592000000000001E-9</c:v>
                </c:pt>
                <c:pt idx="6028">
                  <c:v>6.3605000000000001E-9</c:v>
                </c:pt>
                <c:pt idx="6029">
                  <c:v>6.3605000000000001E-9</c:v>
                </c:pt>
                <c:pt idx="6030">
                  <c:v>6.3614E-9</c:v>
                </c:pt>
                <c:pt idx="6031">
                  <c:v>6.3592000000000001E-9</c:v>
                </c:pt>
                <c:pt idx="6032">
                  <c:v>6.3596000000000002E-9</c:v>
                </c:pt>
                <c:pt idx="6033">
                  <c:v>6.3609000000000002E-9</c:v>
                </c:pt>
                <c:pt idx="6034">
                  <c:v>6.3605000000000001E-9</c:v>
                </c:pt>
                <c:pt idx="6035">
                  <c:v>6.3631999999999997E-9</c:v>
                </c:pt>
                <c:pt idx="6036">
                  <c:v>6.3627E-9</c:v>
                </c:pt>
                <c:pt idx="6037">
                  <c:v>6.3635999999999998E-9</c:v>
                </c:pt>
                <c:pt idx="6038">
                  <c:v>6.3614E-9</c:v>
                </c:pt>
                <c:pt idx="6039">
                  <c:v>6.3631999999999997E-9</c:v>
                </c:pt>
                <c:pt idx="6040">
                  <c:v>6.3663000000000002E-9</c:v>
                </c:pt>
                <c:pt idx="6041">
                  <c:v>6.3654000000000004E-9</c:v>
                </c:pt>
                <c:pt idx="6042">
                  <c:v>6.3635999999999998E-9</c:v>
                </c:pt>
                <c:pt idx="6043">
                  <c:v>6.3639999999999999E-9</c:v>
                </c:pt>
                <c:pt idx="6044">
                  <c:v>6.3663000000000002E-9</c:v>
                </c:pt>
                <c:pt idx="6045">
                  <c:v>6.3648999999999998E-9</c:v>
                </c:pt>
                <c:pt idx="6046">
                  <c:v>6.3654000000000004E-9</c:v>
                </c:pt>
                <c:pt idx="6047">
                  <c:v>6.3654000000000004E-9</c:v>
                </c:pt>
                <c:pt idx="6048">
                  <c:v>6.3680000000000003E-9</c:v>
                </c:pt>
                <c:pt idx="6049">
                  <c:v>6.3663000000000002E-9</c:v>
                </c:pt>
                <c:pt idx="6050">
                  <c:v>6.3689000000000002E-9</c:v>
                </c:pt>
                <c:pt idx="6051">
                  <c:v>6.3706999999999999E-9</c:v>
                </c:pt>
                <c:pt idx="6052">
                  <c:v>6.3685000000000001E-9</c:v>
                </c:pt>
                <c:pt idx="6053">
                  <c:v>6.3680000000000003E-9</c:v>
                </c:pt>
                <c:pt idx="6054">
                  <c:v>6.3689000000000002E-9</c:v>
                </c:pt>
                <c:pt idx="6055">
                  <c:v>6.3711000000000001E-9</c:v>
                </c:pt>
                <c:pt idx="6056">
                  <c:v>6.3676000000000002E-9</c:v>
                </c:pt>
                <c:pt idx="6057">
                  <c:v>6.3702000000000002E-9</c:v>
                </c:pt>
                <c:pt idx="6058">
                  <c:v>6.3693999999999999E-9</c:v>
                </c:pt>
                <c:pt idx="6059">
                  <c:v>6.3702000000000002E-9</c:v>
                </c:pt>
                <c:pt idx="6060">
                  <c:v>6.3702000000000002E-9</c:v>
                </c:pt>
                <c:pt idx="6061">
                  <c:v>6.3711000000000001E-9</c:v>
                </c:pt>
                <c:pt idx="6062">
                  <c:v>6.3741999999999998E-9</c:v>
                </c:pt>
                <c:pt idx="6063">
                  <c:v>6.3711000000000001E-9</c:v>
                </c:pt>
                <c:pt idx="6064">
                  <c:v>6.3728999999999998E-9</c:v>
                </c:pt>
                <c:pt idx="6065">
                  <c:v>6.3728999999999998E-9</c:v>
                </c:pt>
                <c:pt idx="6066">
                  <c:v>6.3756000000000002E-9</c:v>
                </c:pt>
                <c:pt idx="6067">
                  <c:v>6.3732999999999999E-9</c:v>
                </c:pt>
                <c:pt idx="6068">
                  <c:v>6.3741999999999998E-9</c:v>
                </c:pt>
                <c:pt idx="6069">
                  <c:v>6.3756000000000002E-9</c:v>
                </c:pt>
                <c:pt idx="6070">
                  <c:v>6.3741999999999998E-9</c:v>
                </c:pt>
                <c:pt idx="6071">
                  <c:v>6.3737999999999996E-9</c:v>
                </c:pt>
                <c:pt idx="6072">
                  <c:v>6.3769000000000002E-9</c:v>
                </c:pt>
                <c:pt idx="6073">
                  <c:v>6.3778E-9</c:v>
                </c:pt>
                <c:pt idx="6074">
                  <c:v>6.3756000000000002E-9</c:v>
                </c:pt>
                <c:pt idx="6075">
                  <c:v>6.3773000000000003E-9</c:v>
                </c:pt>
                <c:pt idx="6076">
                  <c:v>6.3773000000000003E-9</c:v>
                </c:pt>
                <c:pt idx="6077">
                  <c:v>6.3799999999999999E-9</c:v>
                </c:pt>
                <c:pt idx="6078">
                  <c:v>6.3782000000000002E-9</c:v>
                </c:pt>
                <c:pt idx="6079">
                  <c:v>6.3769000000000002E-9</c:v>
                </c:pt>
                <c:pt idx="6080">
                  <c:v>6.3799999999999999E-9</c:v>
                </c:pt>
                <c:pt idx="6081">
                  <c:v>6.3782000000000002E-9</c:v>
                </c:pt>
                <c:pt idx="6082">
                  <c:v>6.3808999999999998E-9</c:v>
                </c:pt>
                <c:pt idx="6083">
                  <c:v>6.3795000000000001E-9</c:v>
                </c:pt>
                <c:pt idx="6084">
                  <c:v>6.3786999999999999E-9</c:v>
                </c:pt>
                <c:pt idx="6085">
                  <c:v>6.3799999999999999E-9</c:v>
                </c:pt>
                <c:pt idx="6086">
                  <c:v>6.3821999999999997E-9</c:v>
                </c:pt>
                <c:pt idx="6087">
                  <c:v>6.3808999999999998E-9</c:v>
                </c:pt>
                <c:pt idx="6088">
                  <c:v>6.3812999999999999E-9</c:v>
                </c:pt>
                <c:pt idx="6089">
                  <c:v>6.3817999999999996E-9</c:v>
                </c:pt>
                <c:pt idx="6090">
                  <c:v>6.3830999999999996E-9</c:v>
                </c:pt>
                <c:pt idx="6091">
                  <c:v>6.3825999999999999E-9</c:v>
                </c:pt>
                <c:pt idx="6092">
                  <c:v>6.3821999999999997E-9</c:v>
                </c:pt>
                <c:pt idx="6093">
                  <c:v>6.3825999999999999E-9</c:v>
                </c:pt>
                <c:pt idx="6094">
                  <c:v>6.3840000000000003E-9</c:v>
                </c:pt>
                <c:pt idx="6095">
                  <c:v>6.3834999999999997E-9</c:v>
                </c:pt>
                <c:pt idx="6096">
                  <c:v>6.3840000000000003E-9</c:v>
                </c:pt>
                <c:pt idx="6097">
                  <c:v>6.3844000000000004E-9</c:v>
                </c:pt>
                <c:pt idx="6098">
                  <c:v>6.3853000000000003E-9</c:v>
                </c:pt>
                <c:pt idx="6099">
                  <c:v>6.3825999999999999E-9</c:v>
                </c:pt>
                <c:pt idx="6100">
                  <c:v>6.3866000000000003E-9</c:v>
                </c:pt>
                <c:pt idx="6101">
                  <c:v>6.3875000000000001E-9</c:v>
                </c:pt>
                <c:pt idx="6102">
                  <c:v>6.3853000000000003E-9</c:v>
                </c:pt>
                <c:pt idx="6103">
                  <c:v>6.3862000000000001E-9</c:v>
                </c:pt>
                <c:pt idx="6104">
                  <c:v>6.3879000000000002E-9</c:v>
                </c:pt>
                <c:pt idx="6105">
                  <c:v>6.3871E-9</c:v>
                </c:pt>
                <c:pt idx="6106">
                  <c:v>6.3911000000000004E-9</c:v>
                </c:pt>
                <c:pt idx="6107">
                  <c:v>6.3862000000000001E-9</c:v>
                </c:pt>
                <c:pt idx="6108">
                  <c:v>6.3866000000000003E-9</c:v>
                </c:pt>
                <c:pt idx="6109">
                  <c:v>6.3862000000000001E-9</c:v>
                </c:pt>
                <c:pt idx="6110">
                  <c:v>6.3888000000000001E-9</c:v>
                </c:pt>
                <c:pt idx="6111">
                  <c:v>6.3879000000000002E-9</c:v>
                </c:pt>
                <c:pt idx="6112">
                  <c:v>6.3901999999999997E-9</c:v>
                </c:pt>
                <c:pt idx="6113">
                  <c:v>6.3901999999999997E-9</c:v>
                </c:pt>
                <c:pt idx="6114">
                  <c:v>6.3901999999999997E-9</c:v>
                </c:pt>
                <c:pt idx="6115">
                  <c:v>6.3901999999999997E-9</c:v>
                </c:pt>
                <c:pt idx="6116">
                  <c:v>6.3942000000000001E-9</c:v>
                </c:pt>
                <c:pt idx="6117">
                  <c:v>6.3911000000000004E-9</c:v>
                </c:pt>
                <c:pt idx="6118">
                  <c:v>6.3905999999999998E-9</c:v>
                </c:pt>
                <c:pt idx="6119">
                  <c:v>6.3924000000000004E-9</c:v>
                </c:pt>
                <c:pt idx="6120">
                  <c:v>6.3942000000000001E-9</c:v>
                </c:pt>
                <c:pt idx="6121">
                  <c:v>6.3897E-9</c:v>
                </c:pt>
                <c:pt idx="6122">
                  <c:v>6.3924000000000004E-9</c:v>
                </c:pt>
                <c:pt idx="6123">
                  <c:v>6.3937000000000004E-9</c:v>
                </c:pt>
                <c:pt idx="6124">
                  <c:v>6.3927999999999997E-9</c:v>
                </c:pt>
                <c:pt idx="6125">
                  <c:v>6.3927999999999997E-9</c:v>
                </c:pt>
                <c:pt idx="6126">
                  <c:v>6.3933000000000002E-9</c:v>
                </c:pt>
                <c:pt idx="6127">
                  <c:v>6.3927999999999997E-9</c:v>
                </c:pt>
                <c:pt idx="6128">
                  <c:v>6.3950000000000004E-9</c:v>
                </c:pt>
                <c:pt idx="6129">
                  <c:v>6.3942000000000001E-9</c:v>
                </c:pt>
                <c:pt idx="6130">
                  <c:v>6.3959000000000002E-9</c:v>
                </c:pt>
                <c:pt idx="6131">
                  <c:v>6.3942000000000001E-9</c:v>
                </c:pt>
                <c:pt idx="6132">
                  <c:v>6.3959000000000002E-9</c:v>
                </c:pt>
                <c:pt idx="6133">
                  <c:v>6.3968000000000001E-9</c:v>
                </c:pt>
                <c:pt idx="6134">
                  <c:v>6.3985999999999998E-9</c:v>
                </c:pt>
                <c:pt idx="6135">
                  <c:v>6.3950000000000004E-9</c:v>
                </c:pt>
                <c:pt idx="6136">
                  <c:v>6.3981000000000001E-9</c:v>
                </c:pt>
                <c:pt idx="6137">
                  <c:v>6.3989999999999999E-9</c:v>
                </c:pt>
                <c:pt idx="6138">
                  <c:v>6.3994999999999997E-9</c:v>
                </c:pt>
                <c:pt idx="6139">
                  <c:v>6.3972999999999998E-9</c:v>
                </c:pt>
                <c:pt idx="6140">
                  <c:v>6.3989999999999999E-9</c:v>
                </c:pt>
                <c:pt idx="6141">
                  <c:v>6.3994999999999997E-9</c:v>
                </c:pt>
                <c:pt idx="6142">
                  <c:v>6.3981000000000001E-9</c:v>
                </c:pt>
                <c:pt idx="6143">
                  <c:v>6.4004000000000004E-9</c:v>
                </c:pt>
                <c:pt idx="6144">
                  <c:v>6.4017000000000003E-9</c:v>
                </c:pt>
                <c:pt idx="6145">
                  <c:v>6.4011999999999998E-9</c:v>
                </c:pt>
                <c:pt idx="6146">
                  <c:v>6.3998999999999998E-9</c:v>
                </c:pt>
                <c:pt idx="6147">
                  <c:v>6.4026000000000002E-9</c:v>
                </c:pt>
                <c:pt idx="6148">
                  <c:v>6.4039000000000002E-9</c:v>
                </c:pt>
                <c:pt idx="6149">
                  <c:v>6.4030000000000003E-9</c:v>
                </c:pt>
                <c:pt idx="6150">
                  <c:v>6.4007999999999997E-9</c:v>
                </c:pt>
                <c:pt idx="6151">
                  <c:v>6.4061E-9</c:v>
                </c:pt>
                <c:pt idx="6152">
                  <c:v>6.4069999999999999E-9</c:v>
                </c:pt>
                <c:pt idx="6153">
                  <c:v>6.4043000000000003E-9</c:v>
                </c:pt>
                <c:pt idx="6154">
                  <c:v>6.4056999999999999E-9</c:v>
                </c:pt>
                <c:pt idx="6155">
                  <c:v>6.4056999999999999E-9</c:v>
                </c:pt>
                <c:pt idx="6156">
                  <c:v>6.4078999999999998E-9</c:v>
                </c:pt>
                <c:pt idx="6157">
                  <c:v>6.4065999999999998E-9</c:v>
                </c:pt>
                <c:pt idx="6158">
                  <c:v>6.4048000000000001E-9</c:v>
                </c:pt>
                <c:pt idx="6159">
                  <c:v>6.4061E-9</c:v>
                </c:pt>
                <c:pt idx="6160">
                  <c:v>6.4048000000000001E-9</c:v>
                </c:pt>
                <c:pt idx="6161">
                  <c:v>6.4091999999999997E-9</c:v>
                </c:pt>
                <c:pt idx="6162">
                  <c:v>6.4123000000000003E-9</c:v>
                </c:pt>
                <c:pt idx="6163">
                  <c:v>6.4104999999999997E-9</c:v>
                </c:pt>
                <c:pt idx="6164">
                  <c:v>6.4091999999999997E-9</c:v>
                </c:pt>
                <c:pt idx="6165">
                  <c:v>6.4123000000000003E-9</c:v>
                </c:pt>
                <c:pt idx="6166">
                  <c:v>6.4149999999999999E-9</c:v>
                </c:pt>
                <c:pt idx="6167">
                  <c:v>6.4110000000000003E-9</c:v>
                </c:pt>
                <c:pt idx="6168">
                  <c:v>6.4128E-9</c:v>
                </c:pt>
                <c:pt idx="6169">
                  <c:v>6.4136000000000003E-9</c:v>
                </c:pt>
                <c:pt idx="6170">
                  <c:v>6.4162999999999999E-9</c:v>
                </c:pt>
                <c:pt idx="6171">
                  <c:v>6.4132000000000001E-9</c:v>
                </c:pt>
                <c:pt idx="6172">
                  <c:v>6.4149999999999999E-9</c:v>
                </c:pt>
                <c:pt idx="6173">
                  <c:v>6.4141E-9</c:v>
                </c:pt>
                <c:pt idx="6174">
                  <c:v>6.4154E-9</c:v>
                </c:pt>
                <c:pt idx="6175">
                  <c:v>6.4141E-9</c:v>
                </c:pt>
                <c:pt idx="6176">
                  <c:v>6.4184999999999997E-9</c:v>
                </c:pt>
                <c:pt idx="6177">
                  <c:v>6.4171999999999997E-9</c:v>
                </c:pt>
                <c:pt idx="6178">
                  <c:v>6.4194000000000004E-9</c:v>
                </c:pt>
                <c:pt idx="6179">
                  <c:v>6.4184999999999997E-9</c:v>
                </c:pt>
                <c:pt idx="6180">
                  <c:v>6.4167E-9</c:v>
                </c:pt>
                <c:pt idx="6181">
                  <c:v>6.4194000000000004E-9</c:v>
                </c:pt>
                <c:pt idx="6182">
                  <c:v>6.4171999999999997E-9</c:v>
                </c:pt>
                <c:pt idx="6183">
                  <c:v>6.4194000000000004E-9</c:v>
                </c:pt>
                <c:pt idx="6184">
                  <c:v>6.4203000000000003E-9</c:v>
                </c:pt>
                <c:pt idx="6185">
                  <c:v>6.4207000000000004E-9</c:v>
                </c:pt>
                <c:pt idx="6186">
                  <c:v>6.4194000000000004E-9</c:v>
                </c:pt>
                <c:pt idx="6187">
                  <c:v>6.4203000000000003E-9</c:v>
                </c:pt>
                <c:pt idx="6188">
                  <c:v>6.4242999999999998E-9</c:v>
                </c:pt>
                <c:pt idx="6189">
                  <c:v>6.4216000000000002E-9</c:v>
                </c:pt>
                <c:pt idx="6190">
                  <c:v>6.4216000000000002E-9</c:v>
                </c:pt>
                <c:pt idx="6191">
                  <c:v>6.4229000000000002E-9</c:v>
                </c:pt>
                <c:pt idx="6192">
                  <c:v>6.4242999999999998E-9</c:v>
                </c:pt>
                <c:pt idx="6193">
                  <c:v>6.4251999999999997E-9</c:v>
                </c:pt>
                <c:pt idx="6194">
                  <c:v>6.4268999999999998E-9</c:v>
                </c:pt>
                <c:pt idx="6195">
                  <c:v>6.4251999999999997E-9</c:v>
                </c:pt>
                <c:pt idx="6196">
                  <c:v>6.4259999999999999E-9</c:v>
                </c:pt>
                <c:pt idx="6197">
                  <c:v>6.4251999999999997E-9</c:v>
                </c:pt>
                <c:pt idx="6198">
                  <c:v>6.4264999999999997E-9</c:v>
                </c:pt>
                <c:pt idx="6199">
                  <c:v>6.4283000000000002E-9</c:v>
                </c:pt>
                <c:pt idx="6200">
                  <c:v>6.4290999999999996E-9</c:v>
                </c:pt>
                <c:pt idx="6201">
                  <c:v>6.4268999999999998E-9</c:v>
                </c:pt>
                <c:pt idx="6202">
                  <c:v>6.4287000000000004E-9</c:v>
                </c:pt>
                <c:pt idx="6203">
                  <c:v>6.4296000000000002E-9</c:v>
                </c:pt>
                <c:pt idx="6204">
                  <c:v>6.4296000000000002E-9</c:v>
                </c:pt>
                <c:pt idx="6205">
                  <c:v>6.4305000000000001E-9</c:v>
                </c:pt>
                <c:pt idx="6206">
                  <c:v>6.4296000000000002E-9</c:v>
                </c:pt>
                <c:pt idx="6207">
                  <c:v>6.4305000000000001E-9</c:v>
                </c:pt>
                <c:pt idx="6208">
                  <c:v>6.4305000000000001E-9</c:v>
                </c:pt>
                <c:pt idx="6209">
                  <c:v>6.4300000000000003E-9</c:v>
                </c:pt>
                <c:pt idx="6210">
                  <c:v>6.4300000000000003E-9</c:v>
                </c:pt>
                <c:pt idx="6211">
                  <c:v>6.4339999999999999E-9</c:v>
                </c:pt>
                <c:pt idx="6212">
                  <c:v>6.4318000000000001E-9</c:v>
                </c:pt>
                <c:pt idx="6213">
                  <c:v>6.4318000000000001E-9</c:v>
                </c:pt>
                <c:pt idx="6214">
                  <c:v>6.4339999999999999E-9</c:v>
                </c:pt>
                <c:pt idx="6215">
                  <c:v>6.4326999999999999E-9</c:v>
                </c:pt>
                <c:pt idx="6216">
                  <c:v>6.4339999999999999E-9</c:v>
                </c:pt>
                <c:pt idx="6217">
                  <c:v>6.4344999999999996E-9</c:v>
                </c:pt>
                <c:pt idx="6218">
                  <c:v>6.4352999999999999E-9</c:v>
                </c:pt>
                <c:pt idx="6219">
                  <c:v>6.4344999999999996E-9</c:v>
                </c:pt>
                <c:pt idx="6220">
                  <c:v>6.4352999999999999E-9</c:v>
                </c:pt>
                <c:pt idx="6221">
                  <c:v>6.4344999999999996E-9</c:v>
                </c:pt>
                <c:pt idx="6222">
                  <c:v>6.4331E-9</c:v>
                </c:pt>
                <c:pt idx="6223">
                  <c:v>6.4331E-9</c:v>
                </c:pt>
                <c:pt idx="6224">
                  <c:v>6.4352999999999999E-9</c:v>
                </c:pt>
                <c:pt idx="6225">
                  <c:v>6.4367000000000003E-9</c:v>
                </c:pt>
                <c:pt idx="6226">
                  <c:v>6.4367000000000003E-9</c:v>
                </c:pt>
                <c:pt idx="6227">
                  <c:v>6.4367000000000003E-9</c:v>
                </c:pt>
                <c:pt idx="6228">
                  <c:v>6.4367000000000003E-9</c:v>
                </c:pt>
                <c:pt idx="6229">
                  <c:v>6.4367000000000003E-9</c:v>
                </c:pt>
                <c:pt idx="6230">
                  <c:v>6.4380000000000003E-9</c:v>
                </c:pt>
                <c:pt idx="6231">
                  <c:v>6.4361999999999998E-9</c:v>
                </c:pt>
                <c:pt idx="6232">
                  <c:v>6.4370999999999996E-9</c:v>
                </c:pt>
                <c:pt idx="6233">
                  <c:v>6.4393000000000003E-9</c:v>
                </c:pt>
                <c:pt idx="6234">
                  <c:v>6.4376000000000002E-9</c:v>
                </c:pt>
                <c:pt idx="6235">
                  <c:v>6.4383999999999996E-9</c:v>
                </c:pt>
                <c:pt idx="6236">
                  <c:v>6.4406999999999999E-9</c:v>
                </c:pt>
                <c:pt idx="6237">
                  <c:v>6.4389000000000002E-9</c:v>
                </c:pt>
                <c:pt idx="6238">
                  <c:v>6.4411E-9</c:v>
                </c:pt>
                <c:pt idx="6239">
                  <c:v>6.4406999999999999E-9</c:v>
                </c:pt>
                <c:pt idx="6240">
                  <c:v>6.4419999999999999E-9</c:v>
                </c:pt>
                <c:pt idx="6241">
                  <c:v>6.4445999999999999E-9</c:v>
                </c:pt>
                <c:pt idx="6242">
                  <c:v>6.4419999999999999E-9</c:v>
                </c:pt>
                <c:pt idx="6243">
                  <c:v>6.4437999999999996E-9</c:v>
                </c:pt>
                <c:pt idx="6244">
                  <c:v>6.4460000000000003E-9</c:v>
                </c:pt>
                <c:pt idx="6245">
                  <c:v>6.4437999999999996E-9</c:v>
                </c:pt>
                <c:pt idx="6246">
                  <c:v>6.4450999999999996E-9</c:v>
                </c:pt>
                <c:pt idx="6247">
                  <c:v>6.4445999999999999E-9</c:v>
                </c:pt>
                <c:pt idx="6248">
                  <c:v>6.4469000000000001E-9</c:v>
                </c:pt>
                <c:pt idx="6249">
                  <c:v>6.4473000000000003E-9</c:v>
                </c:pt>
                <c:pt idx="6250">
                  <c:v>6.4495000000000001E-9</c:v>
                </c:pt>
                <c:pt idx="6251">
                  <c:v>6.4482000000000001E-9</c:v>
                </c:pt>
                <c:pt idx="6252">
                  <c:v>6.4491E-9</c:v>
                </c:pt>
                <c:pt idx="6253">
                  <c:v>6.4499999999999999E-9</c:v>
                </c:pt>
                <c:pt idx="6254">
                  <c:v>6.4486000000000003E-9</c:v>
                </c:pt>
                <c:pt idx="6255">
                  <c:v>6.4521999999999997E-9</c:v>
                </c:pt>
                <c:pt idx="6256">
                  <c:v>6.4495000000000001E-9</c:v>
                </c:pt>
                <c:pt idx="6257">
                  <c:v>6.4499999999999999E-9</c:v>
                </c:pt>
                <c:pt idx="6258">
                  <c:v>6.4517E-9</c:v>
                </c:pt>
                <c:pt idx="6259">
                  <c:v>6.4521999999999997E-9</c:v>
                </c:pt>
                <c:pt idx="6260">
                  <c:v>6.4512999999999998E-9</c:v>
                </c:pt>
                <c:pt idx="6261">
                  <c:v>6.4521999999999997E-9</c:v>
                </c:pt>
                <c:pt idx="6262">
                  <c:v>6.4508000000000001E-9</c:v>
                </c:pt>
                <c:pt idx="6263">
                  <c:v>6.4517E-9</c:v>
                </c:pt>
                <c:pt idx="6264">
                  <c:v>6.4531000000000004E-9</c:v>
                </c:pt>
                <c:pt idx="6265">
                  <c:v>6.4521999999999997E-9</c:v>
                </c:pt>
                <c:pt idx="6266">
                  <c:v>6.4531000000000004E-9</c:v>
                </c:pt>
                <c:pt idx="6267">
                  <c:v>6.4534999999999997E-9</c:v>
                </c:pt>
                <c:pt idx="6268">
                  <c:v>6.4534999999999997E-9</c:v>
                </c:pt>
                <c:pt idx="6269">
                  <c:v>6.4531000000000004E-9</c:v>
                </c:pt>
                <c:pt idx="6270">
                  <c:v>6.4525999999999998E-9</c:v>
                </c:pt>
                <c:pt idx="6271">
                  <c:v>6.4531000000000004E-9</c:v>
                </c:pt>
                <c:pt idx="6272">
                  <c:v>6.4553000000000002E-9</c:v>
                </c:pt>
                <c:pt idx="6273">
                  <c:v>6.4544000000000004E-9</c:v>
                </c:pt>
                <c:pt idx="6274">
                  <c:v>6.5229999999999999E-9</c:v>
                </c:pt>
                <c:pt idx="6275">
                  <c:v>6.4346000000000001E-9</c:v>
                </c:pt>
                <c:pt idx="6276">
                  <c:v>6.5052999999999999E-9</c:v>
                </c:pt>
                <c:pt idx="6277">
                  <c:v>6.4391000000000002E-9</c:v>
                </c:pt>
                <c:pt idx="6278">
                  <c:v>6.4787999999999996E-9</c:v>
                </c:pt>
                <c:pt idx="6279">
                  <c:v>6.4743999999999999E-9</c:v>
                </c:pt>
                <c:pt idx="6280">
                  <c:v>6.4434999999999999E-9</c:v>
                </c:pt>
                <c:pt idx="6281">
                  <c:v>6.4655999999999997E-9</c:v>
                </c:pt>
                <c:pt idx="6282">
                  <c:v>6.5186000000000002E-9</c:v>
                </c:pt>
                <c:pt idx="6283">
                  <c:v>6.4566999999999998E-9</c:v>
                </c:pt>
                <c:pt idx="6284">
                  <c:v>6.4964999999999996E-9</c:v>
                </c:pt>
                <c:pt idx="6285">
                  <c:v>6.4611000000000004E-9</c:v>
                </c:pt>
                <c:pt idx="6286">
                  <c:v>6.4700000000000002E-9</c:v>
                </c:pt>
                <c:pt idx="6287">
                  <c:v>6.4566999999999998E-9</c:v>
                </c:pt>
                <c:pt idx="6288">
                  <c:v>6.5229999999999999E-9</c:v>
                </c:pt>
                <c:pt idx="6289">
                  <c:v>6.4832000000000001E-9</c:v>
                </c:pt>
                <c:pt idx="6290">
                  <c:v>6.4523000000000001E-9</c:v>
                </c:pt>
                <c:pt idx="6291">
                  <c:v>6.4920999999999999E-9</c:v>
                </c:pt>
                <c:pt idx="6292">
                  <c:v>6.4787999999999996E-9</c:v>
                </c:pt>
                <c:pt idx="6293">
                  <c:v>6.4611000000000004E-9</c:v>
                </c:pt>
                <c:pt idx="6294">
                  <c:v>6.4964999999999996E-9</c:v>
                </c:pt>
                <c:pt idx="6295">
                  <c:v>6.5273999999999996E-9</c:v>
                </c:pt>
                <c:pt idx="6296">
                  <c:v>6.4920999999999999E-9</c:v>
                </c:pt>
                <c:pt idx="6297">
                  <c:v>6.4655999999999997E-9</c:v>
                </c:pt>
                <c:pt idx="6298">
                  <c:v>6.4655999999999997E-9</c:v>
                </c:pt>
                <c:pt idx="6299">
                  <c:v>6.4478999999999996E-9</c:v>
                </c:pt>
                <c:pt idx="6300">
                  <c:v>6.4346000000000001E-9</c:v>
                </c:pt>
                <c:pt idx="6301">
                  <c:v>6.5361999999999998E-9</c:v>
                </c:pt>
                <c:pt idx="6302">
                  <c:v>6.4566999999999998E-9</c:v>
                </c:pt>
                <c:pt idx="6303">
                  <c:v>6.5052999999999999E-9</c:v>
                </c:pt>
                <c:pt idx="6304">
                  <c:v>6.4611000000000004E-9</c:v>
                </c:pt>
                <c:pt idx="6305">
                  <c:v>6.4391000000000002E-9</c:v>
                </c:pt>
                <c:pt idx="6306">
                  <c:v>6.5229999999999999E-9</c:v>
                </c:pt>
                <c:pt idx="6307">
                  <c:v>6.5009000000000002E-9</c:v>
                </c:pt>
                <c:pt idx="6308">
                  <c:v>6.5186000000000002E-9</c:v>
                </c:pt>
                <c:pt idx="6309">
                  <c:v>6.4743999999999999E-9</c:v>
                </c:pt>
                <c:pt idx="6310">
                  <c:v>6.4920999999999999E-9</c:v>
                </c:pt>
                <c:pt idx="6311">
                  <c:v>6.5009000000000002E-9</c:v>
                </c:pt>
                <c:pt idx="6312">
                  <c:v>6.4523000000000001E-9</c:v>
                </c:pt>
                <c:pt idx="6313">
                  <c:v>6.5229999999999999E-9</c:v>
                </c:pt>
                <c:pt idx="6314">
                  <c:v>6.5009000000000002E-9</c:v>
                </c:pt>
                <c:pt idx="6315">
                  <c:v>6.4523000000000001E-9</c:v>
                </c:pt>
                <c:pt idx="6316">
                  <c:v>6.4391000000000002E-9</c:v>
                </c:pt>
                <c:pt idx="6317">
                  <c:v>6.5361999999999998E-9</c:v>
                </c:pt>
                <c:pt idx="6318">
                  <c:v>6.5052999999999999E-9</c:v>
                </c:pt>
                <c:pt idx="6319">
                  <c:v>6.4743999999999999E-9</c:v>
                </c:pt>
                <c:pt idx="6320">
                  <c:v>6.4832000000000001E-9</c:v>
                </c:pt>
                <c:pt idx="6321">
                  <c:v>6.5097000000000004E-9</c:v>
                </c:pt>
                <c:pt idx="6322">
                  <c:v>6.5538999999999999E-9</c:v>
                </c:pt>
                <c:pt idx="6323">
                  <c:v>6.4655999999999997E-9</c:v>
                </c:pt>
                <c:pt idx="6324">
                  <c:v>6.4875999999999998E-9</c:v>
                </c:pt>
                <c:pt idx="6325">
                  <c:v>6.4787999999999996E-9</c:v>
                </c:pt>
                <c:pt idx="6326">
                  <c:v>6.4391000000000002E-9</c:v>
                </c:pt>
                <c:pt idx="6327">
                  <c:v>6.5361999999999998E-9</c:v>
                </c:pt>
                <c:pt idx="6328">
                  <c:v>6.5670999999999998E-9</c:v>
                </c:pt>
                <c:pt idx="6329">
                  <c:v>6.4920999999999999E-9</c:v>
                </c:pt>
                <c:pt idx="6330">
                  <c:v>6.5141000000000001E-9</c:v>
                </c:pt>
                <c:pt idx="6331">
                  <c:v>6.4700000000000002E-9</c:v>
                </c:pt>
                <c:pt idx="6332">
                  <c:v>6.4302000000000004E-9</c:v>
                </c:pt>
                <c:pt idx="6333">
                  <c:v>6.4700000000000002E-9</c:v>
                </c:pt>
                <c:pt idx="6334">
                  <c:v>6.5495000000000002E-9</c:v>
                </c:pt>
                <c:pt idx="6335">
                  <c:v>6.4964999999999996E-9</c:v>
                </c:pt>
                <c:pt idx="6336">
                  <c:v>6.4655999999999997E-9</c:v>
                </c:pt>
                <c:pt idx="6337">
                  <c:v>6.4611000000000004E-9</c:v>
                </c:pt>
                <c:pt idx="6338">
                  <c:v>6.4743999999999999E-9</c:v>
                </c:pt>
                <c:pt idx="6339">
                  <c:v>6.4566999999999998E-9</c:v>
                </c:pt>
                <c:pt idx="6340">
                  <c:v>6.4832000000000001E-9</c:v>
                </c:pt>
                <c:pt idx="6341">
                  <c:v>6.4787999999999996E-9</c:v>
                </c:pt>
                <c:pt idx="6342">
                  <c:v>6.5450999999999997E-9</c:v>
                </c:pt>
                <c:pt idx="6343">
                  <c:v>6.4964999999999996E-9</c:v>
                </c:pt>
                <c:pt idx="6344">
                  <c:v>6.5583000000000004E-9</c:v>
                </c:pt>
                <c:pt idx="6345">
                  <c:v>6.4478999999999996E-9</c:v>
                </c:pt>
                <c:pt idx="6346">
                  <c:v>6.5052999999999999E-9</c:v>
                </c:pt>
                <c:pt idx="6347">
                  <c:v>6.5052999999999999E-9</c:v>
                </c:pt>
                <c:pt idx="6348">
                  <c:v>6.4787999999999996E-9</c:v>
                </c:pt>
                <c:pt idx="6349">
                  <c:v>6.5009000000000002E-9</c:v>
                </c:pt>
                <c:pt idx="6350">
                  <c:v>6.4700000000000002E-9</c:v>
                </c:pt>
                <c:pt idx="6351">
                  <c:v>6.5273999999999996E-9</c:v>
                </c:pt>
                <c:pt idx="6352">
                  <c:v>6.5097000000000004E-9</c:v>
                </c:pt>
                <c:pt idx="6353">
                  <c:v>6.5097000000000004E-9</c:v>
                </c:pt>
                <c:pt idx="6354">
                  <c:v>6.4743999999999999E-9</c:v>
                </c:pt>
                <c:pt idx="6355">
                  <c:v>6.4478999999999996E-9</c:v>
                </c:pt>
                <c:pt idx="6356">
                  <c:v>6.3992999999999996E-9</c:v>
                </c:pt>
                <c:pt idx="6357">
                  <c:v>6.4964999999999996E-9</c:v>
                </c:pt>
                <c:pt idx="6358">
                  <c:v>6.4743999999999999E-9</c:v>
                </c:pt>
                <c:pt idx="6359">
                  <c:v>6.5361999999999998E-9</c:v>
                </c:pt>
                <c:pt idx="6360">
                  <c:v>6.5052999999999999E-9</c:v>
                </c:pt>
                <c:pt idx="6361">
                  <c:v>6.5097000000000004E-9</c:v>
                </c:pt>
                <c:pt idx="6362">
                  <c:v>6.4875999999999998E-9</c:v>
                </c:pt>
                <c:pt idx="6363">
                  <c:v>6.4964999999999996E-9</c:v>
                </c:pt>
                <c:pt idx="6364">
                  <c:v>6.5229999999999999E-9</c:v>
                </c:pt>
                <c:pt idx="6365">
                  <c:v>6.4964999999999996E-9</c:v>
                </c:pt>
                <c:pt idx="6366">
                  <c:v>6.5141000000000001E-9</c:v>
                </c:pt>
                <c:pt idx="6367">
                  <c:v>6.4787999999999996E-9</c:v>
                </c:pt>
                <c:pt idx="6368">
                  <c:v>6.5097000000000004E-9</c:v>
                </c:pt>
                <c:pt idx="6369">
                  <c:v>6.5361999999999998E-9</c:v>
                </c:pt>
                <c:pt idx="6370">
                  <c:v>6.5273999999999996E-9</c:v>
                </c:pt>
                <c:pt idx="6371">
                  <c:v>6.4787999999999996E-9</c:v>
                </c:pt>
                <c:pt idx="6372">
                  <c:v>6.5495000000000002E-9</c:v>
                </c:pt>
                <c:pt idx="6373">
                  <c:v>6.5273999999999996E-9</c:v>
                </c:pt>
                <c:pt idx="6374">
                  <c:v>6.5583000000000004E-9</c:v>
                </c:pt>
                <c:pt idx="6375">
                  <c:v>6.4787999999999996E-9</c:v>
                </c:pt>
                <c:pt idx="6376">
                  <c:v>6.5009000000000002E-9</c:v>
                </c:pt>
                <c:pt idx="6377">
                  <c:v>6.4964999999999996E-9</c:v>
                </c:pt>
                <c:pt idx="6378">
                  <c:v>6.5229999999999999E-9</c:v>
                </c:pt>
                <c:pt idx="6379">
                  <c:v>6.5495000000000002E-9</c:v>
                </c:pt>
                <c:pt idx="6380">
                  <c:v>6.4478999999999996E-9</c:v>
                </c:pt>
                <c:pt idx="6381">
                  <c:v>6.4611000000000004E-9</c:v>
                </c:pt>
                <c:pt idx="6382">
                  <c:v>6.4964999999999996E-9</c:v>
                </c:pt>
                <c:pt idx="6383">
                  <c:v>6.4875999999999998E-9</c:v>
                </c:pt>
                <c:pt idx="6384">
                  <c:v>6.5097000000000004E-9</c:v>
                </c:pt>
                <c:pt idx="6385">
                  <c:v>6.5318000000000001E-9</c:v>
                </c:pt>
                <c:pt idx="6386">
                  <c:v>6.4875999999999998E-9</c:v>
                </c:pt>
                <c:pt idx="6387">
                  <c:v>6.5273999999999996E-9</c:v>
                </c:pt>
                <c:pt idx="6388">
                  <c:v>6.4964999999999996E-9</c:v>
                </c:pt>
                <c:pt idx="6389">
                  <c:v>6.4964999999999996E-9</c:v>
                </c:pt>
                <c:pt idx="6390">
                  <c:v>6.4346000000000001E-9</c:v>
                </c:pt>
                <c:pt idx="6391">
                  <c:v>6.5406000000000003E-9</c:v>
                </c:pt>
                <c:pt idx="6392">
                  <c:v>6.4832000000000001E-9</c:v>
                </c:pt>
                <c:pt idx="6393">
                  <c:v>6.5406000000000003E-9</c:v>
                </c:pt>
                <c:pt idx="6394">
                  <c:v>6.4523000000000001E-9</c:v>
                </c:pt>
                <c:pt idx="6395">
                  <c:v>6.4964999999999996E-9</c:v>
                </c:pt>
                <c:pt idx="6396">
                  <c:v>6.4875999999999998E-9</c:v>
                </c:pt>
                <c:pt idx="6397">
                  <c:v>6.5052999999999999E-9</c:v>
                </c:pt>
                <c:pt idx="6398">
                  <c:v>6.5141000000000001E-9</c:v>
                </c:pt>
                <c:pt idx="6399">
                  <c:v>6.5318000000000001E-9</c:v>
                </c:pt>
                <c:pt idx="6400">
                  <c:v>6.5052999999999999E-9</c:v>
                </c:pt>
                <c:pt idx="6401">
                  <c:v>6.5495000000000002E-9</c:v>
                </c:pt>
                <c:pt idx="6402">
                  <c:v>6.5186000000000002E-9</c:v>
                </c:pt>
                <c:pt idx="6403">
                  <c:v>6.4964999999999996E-9</c:v>
                </c:pt>
                <c:pt idx="6404">
                  <c:v>6.4655999999999997E-9</c:v>
                </c:pt>
                <c:pt idx="6405">
                  <c:v>6.5186000000000002E-9</c:v>
                </c:pt>
                <c:pt idx="6406">
                  <c:v>6.5186000000000002E-9</c:v>
                </c:pt>
                <c:pt idx="6407">
                  <c:v>6.4964999999999996E-9</c:v>
                </c:pt>
                <c:pt idx="6408">
                  <c:v>6.4920999999999999E-9</c:v>
                </c:pt>
                <c:pt idx="6409">
                  <c:v>6.5670999999999998E-9</c:v>
                </c:pt>
                <c:pt idx="6410">
                  <c:v>6.5052999999999999E-9</c:v>
                </c:pt>
                <c:pt idx="6411">
                  <c:v>6.5052999999999999E-9</c:v>
                </c:pt>
                <c:pt idx="6412">
                  <c:v>6.4787999999999996E-9</c:v>
                </c:pt>
                <c:pt idx="6413">
                  <c:v>6.4434999999999999E-9</c:v>
                </c:pt>
                <c:pt idx="6414">
                  <c:v>6.5361999999999998E-9</c:v>
                </c:pt>
                <c:pt idx="6415">
                  <c:v>6.5273999999999996E-9</c:v>
                </c:pt>
                <c:pt idx="6416">
                  <c:v>6.5318000000000001E-9</c:v>
                </c:pt>
                <c:pt idx="6417">
                  <c:v>6.5052999999999999E-9</c:v>
                </c:pt>
                <c:pt idx="6418">
                  <c:v>6.4700000000000002E-9</c:v>
                </c:pt>
                <c:pt idx="6419">
                  <c:v>6.4787999999999996E-9</c:v>
                </c:pt>
                <c:pt idx="6420">
                  <c:v>6.4875999999999998E-9</c:v>
                </c:pt>
                <c:pt idx="6421">
                  <c:v>6.5097000000000004E-9</c:v>
                </c:pt>
                <c:pt idx="6422">
                  <c:v>6.5406000000000003E-9</c:v>
                </c:pt>
                <c:pt idx="6423">
                  <c:v>6.5892000000000004E-9</c:v>
                </c:pt>
                <c:pt idx="6424">
                  <c:v>6.5406000000000003E-9</c:v>
                </c:pt>
                <c:pt idx="6425">
                  <c:v>6.5141000000000001E-9</c:v>
                </c:pt>
                <c:pt idx="6426">
                  <c:v>6.5583000000000004E-9</c:v>
                </c:pt>
                <c:pt idx="6427">
                  <c:v>6.5495000000000002E-9</c:v>
                </c:pt>
                <c:pt idx="6428">
                  <c:v>6.5141000000000001E-9</c:v>
                </c:pt>
                <c:pt idx="6429">
                  <c:v>6.5892000000000004E-9</c:v>
                </c:pt>
                <c:pt idx="6430">
                  <c:v>6.5097000000000004E-9</c:v>
                </c:pt>
                <c:pt idx="6431">
                  <c:v>6.5229999999999999E-9</c:v>
                </c:pt>
                <c:pt idx="6432">
                  <c:v>6.4964999999999996E-9</c:v>
                </c:pt>
                <c:pt idx="6433">
                  <c:v>6.5186000000000002E-9</c:v>
                </c:pt>
                <c:pt idx="6434">
                  <c:v>6.5715999999999999E-9</c:v>
                </c:pt>
                <c:pt idx="6435">
                  <c:v>6.5052999999999999E-9</c:v>
                </c:pt>
                <c:pt idx="6436">
                  <c:v>6.5759999999999996E-9</c:v>
                </c:pt>
                <c:pt idx="6437">
                  <c:v>6.5406000000000003E-9</c:v>
                </c:pt>
                <c:pt idx="6438">
                  <c:v>6.5495000000000002E-9</c:v>
                </c:pt>
                <c:pt idx="6439">
                  <c:v>6.5406000000000003E-9</c:v>
                </c:pt>
                <c:pt idx="6440">
                  <c:v>6.5141000000000001E-9</c:v>
                </c:pt>
                <c:pt idx="6441">
                  <c:v>6.5186000000000002E-9</c:v>
                </c:pt>
                <c:pt idx="6442">
                  <c:v>6.5273999999999996E-9</c:v>
                </c:pt>
                <c:pt idx="6443">
                  <c:v>6.5229999999999999E-9</c:v>
                </c:pt>
                <c:pt idx="6444">
                  <c:v>6.4832000000000001E-9</c:v>
                </c:pt>
                <c:pt idx="6445">
                  <c:v>6.4655999999999997E-9</c:v>
                </c:pt>
                <c:pt idx="6446">
                  <c:v>6.4875999999999998E-9</c:v>
                </c:pt>
                <c:pt idx="6447">
                  <c:v>6.5406000000000003E-9</c:v>
                </c:pt>
                <c:pt idx="6448">
                  <c:v>6.4566999999999998E-9</c:v>
                </c:pt>
                <c:pt idx="6449">
                  <c:v>6.5715999999999999E-9</c:v>
                </c:pt>
                <c:pt idx="6450">
                  <c:v>6.5097000000000004E-9</c:v>
                </c:pt>
                <c:pt idx="6451">
                  <c:v>6.5406000000000003E-9</c:v>
                </c:pt>
                <c:pt idx="6452">
                  <c:v>6.5229999999999999E-9</c:v>
                </c:pt>
                <c:pt idx="6453">
                  <c:v>6.5273999999999996E-9</c:v>
                </c:pt>
                <c:pt idx="6454">
                  <c:v>6.5229999999999999E-9</c:v>
                </c:pt>
                <c:pt idx="6455">
                  <c:v>6.5186000000000002E-9</c:v>
                </c:pt>
                <c:pt idx="6456">
                  <c:v>6.5450999999999997E-9</c:v>
                </c:pt>
                <c:pt idx="6457">
                  <c:v>6.5141000000000001E-9</c:v>
                </c:pt>
                <c:pt idx="6458">
                  <c:v>6.5981000000000002E-9</c:v>
                </c:pt>
                <c:pt idx="6459">
                  <c:v>6.5318000000000001E-9</c:v>
                </c:pt>
                <c:pt idx="6460">
                  <c:v>6.5804000000000001E-9</c:v>
                </c:pt>
                <c:pt idx="6461">
                  <c:v>6.5186000000000002E-9</c:v>
                </c:pt>
                <c:pt idx="6462">
                  <c:v>6.5627000000000001E-9</c:v>
                </c:pt>
                <c:pt idx="6463">
                  <c:v>6.5538999999999999E-9</c:v>
                </c:pt>
                <c:pt idx="6464">
                  <c:v>6.5273999999999996E-9</c:v>
                </c:pt>
                <c:pt idx="6465">
                  <c:v>6.5759999999999996E-9</c:v>
                </c:pt>
                <c:pt idx="6466">
                  <c:v>6.5097000000000004E-9</c:v>
                </c:pt>
                <c:pt idx="6467">
                  <c:v>6.5804000000000001E-9</c:v>
                </c:pt>
                <c:pt idx="6468">
                  <c:v>6.5715999999999999E-9</c:v>
                </c:pt>
                <c:pt idx="6469">
                  <c:v>6.5361999999999998E-9</c:v>
                </c:pt>
                <c:pt idx="6470">
                  <c:v>6.4743999999999999E-9</c:v>
                </c:pt>
                <c:pt idx="6471">
                  <c:v>6.5318000000000001E-9</c:v>
                </c:pt>
                <c:pt idx="6472">
                  <c:v>6.5318000000000001E-9</c:v>
                </c:pt>
                <c:pt idx="6473">
                  <c:v>6.5715999999999999E-9</c:v>
                </c:pt>
                <c:pt idx="6474">
                  <c:v>6.5538999999999999E-9</c:v>
                </c:pt>
                <c:pt idx="6475">
                  <c:v>6.6068999999999996E-9</c:v>
                </c:pt>
                <c:pt idx="6476">
                  <c:v>6.4787999999999996E-9</c:v>
                </c:pt>
                <c:pt idx="6477">
                  <c:v>6.5229999999999999E-9</c:v>
                </c:pt>
                <c:pt idx="6478">
                  <c:v>6.5670999999999998E-9</c:v>
                </c:pt>
                <c:pt idx="6479">
                  <c:v>6.5495000000000002E-9</c:v>
                </c:pt>
                <c:pt idx="6480">
                  <c:v>6.4875999999999998E-9</c:v>
                </c:pt>
                <c:pt idx="6481">
                  <c:v>6.4743999999999999E-9</c:v>
                </c:pt>
                <c:pt idx="6482">
                  <c:v>6.5229999999999999E-9</c:v>
                </c:pt>
                <c:pt idx="6483">
                  <c:v>6.4832000000000001E-9</c:v>
                </c:pt>
                <c:pt idx="6484">
                  <c:v>6.5583000000000004E-9</c:v>
                </c:pt>
                <c:pt idx="6485">
                  <c:v>6.5052999999999999E-9</c:v>
                </c:pt>
                <c:pt idx="6486">
                  <c:v>6.5981000000000002E-9</c:v>
                </c:pt>
                <c:pt idx="6487">
                  <c:v>6.5009000000000002E-9</c:v>
                </c:pt>
                <c:pt idx="6488">
                  <c:v>6.5450999999999997E-9</c:v>
                </c:pt>
                <c:pt idx="6489">
                  <c:v>6.4920999999999999E-9</c:v>
                </c:pt>
                <c:pt idx="6490">
                  <c:v>6.5052999999999999E-9</c:v>
                </c:pt>
                <c:pt idx="6491">
                  <c:v>6.5186000000000002E-9</c:v>
                </c:pt>
                <c:pt idx="6492">
                  <c:v>6.6024999999999999E-9</c:v>
                </c:pt>
                <c:pt idx="6493">
                  <c:v>6.5097000000000004E-9</c:v>
                </c:pt>
                <c:pt idx="6494">
                  <c:v>6.5097000000000004E-9</c:v>
                </c:pt>
                <c:pt idx="6495">
                  <c:v>6.4391000000000002E-9</c:v>
                </c:pt>
                <c:pt idx="6496">
                  <c:v>6.5406000000000003E-9</c:v>
                </c:pt>
                <c:pt idx="6497">
                  <c:v>6.5229999999999999E-9</c:v>
                </c:pt>
                <c:pt idx="6498">
                  <c:v>6.5318000000000001E-9</c:v>
                </c:pt>
                <c:pt idx="6499">
                  <c:v>6.6113000000000001E-9</c:v>
                </c:pt>
                <c:pt idx="6500">
                  <c:v>6.5318000000000001E-9</c:v>
                </c:pt>
                <c:pt idx="6501">
                  <c:v>6.6290000000000002E-9</c:v>
                </c:pt>
                <c:pt idx="6502">
                  <c:v>6.4566999999999998E-9</c:v>
                </c:pt>
                <c:pt idx="6503">
                  <c:v>6.4875999999999998E-9</c:v>
                </c:pt>
                <c:pt idx="6504">
                  <c:v>6.5318000000000001E-9</c:v>
                </c:pt>
                <c:pt idx="6505">
                  <c:v>6.5670999999999998E-9</c:v>
                </c:pt>
                <c:pt idx="6506">
                  <c:v>6.5670999999999998E-9</c:v>
                </c:pt>
                <c:pt idx="6507">
                  <c:v>6.4743999999999999E-9</c:v>
                </c:pt>
                <c:pt idx="6508">
                  <c:v>6.5715999999999999E-9</c:v>
                </c:pt>
                <c:pt idx="6509">
                  <c:v>6.5981000000000002E-9</c:v>
                </c:pt>
                <c:pt idx="6510">
                  <c:v>6.5936000000000001E-9</c:v>
                </c:pt>
                <c:pt idx="6511">
                  <c:v>6.5450999999999997E-9</c:v>
                </c:pt>
                <c:pt idx="6512">
                  <c:v>6.5273999999999996E-9</c:v>
                </c:pt>
                <c:pt idx="6513">
                  <c:v>6.5406000000000003E-9</c:v>
                </c:pt>
                <c:pt idx="6514">
                  <c:v>6.5627000000000001E-9</c:v>
                </c:pt>
                <c:pt idx="6515">
                  <c:v>6.5892000000000004E-9</c:v>
                </c:pt>
                <c:pt idx="6516">
                  <c:v>6.5715999999999999E-9</c:v>
                </c:pt>
                <c:pt idx="6517">
                  <c:v>6.4787999999999996E-9</c:v>
                </c:pt>
                <c:pt idx="6518">
                  <c:v>6.6156999999999998E-9</c:v>
                </c:pt>
                <c:pt idx="6519">
                  <c:v>6.5450999999999997E-9</c:v>
                </c:pt>
                <c:pt idx="6520">
                  <c:v>6.5450999999999997E-9</c:v>
                </c:pt>
                <c:pt idx="6521">
                  <c:v>6.5361999999999998E-9</c:v>
                </c:pt>
                <c:pt idx="6522">
                  <c:v>6.4920999999999999E-9</c:v>
                </c:pt>
                <c:pt idx="6523">
                  <c:v>6.5406000000000003E-9</c:v>
                </c:pt>
                <c:pt idx="6524">
                  <c:v>6.5936000000000001E-9</c:v>
                </c:pt>
                <c:pt idx="6525">
                  <c:v>6.5450999999999997E-9</c:v>
                </c:pt>
                <c:pt idx="6526">
                  <c:v>6.5361999999999998E-9</c:v>
                </c:pt>
                <c:pt idx="6527">
                  <c:v>6.5097000000000004E-9</c:v>
                </c:pt>
                <c:pt idx="6528">
                  <c:v>6.5538999999999999E-9</c:v>
                </c:pt>
                <c:pt idx="6529">
                  <c:v>6.5670999999999998E-9</c:v>
                </c:pt>
                <c:pt idx="6530">
                  <c:v>6.5273999999999996E-9</c:v>
                </c:pt>
                <c:pt idx="6531">
                  <c:v>6.5759999999999996E-9</c:v>
                </c:pt>
                <c:pt idx="6532">
                  <c:v>6.5847999999999998E-9</c:v>
                </c:pt>
                <c:pt idx="6533">
                  <c:v>6.5627000000000001E-9</c:v>
                </c:pt>
                <c:pt idx="6534">
                  <c:v>6.5981000000000002E-9</c:v>
                </c:pt>
                <c:pt idx="6535">
                  <c:v>6.5583000000000004E-9</c:v>
                </c:pt>
                <c:pt idx="6536">
                  <c:v>6.5583000000000004E-9</c:v>
                </c:pt>
                <c:pt idx="6537">
                  <c:v>6.5450999999999997E-9</c:v>
                </c:pt>
                <c:pt idx="6538">
                  <c:v>6.5627000000000001E-9</c:v>
                </c:pt>
                <c:pt idx="6539">
                  <c:v>6.5936000000000001E-9</c:v>
                </c:pt>
                <c:pt idx="6540">
                  <c:v>6.6113000000000001E-9</c:v>
                </c:pt>
                <c:pt idx="6541">
                  <c:v>6.5627000000000001E-9</c:v>
                </c:pt>
                <c:pt idx="6542">
                  <c:v>6.5715999999999999E-9</c:v>
                </c:pt>
                <c:pt idx="6543">
                  <c:v>6.5538999999999999E-9</c:v>
                </c:pt>
                <c:pt idx="6544">
                  <c:v>6.5538999999999999E-9</c:v>
                </c:pt>
                <c:pt idx="6545">
                  <c:v>6.5361999999999998E-9</c:v>
                </c:pt>
                <c:pt idx="6546">
                  <c:v>6.5804000000000001E-9</c:v>
                </c:pt>
                <c:pt idx="6547">
                  <c:v>6.5715999999999999E-9</c:v>
                </c:pt>
                <c:pt idx="6548">
                  <c:v>6.6024999999999999E-9</c:v>
                </c:pt>
                <c:pt idx="6549">
                  <c:v>6.5936000000000001E-9</c:v>
                </c:pt>
                <c:pt idx="6550">
                  <c:v>6.5981000000000002E-9</c:v>
                </c:pt>
                <c:pt idx="6551">
                  <c:v>6.5361999999999998E-9</c:v>
                </c:pt>
                <c:pt idx="6552">
                  <c:v>6.5583000000000004E-9</c:v>
                </c:pt>
                <c:pt idx="6553">
                  <c:v>6.5892000000000004E-9</c:v>
                </c:pt>
                <c:pt idx="6554">
                  <c:v>6.6245999999999996E-9</c:v>
                </c:pt>
                <c:pt idx="6555">
                  <c:v>6.6599000000000001E-9</c:v>
                </c:pt>
                <c:pt idx="6556">
                  <c:v>6.5318000000000001E-9</c:v>
                </c:pt>
                <c:pt idx="6557">
                  <c:v>6.5981000000000002E-9</c:v>
                </c:pt>
                <c:pt idx="6558">
                  <c:v>6.5936000000000001E-9</c:v>
                </c:pt>
                <c:pt idx="6559">
                  <c:v>6.5495000000000002E-9</c:v>
                </c:pt>
                <c:pt idx="6560">
                  <c:v>6.5538999999999999E-9</c:v>
                </c:pt>
                <c:pt idx="6561">
                  <c:v>6.6068999999999996E-9</c:v>
                </c:pt>
                <c:pt idx="6562">
                  <c:v>6.5450999999999997E-9</c:v>
                </c:pt>
                <c:pt idx="6563">
                  <c:v>6.6245999999999996E-9</c:v>
                </c:pt>
                <c:pt idx="6564">
                  <c:v>6.5627000000000001E-9</c:v>
                </c:pt>
                <c:pt idx="6565">
                  <c:v>6.5715999999999999E-9</c:v>
                </c:pt>
                <c:pt idx="6566">
                  <c:v>6.5538999999999999E-9</c:v>
                </c:pt>
                <c:pt idx="6567">
                  <c:v>6.5670999999999998E-9</c:v>
                </c:pt>
                <c:pt idx="6568">
                  <c:v>6.5627000000000001E-9</c:v>
                </c:pt>
                <c:pt idx="6569">
                  <c:v>6.5936000000000001E-9</c:v>
                </c:pt>
                <c:pt idx="6570">
                  <c:v>6.6290000000000002E-9</c:v>
                </c:pt>
                <c:pt idx="6571">
                  <c:v>6.5538999999999999E-9</c:v>
                </c:pt>
                <c:pt idx="6572">
                  <c:v>6.4964999999999996E-9</c:v>
                </c:pt>
                <c:pt idx="6573">
                  <c:v>6.5406000000000003E-9</c:v>
                </c:pt>
                <c:pt idx="6574">
                  <c:v>6.5273999999999996E-9</c:v>
                </c:pt>
                <c:pt idx="6575">
                  <c:v>6.6113000000000001E-9</c:v>
                </c:pt>
                <c:pt idx="6576">
                  <c:v>6.5670999999999998E-9</c:v>
                </c:pt>
                <c:pt idx="6577">
                  <c:v>6.6024999999999999E-9</c:v>
                </c:pt>
                <c:pt idx="6578">
                  <c:v>6.6068999999999996E-9</c:v>
                </c:pt>
                <c:pt idx="6579">
                  <c:v>6.5804000000000001E-9</c:v>
                </c:pt>
                <c:pt idx="6580">
                  <c:v>6.5627000000000001E-9</c:v>
                </c:pt>
                <c:pt idx="6581">
                  <c:v>6.5892000000000004E-9</c:v>
                </c:pt>
                <c:pt idx="6582">
                  <c:v>6.5759999999999996E-9</c:v>
                </c:pt>
                <c:pt idx="6583">
                  <c:v>6.5892000000000004E-9</c:v>
                </c:pt>
                <c:pt idx="6584">
                  <c:v>6.6024999999999999E-9</c:v>
                </c:pt>
                <c:pt idx="6585">
                  <c:v>6.5759999999999996E-9</c:v>
                </c:pt>
                <c:pt idx="6586">
                  <c:v>6.5670999999999998E-9</c:v>
                </c:pt>
                <c:pt idx="6587">
                  <c:v>6.5186000000000002E-9</c:v>
                </c:pt>
                <c:pt idx="6588">
                  <c:v>6.5936000000000001E-9</c:v>
                </c:pt>
                <c:pt idx="6589">
                  <c:v>6.5759999999999996E-9</c:v>
                </c:pt>
                <c:pt idx="6590">
                  <c:v>6.5759999999999996E-9</c:v>
                </c:pt>
                <c:pt idx="6591">
                  <c:v>6.5627000000000001E-9</c:v>
                </c:pt>
                <c:pt idx="6592">
                  <c:v>6.5361999999999998E-9</c:v>
                </c:pt>
                <c:pt idx="6593">
                  <c:v>6.5847999999999998E-9</c:v>
                </c:pt>
                <c:pt idx="6594">
                  <c:v>6.5670999999999998E-9</c:v>
                </c:pt>
                <c:pt idx="6595">
                  <c:v>6.6156999999999998E-9</c:v>
                </c:pt>
                <c:pt idx="6596">
                  <c:v>6.5627000000000001E-9</c:v>
                </c:pt>
                <c:pt idx="6597">
                  <c:v>6.6245999999999996E-9</c:v>
                </c:pt>
                <c:pt idx="6598">
                  <c:v>6.5847999999999998E-9</c:v>
                </c:pt>
                <c:pt idx="6599">
                  <c:v>6.5495000000000002E-9</c:v>
                </c:pt>
                <c:pt idx="6600">
                  <c:v>6.5759999999999996E-9</c:v>
                </c:pt>
                <c:pt idx="6601">
                  <c:v>6.5759999999999996E-9</c:v>
                </c:pt>
                <c:pt idx="6602">
                  <c:v>6.5892000000000004E-9</c:v>
                </c:pt>
                <c:pt idx="6603">
                  <c:v>6.6422000000000001E-9</c:v>
                </c:pt>
                <c:pt idx="6604">
                  <c:v>6.5981000000000002E-9</c:v>
                </c:pt>
                <c:pt idx="6605">
                  <c:v>6.5538999999999999E-9</c:v>
                </c:pt>
                <c:pt idx="6606">
                  <c:v>6.6113000000000001E-9</c:v>
                </c:pt>
                <c:pt idx="6607">
                  <c:v>6.5715999999999999E-9</c:v>
                </c:pt>
                <c:pt idx="6608">
                  <c:v>6.5627000000000001E-9</c:v>
                </c:pt>
                <c:pt idx="6609">
                  <c:v>6.5627000000000001E-9</c:v>
                </c:pt>
                <c:pt idx="6610">
                  <c:v>6.6333999999999999E-9</c:v>
                </c:pt>
                <c:pt idx="6611">
                  <c:v>6.5495000000000002E-9</c:v>
                </c:pt>
                <c:pt idx="6612">
                  <c:v>6.5583000000000004E-9</c:v>
                </c:pt>
                <c:pt idx="6613">
                  <c:v>6.5804000000000001E-9</c:v>
                </c:pt>
                <c:pt idx="6614">
                  <c:v>6.6510999999999999E-9</c:v>
                </c:pt>
                <c:pt idx="6615">
                  <c:v>6.5583000000000004E-9</c:v>
                </c:pt>
                <c:pt idx="6616">
                  <c:v>6.5759999999999996E-9</c:v>
                </c:pt>
                <c:pt idx="6617">
                  <c:v>6.5804000000000001E-9</c:v>
                </c:pt>
                <c:pt idx="6618">
                  <c:v>6.5009000000000002E-9</c:v>
                </c:pt>
                <c:pt idx="6619">
                  <c:v>6.6290000000000002E-9</c:v>
                </c:pt>
                <c:pt idx="6620">
                  <c:v>6.5495000000000002E-9</c:v>
                </c:pt>
                <c:pt idx="6621">
                  <c:v>6.6378000000000004E-9</c:v>
                </c:pt>
                <c:pt idx="6622">
                  <c:v>6.5804000000000001E-9</c:v>
                </c:pt>
                <c:pt idx="6623">
                  <c:v>6.5892000000000004E-9</c:v>
                </c:pt>
                <c:pt idx="6624">
                  <c:v>6.5892000000000004E-9</c:v>
                </c:pt>
                <c:pt idx="6625">
                  <c:v>6.6378000000000004E-9</c:v>
                </c:pt>
                <c:pt idx="6626">
                  <c:v>6.5759999999999996E-9</c:v>
                </c:pt>
                <c:pt idx="6627">
                  <c:v>6.5981000000000002E-9</c:v>
                </c:pt>
                <c:pt idx="6628">
                  <c:v>6.5759999999999996E-9</c:v>
                </c:pt>
                <c:pt idx="6629">
                  <c:v>6.5936000000000001E-9</c:v>
                </c:pt>
                <c:pt idx="6630">
                  <c:v>6.6068999999999996E-9</c:v>
                </c:pt>
                <c:pt idx="6631">
                  <c:v>6.6378000000000004E-9</c:v>
                </c:pt>
                <c:pt idx="6632">
                  <c:v>6.5627000000000001E-9</c:v>
                </c:pt>
                <c:pt idx="6633">
                  <c:v>6.6510999999999999E-9</c:v>
                </c:pt>
                <c:pt idx="6634">
                  <c:v>6.6068999999999996E-9</c:v>
                </c:pt>
                <c:pt idx="6635">
                  <c:v>6.5670999999999998E-9</c:v>
                </c:pt>
                <c:pt idx="6636">
                  <c:v>6.5804000000000001E-9</c:v>
                </c:pt>
                <c:pt idx="6637">
                  <c:v>6.6113000000000001E-9</c:v>
                </c:pt>
                <c:pt idx="6638">
                  <c:v>6.6024999999999999E-9</c:v>
                </c:pt>
                <c:pt idx="6639">
                  <c:v>6.5804000000000001E-9</c:v>
                </c:pt>
                <c:pt idx="6640">
                  <c:v>6.5627000000000001E-9</c:v>
                </c:pt>
                <c:pt idx="6641">
                  <c:v>6.6465999999999998E-9</c:v>
                </c:pt>
                <c:pt idx="6642">
                  <c:v>6.5715999999999999E-9</c:v>
                </c:pt>
                <c:pt idx="6643">
                  <c:v>6.5804000000000001E-9</c:v>
                </c:pt>
                <c:pt idx="6644">
                  <c:v>6.6201000000000003E-9</c:v>
                </c:pt>
                <c:pt idx="6645">
                  <c:v>6.6068999999999996E-9</c:v>
                </c:pt>
                <c:pt idx="6646">
                  <c:v>6.6156999999999998E-9</c:v>
                </c:pt>
                <c:pt idx="6647">
                  <c:v>6.5538999999999999E-9</c:v>
                </c:pt>
                <c:pt idx="6648">
                  <c:v>6.5538999999999999E-9</c:v>
                </c:pt>
                <c:pt idx="6649">
                  <c:v>6.5847999999999998E-9</c:v>
                </c:pt>
                <c:pt idx="6650">
                  <c:v>6.6333999999999999E-9</c:v>
                </c:pt>
                <c:pt idx="6651">
                  <c:v>6.6333999999999999E-9</c:v>
                </c:pt>
                <c:pt idx="6652">
                  <c:v>6.5538999999999999E-9</c:v>
                </c:pt>
                <c:pt idx="6653">
                  <c:v>6.6333999999999999E-9</c:v>
                </c:pt>
                <c:pt idx="6654">
                  <c:v>6.6290000000000002E-9</c:v>
                </c:pt>
                <c:pt idx="6655">
                  <c:v>6.5715999999999999E-9</c:v>
                </c:pt>
                <c:pt idx="6656">
                  <c:v>6.6113000000000001E-9</c:v>
                </c:pt>
                <c:pt idx="6657">
                  <c:v>6.6687000000000003E-9</c:v>
                </c:pt>
                <c:pt idx="6658">
                  <c:v>6.6908000000000001E-9</c:v>
                </c:pt>
                <c:pt idx="6659">
                  <c:v>6.5583000000000004E-9</c:v>
                </c:pt>
                <c:pt idx="6660">
                  <c:v>6.5847999999999998E-9</c:v>
                </c:pt>
                <c:pt idx="6661">
                  <c:v>6.6156999999999998E-9</c:v>
                </c:pt>
                <c:pt idx="6662">
                  <c:v>6.5936000000000001E-9</c:v>
                </c:pt>
                <c:pt idx="6663">
                  <c:v>6.6113000000000001E-9</c:v>
                </c:pt>
                <c:pt idx="6664">
                  <c:v>6.6333999999999999E-9</c:v>
                </c:pt>
                <c:pt idx="6665">
                  <c:v>6.5847999999999998E-9</c:v>
                </c:pt>
                <c:pt idx="6666">
                  <c:v>6.6068999999999996E-9</c:v>
                </c:pt>
                <c:pt idx="6667">
                  <c:v>6.5759999999999996E-9</c:v>
                </c:pt>
                <c:pt idx="6668">
                  <c:v>6.6113000000000001E-9</c:v>
                </c:pt>
                <c:pt idx="6669">
                  <c:v>6.6068999999999996E-9</c:v>
                </c:pt>
                <c:pt idx="6670">
                  <c:v>6.5981000000000002E-9</c:v>
                </c:pt>
                <c:pt idx="6671">
                  <c:v>6.5627000000000001E-9</c:v>
                </c:pt>
                <c:pt idx="6672">
                  <c:v>6.5936000000000001E-9</c:v>
                </c:pt>
                <c:pt idx="6673">
                  <c:v>6.6465999999999998E-9</c:v>
                </c:pt>
                <c:pt idx="6674">
                  <c:v>6.6068999999999996E-9</c:v>
                </c:pt>
                <c:pt idx="6675">
                  <c:v>6.6333999999999999E-9</c:v>
                </c:pt>
                <c:pt idx="6676">
                  <c:v>6.6156999999999998E-9</c:v>
                </c:pt>
                <c:pt idx="6677">
                  <c:v>6.5936000000000001E-9</c:v>
                </c:pt>
                <c:pt idx="6678">
                  <c:v>6.6333999999999999E-9</c:v>
                </c:pt>
                <c:pt idx="6679">
                  <c:v>6.5715999999999999E-9</c:v>
                </c:pt>
                <c:pt idx="6680">
                  <c:v>6.5759999999999996E-9</c:v>
                </c:pt>
                <c:pt idx="6681">
                  <c:v>6.6465999999999998E-9</c:v>
                </c:pt>
                <c:pt idx="6682">
                  <c:v>6.6113000000000001E-9</c:v>
                </c:pt>
                <c:pt idx="6683">
                  <c:v>6.5273999999999996E-9</c:v>
                </c:pt>
                <c:pt idx="6684">
                  <c:v>6.5936000000000001E-9</c:v>
                </c:pt>
                <c:pt idx="6685">
                  <c:v>6.5936000000000001E-9</c:v>
                </c:pt>
                <c:pt idx="6686">
                  <c:v>6.5406000000000003E-9</c:v>
                </c:pt>
                <c:pt idx="6687">
                  <c:v>6.5936000000000001E-9</c:v>
                </c:pt>
                <c:pt idx="6688">
                  <c:v>6.6554999999999996E-9</c:v>
                </c:pt>
                <c:pt idx="6689">
                  <c:v>6.6201000000000003E-9</c:v>
                </c:pt>
                <c:pt idx="6690">
                  <c:v>6.6687000000000003E-9</c:v>
                </c:pt>
                <c:pt idx="6691">
                  <c:v>6.6378000000000004E-9</c:v>
                </c:pt>
                <c:pt idx="6692">
                  <c:v>6.6024999999999999E-9</c:v>
                </c:pt>
                <c:pt idx="6693">
                  <c:v>6.5981000000000002E-9</c:v>
                </c:pt>
                <c:pt idx="6694">
                  <c:v>6.5981000000000002E-9</c:v>
                </c:pt>
                <c:pt idx="6695">
                  <c:v>6.5804000000000001E-9</c:v>
                </c:pt>
                <c:pt idx="6696">
                  <c:v>6.6290000000000002E-9</c:v>
                </c:pt>
                <c:pt idx="6697">
                  <c:v>6.6113000000000001E-9</c:v>
                </c:pt>
                <c:pt idx="6698">
                  <c:v>6.5715999999999999E-9</c:v>
                </c:pt>
                <c:pt idx="6699">
                  <c:v>6.6201000000000003E-9</c:v>
                </c:pt>
                <c:pt idx="6700">
                  <c:v>6.5804000000000001E-9</c:v>
                </c:pt>
                <c:pt idx="6701">
                  <c:v>6.6290000000000002E-9</c:v>
                </c:pt>
                <c:pt idx="6702">
                  <c:v>6.6113000000000001E-9</c:v>
                </c:pt>
                <c:pt idx="6703">
                  <c:v>6.6024999999999999E-9</c:v>
                </c:pt>
                <c:pt idx="6704">
                  <c:v>6.5406000000000003E-9</c:v>
                </c:pt>
                <c:pt idx="6705">
                  <c:v>6.6201000000000003E-9</c:v>
                </c:pt>
                <c:pt idx="6706">
                  <c:v>6.5847999999999998E-9</c:v>
                </c:pt>
                <c:pt idx="6707">
                  <c:v>6.6156999999999998E-9</c:v>
                </c:pt>
                <c:pt idx="6708">
                  <c:v>6.6113000000000001E-9</c:v>
                </c:pt>
                <c:pt idx="6709">
                  <c:v>6.5981000000000002E-9</c:v>
                </c:pt>
                <c:pt idx="6710">
                  <c:v>6.6290000000000002E-9</c:v>
                </c:pt>
                <c:pt idx="6711">
                  <c:v>6.6156999999999998E-9</c:v>
                </c:pt>
                <c:pt idx="6712">
                  <c:v>6.5583000000000004E-9</c:v>
                </c:pt>
                <c:pt idx="6713">
                  <c:v>6.6333999999999999E-9</c:v>
                </c:pt>
                <c:pt idx="6714">
                  <c:v>6.6068999999999996E-9</c:v>
                </c:pt>
                <c:pt idx="6715">
                  <c:v>6.5450999999999997E-9</c:v>
                </c:pt>
                <c:pt idx="6716">
                  <c:v>6.6156999999999998E-9</c:v>
                </c:pt>
                <c:pt idx="6717">
                  <c:v>6.6422000000000001E-9</c:v>
                </c:pt>
                <c:pt idx="6718">
                  <c:v>6.5936000000000001E-9</c:v>
                </c:pt>
                <c:pt idx="6719">
                  <c:v>6.5804000000000001E-9</c:v>
                </c:pt>
                <c:pt idx="6720">
                  <c:v>6.5670999999999998E-9</c:v>
                </c:pt>
                <c:pt idx="6721">
                  <c:v>6.6156999999999998E-9</c:v>
                </c:pt>
                <c:pt idx="6722">
                  <c:v>6.6510999999999999E-9</c:v>
                </c:pt>
                <c:pt idx="6723">
                  <c:v>6.6245999999999996E-9</c:v>
                </c:pt>
                <c:pt idx="6724">
                  <c:v>6.6333999999999999E-9</c:v>
                </c:pt>
                <c:pt idx="6725">
                  <c:v>6.6333999999999999E-9</c:v>
                </c:pt>
                <c:pt idx="6726">
                  <c:v>6.5936000000000001E-9</c:v>
                </c:pt>
                <c:pt idx="6727">
                  <c:v>6.6156999999999998E-9</c:v>
                </c:pt>
                <c:pt idx="6728">
                  <c:v>6.6156999999999998E-9</c:v>
                </c:pt>
                <c:pt idx="6729">
                  <c:v>6.5361999999999998E-9</c:v>
                </c:pt>
                <c:pt idx="6730">
                  <c:v>6.6068999999999996E-9</c:v>
                </c:pt>
                <c:pt idx="6731">
                  <c:v>6.6333999999999999E-9</c:v>
                </c:pt>
                <c:pt idx="6732">
                  <c:v>6.6378000000000004E-9</c:v>
                </c:pt>
                <c:pt idx="6733">
                  <c:v>6.6113000000000001E-9</c:v>
                </c:pt>
                <c:pt idx="6734">
                  <c:v>6.5936000000000001E-9</c:v>
                </c:pt>
                <c:pt idx="6735">
                  <c:v>6.6510999999999999E-9</c:v>
                </c:pt>
                <c:pt idx="6736">
                  <c:v>6.5804000000000001E-9</c:v>
                </c:pt>
                <c:pt idx="6737">
                  <c:v>6.6378000000000004E-9</c:v>
                </c:pt>
                <c:pt idx="6738">
                  <c:v>6.5759999999999996E-9</c:v>
                </c:pt>
                <c:pt idx="6739">
                  <c:v>6.6554999999999996E-9</c:v>
                </c:pt>
                <c:pt idx="6740">
                  <c:v>6.5981000000000002E-9</c:v>
                </c:pt>
                <c:pt idx="6741">
                  <c:v>6.6510999999999999E-9</c:v>
                </c:pt>
                <c:pt idx="6742">
                  <c:v>6.6642999999999998E-9</c:v>
                </c:pt>
                <c:pt idx="6743">
                  <c:v>6.6201000000000003E-9</c:v>
                </c:pt>
                <c:pt idx="6744">
                  <c:v>6.6510999999999999E-9</c:v>
                </c:pt>
                <c:pt idx="6745">
                  <c:v>6.6554999999999996E-9</c:v>
                </c:pt>
                <c:pt idx="6746">
                  <c:v>6.6687000000000003E-9</c:v>
                </c:pt>
                <c:pt idx="6747">
                  <c:v>6.6908000000000001E-9</c:v>
                </c:pt>
                <c:pt idx="6748">
                  <c:v>6.6290000000000002E-9</c:v>
                </c:pt>
                <c:pt idx="6749">
                  <c:v>6.6068999999999996E-9</c:v>
                </c:pt>
                <c:pt idx="6750">
                  <c:v>6.6510999999999999E-9</c:v>
                </c:pt>
                <c:pt idx="6751">
                  <c:v>6.6996000000000003E-9</c:v>
                </c:pt>
                <c:pt idx="6752">
                  <c:v>6.6951999999999998E-9</c:v>
                </c:pt>
                <c:pt idx="6753">
                  <c:v>6.6378000000000004E-9</c:v>
                </c:pt>
                <c:pt idx="6754">
                  <c:v>6.6333999999999999E-9</c:v>
                </c:pt>
                <c:pt idx="6755">
                  <c:v>6.6731E-9</c:v>
                </c:pt>
                <c:pt idx="6756">
                  <c:v>6.6510999999999999E-9</c:v>
                </c:pt>
                <c:pt idx="6757">
                  <c:v>6.6068999999999996E-9</c:v>
                </c:pt>
                <c:pt idx="6758">
                  <c:v>6.5847999999999998E-9</c:v>
                </c:pt>
                <c:pt idx="6759">
                  <c:v>6.6599000000000001E-9</c:v>
                </c:pt>
                <c:pt idx="6760">
                  <c:v>6.6642999999999998E-9</c:v>
                </c:pt>
                <c:pt idx="6761">
                  <c:v>6.5847999999999998E-9</c:v>
                </c:pt>
                <c:pt idx="6762">
                  <c:v>6.6687000000000003E-9</c:v>
                </c:pt>
                <c:pt idx="6763">
                  <c:v>6.6599000000000001E-9</c:v>
                </c:pt>
                <c:pt idx="6764">
                  <c:v>6.5936000000000001E-9</c:v>
                </c:pt>
                <c:pt idx="6765">
                  <c:v>6.6201000000000003E-9</c:v>
                </c:pt>
                <c:pt idx="6766">
                  <c:v>6.6599000000000001E-9</c:v>
                </c:pt>
                <c:pt idx="6767">
                  <c:v>6.6776000000000002E-9</c:v>
                </c:pt>
                <c:pt idx="6768">
                  <c:v>6.6378000000000004E-9</c:v>
                </c:pt>
                <c:pt idx="6769">
                  <c:v>6.6201000000000003E-9</c:v>
                </c:pt>
                <c:pt idx="6770">
                  <c:v>6.6422000000000001E-9</c:v>
                </c:pt>
                <c:pt idx="6771">
                  <c:v>6.5981000000000002E-9</c:v>
                </c:pt>
                <c:pt idx="6772">
                  <c:v>6.6951999999999998E-9</c:v>
                </c:pt>
                <c:pt idx="6773">
                  <c:v>6.6465999999999998E-9</c:v>
                </c:pt>
                <c:pt idx="6774">
                  <c:v>6.6422000000000001E-9</c:v>
                </c:pt>
                <c:pt idx="6775">
                  <c:v>6.6113000000000001E-9</c:v>
                </c:pt>
                <c:pt idx="6776">
                  <c:v>6.6378000000000004E-9</c:v>
                </c:pt>
                <c:pt idx="6777">
                  <c:v>6.6465999999999998E-9</c:v>
                </c:pt>
                <c:pt idx="6778">
                  <c:v>6.6510999999999999E-9</c:v>
                </c:pt>
                <c:pt idx="6779">
                  <c:v>6.6819999999999999E-9</c:v>
                </c:pt>
                <c:pt idx="6780">
                  <c:v>6.6908000000000001E-9</c:v>
                </c:pt>
                <c:pt idx="6781">
                  <c:v>6.6642999999999998E-9</c:v>
                </c:pt>
                <c:pt idx="6782">
                  <c:v>6.6245999999999996E-9</c:v>
                </c:pt>
                <c:pt idx="6783">
                  <c:v>6.6245999999999996E-9</c:v>
                </c:pt>
                <c:pt idx="6784">
                  <c:v>6.6024999999999999E-9</c:v>
                </c:pt>
                <c:pt idx="6785">
                  <c:v>6.704E-9</c:v>
                </c:pt>
                <c:pt idx="6786">
                  <c:v>6.6422000000000001E-9</c:v>
                </c:pt>
                <c:pt idx="6787">
                  <c:v>6.6510999999999999E-9</c:v>
                </c:pt>
                <c:pt idx="6788">
                  <c:v>6.6290000000000002E-9</c:v>
                </c:pt>
                <c:pt idx="6789">
                  <c:v>6.6290000000000002E-9</c:v>
                </c:pt>
                <c:pt idx="6790">
                  <c:v>6.6378000000000004E-9</c:v>
                </c:pt>
                <c:pt idx="6791">
                  <c:v>6.6333999999999999E-9</c:v>
                </c:pt>
                <c:pt idx="6792">
                  <c:v>6.6908000000000001E-9</c:v>
                </c:pt>
                <c:pt idx="6793">
                  <c:v>6.6599000000000001E-9</c:v>
                </c:pt>
                <c:pt idx="6794">
                  <c:v>6.6864000000000004E-9</c:v>
                </c:pt>
                <c:pt idx="6795">
                  <c:v>6.6731E-9</c:v>
                </c:pt>
                <c:pt idx="6796">
                  <c:v>6.6864000000000004E-9</c:v>
                </c:pt>
                <c:pt idx="6797">
                  <c:v>6.6378000000000004E-9</c:v>
                </c:pt>
                <c:pt idx="6798">
                  <c:v>6.6864000000000004E-9</c:v>
                </c:pt>
                <c:pt idx="6799">
                  <c:v>6.6333999999999999E-9</c:v>
                </c:pt>
                <c:pt idx="6800">
                  <c:v>6.5847999999999998E-9</c:v>
                </c:pt>
                <c:pt idx="6801">
                  <c:v>6.6465999999999998E-9</c:v>
                </c:pt>
                <c:pt idx="6802">
                  <c:v>6.6465999999999998E-9</c:v>
                </c:pt>
                <c:pt idx="6803">
                  <c:v>6.6378000000000004E-9</c:v>
                </c:pt>
                <c:pt idx="6804">
                  <c:v>6.6864000000000004E-9</c:v>
                </c:pt>
                <c:pt idx="6805">
                  <c:v>6.6776000000000002E-9</c:v>
                </c:pt>
                <c:pt idx="6806">
                  <c:v>6.6510999999999999E-9</c:v>
                </c:pt>
                <c:pt idx="6807">
                  <c:v>6.5981000000000002E-9</c:v>
                </c:pt>
                <c:pt idx="6808">
                  <c:v>6.6510999999999999E-9</c:v>
                </c:pt>
                <c:pt idx="6809">
                  <c:v>6.6776000000000002E-9</c:v>
                </c:pt>
                <c:pt idx="6810">
                  <c:v>6.6290000000000002E-9</c:v>
                </c:pt>
                <c:pt idx="6811">
                  <c:v>6.6378000000000004E-9</c:v>
                </c:pt>
                <c:pt idx="6812">
                  <c:v>6.7128999999999998E-9</c:v>
                </c:pt>
                <c:pt idx="6813">
                  <c:v>6.7085000000000002E-9</c:v>
                </c:pt>
                <c:pt idx="6814">
                  <c:v>6.6642999999999998E-9</c:v>
                </c:pt>
                <c:pt idx="6815">
                  <c:v>6.6819999999999999E-9</c:v>
                </c:pt>
                <c:pt idx="6816">
                  <c:v>6.6776000000000002E-9</c:v>
                </c:pt>
                <c:pt idx="6817">
                  <c:v>6.6422000000000001E-9</c:v>
                </c:pt>
                <c:pt idx="6818">
                  <c:v>6.6776000000000002E-9</c:v>
                </c:pt>
                <c:pt idx="6819">
                  <c:v>6.6731E-9</c:v>
                </c:pt>
                <c:pt idx="6820">
                  <c:v>6.6290000000000002E-9</c:v>
                </c:pt>
                <c:pt idx="6821">
                  <c:v>6.6687000000000003E-9</c:v>
                </c:pt>
                <c:pt idx="6822">
                  <c:v>6.7482000000000003E-9</c:v>
                </c:pt>
                <c:pt idx="6823">
                  <c:v>6.6776000000000002E-9</c:v>
                </c:pt>
                <c:pt idx="6824">
                  <c:v>6.6731E-9</c:v>
                </c:pt>
                <c:pt idx="6825">
                  <c:v>6.6245999999999996E-9</c:v>
                </c:pt>
                <c:pt idx="6826">
                  <c:v>6.7746999999999998E-9</c:v>
                </c:pt>
                <c:pt idx="6827">
                  <c:v>6.6465999999999998E-9</c:v>
                </c:pt>
                <c:pt idx="6828">
                  <c:v>6.6290000000000002E-9</c:v>
                </c:pt>
                <c:pt idx="6829">
                  <c:v>6.5981000000000002E-9</c:v>
                </c:pt>
                <c:pt idx="6830">
                  <c:v>6.6510999999999999E-9</c:v>
                </c:pt>
                <c:pt idx="6831">
                  <c:v>6.6996000000000003E-9</c:v>
                </c:pt>
                <c:pt idx="6832">
                  <c:v>6.6422000000000001E-9</c:v>
                </c:pt>
                <c:pt idx="6833">
                  <c:v>6.6599000000000001E-9</c:v>
                </c:pt>
                <c:pt idx="6834">
                  <c:v>6.6996000000000003E-9</c:v>
                </c:pt>
                <c:pt idx="6835">
                  <c:v>6.6951999999999998E-9</c:v>
                </c:pt>
                <c:pt idx="6836">
                  <c:v>6.7085000000000002E-9</c:v>
                </c:pt>
                <c:pt idx="6837">
                  <c:v>6.6554999999999996E-9</c:v>
                </c:pt>
                <c:pt idx="6838">
                  <c:v>6.5981000000000002E-9</c:v>
                </c:pt>
                <c:pt idx="6839">
                  <c:v>6.6245999999999996E-9</c:v>
                </c:pt>
                <c:pt idx="6840">
                  <c:v>6.6599000000000001E-9</c:v>
                </c:pt>
                <c:pt idx="6841">
                  <c:v>6.7349999999999996E-9</c:v>
                </c:pt>
                <c:pt idx="6842">
                  <c:v>6.6908000000000001E-9</c:v>
                </c:pt>
                <c:pt idx="6843">
                  <c:v>6.6201000000000003E-9</c:v>
                </c:pt>
                <c:pt idx="6844">
                  <c:v>6.6422000000000001E-9</c:v>
                </c:pt>
                <c:pt idx="6845">
                  <c:v>6.6245999999999996E-9</c:v>
                </c:pt>
                <c:pt idx="6846">
                  <c:v>6.6687000000000003E-9</c:v>
                </c:pt>
                <c:pt idx="6847">
                  <c:v>6.6951999999999998E-9</c:v>
                </c:pt>
                <c:pt idx="6848">
                  <c:v>6.7085000000000002E-9</c:v>
                </c:pt>
                <c:pt idx="6849">
                  <c:v>6.6864000000000004E-9</c:v>
                </c:pt>
                <c:pt idx="6850">
                  <c:v>6.7085000000000002E-9</c:v>
                </c:pt>
                <c:pt idx="6851">
                  <c:v>6.6776000000000002E-9</c:v>
                </c:pt>
                <c:pt idx="6852">
                  <c:v>6.7173000000000004E-9</c:v>
                </c:pt>
                <c:pt idx="6853">
                  <c:v>6.6554999999999996E-9</c:v>
                </c:pt>
                <c:pt idx="6854">
                  <c:v>6.6554999999999996E-9</c:v>
                </c:pt>
                <c:pt idx="6855">
                  <c:v>6.6024999999999999E-9</c:v>
                </c:pt>
                <c:pt idx="6856">
                  <c:v>6.7085000000000002E-9</c:v>
                </c:pt>
                <c:pt idx="6857">
                  <c:v>6.6422000000000001E-9</c:v>
                </c:pt>
                <c:pt idx="6858">
                  <c:v>6.6510999999999999E-9</c:v>
                </c:pt>
                <c:pt idx="6859">
                  <c:v>6.6951999999999998E-9</c:v>
                </c:pt>
                <c:pt idx="6860">
                  <c:v>6.6422000000000001E-9</c:v>
                </c:pt>
                <c:pt idx="6861">
                  <c:v>6.6951999999999998E-9</c:v>
                </c:pt>
                <c:pt idx="6862">
                  <c:v>6.7128999999999998E-9</c:v>
                </c:pt>
                <c:pt idx="6863">
                  <c:v>6.6290000000000002E-9</c:v>
                </c:pt>
                <c:pt idx="6864">
                  <c:v>6.6599000000000001E-9</c:v>
                </c:pt>
                <c:pt idx="6865">
                  <c:v>6.6201000000000003E-9</c:v>
                </c:pt>
                <c:pt idx="6866">
                  <c:v>6.6908000000000001E-9</c:v>
                </c:pt>
                <c:pt idx="6867">
                  <c:v>6.7217000000000001E-9</c:v>
                </c:pt>
                <c:pt idx="6868">
                  <c:v>6.6731E-9</c:v>
                </c:pt>
                <c:pt idx="6869">
                  <c:v>6.6422000000000001E-9</c:v>
                </c:pt>
                <c:pt idx="6870">
                  <c:v>6.6554999999999996E-9</c:v>
                </c:pt>
                <c:pt idx="6871">
                  <c:v>6.6819999999999999E-9</c:v>
                </c:pt>
                <c:pt idx="6872">
                  <c:v>6.6864000000000004E-9</c:v>
                </c:pt>
                <c:pt idx="6873">
                  <c:v>6.6776000000000002E-9</c:v>
                </c:pt>
                <c:pt idx="6874">
                  <c:v>6.6642999999999998E-9</c:v>
                </c:pt>
                <c:pt idx="6875">
                  <c:v>6.7217000000000001E-9</c:v>
                </c:pt>
                <c:pt idx="6876">
                  <c:v>6.704E-9</c:v>
                </c:pt>
                <c:pt idx="6877">
                  <c:v>6.6068999999999996E-9</c:v>
                </c:pt>
                <c:pt idx="6878">
                  <c:v>6.6951999999999998E-9</c:v>
                </c:pt>
                <c:pt idx="6879">
                  <c:v>6.7260999999999998E-9</c:v>
                </c:pt>
                <c:pt idx="6880">
                  <c:v>6.6465999999999998E-9</c:v>
                </c:pt>
                <c:pt idx="6881">
                  <c:v>6.7173000000000004E-9</c:v>
                </c:pt>
                <c:pt idx="6882">
                  <c:v>6.6731E-9</c:v>
                </c:pt>
                <c:pt idx="6883">
                  <c:v>6.6819999999999999E-9</c:v>
                </c:pt>
                <c:pt idx="6884">
                  <c:v>6.7128999999999998E-9</c:v>
                </c:pt>
                <c:pt idx="6885">
                  <c:v>6.6819999999999999E-9</c:v>
                </c:pt>
                <c:pt idx="6886">
                  <c:v>6.7085000000000002E-9</c:v>
                </c:pt>
                <c:pt idx="6887">
                  <c:v>6.6864000000000004E-9</c:v>
                </c:pt>
                <c:pt idx="6888">
                  <c:v>6.6864000000000004E-9</c:v>
                </c:pt>
                <c:pt idx="6889">
                  <c:v>6.6864000000000004E-9</c:v>
                </c:pt>
                <c:pt idx="6890">
                  <c:v>6.6864000000000004E-9</c:v>
                </c:pt>
                <c:pt idx="6891">
                  <c:v>6.6731E-9</c:v>
                </c:pt>
                <c:pt idx="6892">
                  <c:v>6.7614999999999999E-9</c:v>
                </c:pt>
                <c:pt idx="6893">
                  <c:v>6.6819999999999999E-9</c:v>
                </c:pt>
                <c:pt idx="6894">
                  <c:v>6.6864000000000004E-9</c:v>
                </c:pt>
                <c:pt idx="6895">
                  <c:v>6.6776000000000002E-9</c:v>
                </c:pt>
                <c:pt idx="6896">
                  <c:v>6.6819999999999999E-9</c:v>
                </c:pt>
                <c:pt idx="6897">
                  <c:v>6.7349999999999996E-9</c:v>
                </c:pt>
                <c:pt idx="6898">
                  <c:v>6.6951999999999998E-9</c:v>
                </c:pt>
                <c:pt idx="6899">
                  <c:v>6.7569999999999997E-9</c:v>
                </c:pt>
                <c:pt idx="6900">
                  <c:v>6.7128999999999998E-9</c:v>
                </c:pt>
                <c:pt idx="6901">
                  <c:v>6.7085000000000002E-9</c:v>
                </c:pt>
                <c:pt idx="6902">
                  <c:v>6.6996000000000003E-9</c:v>
                </c:pt>
                <c:pt idx="6903">
                  <c:v>6.7569999999999997E-9</c:v>
                </c:pt>
                <c:pt idx="6904">
                  <c:v>6.6864000000000004E-9</c:v>
                </c:pt>
                <c:pt idx="6905">
                  <c:v>6.7173000000000004E-9</c:v>
                </c:pt>
                <c:pt idx="6906">
                  <c:v>6.6642999999999998E-9</c:v>
                </c:pt>
                <c:pt idx="6907">
                  <c:v>6.6510999999999999E-9</c:v>
                </c:pt>
                <c:pt idx="6908">
                  <c:v>6.6642999999999998E-9</c:v>
                </c:pt>
                <c:pt idx="6909">
                  <c:v>6.7394000000000001E-9</c:v>
                </c:pt>
                <c:pt idx="6910">
                  <c:v>6.6776000000000002E-9</c:v>
                </c:pt>
                <c:pt idx="6911">
                  <c:v>6.6510999999999999E-9</c:v>
                </c:pt>
                <c:pt idx="6912">
                  <c:v>6.7128999999999998E-9</c:v>
                </c:pt>
                <c:pt idx="6913">
                  <c:v>6.6951999999999998E-9</c:v>
                </c:pt>
                <c:pt idx="6914">
                  <c:v>6.6776000000000002E-9</c:v>
                </c:pt>
                <c:pt idx="6915">
                  <c:v>6.6951999999999998E-9</c:v>
                </c:pt>
                <c:pt idx="6916">
                  <c:v>6.7217000000000001E-9</c:v>
                </c:pt>
                <c:pt idx="6917">
                  <c:v>6.7305000000000003E-9</c:v>
                </c:pt>
                <c:pt idx="6918">
                  <c:v>6.7437999999999998E-9</c:v>
                </c:pt>
                <c:pt idx="6919">
                  <c:v>6.7260999999999998E-9</c:v>
                </c:pt>
                <c:pt idx="6920">
                  <c:v>6.7614999999999999E-9</c:v>
                </c:pt>
                <c:pt idx="6921">
                  <c:v>6.7217000000000001E-9</c:v>
                </c:pt>
                <c:pt idx="6922">
                  <c:v>6.7746999999999998E-9</c:v>
                </c:pt>
                <c:pt idx="6923">
                  <c:v>6.6642999999999998E-9</c:v>
                </c:pt>
                <c:pt idx="6924">
                  <c:v>6.6908000000000001E-9</c:v>
                </c:pt>
                <c:pt idx="6925">
                  <c:v>6.7349999999999996E-9</c:v>
                </c:pt>
                <c:pt idx="6926">
                  <c:v>6.7173000000000004E-9</c:v>
                </c:pt>
                <c:pt idx="6927">
                  <c:v>6.7217000000000001E-9</c:v>
                </c:pt>
                <c:pt idx="6928">
                  <c:v>6.7173000000000004E-9</c:v>
                </c:pt>
                <c:pt idx="6929">
                  <c:v>6.6642999999999998E-9</c:v>
                </c:pt>
                <c:pt idx="6930">
                  <c:v>6.704E-9</c:v>
                </c:pt>
                <c:pt idx="6931">
                  <c:v>6.7128999999999998E-9</c:v>
                </c:pt>
                <c:pt idx="6932">
                  <c:v>6.7349999999999996E-9</c:v>
                </c:pt>
                <c:pt idx="6933">
                  <c:v>6.6908000000000001E-9</c:v>
                </c:pt>
                <c:pt idx="6934">
                  <c:v>6.6819999999999999E-9</c:v>
                </c:pt>
                <c:pt idx="6935">
                  <c:v>6.6819999999999999E-9</c:v>
                </c:pt>
                <c:pt idx="6936">
                  <c:v>6.6776000000000002E-9</c:v>
                </c:pt>
                <c:pt idx="6937">
                  <c:v>6.704E-9</c:v>
                </c:pt>
                <c:pt idx="6938">
                  <c:v>6.6996000000000003E-9</c:v>
                </c:pt>
                <c:pt idx="6939">
                  <c:v>6.6996000000000003E-9</c:v>
                </c:pt>
                <c:pt idx="6940">
                  <c:v>6.7394000000000001E-9</c:v>
                </c:pt>
                <c:pt idx="6941">
                  <c:v>6.7260999999999998E-9</c:v>
                </c:pt>
                <c:pt idx="6942">
                  <c:v>6.6819999999999999E-9</c:v>
                </c:pt>
                <c:pt idx="6943">
                  <c:v>6.6290000000000002E-9</c:v>
                </c:pt>
                <c:pt idx="6944">
                  <c:v>6.6864000000000004E-9</c:v>
                </c:pt>
                <c:pt idx="6945">
                  <c:v>6.7260999999999998E-9</c:v>
                </c:pt>
                <c:pt idx="6946">
                  <c:v>6.6731E-9</c:v>
                </c:pt>
                <c:pt idx="6947">
                  <c:v>6.6156999999999998E-9</c:v>
                </c:pt>
                <c:pt idx="6948">
                  <c:v>6.7305000000000003E-9</c:v>
                </c:pt>
                <c:pt idx="6949">
                  <c:v>6.6864000000000004E-9</c:v>
                </c:pt>
                <c:pt idx="6950">
                  <c:v>6.6599000000000001E-9</c:v>
                </c:pt>
                <c:pt idx="6951">
                  <c:v>6.7569999999999997E-9</c:v>
                </c:pt>
                <c:pt idx="6952">
                  <c:v>6.6996000000000003E-9</c:v>
                </c:pt>
                <c:pt idx="6953">
                  <c:v>6.6687000000000003E-9</c:v>
                </c:pt>
                <c:pt idx="6954">
                  <c:v>6.6554999999999996E-9</c:v>
                </c:pt>
                <c:pt idx="6955">
                  <c:v>6.704E-9</c:v>
                </c:pt>
                <c:pt idx="6956">
                  <c:v>6.7349999999999996E-9</c:v>
                </c:pt>
                <c:pt idx="6957">
                  <c:v>6.7260999999999998E-9</c:v>
                </c:pt>
                <c:pt idx="6958">
                  <c:v>6.6731E-9</c:v>
                </c:pt>
                <c:pt idx="6959">
                  <c:v>6.6776000000000002E-9</c:v>
                </c:pt>
                <c:pt idx="6960">
                  <c:v>6.6864000000000004E-9</c:v>
                </c:pt>
                <c:pt idx="6961">
                  <c:v>6.6156999999999998E-9</c:v>
                </c:pt>
                <c:pt idx="6962">
                  <c:v>6.7128999999999998E-9</c:v>
                </c:pt>
                <c:pt idx="6963">
                  <c:v>6.7394000000000001E-9</c:v>
                </c:pt>
                <c:pt idx="6964">
                  <c:v>6.6642999999999998E-9</c:v>
                </c:pt>
                <c:pt idx="6965">
                  <c:v>6.7085000000000002E-9</c:v>
                </c:pt>
                <c:pt idx="6966">
                  <c:v>6.7085000000000002E-9</c:v>
                </c:pt>
                <c:pt idx="6967">
                  <c:v>6.6996000000000003E-9</c:v>
                </c:pt>
                <c:pt idx="6968">
                  <c:v>6.7614999999999999E-9</c:v>
                </c:pt>
                <c:pt idx="6969">
                  <c:v>6.7217000000000001E-9</c:v>
                </c:pt>
                <c:pt idx="6970">
                  <c:v>6.704E-9</c:v>
                </c:pt>
                <c:pt idx="6971">
                  <c:v>6.704E-9</c:v>
                </c:pt>
                <c:pt idx="6972">
                  <c:v>6.7260999999999998E-9</c:v>
                </c:pt>
                <c:pt idx="6973">
                  <c:v>6.7569999999999997E-9</c:v>
                </c:pt>
                <c:pt idx="6974">
                  <c:v>6.7128999999999998E-9</c:v>
                </c:pt>
                <c:pt idx="6975">
                  <c:v>6.7349999999999996E-9</c:v>
                </c:pt>
                <c:pt idx="6976">
                  <c:v>6.7217000000000001E-9</c:v>
                </c:pt>
                <c:pt idx="6977">
                  <c:v>6.7703000000000001E-9</c:v>
                </c:pt>
                <c:pt idx="6978">
                  <c:v>6.6908000000000001E-9</c:v>
                </c:pt>
                <c:pt idx="6979">
                  <c:v>6.7260999999999998E-9</c:v>
                </c:pt>
                <c:pt idx="6980">
                  <c:v>6.7128999999999998E-9</c:v>
                </c:pt>
                <c:pt idx="6981">
                  <c:v>6.6996000000000003E-9</c:v>
                </c:pt>
                <c:pt idx="6982">
                  <c:v>6.7085000000000002E-9</c:v>
                </c:pt>
                <c:pt idx="6983">
                  <c:v>6.6642999999999998E-9</c:v>
                </c:pt>
                <c:pt idx="6984">
                  <c:v>6.7569999999999997E-9</c:v>
                </c:pt>
                <c:pt idx="6985">
                  <c:v>6.7437999999999998E-9</c:v>
                </c:pt>
                <c:pt idx="6986">
                  <c:v>6.6554999999999996E-9</c:v>
                </c:pt>
                <c:pt idx="6987">
                  <c:v>6.7394000000000001E-9</c:v>
                </c:pt>
                <c:pt idx="6988">
                  <c:v>6.7085000000000002E-9</c:v>
                </c:pt>
                <c:pt idx="6989">
                  <c:v>6.6951999999999998E-9</c:v>
                </c:pt>
                <c:pt idx="6990">
                  <c:v>6.7173000000000004E-9</c:v>
                </c:pt>
                <c:pt idx="6991">
                  <c:v>6.7349999999999996E-9</c:v>
                </c:pt>
                <c:pt idx="6992">
                  <c:v>6.8012E-9</c:v>
                </c:pt>
                <c:pt idx="6993">
                  <c:v>6.7217000000000001E-9</c:v>
                </c:pt>
                <c:pt idx="6994">
                  <c:v>6.7437999999999998E-9</c:v>
                </c:pt>
                <c:pt idx="6995">
                  <c:v>6.6687000000000003E-9</c:v>
                </c:pt>
                <c:pt idx="6996">
                  <c:v>6.7128999999999998E-9</c:v>
                </c:pt>
                <c:pt idx="6997">
                  <c:v>6.6951999999999998E-9</c:v>
                </c:pt>
                <c:pt idx="6998">
                  <c:v>6.7349999999999996E-9</c:v>
                </c:pt>
                <c:pt idx="6999">
                  <c:v>6.6996000000000003E-9</c:v>
                </c:pt>
                <c:pt idx="7000">
                  <c:v>6.7526E-9</c:v>
                </c:pt>
                <c:pt idx="7001">
                  <c:v>6.7128999999999998E-9</c:v>
                </c:pt>
                <c:pt idx="7002">
                  <c:v>6.7791000000000003E-9</c:v>
                </c:pt>
                <c:pt idx="7003">
                  <c:v>6.7305000000000003E-9</c:v>
                </c:pt>
                <c:pt idx="7004">
                  <c:v>6.7437999999999998E-9</c:v>
                </c:pt>
                <c:pt idx="7005">
                  <c:v>6.7128999999999998E-9</c:v>
                </c:pt>
                <c:pt idx="7006">
                  <c:v>6.7128999999999998E-9</c:v>
                </c:pt>
                <c:pt idx="7007">
                  <c:v>6.7482000000000003E-9</c:v>
                </c:pt>
                <c:pt idx="7008">
                  <c:v>6.7703000000000001E-9</c:v>
                </c:pt>
                <c:pt idx="7009">
                  <c:v>6.6776000000000002E-9</c:v>
                </c:pt>
                <c:pt idx="7010">
                  <c:v>6.7349999999999996E-9</c:v>
                </c:pt>
                <c:pt idx="7011">
                  <c:v>6.7173000000000004E-9</c:v>
                </c:pt>
                <c:pt idx="7012">
                  <c:v>6.6908000000000001E-9</c:v>
                </c:pt>
                <c:pt idx="7013">
                  <c:v>6.7217000000000001E-9</c:v>
                </c:pt>
                <c:pt idx="7014">
                  <c:v>6.7526E-9</c:v>
                </c:pt>
                <c:pt idx="7015">
                  <c:v>6.7703000000000001E-9</c:v>
                </c:pt>
                <c:pt idx="7016">
                  <c:v>6.7173000000000004E-9</c:v>
                </c:pt>
                <c:pt idx="7017">
                  <c:v>6.7217000000000001E-9</c:v>
                </c:pt>
                <c:pt idx="7018">
                  <c:v>6.7614999999999999E-9</c:v>
                </c:pt>
                <c:pt idx="7019">
                  <c:v>6.704E-9</c:v>
                </c:pt>
                <c:pt idx="7020">
                  <c:v>6.7217000000000001E-9</c:v>
                </c:pt>
                <c:pt idx="7021">
                  <c:v>6.7349999999999996E-9</c:v>
                </c:pt>
                <c:pt idx="7022">
                  <c:v>6.8321E-9</c:v>
                </c:pt>
                <c:pt idx="7023">
                  <c:v>6.6819999999999999E-9</c:v>
                </c:pt>
                <c:pt idx="7024">
                  <c:v>6.704E-9</c:v>
                </c:pt>
                <c:pt idx="7025">
                  <c:v>6.7349999999999996E-9</c:v>
                </c:pt>
                <c:pt idx="7026">
                  <c:v>6.7614999999999999E-9</c:v>
                </c:pt>
                <c:pt idx="7027">
                  <c:v>6.7526E-9</c:v>
                </c:pt>
                <c:pt idx="7028">
                  <c:v>6.7305000000000003E-9</c:v>
                </c:pt>
                <c:pt idx="7029">
                  <c:v>6.7128999999999998E-9</c:v>
                </c:pt>
                <c:pt idx="7030">
                  <c:v>6.704E-9</c:v>
                </c:pt>
                <c:pt idx="7031">
                  <c:v>6.7569999999999997E-9</c:v>
                </c:pt>
                <c:pt idx="7032">
                  <c:v>6.7614999999999999E-9</c:v>
                </c:pt>
                <c:pt idx="7033">
                  <c:v>6.7217000000000001E-9</c:v>
                </c:pt>
                <c:pt idx="7034">
                  <c:v>6.7394000000000001E-9</c:v>
                </c:pt>
                <c:pt idx="7035">
                  <c:v>6.8277000000000003E-9</c:v>
                </c:pt>
                <c:pt idx="7036">
                  <c:v>6.6819999999999999E-9</c:v>
                </c:pt>
                <c:pt idx="7037">
                  <c:v>6.7835E-9</c:v>
                </c:pt>
                <c:pt idx="7038">
                  <c:v>6.7746999999999998E-9</c:v>
                </c:pt>
                <c:pt idx="7039">
                  <c:v>6.7128999999999998E-9</c:v>
                </c:pt>
                <c:pt idx="7040">
                  <c:v>6.7482000000000003E-9</c:v>
                </c:pt>
                <c:pt idx="7041">
                  <c:v>6.7437999999999998E-9</c:v>
                </c:pt>
                <c:pt idx="7042">
                  <c:v>6.7746999999999998E-9</c:v>
                </c:pt>
                <c:pt idx="7043">
                  <c:v>6.7614999999999999E-9</c:v>
                </c:pt>
                <c:pt idx="7044">
                  <c:v>6.6908000000000001E-9</c:v>
                </c:pt>
                <c:pt idx="7045">
                  <c:v>6.7349999999999996E-9</c:v>
                </c:pt>
                <c:pt idx="7046">
                  <c:v>6.7569999999999997E-9</c:v>
                </c:pt>
                <c:pt idx="7047">
                  <c:v>6.7085000000000002E-9</c:v>
                </c:pt>
                <c:pt idx="7048">
                  <c:v>6.7260999999999998E-9</c:v>
                </c:pt>
                <c:pt idx="7049">
                  <c:v>6.8409999999999998E-9</c:v>
                </c:pt>
                <c:pt idx="7050">
                  <c:v>6.7085000000000002E-9</c:v>
                </c:pt>
                <c:pt idx="7051">
                  <c:v>6.7085000000000002E-9</c:v>
                </c:pt>
                <c:pt idx="7052">
                  <c:v>6.7703000000000001E-9</c:v>
                </c:pt>
                <c:pt idx="7053">
                  <c:v>6.7394000000000001E-9</c:v>
                </c:pt>
                <c:pt idx="7054">
                  <c:v>6.7437999999999998E-9</c:v>
                </c:pt>
                <c:pt idx="7055">
                  <c:v>6.7703000000000001E-9</c:v>
                </c:pt>
                <c:pt idx="7056">
                  <c:v>6.7746999999999998E-9</c:v>
                </c:pt>
                <c:pt idx="7057">
                  <c:v>6.7349999999999996E-9</c:v>
                </c:pt>
                <c:pt idx="7058">
                  <c:v>6.6864000000000004E-9</c:v>
                </c:pt>
                <c:pt idx="7059">
                  <c:v>6.7349999999999996E-9</c:v>
                </c:pt>
                <c:pt idx="7060">
                  <c:v>6.6908000000000001E-9</c:v>
                </c:pt>
                <c:pt idx="7061">
                  <c:v>6.7526E-9</c:v>
                </c:pt>
                <c:pt idx="7062">
                  <c:v>6.704E-9</c:v>
                </c:pt>
                <c:pt idx="7063">
                  <c:v>6.7085000000000002E-9</c:v>
                </c:pt>
                <c:pt idx="7064">
                  <c:v>6.7349999999999996E-9</c:v>
                </c:pt>
                <c:pt idx="7065">
                  <c:v>6.6951999999999998E-9</c:v>
                </c:pt>
                <c:pt idx="7066">
                  <c:v>6.7968000000000004E-9</c:v>
                </c:pt>
                <c:pt idx="7067">
                  <c:v>6.7394000000000001E-9</c:v>
                </c:pt>
                <c:pt idx="7068">
                  <c:v>6.7791000000000003E-9</c:v>
                </c:pt>
                <c:pt idx="7069">
                  <c:v>6.7260999999999998E-9</c:v>
                </c:pt>
                <c:pt idx="7070">
                  <c:v>6.7746999999999998E-9</c:v>
                </c:pt>
                <c:pt idx="7071">
                  <c:v>6.7482000000000003E-9</c:v>
                </c:pt>
                <c:pt idx="7072">
                  <c:v>6.7569999999999997E-9</c:v>
                </c:pt>
                <c:pt idx="7073">
                  <c:v>6.7260999999999998E-9</c:v>
                </c:pt>
                <c:pt idx="7074">
                  <c:v>6.7173000000000004E-9</c:v>
                </c:pt>
                <c:pt idx="7075">
                  <c:v>6.7173000000000004E-9</c:v>
                </c:pt>
                <c:pt idx="7076">
                  <c:v>6.7569999999999997E-9</c:v>
                </c:pt>
                <c:pt idx="7077">
                  <c:v>6.8145000000000004E-9</c:v>
                </c:pt>
                <c:pt idx="7078">
                  <c:v>6.7217000000000001E-9</c:v>
                </c:pt>
                <c:pt idx="7079">
                  <c:v>6.7968000000000004E-9</c:v>
                </c:pt>
                <c:pt idx="7080">
                  <c:v>6.7659000000000004E-9</c:v>
                </c:pt>
                <c:pt idx="7081">
                  <c:v>6.7394000000000001E-9</c:v>
                </c:pt>
                <c:pt idx="7082">
                  <c:v>6.7569999999999997E-9</c:v>
                </c:pt>
                <c:pt idx="7083">
                  <c:v>6.7923999999999998E-9</c:v>
                </c:pt>
                <c:pt idx="7084">
                  <c:v>6.7614999999999999E-9</c:v>
                </c:pt>
                <c:pt idx="7085">
                  <c:v>6.7128999999999998E-9</c:v>
                </c:pt>
                <c:pt idx="7086">
                  <c:v>6.7305000000000003E-9</c:v>
                </c:pt>
                <c:pt idx="7087">
                  <c:v>6.7614999999999999E-9</c:v>
                </c:pt>
                <c:pt idx="7088">
                  <c:v>6.8321E-9</c:v>
                </c:pt>
                <c:pt idx="7089">
                  <c:v>6.7173000000000004E-9</c:v>
                </c:pt>
                <c:pt idx="7090">
                  <c:v>6.7437999999999998E-9</c:v>
                </c:pt>
                <c:pt idx="7091">
                  <c:v>6.7614999999999999E-9</c:v>
                </c:pt>
                <c:pt idx="7092">
                  <c:v>6.7614999999999999E-9</c:v>
                </c:pt>
                <c:pt idx="7093">
                  <c:v>6.7394000000000001E-9</c:v>
                </c:pt>
                <c:pt idx="7094">
                  <c:v>6.7260999999999998E-9</c:v>
                </c:pt>
                <c:pt idx="7095">
                  <c:v>6.8012E-9</c:v>
                </c:pt>
                <c:pt idx="7096">
                  <c:v>6.7526E-9</c:v>
                </c:pt>
                <c:pt idx="7097">
                  <c:v>6.6951999999999998E-9</c:v>
                </c:pt>
                <c:pt idx="7098">
                  <c:v>6.7791000000000003E-9</c:v>
                </c:pt>
                <c:pt idx="7099">
                  <c:v>6.8321E-9</c:v>
                </c:pt>
                <c:pt idx="7100">
                  <c:v>6.7305000000000003E-9</c:v>
                </c:pt>
                <c:pt idx="7101">
                  <c:v>6.7659000000000004E-9</c:v>
                </c:pt>
                <c:pt idx="7102">
                  <c:v>6.7968000000000004E-9</c:v>
                </c:pt>
                <c:pt idx="7103">
                  <c:v>6.8145000000000004E-9</c:v>
                </c:pt>
                <c:pt idx="7104">
                  <c:v>6.7659000000000004E-9</c:v>
                </c:pt>
                <c:pt idx="7105">
                  <c:v>6.7305000000000003E-9</c:v>
                </c:pt>
                <c:pt idx="7106">
                  <c:v>6.7482000000000003E-9</c:v>
                </c:pt>
                <c:pt idx="7107">
                  <c:v>6.7968000000000004E-9</c:v>
                </c:pt>
                <c:pt idx="7108">
                  <c:v>6.7835E-9</c:v>
                </c:pt>
                <c:pt idx="7109">
                  <c:v>6.7791000000000003E-9</c:v>
                </c:pt>
                <c:pt idx="7110">
                  <c:v>6.7349999999999996E-9</c:v>
                </c:pt>
                <c:pt idx="7111">
                  <c:v>6.6776000000000002E-9</c:v>
                </c:pt>
                <c:pt idx="7112">
                  <c:v>6.7437999999999998E-9</c:v>
                </c:pt>
                <c:pt idx="7113">
                  <c:v>6.7482000000000003E-9</c:v>
                </c:pt>
                <c:pt idx="7114">
                  <c:v>6.7659000000000004E-9</c:v>
                </c:pt>
                <c:pt idx="7115">
                  <c:v>6.7569999999999997E-9</c:v>
                </c:pt>
                <c:pt idx="7116">
                  <c:v>6.7614999999999999E-9</c:v>
                </c:pt>
                <c:pt idx="7117">
                  <c:v>6.7173000000000004E-9</c:v>
                </c:pt>
                <c:pt idx="7118">
                  <c:v>6.7482000000000003E-9</c:v>
                </c:pt>
                <c:pt idx="7119">
                  <c:v>6.7659000000000004E-9</c:v>
                </c:pt>
                <c:pt idx="7120">
                  <c:v>6.7260999999999998E-9</c:v>
                </c:pt>
                <c:pt idx="7121">
                  <c:v>6.7659000000000004E-9</c:v>
                </c:pt>
                <c:pt idx="7122">
                  <c:v>6.7437999999999998E-9</c:v>
                </c:pt>
                <c:pt idx="7123">
                  <c:v>6.7260999999999998E-9</c:v>
                </c:pt>
                <c:pt idx="7124">
                  <c:v>6.7349999999999996E-9</c:v>
                </c:pt>
                <c:pt idx="7125">
                  <c:v>6.8100000000000003E-9</c:v>
                </c:pt>
                <c:pt idx="7126">
                  <c:v>6.7482000000000003E-9</c:v>
                </c:pt>
                <c:pt idx="7127">
                  <c:v>6.7349999999999996E-9</c:v>
                </c:pt>
                <c:pt idx="7128">
                  <c:v>6.7835E-9</c:v>
                </c:pt>
                <c:pt idx="7129">
                  <c:v>6.7791000000000003E-9</c:v>
                </c:pt>
                <c:pt idx="7130">
                  <c:v>6.7260999999999998E-9</c:v>
                </c:pt>
                <c:pt idx="7131">
                  <c:v>6.7526E-9</c:v>
                </c:pt>
                <c:pt idx="7132">
                  <c:v>6.7880000000000001E-9</c:v>
                </c:pt>
                <c:pt idx="7133">
                  <c:v>6.7260999999999998E-9</c:v>
                </c:pt>
                <c:pt idx="7134">
                  <c:v>6.7569999999999997E-9</c:v>
                </c:pt>
                <c:pt idx="7135">
                  <c:v>6.8012E-9</c:v>
                </c:pt>
                <c:pt idx="7136">
                  <c:v>6.7569999999999997E-9</c:v>
                </c:pt>
                <c:pt idx="7137">
                  <c:v>6.8100000000000003E-9</c:v>
                </c:pt>
                <c:pt idx="7138">
                  <c:v>6.7085000000000002E-9</c:v>
                </c:pt>
                <c:pt idx="7139">
                  <c:v>6.7791000000000003E-9</c:v>
                </c:pt>
                <c:pt idx="7140">
                  <c:v>6.7659000000000004E-9</c:v>
                </c:pt>
                <c:pt idx="7141">
                  <c:v>6.7526E-9</c:v>
                </c:pt>
                <c:pt idx="7142">
                  <c:v>6.7569999999999997E-9</c:v>
                </c:pt>
                <c:pt idx="7143">
                  <c:v>6.8321E-9</c:v>
                </c:pt>
                <c:pt idx="7144">
                  <c:v>6.7968000000000004E-9</c:v>
                </c:pt>
                <c:pt idx="7145">
                  <c:v>6.6776000000000002E-9</c:v>
                </c:pt>
                <c:pt idx="7146">
                  <c:v>6.7703000000000001E-9</c:v>
                </c:pt>
                <c:pt idx="7147">
                  <c:v>6.7394000000000001E-9</c:v>
                </c:pt>
                <c:pt idx="7148">
                  <c:v>6.7614999999999999E-9</c:v>
                </c:pt>
                <c:pt idx="7149">
                  <c:v>6.7968000000000004E-9</c:v>
                </c:pt>
                <c:pt idx="7150">
                  <c:v>6.7659000000000004E-9</c:v>
                </c:pt>
                <c:pt idx="7151">
                  <c:v>6.7260999999999998E-9</c:v>
                </c:pt>
                <c:pt idx="7152">
                  <c:v>6.7526E-9</c:v>
                </c:pt>
                <c:pt idx="7153">
                  <c:v>6.7659000000000004E-9</c:v>
                </c:pt>
                <c:pt idx="7154">
                  <c:v>6.8321E-9</c:v>
                </c:pt>
                <c:pt idx="7155">
                  <c:v>6.7394000000000001E-9</c:v>
                </c:pt>
                <c:pt idx="7156">
                  <c:v>6.7746999999999998E-9</c:v>
                </c:pt>
                <c:pt idx="7157">
                  <c:v>6.7746999999999998E-9</c:v>
                </c:pt>
                <c:pt idx="7158">
                  <c:v>6.7569999999999997E-9</c:v>
                </c:pt>
                <c:pt idx="7159">
                  <c:v>6.7526E-9</c:v>
                </c:pt>
                <c:pt idx="7160">
                  <c:v>6.7482000000000003E-9</c:v>
                </c:pt>
                <c:pt idx="7161">
                  <c:v>6.7835E-9</c:v>
                </c:pt>
                <c:pt idx="7162">
                  <c:v>6.7349999999999996E-9</c:v>
                </c:pt>
                <c:pt idx="7163">
                  <c:v>6.7659000000000004E-9</c:v>
                </c:pt>
                <c:pt idx="7164">
                  <c:v>6.6554999999999996E-9</c:v>
                </c:pt>
                <c:pt idx="7165">
                  <c:v>6.7569999999999997E-9</c:v>
                </c:pt>
                <c:pt idx="7166">
                  <c:v>6.7437999999999998E-9</c:v>
                </c:pt>
                <c:pt idx="7167">
                  <c:v>6.8055999999999997E-9</c:v>
                </c:pt>
                <c:pt idx="7168">
                  <c:v>6.8012E-9</c:v>
                </c:pt>
                <c:pt idx="7169">
                  <c:v>6.8012E-9</c:v>
                </c:pt>
                <c:pt idx="7170">
                  <c:v>6.7260999999999998E-9</c:v>
                </c:pt>
                <c:pt idx="7171">
                  <c:v>6.8055999999999997E-9</c:v>
                </c:pt>
                <c:pt idx="7172">
                  <c:v>6.7703000000000001E-9</c:v>
                </c:pt>
                <c:pt idx="7173">
                  <c:v>6.7880000000000001E-9</c:v>
                </c:pt>
                <c:pt idx="7174">
                  <c:v>6.8189000000000001E-9</c:v>
                </c:pt>
                <c:pt idx="7175">
                  <c:v>6.7173000000000004E-9</c:v>
                </c:pt>
                <c:pt idx="7176">
                  <c:v>6.7482000000000003E-9</c:v>
                </c:pt>
                <c:pt idx="7177">
                  <c:v>6.7968000000000004E-9</c:v>
                </c:pt>
                <c:pt idx="7178">
                  <c:v>6.7085000000000002E-9</c:v>
                </c:pt>
                <c:pt idx="7179">
                  <c:v>6.7835E-9</c:v>
                </c:pt>
                <c:pt idx="7180">
                  <c:v>6.7835E-9</c:v>
                </c:pt>
                <c:pt idx="7181">
                  <c:v>6.7880000000000001E-9</c:v>
                </c:pt>
                <c:pt idx="7182">
                  <c:v>6.7305000000000003E-9</c:v>
                </c:pt>
                <c:pt idx="7183">
                  <c:v>6.7880000000000001E-9</c:v>
                </c:pt>
                <c:pt idx="7184">
                  <c:v>6.7923999999999998E-9</c:v>
                </c:pt>
                <c:pt idx="7185">
                  <c:v>6.8055999999999997E-9</c:v>
                </c:pt>
                <c:pt idx="7186">
                  <c:v>6.7614999999999999E-9</c:v>
                </c:pt>
                <c:pt idx="7187">
                  <c:v>6.7394000000000001E-9</c:v>
                </c:pt>
                <c:pt idx="7188">
                  <c:v>6.7746999999999998E-9</c:v>
                </c:pt>
                <c:pt idx="7189">
                  <c:v>6.7349999999999996E-9</c:v>
                </c:pt>
                <c:pt idx="7190">
                  <c:v>6.7923999999999998E-9</c:v>
                </c:pt>
                <c:pt idx="7191">
                  <c:v>6.7703000000000001E-9</c:v>
                </c:pt>
                <c:pt idx="7192">
                  <c:v>6.8189000000000001E-9</c:v>
                </c:pt>
                <c:pt idx="7193">
                  <c:v>6.7482000000000003E-9</c:v>
                </c:pt>
                <c:pt idx="7194">
                  <c:v>6.7880000000000001E-9</c:v>
                </c:pt>
                <c:pt idx="7195">
                  <c:v>6.7703000000000001E-9</c:v>
                </c:pt>
                <c:pt idx="7196">
                  <c:v>6.8409999999999998E-9</c:v>
                </c:pt>
                <c:pt idx="7197">
                  <c:v>6.7305000000000003E-9</c:v>
                </c:pt>
                <c:pt idx="7198">
                  <c:v>6.7968000000000004E-9</c:v>
                </c:pt>
                <c:pt idx="7199">
                  <c:v>6.7923999999999998E-9</c:v>
                </c:pt>
                <c:pt idx="7200">
                  <c:v>6.7923999999999998E-9</c:v>
                </c:pt>
                <c:pt idx="7201">
                  <c:v>6.7614999999999999E-9</c:v>
                </c:pt>
                <c:pt idx="7202">
                  <c:v>6.8012E-9</c:v>
                </c:pt>
                <c:pt idx="7203">
                  <c:v>6.7659000000000004E-9</c:v>
                </c:pt>
                <c:pt idx="7204">
                  <c:v>6.7217000000000001E-9</c:v>
                </c:pt>
                <c:pt idx="7205">
                  <c:v>6.8145000000000004E-9</c:v>
                </c:pt>
                <c:pt idx="7206">
                  <c:v>6.7968000000000004E-9</c:v>
                </c:pt>
                <c:pt idx="7207">
                  <c:v>6.8145000000000004E-9</c:v>
                </c:pt>
                <c:pt idx="7208">
                  <c:v>6.7746999999999998E-9</c:v>
                </c:pt>
                <c:pt idx="7209">
                  <c:v>6.7703000000000001E-9</c:v>
                </c:pt>
                <c:pt idx="7210">
                  <c:v>6.7968000000000004E-9</c:v>
                </c:pt>
                <c:pt idx="7211">
                  <c:v>6.7746999999999998E-9</c:v>
                </c:pt>
                <c:pt idx="7212">
                  <c:v>6.7526E-9</c:v>
                </c:pt>
                <c:pt idx="7213">
                  <c:v>6.7968000000000004E-9</c:v>
                </c:pt>
                <c:pt idx="7214">
                  <c:v>6.7482000000000003E-9</c:v>
                </c:pt>
                <c:pt idx="7215">
                  <c:v>6.7437999999999998E-9</c:v>
                </c:pt>
                <c:pt idx="7216">
                  <c:v>6.8100000000000003E-9</c:v>
                </c:pt>
                <c:pt idx="7217">
                  <c:v>6.7526E-9</c:v>
                </c:pt>
                <c:pt idx="7218">
                  <c:v>6.8012E-9</c:v>
                </c:pt>
                <c:pt idx="7219">
                  <c:v>6.7923999999999998E-9</c:v>
                </c:pt>
                <c:pt idx="7220">
                  <c:v>6.7614999999999999E-9</c:v>
                </c:pt>
                <c:pt idx="7221">
                  <c:v>6.8012E-9</c:v>
                </c:pt>
                <c:pt idx="7222">
                  <c:v>6.9072000000000003E-9</c:v>
                </c:pt>
                <c:pt idx="7223">
                  <c:v>6.7968000000000004E-9</c:v>
                </c:pt>
                <c:pt idx="7224">
                  <c:v>6.7746999999999998E-9</c:v>
                </c:pt>
                <c:pt idx="7225">
                  <c:v>6.7791000000000003E-9</c:v>
                </c:pt>
                <c:pt idx="7226">
                  <c:v>6.7614999999999999E-9</c:v>
                </c:pt>
                <c:pt idx="7227">
                  <c:v>6.7482000000000003E-9</c:v>
                </c:pt>
                <c:pt idx="7228">
                  <c:v>6.7703000000000001E-9</c:v>
                </c:pt>
                <c:pt idx="7229">
                  <c:v>6.7968000000000004E-9</c:v>
                </c:pt>
                <c:pt idx="7230">
                  <c:v>6.7526E-9</c:v>
                </c:pt>
                <c:pt idx="7231">
                  <c:v>6.8364999999999997E-9</c:v>
                </c:pt>
                <c:pt idx="7232">
                  <c:v>6.7349999999999996E-9</c:v>
                </c:pt>
                <c:pt idx="7233">
                  <c:v>6.7349999999999996E-9</c:v>
                </c:pt>
                <c:pt idx="7234">
                  <c:v>6.7614999999999999E-9</c:v>
                </c:pt>
                <c:pt idx="7235">
                  <c:v>6.8850999999999997E-9</c:v>
                </c:pt>
                <c:pt idx="7236">
                  <c:v>6.7968000000000004E-9</c:v>
                </c:pt>
                <c:pt idx="7237">
                  <c:v>6.7526E-9</c:v>
                </c:pt>
                <c:pt idx="7238">
                  <c:v>6.7835E-9</c:v>
                </c:pt>
                <c:pt idx="7239">
                  <c:v>6.8321E-9</c:v>
                </c:pt>
                <c:pt idx="7240">
                  <c:v>6.7659000000000004E-9</c:v>
                </c:pt>
                <c:pt idx="7241">
                  <c:v>6.7569999999999997E-9</c:v>
                </c:pt>
                <c:pt idx="7242">
                  <c:v>6.7569999999999997E-9</c:v>
                </c:pt>
                <c:pt idx="7243">
                  <c:v>6.8454000000000004E-9</c:v>
                </c:pt>
                <c:pt idx="7244">
                  <c:v>6.7791000000000003E-9</c:v>
                </c:pt>
                <c:pt idx="7245">
                  <c:v>6.7923999999999998E-9</c:v>
                </c:pt>
                <c:pt idx="7246">
                  <c:v>6.8232999999999998E-9</c:v>
                </c:pt>
                <c:pt idx="7247">
                  <c:v>6.7569999999999997E-9</c:v>
                </c:pt>
                <c:pt idx="7248">
                  <c:v>6.7835E-9</c:v>
                </c:pt>
                <c:pt idx="7249">
                  <c:v>6.8145000000000004E-9</c:v>
                </c:pt>
                <c:pt idx="7250">
                  <c:v>6.7526E-9</c:v>
                </c:pt>
                <c:pt idx="7251">
                  <c:v>6.7835E-9</c:v>
                </c:pt>
                <c:pt idx="7252">
                  <c:v>6.7703000000000001E-9</c:v>
                </c:pt>
                <c:pt idx="7253">
                  <c:v>6.8100000000000003E-9</c:v>
                </c:pt>
                <c:pt idx="7254">
                  <c:v>6.7659000000000004E-9</c:v>
                </c:pt>
                <c:pt idx="7255">
                  <c:v>6.8364999999999997E-9</c:v>
                </c:pt>
                <c:pt idx="7256">
                  <c:v>6.7703000000000001E-9</c:v>
                </c:pt>
                <c:pt idx="7257">
                  <c:v>6.7128999999999998E-9</c:v>
                </c:pt>
                <c:pt idx="7258">
                  <c:v>6.7437999999999998E-9</c:v>
                </c:pt>
                <c:pt idx="7259">
                  <c:v>6.8189000000000001E-9</c:v>
                </c:pt>
                <c:pt idx="7260">
                  <c:v>6.7923999999999998E-9</c:v>
                </c:pt>
                <c:pt idx="7261">
                  <c:v>6.7659000000000004E-9</c:v>
                </c:pt>
                <c:pt idx="7262">
                  <c:v>6.8541999999999998E-9</c:v>
                </c:pt>
                <c:pt idx="7263">
                  <c:v>6.8055999999999997E-9</c:v>
                </c:pt>
                <c:pt idx="7264">
                  <c:v>6.7835E-9</c:v>
                </c:pt>
                <c:pt idx="7265">
                  <c:v>6.8145000000000004E-9</c:v>
                </c:pt>
                <c:pt idx="7266">
                  <c:v>6.7394000000000001E-9</c:v>
                </c:pt>
                <c:pt idx="7267">
                  <c:v>6.8012E-9</c:v>
                </c:pt>
                <c:pt idx="7268">
                  <c:v>6.8189000000000001E-9</c:v>
                </c:pt>
                <c:pt idx="7269">
                  <c:v>6.8321E-9</c:v>
                </c:pt>
                <c:pt idx="7270">
                  <c:v>6.8718999999999998E-9</c:v>
                </c:pt>
                <c:pt idx="7271">
                  <c:v>6.8718999999999998E-9</c:v>
                </c:pt>
                <c:pt idx="7272">
                  <c:v>6.7569999999999997E-9</c:v>
                </c:pt>
                <c:pt idx="7273">
                  <c:v>6.8364999999999997E-9</c:v>
                </c:pt>
                <c:pt idx="7274">
                  <c:v>6.7482000000000003E-9</c:v>
                </c:pt>
                <c:pt idx="7275">
                  <c:v>6.7349999999999996E-9</c:v>
                </c:pt>
                <c:pt idx="7276">
                  <c:v>6.8675000000000001E-9</c:v>
                </c:pt>
                <c:pt idx="7277">
                  <c:v>6.8055999999999997E-9</c:v>
                </c:pt>
                <c:pt idx="7278">
                  <c:v>6.8012E-9</c:v>
                </c:pt>
                <c:pt idx="7279">
                  <c:v>6.7923999999999998E-9</c:v>
                </c:pt>
                <c:pt idx="7280">
                  <c:v>6.8409999999999998E-9</c:v>
                </c:pt>
                <c:pt idx="7281">
                  <c:v>6.7791000000000003E-9</c:v>
                </c:pt>
                <c:pt idx="7282">
                  <c:v>6.7968000000000004E-9</c:v>
                </c:pt>
                <c:pt idx="7283">
                  <c:v>6.7923999999999998E-9</c:v>
                </c:pt>
                <c:pt idx="7284">
                  <c:v>6.7703000000000001E-9</c:v>
                </c:pt>
                <c:pt idx="7285">
                  <c:v>6.8189000000000001E-9</c:v>
                </c:pt>
                <c:pt idx="7286">
                  <c:v>6.7835E-9</c:v>
                </c:pt>
                <c:pt idx="7287">
                  <c:v>6.7746999999999998E-9</c:v>
                </c:pt>
                <c:pt idx="7288">
                  <c:v>6.9159999999999997E-9</c:v>
                </c:pt>
                <c:pt idx="7289">
                  <c:v>6.8409999999999998E-9</c:v>
                </c:pt>
                <c:pt idx="7290">
                  <c:v>6.7482000000000003E-9</c:v>
                </c:pt>
                <c:pt idx="7291">
                  <c:v>6.8364999999999997E-9</c:v>
                </c:pt>
                <c:pt idx="7292">
                  <c:v>6.7968000000000004E-9</c:v>
                </c:pt>
                <c:pt idx="7293">
                  <c:v>6.8100000000000003E-9</c:v>
                </c:pt>
                <c:pt idx="7294">
                  <c:v>6.7923999999999998E-9</c:v>
                </c:pt>
                <c:pt idx="7295">
                  <c:v>6.7437999999999998E-9</c:v>
                </c:pt>
                <c:pt idx="7296">
                  <c:v>6.8763000000000003E-9</c:v>
                </c:pt>
                <c:pt idx="7297">
                  <c:v>6.7569999999999997E-9</c:v>
                </c:pt>
                <c:pt idx="7298">
                  <c:v>6.8675000000000001E-9</c:v>
                </c:pt>
                <c:pt idx="7299">
                  <c:v>6.8409999999999998E-9</c:v>
                </c:pt>
                <c:pt idx="7300">
                  <c:v>6.7614999999999999E-9</c:v>
                </c:pt>
                <c:pt idx="7301">
                  <c:v>6.7880000000000001E-9</c:v>
                </c:pt>
                <c:pt idx="7302">
                  <c:v>6.8055999999999997E-9</c:v>
                </c:pt>
                <c:pt idx="7303">
                  <c:v>6.7703000000000001E-9</c:v>
                </c:pt>
                <c:pt idx="7304">
                  <c:v>6.8145000000000004E-9</c:v>
                </c:pt>
                <c:pt idx="7305">
                  <c:v>6.7349999999999996E-9</c:v>
                </c:pt>
                <c:pt idx="7306">
                  <c:v>6.8055999999999997E-9</c:v>
                </c:pt>
                <c:pt idx="7307">
                  <c:v>6.8675000000000001E-9</c:v>
                </c:pt>
                <c:pt idx="7308">
                  <c:v>6.863E-9</c:v>
                </c:pt>
                <c:pt idx="7309">
                  <c:v>6.7569999999999997E-9</c:v>
                </c:pt>
                <c:pt idx="7310">
                  <c:v>6.7659000000000004E-9</c:v>
                </c:pt>
                <c:pt idx="7311">
                  <c:v>6.7305000000000003E-9</c:v>
                </c:pt>
                <c:pt idx="7312">
                  <c:v>6.8541999999999998E-9</c:v>
                </c:pt>
                <c:pt idx="7313">
                  <c:v>6.8498000000000001E-9</c:v>
                </c:pt>
                <c:pt idx="7314">
                  <c:v>6.8364999999999997E-9</c:v>
                </c:pt>
                <c:pt idx="7315">
                  <c:v>6.8364999999999997E-9</c:v>
                </c:pt>
                <c:pt idx="7316">
                  <c:v>6.8145000000000004E-9</c:v>
                </c:pt>
                <c:pt idx="7317">
                  <c:v>6.8541999999999998E-9</c:v>
                </c:pt>
                <c:pt idx="7318">
                  <c:v>6.7968000000000004E-9</c:v>
                </c:pt>
                <c:pt idx="7319">
                  <c:v>6.8277000000000003E-9</c:v>
                </c:pt>
                <c:pt idx="7320">
                  <c:v>6.7526E-9</c:v>
                </c:pt>
                <c:pt idx="7321">
                  <c:v>6.8364999999999997E-9</c:v>
                </c:pt>
                <c:pt idx="7322">
                  <c:v>6.7880000000000001E-9</c:v>
                </c:pt>
                <c:pt idx="7323">
                  <c:v>6.8100000000000003E-9</c:v>
                </c:pt>
                <c:pt idx="7324">
                  <c:v>6.7968000000000004E-9</c:v>
                </c:pt>
                <c:pt idx="7325">
                  <c:v>6.7526E-9</c:v>
                </c:pt>
                <c:pt idx="7326">
                  <c:v>6.8277000000000003E-9</c:v>
                </c:pt>
                <c:pt idx="7327">
                  <c:v>6.8277000000000003E-9</c:v>
                </c:pt>
                <c:pt idx="7328">
                  <c:v>6.8145000000000004E-9</c:v>
                </c:pt>
                <c:pt idx="7329">
                  <c:v>6.7526E-9</c:v>
                </c:pt>
                <c:pt idx="7330">
                  <c:v>6.8100000000000003E-9</c:v>
                </c:pt>
                <c:pt idx="7331">
                  <c:v>6.8321E-9</c:v>
                </c:pt>
                <c:pt idx="7332">
                  <c:v>6.863E-9</c:v>
                </c:pt>
                <c:pt idx="7333">
                  <c:v>6.8100000000000003E-9</c:v>
                </c:pt>
                <c:pt idx="7334">
                  <c:v>6.8277000000000003E-9</c:v>
                </c:pt>
                <c:pt idx="7335">
                  <c:v>6.8454000000000004E-9</c:v>
                </c:pt>
                <c:pt idx="7336">
                  <c:v>6.8232999999999998E-9</c:v>
                </c:pt>
                <c:pt idx="7337">
                  <c:v>6.7746999999999998E-9</c:v>
                </c:pt>
                <c:pt idx="7338">
                  <c:v>6.8586000000000003E-9</c:v>
                </c:pt>
                <c:pt idx="7339">
                  <c:v>6.8232999999999998E-9</c:v>
                </c:pt>
                <c:pt idx="7340">
                  <c:v>6.8409999999999998E-9</c:v>
                </c:pt>
                <c:pt idx="7341">
                  <c:v>6.8498000000000001E-9</c:v>
                </c:pt>
                <c:pt idx="7342">
                  <c:v>6.8100000000000003E-9</c:v>
                </c:pt>
                <c:pt idx="7343">
                  <c:v>6.8718999999999998E-9</c:v>
                </c:pt>
                <c:pt idx="7344">
                  <c:v>6.8189000000000001E-9</c:v>
                </c:pt>
                <c:pt idx="7345">
                  <c:v>6.8145000000000004E-9</c:v>
                </c:pt>
                <c:pt idx="7346">
                  <c:v>6.7659000000000004E-9</c:v>
                </c:pt>
                <c:pt idx="7347">
                  <c:v>6.8321E-9</c:v>
                </c:pt>
                <c:pt idx="7348">
                  <c:v>6.8189000000000001E-9</c:v>
                </c:pt>
                <c:pt idx="7349">
                  <c:v>6.8454000000000004E-9</c:v>
                </c:pt>
                <c:pt idx="7350">
                  <c:v>6.8277000000000003E-9</c:v>
                </c:pt>
                <c:pt idx="7351">
                  <c:v>6.8189000000000001E-9</c:v>
                </c:pt>
                <c:pt idx="7352">
                  <c:v>6.8541999999999998E-9</c:v>
                </c:pt>
                <c:pt idx="7353">
                  <c:v>6.7746999999999998E-9</c:v>
                </c:pt>
                <c:pt idx="7354">
                  <c:v>6.8409999999999998E-9</c:v>
                </c:pt>
                <c:pt idx="7355">
                  <c:v>6.8364999999999997E-9</c:v>
                </c:pt>
                <c:pt idx="7356">
                  <c:v>6.8364999999999997E-9</c:v>
                </c:pt>
                <c:pt idx="7357">
                  <c:v>6.8498000000000001E-9</c:v>
                </c:pt>
                <c:pt idx="7358">
                  <c:v>6.8232999999999998E-9</c:v>
                </c:pt>
                <c:pt idx="7359">
                  <c:v>6.8586000000000003E-9</c:v>
                </c:pt>
                <c:pt idx="7360">
                  <c:v>6.8364999999999997E-9</c:v>
                </c:pt>
                <c:pt idx="7361">
                  <c:v>6.8364999999999997E-9</c:v>
                </c:pt>
                <c:pt idx="7362">
                  <c:v>6.8364999999999997E-9</c:v>
                </c:pt>
                <c:pt idx="7363">
                  <c:v>6.8189000000000001E-9</c:v>
                </c:pt>
                <c:pt idx="7364">
                  <c:v>6.7746999999999998E-9</c:v>
                </c:pt>
                <c:pt idx="7365">
                  <c:v>6.8232999999999998E-9</c:v>
                </c:pt>
                <c:pt idx="7366">
                  <c:v>6.7659000000000004E-9</c:v>
                </c:pt>
                <c:pt idx="7367">
                  <c:v>6.8145000000000004E-9</c:v>
                </c:pt>
                <c:pt idx="7368">
                  <c:v>6.8541999999999998E-9</c:v>
                </c:pt>
                <c:pt idx="7369">
                  <c:v>6.8232999999999998E-9</c:v>
                </c:pt>
                <c:pt idx="7370">
                  <c:v>6.8984000000000001E-9</c:v>
                </c:pt>
                <c:pt idx="7371">
                  <c:v>6.8409999999999998E-9</c:v>
                </c:pt>
                <c:pt idx="7372">
                  <c:v>6.8100000000000003E-9</c:v>
                </c:pt>
                <c:pt idx="7373">
                  <c:v>6.8498000000000001E-9</c:v>
                </c:pt>
                <c:pt idx="7374">
                  <c:v>6.863E-9</c:v>
                </c:pt>
                <c:pt idx="7375">
                  <c:v>6.8850999999999997E-9</c:v>
                </c:pt>
                <c:pt idx="7376">
                  <c:v>6.8277000000000003E-9</c:v>
                </c:pt>
                <c:pt idx="7377">
                  <c:v>6.8675000000000001E-9</c:v>
                </c:pt>
                <c:pt idx="7378">
                  <c:v>8.3524999999999998E-10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C64-4F40-B270-9031008DAF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4127552"/>
        <c:axId val="2004120480"/>
      </c:scatterChart>
      <c:valAx>
        <c:axId val="2004127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d/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4120480"/>
        <c:crosses val="autoZero"/>
        <c:crossBetween val="midCat"/>
      </c:valAx>
      <c:valAx>
        <c:axId val="2004120480"/>
        <c:scaling>
          <c:orientation val="minMax"/>
          <c:min val="5.0000000000000024E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41275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Sheet3!$B$1</c:f>
              <c:strCache>
                <c:ptCount val="1"/>
                <c:pt idx="0">
                  <c:v>Nozzle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Sheet3!$A$2:$A$7380</c:f>
              <c:numCache>
                <c:formatCode>dd/mm/yyyy\ hh:mm:ss</c:formatCode>
                <c:ptCount val="7379"/>
                <c:pt idx="0">
                  <c:v>44609.499363425923</c:v>
                </c:pt>
                <c:pt idx="1">
                  <c:v>44609.500092592592</c:v>
                </c:pt>
                <c:pt idx="2">
                  <c:v>44609.500821759262</c:v>
                </c:pt>
                <c:pt idx="3">
                  <c:v>44609.501539351855</c:v>
                </c:pt>
                <c:pt idx="4">
                  <c:v>44609.502280092594</c:v>
                </c:pt>
                <c:pt idx="5">
                  <c:v>44609.503009259257</c:v>
                </c:pt>
                <c:pt idx="6">
                  <c:v>44609.50372685185</c:v>
                </c:pt>
                <c:pt idx="7">
                  <c:v>44609.50445601852</c:v>
                </c:pt>
                <c:pt idx="8">
                  <c:v>44609.505185185182</c:v>
                </c:pt>
                <c:pt idx="9">
                  <c:v>44609.505902777775</c:v>
                </c:pt>
                <c:pt idx="10">
                  <c:v>44609.506631944445</c:v>
                </c:pt>
                <c:pt idx="11">
                  <c:v>44609.507361111115</c:v>
                </c:pt>
                <c:pt idx="12">
                  <c:v>44609.5080787037</c:v>
                </c:pt>
                <c:pt idx="13">
                  <c:v>44609.50880787037</c:v>
                </c:pt>
                <c:pt idx="14">
                  <c:v>44609.50953703704</c:v>
                </c:pt>
                <c:pt idx="15">
                  <c:v>44609.510266203702</c:v>
                </c:pt>
                <c:pt idx="16">
                  <c:v>44609.510983796295</c:v>
                </c:pt>
                <c:pt idx="17">
                  <c:v>44609.511712962965</c:v>
                </c:pt>
                <c:pt idx="18">
                  <c:v>44609.512442129628</c:v>
                </c:pt>
                <c:pt idx="19">
                  <c:v>44609.513159722221</c:v>
                </c:pt>
                <c:pt idx="20">
                  <c:v>44609.513888888891</c:v>
                </c:pt>
                <c:pt idx="21">
                  <c:v>44609.514618055553</c:v>
                </c:pt>
                <c:pt idx="22">
                  <c:v>44609.515335648146</c:v>
                </c:pt>
                <c:pt idx="23">
                  <c:v>44609.516064814816</c:v>
                </c:pt>
                <c:pt idx="24">
                  <c:v>44609.516793981478</c:v>
                </c:pt>
                <c:pt idx="25">
                  <c:v>44609.517511574071</c:v>
                </c:pt>
                <c:pt idx="26">
                  <c:v>44609.518240740741</c:v>
                </c:pt>
                <c:pt idx="27">
                  <c:v>44609.518969907411</c:v>
                </c:pt>
                <c:pt idx="28">
                  <c:v>44609.519687499997</c:v>
                </c:pt>
                <c:pt idx="29">
                  <c:v>44609.520428240743</c:v>
                </c:pt>
                <c:pt idx="30">
                  <c:v>44609.521203703705</c:v>
                </c:pt>
                <c:pt idx="31">
                  <c:v>44609.521921296298</c:v>
                </c:pt>
                <c:pt idx="32">
                  <c:v>44609.522650462961</c:v>
                </c:pt>
                <c:pt idx="33">
                  <c:v>44609.523379629631</c:v>
                </c:pt>
                <c:pt idx="34">
                  <c:v>44609.524097222224</c:v>
                </c:pt>
                <c:pt idx="35">
                  <c:v>44609.524826388886</c:v>
                </c:pt>
                <c:pt idx="36">
                  <c:v>44609.525555555556</c:v>
                </c:pt>
                <c:pt idx="37">
                  <c:v>44609.526273148149</c:v>
                </c:pt>
                <c:pt idx="38">
                  <c:v>44609.527002314811</c:v>
                </c:pt>
                <c:pt idx="39">
                  <c:v>44609.527731481481</c:v>
                </c:pt>
                <c:pt idx="40">
                  <c:v>44609.528449074074</c:v>
                </c:pt>
                <c:pt idx="41">
                  <c:v>44609.529178240744</c:v>
                </c:pt>
                <c:pt idx="42">
                  <c:v>44609.529907407406</c:v>
                </c:pt>
                <c:pt idx="43">
                  <c:v>44609.530624999999</c:v>
                </c:pt>
                <c:pt idx="44">
                  <c:v>44609.531354166669</c:v>
                </c:pt>
                <c:pt idx="45">
                  <c:v>44609.532083333332</c:v>
                </c:pt>
                <c:pt idx="46">
                  <c:v>44609.532800925925</c:v>
                </c:pt>
                <c:pt idx="47">
                  <c:v>44609.533530092594</c:v>
                </c:pt>
                <c:pt idx="48">
                  <c:v>44609.534247685187</c:v>
                </c:pt>
                <c:pt idx="49">
                  <c:v>44609.53497685185</c:v>
                </c:pt>
                <c:pt idx="50">
                  <c:v>44609.53570601852</c:v>
                </c:pt>
                <c:pt idx="51">
                  <c:v>44609.536423611113</c:v>
                </c:pt>
                <c:pt idx="52">
                  <c:v>44609.537152777775</c:v>
                </c:pt>
                <c:pt idx="53">
                  <c:v>44609.537881944445</c:v>
                </c:pt>
                <c:pt idx="54">
                  <c:v>44609.538599537038</c:v>
                </c:pt>
                <c:pt idx="55">
                  <c:v>44609.5393287037</c:v>
                </c:pt>
                <c:pt idx="56">
                  <c:v>44609.54005787037</c:v>
                </c:pt>
                <c:pt idx="57">
                  <c:v>44609.54078703704</c:v>
                </c:pt>
                <c:pt idx="58">
                  <c:v>44609.541504629633</c:v>
                </c:pt>
                <c:pt idx="59">
                  <c:v>44609.542233796295</c:v>
                </c:pt>
                <c:pt idx="60">
                  <c:v>44609.542962962965</c:v>
                </c:pt>
                <c:pt idx="61">
                  <c:v>44609.543680555558</c:v>
                </c:pt>
                <c:pt idx="62">
                  <c:v>44609.544409722221</c:v>
                </c:pt>
                <c:pt idx="63">
                  <c:v>44609.545138888891</c:v>
                </c:pt>
                <c:pt idx="64">
                  <c:v>44609.545856481483</c:v>
                </c:pt>
                <c:pt idx="65">
                  <c:v>44609.546585648146</c:v>
                </c:pt>
                <c:pt idx="66">
                  <c:v>44609.547314814816</c:v>
                </c:pt>
                <c:pt idx="67">
                  <c:v>44609.548032407409</c:v>
                </c:pt>
                <c:pt idx="68">
                  <c:v>44609.548761574071</c:v>
                </c:pt>
                <c:pt idx="69">
                  <c:v>44609.549490740741</c:v>
                </c:pt>
                <c:pt idx="70">
                  <c:v>44609.550208333334</c:v>
                </c:pt>
                <c:pt idx="71">
                  <c:v>44609.550937499997</c:v>
                </c:pt>
                <c:pt idx="72">
                  <c:v>44609.551666666666</c:v>
                </c:pt>
                <c:pt idx="73">
                  <c:v>44609.552384259259</c:v>
                </c:pt>
                <c:pt idx="74">
                  <c:v>44609.553113425929</c:v>
                </c:pt>
                <c:pt idx="75">
                  <c:v>44609.553842592592</c:v>
                </c:pt>
                <c:pt idx="76">
                  <c:v>44609.554571759261</c:v>
                </c:pt>
                <c:pt idx="77">
                  <c:v>44609.555289351854</c:v>
                </c:pt>
                <c:pt idx="78">
                  <c:v>44609.556018518517</c:v>
                </c:pt>
                <c:pt idx="79">
                  <c:v>44609.556747685187</c:v>
                </c:pt>
                <c:pt idx="80">
                  <c:v>44609.55746527778</c:v>
                </c:pt>
                <c:pt idx="81">
                  <c:v>44609.558240740742</c:v>
                </c:pt>
                <c:pt idx="82">
                  <c:v>44609.558969907404</c:v>
                </c:pt>
                <c:pt idx="83">
                  <c:v>44609.559699074074</c:v>
                </c:pt>
                <c:pt idx="84">
                  <c:v>44609.560416666667</c:v>
                </c:pt>
                <c:pt idx="85">
                  <c:v>44609.561145833337</c:v>
                </c:pt>
                <c:pt idx="86">
                  <c:v>44609.561874999999</c:v>
                </c:pt>
                <c:pt idx="87">
                  <c:v>44609.562592592592</c:v>
                </c:pt>
                <c:pt idx="88">
                  <c:v>44609.563321759262</c:v>
                </c:pt>
                <c:pt idx="89">
                  <c:v>44609.564050925925</c:v>
                </c:pt>
                <c:pt idx="90">
                  <c:v>44609.564768518518</c:v>
                </c:pt>
                <c:pt idx="91">
                  <c:v>44609.565497685187</c:v>
                </c:pt>
                <c:pt idx="92">
                  <c:v>44609.56622685185</c:v>
                </c:pt>
                <c:pt idx="93">
                  <c:v>44609.566944444443</c:v>
                </c:pt>
                <c:pt idx="94">
                  <c:v>44609.567673611113</c:v>
                </c:pt>
                <c:pt idx="95">
                  <c:v>44609.568402777775</c:v>
                </c:pt>
                <c:pt idx="96">
                  <c:v>44609.569120370368</c:v>
                </c:pt>
                <c:pt idx="97">
                  <c:v>44609.569849537038</c:v>
                </c:pt>
                <c:pt idx="98">
                  <c:v>44609.570567129631</c:v>
                </c:pt>
                <c:pt idx="99">
                  <c:v>44609.571296296293</c:v>
                </c:pt>
                <c:pt idx="100">
                  <c:v>44609.572025462963</c:v>
                </c:pt>
                <c:pt idx="101">
                  <c:v>44609.572743055556</c:v>
                </c:pt>
                <c:pt idx="102">
                  <c:v>44609.573472222219</c:v>
                </c:pt>
                <c:pt idx="103">
                  <c:v>44609.574201388888</c:v>
                </c:pt>
                <c:pt idx="104">
                  <c:v>44609.574918981481</c:v>
                </c:pt>
                <c:pt idx="105">
                  <c:v>44609.575648148151</c:v>
                </c:pt>
                <c:pt idx="106">
                  <c:v>44609.576377314814</c:v>
                </c:pt>
                <c:pt idx="107">
                  <c:v>44609.577094907407</c:v>
                </c:pt>
                <c:pt idx="108">
                  <c:v>44609.577824074076</c:v>
                </c:pt>
                <c:pt idx="109">
                  <c:v>44609.578553240739</c:v>
                </c:pt>
                <c:pt idx="110">
                  <c:v>44609.579270833332</c:v>
                </c:pt>
                <c:pt idx="111">
                  <c:v>44609.58</c:v>
                </c:pt>
                <c:pt idx="112">
                  <c:v>44609.580775462964</c:v>
                </c:pt>
                <c:pt idx="113">
                  <c:v>44609.581504629627</c:v>
                </c:pt>
                <c:pt idx="114">
                  <c:v>44609.582233796296</c:v>
                </c:pt>
                <c:pt idx="115">
                  <c:v>44609.582962962966</c:v>
                </c:pt>
                <c:pt idx="116">
                  <c:v>44609.583680555559</c:v>
                </c:pt>
                <c:pt idx="117">
                  <c:v>44609.584409722222</c:v>
                </c:pt>
                <c:pt idx="118">
                  <c:v>44609.585127314815</c:v>
                </c:pt>
                <c:pt idx="119">
                  <c:v>44609.585856481484</c:v>
                </c:pt>
                <c:pt idx="120">
                  <c:v>44609.586585648147</c:v>
                </c:pt>
                <c:pt idx="121">
                  <c:v>44609.58730324074</c:v>
                </c:pt>
                <c:pt idx="122">
                  <c:v>44609.58803240741</c:v>
                </c:pt>
                <c:pt idx="123">
                  <c:v>44609.588761574072</c:v>
                </c:pt>
                <c:pt idx="124">
                  <c:v>44609.589490740742</c:v>
                </c:pt>
                <c:pt idx="125">
                  <c:v>44609.590208333335</c:v>
                </c:pt>
                <c:pt idx="126">
                  <c:v>44609.590937499997</c:v>
                </c:pt>
                <c:pt idx="127">
                  <c:v>44609.59165509259</c:v>
                </c:pt>
                <c:pt idx="128">
                  <c:v>44609.59238425926</c:v>
                </c:pt>
                <c:pt idx="129">
                  <c:v>44609.593113425923</c:v>
                </c:pt>
                <c:pt idx="130">
                  <c:v>44609.593842592592</c:v>
                </c:pt>
                <c:pt idx="131">
                  <c:v>44609.594560185185</c:v>
                </c:pt>
                <c:pt idx="132">
                  <c:v>44609.595289351855</c:v>
                </c:pt>
                <c:pt idx="133">
                  <c:v>44609.596018518518</c:v>
                </c:pt>
                <c:pt idx="134">
                  <c:v>44609.596736111111</c:v>
                </c:pt>
                <c:pt idx="135">
                  <c:v>44609.59746527778</c:v>
                </c:pt>
                <c:pt idx="136">
                  <c:v>44609.598194444443</c:v>
                </c:pt>
                <c:pt idx="137">
                  <c:v>44609.598912037036</c:v>
                </c:pt>
                <c:pt idx="138">
                  <c:v>44609.599641203706</c:v>
                </c:pt>
                <c:pt idx="139">
                  <c:v>44609.600370370368</c:v>
                </c:pt>
                <c:pt idx="140">
                  <c:v>44609.601099537038</c:v>
                </c:pt>
                <c:pt idx="141">
                  <c:v>44609.601817129631</c:v>
                </c:pt>
                <c:pt idx="142">
                  <c:v>44609.602546296293</c:v>
                </c:pt>
                <c:pt idx="143">
                  <c:v>44609.603275462963</c:v>
                </c:pt>
                <c:pt idx="144">
                  <c:v>44609.603993055556</c:v>
                </c:pt>
                <c:pt idx="145">
                  <c:v>44609.604722222219</c:v>
                </c:pt>
                <c:pt idx="146">
                  <c:v>44609.605451388888</c:v>
                </c:pt>
                <c:pt idx="147">
                  <c:v>44609.606168981481</c:v>
                </c:pt>
                <c:pt idx="148">
                  <c:v>44609.606898148151</c:v>
                </c:pt>
                <c:pt idx="149">
                  <c:v>44609.607615740744</c:v>
                </c:pt>
                <c:pt idx="150">
                  <c:v>44609.608344907407</c:v>
                </c:pt>
                <c:pt idx="151">
                  <c:v>44609.609074074076</c:v>
                </c:pt>
                <c:pt idx="152">
                  <c:v>44609.609803240739</c:v>
                </c:pt>
                <c:pt idx="153">
                  <c:v>44609.610520833332</c:v>
                </c:pt>
                <c:pt idx="154">
                  <c:v>44609.611250000002</c:v>
                </c:pt>
                <c:pt idx="155">
                  <c:v>44609.611979166664</c:v>
                </c:pt>
                <c:pt idx="156">
                  <c:v>44609.612708333334</c:v>
                </c:pt>
                <c:pt idx="157">
                  <c:v>44609.613425925927</c:v>
                </c:pt>
                <c:pt idx="158">
                  <c:v>44609.614201388889</c:v>
                </c:pt>
                <c:pt idx="159">
                  <c:v>44609.614930555559</c:v>
                </c:pt>
                <c:pt idx="160">
                  <c:v>44609.615659722222</c:v>
                </c:pt>
                <c:pt idx="161">
                  <c:v>44609.616388888891</c:v>
                </c:pt>
                <c:pt idx="162">
                  <c:v>44609.617106481484</c:v>
                </c:pt>
                <c:pt idx="163">
                  <c:v>44609.617835648147</c:v>
                </c:pt>
                <c:pt idx="164">
                  <c:v>44609.618564814817</c:v>
                </c:pt>
                <c:pt idx="165">
                  <c:v>44609.61928240741</c:v>
                </c:pt>
                <c:pt idx="166">
                  <c:v>44609.620011574072</c:v>
                </c:pt>
                <c:pt idx="167">
                  <c:v>44609.620740740742</c:v>
                </c:pt>
                <c:pt idx="168">
                  <c:v>44609.621458333335</c:v>
                </c:pt>
                <c:pt idx="169">
                  <c:v>44609.622187499997</c:v>
                </c:pt>
                <c:pt idx="170">
                  <c:v>44609.622916666667</c:v>
                </c:pt>
                <c:pt idx="171">
                  <c:v>44609.623645833337</c:v>
                </c:pt>
                <c:pt idx="172">
                  <c:v>44609.624363425923</c:v>
                </c:pt>
                <c:pt idx="173">
                  <c:v>44609.625092592592</c:v>
                </c:pt>
                <c:pt idx="174">
                  <c:v>44609.625821759262</c:v>
                </c:pt>
                <c:pt idx="175">
                  <c:v>44609.626539351855</c:v>
                </c:pt>
                <c:pt idx="176">
                  <c:v>44609.627268518518</c:v>
                </c:pt>
                <c:pt idx="177">
                  <c:v>44609.627997685187</c:v>
                </c:pt>
                <c:pt idx="178">
                  <c:v>44609.62872685185</c:v>
                </c:pt>
                <c:pt idx="179">
                  <c:v>44609.629444444443</c:v>
                </c:pt>
                <c:pt idx="180">
                  <c:v>44609.630173611113</c:v>
                </c:pt>
                <c:pt idx="181">
                  <c:v>44609.630902777775</c:v>
                </c:pt>
                <c:pt idx="182">
                  <c:v>44609.631620370368</c:v>
                </c:pt>
                <c:pt idx="183">
                  <c:v>44609.632349537038</c:v>
                </c:pt>
                <c:pt idx="184">
                  <c:v>44609.633125</c:v>
                </c:pt>
                <c:pt idx="185">
                  <c:v>44609.63385416667</c:v>
                </c:pt>
                <c:pt idx="186">
                  <c:v>44609.634571759256</c:v>
                </c:pt>
                <c:pt idx="187">
                  <c:v>44609.635300925926</c:v>
                </c:pt>
                <c:pt idx="188">
                  <c:v>44609.636030092595</c:v>
                </c:pt>
                <c:pt idx="189">
                  <c:v>44609.636747685188</c:v>
                </c:pt>
                <c:pt idx="190">
                  <c:v>44609.637476851851</c:v>
                </c:pt>
                <c:pt idx="191">
                  <c:v>44609.638206018521</c:v>
                </c:pt>
                <c:pt idx="192">
                  <c:v>44609.638935185183</c:v>
                </c:pt>
                <c:pt idx="193">
                  <c:v>44609.639652777776</c:v>
                </c:pt>
                <c:pt idx="194">
                  <c:v>44609.640381944446</c:v>
                </c:pt>
                <c:pt idx="195">
                  <c:v>44609.641157407408</c:v>
                </c:pt>
                <c:pt idx="196">
                  <c:v>44609.641886574071</c:v>
                </c:pt>
                <c:pt idx="197">
                  <c:v>44609.642604166664</c:v>
                </c:pt>
                <c:pt idx="198">
                  <c:v>44609.643333333333</c:v>
                </c:pt>
                <c:pt idx="199">
                  <c:v>44609.644062500003</c:v>
                </c:pt>
                <c:pt idx="200">
                  <c:v>44609.644780092596</c:v>
                </c:pt>
                <c:pt idx="201">
                  <c:v>44609.645555555559</c:v>
                </c:pt>
                <c:pt idx="202">
                  <c:v>44609.646284722221</c:v>
                </c:pt>
                <c:pt idx="203">
                  <c:v>44609.647013888891</c:v>
                </c:pt>
                <c:pt idx="204">
                  <c:v>44609.647731481484</c:v>
                </c:pt>
                <c:pt idx="205">
                  <c:v>44609.648460648146</c:v>
                </c:pt>
                <c:pt idx="206">
                  <c:v>44609.649189814816</c:v>
                </c:pt>
                <c:pt idx="207">
                  <c:v>44609.649907407409</c:v>
                </c:pt>
                <c:pt idx="208">
                  <c:v>44609.650636574072</c:v>
                </c:pt>
                <c:pt idx="209">
                  <c:v>44609.651365740741</c:v>
                </c:pt>
                <c:pt idx="210">
                  <c:v>44609.652083333334</c:v>
                </c:pt>
                <c:pt idx="211">
                  <c:v>44609.652812499997</c:v>
                </c:pt>
                <c:pt idx="212">
                  <c:v>44609.653587962966</c:v>
                </c:pt>
                <c:pt idx="213">
                  <c:v>44609.654317129629</c:v>
                </c:pt>
                <c:pt idx="214">
                  <c:v>44609.655046296299</c:v>
                </c:pt>
                <c:pt idx="215">
                  <c:v>44609.655763888892</c:v>
                </c:pt>
                <c:pt idx="216">
                  <c:v>44609.656493055554</c:v>
                </c:pt>
                <c:pt idx="217">
                  <c:v>44609.657222222224</c:v>
                </c:pt>
                <c:pt idx="218">
                  <c:v>44609.657939814817</c:v>
                </c:pt>
                <c:pt idx="219">
                  <c:v>44609.658668981479</c:v>
                </c:pt>
                <c:pt idx="220">
                  <c:v>44609.659398148149</c:v>
                </c:pt>
                <c:pt idx="221">
                  <c:v>44609.660115740742</c:v>
                </c:pt>
                <c:pt idx="222">
                  <c:v>44609.660844907405</c:v>
                </c:pt>
                <c:pt idx="223">
                  <c:v>44609.661574074074</c:v>
                </c:pt>
                <c:pt idx="224">
                  <c:v>44609.662291666667</c:v>
                </c:pt>
                <c:pt idx="225">
                  <c:v>44609.66302083333</c:v>
                </c:pt>
                <c:pt idx="226">
                  <c:v>44609.66375</c:v>
                </c:pt>
                <c:pt idx="227">
                  <c:v>44609.664467592593</c:v>
                </c:pt>
                <c:pt idx="228">
                  <c:v>44609.665196759262</c:v>
                </c:pt>
                <c:pt idx="229">
                  <c:v>44609.665925925925</c:v>
                </c:pt>
                <c:pt idx="230">
                  <c:v>44609.666643518518</c:v>
                </c:pt>
                <c:pt idx="231">
                  <c:v>44609.667372685188</c:v>
                </c:pt>
                <c:pt idx="232">
                  <c:v>44609.66810185185</c:v>
                </c:pt>
                <c:pt idx="233">
                  <c:v>44609.668819444443</c:v>
                </c:pt>
                <c:pt idx="234">
                  <c:v>44609.669548611113</c:v>
                </c:pt>
                <c:pt idx="235">
                  <c:v>44609.670277777775</c:v>
                </c:pt>
                <c:pt idx="236">
                  <c:v>44609.670995370368</c:v>
                </c:pt>
                <c:pt idx="237">
                  <c:v>44609.671724537038</c:v>
                </c:pt>
                <c:pt idx="238">
                  <c:v>44609.672500000001</c:v>
                </c:pt>
                <c:pt idx="239">
                  <c:v>44609.673229166663</c:v>
                </c:pt>
                <c:pt idx="240">
                  <c:v>44609.673946759256</c:v>
                </c:pt>
                <c:pt idx="241">
                  <c:v>44609.674675925926</c:v>
                </c:pt>
                <c:pt idx="242">
                  <c:v>44609.675405092596</c:v>
                </c:pt>
                <c:pt idx="243">
                  <c:v>44609.676122685189</c:v>
                </c:pt>
                <c:pt idx="244">
                  <c:v>44609.676851851851</c:v>
                </c:pt>
                <c:pt idx="245">
                  <c:v>44609.677581018521</c:v>
                </c:pt>
                <c:pt idx="246">
                  <c:v>44609.678298611114</c:v>
                </c:pt>
                <c:pt idx="247">
                  <c:v>44609.679027777776</c:v>
                </c:pt>
                <c:pt idx="248">
                  <c:v>44609.679756944446</c:v>
                </c:pt>
                <c:pt idx="249">
                  <c:v>44609.680474537039</c:v>
                </c:pt>
                <c:pt idx="250">
                  <c:v>44609.681203703702</c:v>
                </c:pt>
                <c:pt idx="251">
                  <c:v>44609.681932870371</c:v>
                </c:pt>
                <c:pt idx="252">
                  <c:v>44609.682650462964</c:v>
                </c:pt>
                <c:pt idx="253">
                  <c:v>44609.683379629627</c:v>
                </c:pt>
                <c:pt idx="254">
                  <c:v>44609.684155092589</c:v>
                </c:pt>
                <c:pt idx="255">
                  <c:v>44609.684884259259</c:v>
                </c:pt>
                <c:pt idx="256">
                  <c:v>44609.685601851852</c:v>
                </c:pt>
                <c:pt idx="257">
                  <c:v>44609.686331018522</c:v>
                </c:pt>
                <c:pt idx="258">
                  <c:v>44609.687060185184</c:v>
                </c:pt>
                <c:pt idx="259">
                  <c:v>44609.687777777777</c:v>
                </c:pt>
                <c:pt idx="260">
                  <c:v>44609.688506944447</c:v>
                </c:pt>
                <c:pt idx="261">
                  <c:v>44609.689236111109</c:v>
                </c:pt>
                <c:pt idx="262">
                  <c:v>44609.689953703702</c:v>
                </c:pt>
                <c:pt idx="263">
                  <c:v>44609.690682870372</c:v>
                </c:pt>
                <c:pt idx="264">
                  <c:v>44609.691412037035</c:v>
                </c:pt>
                <c:pt idx="265">
                  <c:v>44609.692187499997</c:v>
                </c:pt>
                <c:pt idx="266">
                  <c:v>44609.69290509259</c:v>
                </c:pt>
                <c:pt idx="267">
                  <c:v>44609.69363425926</c:v>
                </c:pt>
                <c:pt idx="268">
                  <c:v>44609.694363425922</c:v>
                </c:pt>
                <c:pt idx="269">
                  <c:v>44609.695081018515</c:v>
                </c:pt>
                <c:pt idx="270">
                  <c:v>44609.695810185185</c:v>
                </c:pt>
                <c:pt idx="271">
                  <c:v>44609.696539351855</c:v>
                </c:pt>
                <c:pt idx="272">
                  <c:v>44609.697256944448</c:v>
                </c:pt>
                <c:pt idx="273">
                  <c:v>44609.69798611111</c:v>
                </c:pt>
                <c:pt idx="274">
                  <c:v>44609.69871527778</c:v>
                </c:pt>
                <c:pt idx="275">
                  <c:v>44609.699432870373</c:v>
                </c:pt>
                <c:pt idx="276">
                  <c:v>44609.700162037036</c:v>
                </c:pt>
                <c:pt idx="277">
                  <c:v>44609.700891203705</c:v>
                </c:pt>
                <c:pt idx="278">
                  <c:v>44609.701608796298</c:v>
                </c:pt>
                <c:pt idx="279">
                  <c:v>44609.702337962961</c:v>
                </c:pt>
                <c:pt idx="280">
                  <c:v>44609.703067129631</c:v>
                </c:pt>
                <c:pt idx="281">
                  <c:v>44609.703842592593</c:v>
                </c:pt>
                <c:pt idx="282">
                  <c:v>44609.704560185186</c:v>
                </c:pt>
                <c:pt idx="283">
                  <c:v>44609.705289351848</c:v>
                </c:pt>
                <c:pt idx="284">
                  <c:v>44609.706018518518</c:v>
                </c:pt>
                <c:pt idx="285">
                  <c:v>44609.706736111111</c:v>
                </c:pt>
                <c:pt idx="286">
                  <c:v>44609.707465277781</c:v>
                </c:pt>
                <c:pt idx="287">
                  <c:v>44609.708182870374</c:v>
                </c:pt>
                <c:pt idx="288">
                  <c:v>44609.708912037036</c:v>
                </c:pt>
                <c:pt idx="289">
                  <c:v>44609.709641203706</c:v>
                </c:pt>
                <c:pt idx="290">
                  <c:v>44609.710358796299</c:v>
                </c:pt>
                <c:pt idx="291">
                  <c:v>44609.711087962962</c:v>
                </c:pt>
                <c:pt idx="292">
                  <c:v>44609.711817129632</c:v>
                </c:pt>
                <c:pt idx="293">
                  <c:v>44609.712534722225</c:v>
                </c:pt>
                <c:pt idx="294">
                  <c:v>44609.713263888887</c:v>
                </c:pt>
                <c:pt idx="295">
                  <c:v>44609.713993055557</c:v>
                </c:pt>
                <c:pt idx="296">
                  <c:v>44609.71471064815</c:v>
                </c:pt>
                <c:pt idx="297">
                  <c:v>44609.715439814812</c:v>
                </c:pt>
                <c:pt idx="298">
                  <c:v>44609.716168981482</c:v>
                </c:pt>
                <c:pt idx="299">
                  <c:v>44609.716886574075</c:v>
                </c:pt>
                <c:pt idx="300">
                  <c:v>44609.717615740738</c:v>
                </c:pt>
                <c:pt idx="301">
                  <c:v>44609.718344907407</c:v>
                </c:pt>
                <c:pt idx="302">
                  <c:v>44609.7190625</c:v>
                </c:pt>
                <c:pt idx="303">
                  <c:v>44609.71979166667</c:v>
                </c:pt>
                <c:pt idx="304">
                  <c:v>44609.720520833333</c:v>
                </c:pt>
                <c:pt idx="305">
                  <c:v>44609.721238425926</c:v>
                </c:pt>
                <c:pt idx="306">
                  <c:v>44609.721967592595</c:v>
                </c:pt>
                <c:pt idx="307">
                  <c:v>44609.722743055558</c:v>
                </c:pt>
                <c:pt idx="308">
                  <c:v>44609.72347222222</c:v>
                </c:pt>
                <c:pt idx="309">
                  <c:v>44609.724189814813</c:v>
                </c:pt>
                <c:pt idx="310">
                  <c:v>44609.724918981483</c:v>
                </c:pt>
                <c:pt idx="311">
                  <c:v>44609.725648148145</c:v>
                </c:pt>
                <c:pt idx="312">
                  <c:v>44609.726377314815</c:v>
                </c:pt>
                <c:pt idx="313">
                  <c:v>44609.727152777778</c:v>
                </c:pt>
                <c:pt idx="314">
                  <c:v>44609.727870370371</c:v>
                </c:pt>
                <c:pt idx="315">
                  <c:v>44609.72859953704</c:v>
                </c:pt>
                <c:pt idx="316">
                  <c:v>44609.729328703703</c:v>
                </c:pt>
                <c:pt idx="317">
                  <c:v>44609.730046296296</c:v>
                </c:pt>
                <c:pt idx="318">
                  <c:v>44609.730775462966</c:v>
                </c:pt>
                <c:pt idx="319">
                  <c:v>44609.731504629628</c:v>
                </c:pt>
                <c:pt idx="320">
                  <c:v>44609.732222222221</c:v>
                </c:pt>
                <c:pt idx="321">
                  <c:v>44609.732951388891</c:v>
                </c:pt>
                <c:pt idx="322">
                  <c:v>44609.733680555553</c:v>
                </c:pt>
                <c:pt idx="323">
                  <c:v>44609.734398148146</c:v>
                </c:pt>
                <c:pt idx="324">
                  <c:v>44609.735127314816</c:v>
                </c:pt>
                <c:pt idx="325">
                  <c:v>44609.735856481479</c:v>
                </c:pt>
                <c:pt idx="326">
                  <c:v>44609.736574074072</c:v>
                </c:pt>
                <c:pt idx="327">
                  <c:v>44609.737303240741</c:v>
                </c:pt>
                <c:pt idx="328">
                  <c:v>44609.738032407404</c:v>
                </c:pt>
                <c:pt idx="329">
                  <c:v>44609.738761574074</c:v>
                </c:pt>
                <c:pt idx="330">
                  <c:v>44609.739479166667</c:v>
                </c:pt>
                <c:pt idx="331">
                  <c:v>44609.740208333336</c:v>
                </c:pt>
                <c:pt idx="332">
                  <c:v>44609.740937499999</c:v>
                </c:pt>
                <c:pt idx="333">
                  <c:v>44609.741655092592</c:v>
                </c:pt>
                <c:pt idx="334">
                  <c:v>44609.742384259262</c:v>
                </c:pt>
                <c:pt idx="335">
                  <c:v>44609.743113425924</c:v>
                </c:pt>
                <c:pt idx="336">
                  <c:v>44609.743831018517</c:v>
                </c:pt>
                <c:pt idx="337">
                  <c:v>44609.744560185187</c:v>
                </c:pt>
                <c:pt idx="338">
                  <c:v>44609.745289351849</c:v>
                </c:pt>
                <c:pt idx="339">
                  <c:v>44609.746006944442</c:v>
                </c:pt>
                <c:pt idx="340">
                  <c:v>44609.746736111112</c:v>
                </c:pt>
                <c:pt idx="341">
                  <c:v>44609.747465277775</c:v>
                </c:pt>
                <c:pt idx="342">
                  <c:v>44609.748182870368</c:v>
                </c:pt>
                <c:pt idx="343">
                  <c:v>44609.748912037037</c:v>
                </c:pt>
                <c:pt idx="344">
                  <c:v>44609.7496875</c:v>
                </c:pt>
                <c:pt idx="345">
                  <c:v>44609.750416666669</c:v>
                </c:pt>
                <c:pt idx="346">
                  <c:v>44609.751145833332</c:v>
                </c:pt>
                <c:pt idx="347">
                  <c:v>44609.751863425925</c:v>
                </c:pt>
                <c:pt idx="348">
                  <c:v>44609.752592592595</c:v>
                </c:pt>
                <c:pt idx="349">
                  <c:v>44609.753321759257</c:v>
                </c:pt>
                <c:pt idx="350">
                  <c:v>44609.75403935185</c:v>
                </c:pt>
                <c:pt idx="351">
                  <c:v>44609.75476851852</c:v>
                </c:pt>
                <c:pt idx="352">
                  <c:v>44609.755497685182</c:v>
                </c:pt>
                <c:pt idx="353">
                  <c:v>44609.756226851852</c:v>
                </c:pt>
                <c:pt idx="354">
                  <c:v>44609.756944444445</c:v>
                </c:pt>
                <c:pt idx="355">
                  <c:v>44609.757673611108</c:v>
                </c:pt>
                <c:pt idx="356">
                  <c:v>44609.758402777778</c:v>
                </c:pt>
                <c:pt idx="357">
                  <c:v>44609.759120370371</c:v>
                </c:pt>
                <c:pt idx="358">
                  <c:v>44609.75984953704</c:v>
                </c:pt>
                <c:pt idx="359">
                  <c:v>44609.760578703703</c:v>
                </c:pt>
                <c:pt idx="360">
                  <c:v>44609.761296296296</c:v>
                </c:pt>
                <c:pt idx="361">
                  <c:v>44609.762025462966</c:v>
                </c:pt>
                <c:pt idx="362">
                  <c:v>44609.762754629628</c:v>
                </c:pt>
                <c:pt idx="363">
                  <c:v>44609.763472222221</c:v>
                </c:pt>
                <c:pt idx="364">
                  <c:v>44609.764201388891</c:v>
                </c:pt>
                <c:pt idx="365">
                  <c:v>44609.764930555553</c:v>
                </c:pt>
                <c:pt idx="366">
                  <c:v>44609.765648148146</c:v>
                </c:pt>
                <c:pt idx="367">
                  <c:v>44609.766377314816</c:v>
                </c:pt>
                <c:pt idx="368">
                  <c:v>44609.767106481479</c:v>
                </c:pt>
                <c:pt idx="369">
                  <c:v>44609.767824074072</c:v>
                </c:pt>
                <c:pt idx="370">
                  <c:v>44609.768553240741</c:v>
                </c:pt>
                <c:pt idx="371">
                  <c:v>44609.769282407404</c:v>
                </c:pt>
                <c:pt idx="372">
                  <c:v>44609.77</c:v>
                </c:pt>
                <c:pt idx="373">
                  <c:v>44609.770729166667</c:v>
                </c:pt>
                <c:pt idx="374">
                  <c:v>44609.771458333336</c:v>
                </c:pt>
                <c:pt idx="375">
                  <c:v>44609.772233796299</c:v>
                </c:pt>
                <c:pt idx="376">
                  <c:v>44609.772951388892</c:v>
                </c:pt>
                <c:pt idx="377">
                  <c:v>44609.773680555554</c:v>
                </c:pt>
                <c:pt idx="378">
                  <c:v>44609.774409722224</c:v>
                </c:pt>
                <c:pt idx="379">
                  <c:v>44609.775127314817</c:v>
                </c:pt>
                <c:pt idx="380">
                  <c:v>44609.775856481479</c:v>
                </c:pt>
                <c:pt idx="381">
                  <c:v>44609.776574074072</c:v>
                </c:pt>
                <c:pt idx="382">
                  <c:v>44609.777303240742</c:v>
                </c:pt>
                <c:pt idx="383">
                  <c:v>44609.778032407405</c:v>
                </c:pt>
                <c:pt idx="384">
                  <c:v>44609.778761574074</c:v>
                </c:pt>
                <c:pt idx="385">
                  <c:v>44609.77952546296</c:v>
                </c:pt>
                <c:pt idx="386">
                  <c:v>44609.78025462963</c:v>
                </c:pt>
                <c:pt idx="387">
                  <c:v>44609.780972222223</c:v>
                </c:pt>
                <c:pt idx="388">
                  <c:v>44609.781701388885</c:v>
                </c:pt>
                <c:pt idx="389">
                  <c:v>44609.782430555555</c:v>
                </c:pt>
                <c:pt idx="390">
                  <c:v>44609.783159722225</c:v>
                </c:pt>
                <c:pt idx="391">
                  <c:v>44609.783888888887</c:v>
                </c:pt>
                <c:pt idx="392">
                  <c:v>44609.78460648148</c:v>
                </c:pt>
                <c:pt idx="393">
                  <c:v>44609.78533564815</c:v>
                </c:pt>
                <c:pt idx="394">
                  <c:v>44609.786064814813</c:v>
                </c:pt>
                <c:pt idx="395">
                  <c:v>44609.786782407406</c:v>
                </c:pt>
                <c:pt idx="396">
                  <c:v>44609.787511574075</c:v>
                </c:pt>
                <c:pt idx="397">
                  <c:v>44609.788240740738</c:v>
                </c:pt>
                <c:pt idx="398">
                  <c:v>44609.788969907408</c:v>
                </c:pt>
                <c:pt idx="399">
                  <c:v>44609.789699074077</c:v>
                </c:pt>
                <c:pt idx="400">
                  <c:v>44609.790439814817</c:v>
                </c:pt>
                <c:pt idx="401">
                  <c:v>44609.79115740741</c:v>
                </c:pt>
                <c:pt idx="402">
                  <c:v>44609.791886574072</c:v>
                </c:pt>
                <c:pt idx="403">
                  <c:v>44609.792615740742</c:v>
                </c:pt>
                <c:pt idx="404">
                  <c:v>44609.793333333335</c:v>
                </c:pt>
                <c:pt idx="405">
                  <c:v>44609.794074074074</c:v>
                </c:pt>
                <c:pt idx="406">
                  <c:v>44609.794791666667</c:v>
                </c:pt>
                <c:pt idx="407">
                  <c:v>44609.795520833337</c:v>
                </c:pt>
                <c:pt idx="408">
                  <c:v>44609.796249999999</c:v>
                </c:pt>
                <c:pt idx="409">
                  <c:v>44609.796967592592</c:v>
                </c:pt>
                <c:pt idx="410">
                  <c:v>44609.797708333332</c:v>
                </c:pt>
                <c:pt idx="411">
                  <c:v>44609.798425925925</c:v>
                </c:pt>
                <c:pt idx="412">
                  <c:v>44609.799155092594</c:v>
                </c:pt>
                <c:pt idx="413">
                  <c:v>44609.799884259257</c:v>
                </c:pt>
                <c:pt idx="414">
                  <c:v>44609.80060185185</c:v>
                </c:pt>
                <c:pt idx="415">
                  <c:v>44609.80133101852</c:v>
                </c:pt>
                <c:pt idx="416">
                  <c:v>44609.802060185182</c:v>
                </c:pt>
                <c:pt idx="417">
                  <c:v>44609.802777777775</c:v>
                </c:pt>
                <c:pt idx="418">
                  <c:v>44609.803506944445</c:v>
                </c:pt>
                <c:pt idx="419">
                  <c:v>44609.804236111115</c:v>
                </c:pt>
                <c:pt idx="420">
                  <c:v>44609.8049537037</c:v>
                </c:pt>
                <c:pt idx="421">
                  <c:v>44609.80568287037</c:v>
                </c:pt>
                <c:pt idx="422">
                  <c:v>44609.80641203704</c:v>
                </c:pt>
                <c:pt idx="423">
                  <c:v>44609.807129629633</c:v>
                </c:pt>
                <c:pt idx="424">
                  <c:v>44609.807858796295</c:v>
                </c:pt>
                <c:pt idx="425">
                  <c:v>44609.808587962965</c:v>
                </c:pt>
                <c:pt idx="426">
                  <c:v>44609.809305555558</c:v>
                </c:pt>
                <c:pt idx="427">
                  <c:v>44609.810034722221</c:v>
                </c:pt>
                <c:pt idx="428">
                  <c:v>44609.810763888891</c:v>
                </c:pt>
                <c:pt idx="429">
                  <c:v>44609.811481481483</c:v>
                </c:pt>
                <c:pt idx="430">
                  <c:v>44609.812210648146</c:v>
                </c:pt>
                <c:pt idx="431">
                  <c:v>44609.812939814816</c:v>
                </c:pt>
                <c:pt idx="432">
                  <c:v>44609.813657407409</c:v>
                </c:pt>
                <c:pt idx="433">
                  <c:v>44609.814386574071</c:v>
                </c:pt>
                <c:pt idx="434">
                  <c:v>44609.815115740741</c:v>
                </c:pt>
                <c:pt idx="435">
                  <c:v>44609.815844907411</c:v>
                </c:pt>
                <c:pt idx="436">
                  <c:v>44609.816562499997</c:v>
                </c:pt>
                <c:pt idx="437">
                  <c:v>44609.817291666666</c:v>
                </c:pt>
                <c:pt idx="438">
                  <c:v>44609.818020833336</c:v>
                </c:pt>
                <c:pt idx="439">
                  <c:v>44609.818738425929</c:v>
                </c:pt>
                <c:pt idx="440">
                  <c:v>44609.819467592592</c:v>
                </c:pt>
                <c:pt idx="441">
                  <c:v>44609.820196759261</c:v>
                </c:pt>
                <c:pt idx="442">
                  <c:v>44609.820914351854</c:v>
                </c:pt>
                <c:pt idx="443">
                  <c:v>44609.821643518517</c:v>
                </c:pt>
                <c:pt idx="444">
                  <c:v>44609.822372685187</c:v>
                </c:pt>
                <c:pt idx="445">
                  <c:v>44609.82309027778</c:v>
                </c:pt>
                <c:pt idx="446">
                  <c:v>44609.823819444442</c:v>
                </c:pt>
                <c:pt idx="447">
                  <c:v>44609.824548611112</c:v>
                </c:pt>
                <c:pt idx="448">
                  <c:v>44609.825266203705</c:v>
                </c:pt>
                <c:pt idx="449">
                  <c:v>44609.825995370367</c:v>
                </c:pt>
                <c:pt idx="450">
                  <c:v>44609.826724537037</c:v>
                </c:pt>
                <c:pt idx="451">
                  <c:v>44609.82744212963</c:v>
                </c:pt>
                <c:pt idx="452">
                  <c:v>44609.8281712963</c:v>
                </c:pt>
                <c:pt idx="453">
                  <c:v>44609.828900462962</c:v>
                </c:pt>
                <c:pt idx="454">
                  <c:v>44609.829618055555</c:v>
                </c:pt>
                <c:pt idx="455">
                  <c:v>44609.830347222225</c:v>
                </c:pt>
                <c:pt idx="456">
                  <c:v>44609.831076388888</c:v>
                </c:pt>
                <c:pt idx="457">
                  <c:v>44609.831805555557</c:v>
                </c:pt>
                <c:pt idx="458">
                  <c:v>44609.83252314815</c:v>
                </c:pt>
                <c:pt idx="459">
                  <c:v>44609.833252314813</c:v>
                </c:pt>
                <c:pt idx="460">
                  <c:v>44609.833981481483</c:v>
                </c:pt>
                <c:pt idx="461">
                  <c:v>44609.834699074076</c:v>
                </c:pt>
                <c:pt idx="462">
                  <c:v>44609.835428240738</c:v>
                </c:pt>
                <c:pt idx="463">
                  <c:v>44609.836157407408</c:v>
                </c:pt>
                <c:pt idx="464">
                  <c:v>44609.836875000001</c:v>
                </c:pt>
                <c:pt idx="465">
                  <c:v>44609.837604166663</c:v>
                </c:pt>
                <c:pt idx="466">
                  <c:v>44609.838333333333</c:v>
                </c:pt>
                <c:pt idx="467">
                  <c:v>44609.839050925926</c:v>
                </c:pt>
                <c:pt idx="468">
                  <c:v>44609.839780092596</c:v>
                </c:pt>
                <c:pt idx="469">
                  <c:v>44609.840509259258</c:v>
                </c:pt>
                <c:pt idx="470">
                  <c:v>44609.841226851851</c:v>
                </c:pt>
                <c:pt idx="471">
                  <c:v>44609.842002314814</c:v>
                </c:pt>
                <c:pt idx="472">
                  <c:v>44609.842731481483</c:v>
                </c:pt>
                <c:pt idx="473">
                  <c:v>44609.843460648146</c:v>
                </c:pt>
                <c:pt idx="474">
                  <c:v>44609.844178240739</c:v>
                </c:pt>
                <c:pt idx="475">
                  <c:v>44609.844907407409</c:v>
                </c:pt>
                <c:pt idx="476">
                  <c:v>44609.845636574071</c:v>
                </c:pt>
                <c:pt idx="477">
                  <c:v>44609.846365740741</c:v>
                </c:pt>
                <c:pt idx="478">
                  <c:v>44609.847083333334</c:v>
                </c:pt>
                <c:pt idx="479">
                  <c:v>44609.847812499997</c:v>
                </c:pt>
                <c:pt idx="480">
                  <c:v>44609.848541666666</c:v>
                </c:pt>
                <c:pt idx="481">
                  <c:v>44609.849259259259</c:v>
                </c:pt>
                <c:pt idx="482">
                  <c:v>44609.849988425929</c:v>
                </c:pt>
                <c:pt idx="483">
                  <c:v>44609.850717592592</c:v>
                </c:pt>
                <c:pt idx="484">
                  <c:v>44609.851435185185</c:v>
                </c:pt>
                <c:pt idx="485">
                  <c:v>44609.852164351854</c:v>
                </c:pt>
                <c:pt idx="486">
                  <c:v>44609.852893518517</c:v>
                </c:pt>
                <c:pt idx="487">
                  <c:v>44609.85361111111</c:v>
                </c:pt>
                <c:pt idx="488">
                  <c:v>44609.85434027778</c:v>
                </c:pt>
                <c:pt idx="489">
                  <c:v>44609.855069444442</c:v>
                </c:pt>
                <c:pt idx="490">
                  <c:v>44609.855787037035</c:v>
                </c:pt>
                <c:pt idx="491">
                  <c:v>44609.856516203705</c:v>
                </c:pt>
                <c:pt idx="492">
                  <c:v>44609.857245370367</c:v>
                </c:pt>
                <c:pt idx="493">
                  <c:v>44609.85796296296</c:v>
                </c:pt>
                <c:pt idx="494">
                  <c:v>44609.85869212963</c:v>
                </c:pt>
                <c:pt idx="495">
                  <c:v>44609.8594212963</c:v>
                </c:pt>
                <c:pt idx="496">
                  <c:v>44609.860138888886</c:v>
                </c:pt>
                <c:pt idx="497">
                  <c:v>44609.860868055555</c:v>
                </c:pt>
                <c:pt idx="498">
                  <c:v>44609.861597222225</c:v>
                </c:pt>
                <c:pt idx="499">
                  <c:v>44609.862314814818</c:v>
                </c:pt>
                <c:pt idx="500">
                  <c:v>44609.863043981481</c:v>
                </c:pt>
                <c:pt idx="501">
                  <c:v>44609.86377314815</c:v>
                </c:pt>
                <c:pt idx="502">
                  <c:v>44609.864490740743</c:v>
                </c:pt>
                <c:pt idx="503">
                  <c:v>44609.865219907406</c:v>
                </c:pt>
                <c:pt idx="504">
                  <c:v>44609.865949074076</c:v>
                </c:pt>
                <c:pt idx="505">
                  <c:v>44609.866678240738</c:v>
                </c:pt>
                <c:pt idx="506">
                  <c:v>44609.867395833331</c:v>
                </c:pt>
                <c:pt idx="507">
                  <c:v>44609.868125000001</c:v>
                </c:pt>
                <c:pt idx="508">
                  <c:v>44609.868854166663</c:v>
                </c:pt>
                <c:pt idx="509">
                  <c:v>44609.869571759256</c:v>
                </c:pt>
                <c:pt idx="510">
                  <c:v>44609.870300925926</c:v>
                </c:pt>
                <c:pt idx="511">
                  <c:v>44609.871030092596</c:v>
                </c:pt>
                <c:pt idx="512">
                  <c:v>44609.871747685182</c:v>
                </c:pt>
                <c:pt idx="513">
                  <c:v>44609.872476851851</c:v>
                </c:pt>
                <c:pt idx="514">
                  <c:v>44609.873206018521</c:v>
                </c:pt>
                <c:pt idx="515">
                  <c:v>44609.873923611114</c:v>
                </c:pt>
                <c:pt idx="516">
                  <c:v>44609.874652777777</c:v>
                </c:pt>
                <c:pt idx="517">
                  <c:v>44609.875439814816</c:v>
                </c:pt>
                <c:pt idx="518">
                  <c:v>44609.876157407409</c:v>
                </c:pt>
                <c:pt idx="519">
                  <c:v>44609.876886574071</c:v>
                </c:pt>
                <c:pt idx="520">
                  <c:v>44609.877615740741</c:v>
                </c:pt>
                <c:pt idx="521">
                  <c:v>44609.878344907411</c:v>
                </c:pt>
                <c:pt idx="522">
                  <c:v>44609.879062499997</c:v>
                </c:pt>
                <c:pt idx="523">
                  <c:v>44609.879791666666</c:v>
                </c:pt>
                <c:pt idx="524">
                  <c:v>44609.880520833336</c:v>
                </c:pt>
                <c:pt idx="525">
                  <c:v>44609.881238425929</c:v>
                </c:pt>
                <c:pt idx="526">
                  <c:v>44609.881967592592</c:v>
                </c:pt>
                <c:pt idx="527">
                  <c:v>44609.882696759261</c:v>
                </c:pt>
                <c:pt idx="528">
                  <c:v>44609.883425925924</c:v>
                </c:pt>
                <c:pt idx="529">
                  <c:v>44609.884143518517</c:v>
                </c:pt>
                <c:pt idx="530">
                  <c:v>44609.884872685187</c:v>
                </c:pt>
                <c:pt idx="531">
                  <c:v>44609.885601851849</c:v>
                </c:pt>
                <c:pt idx="532">
                  <c:v>44609.886331018519</c:v>
                </c:pt>
                <c:pt idx="533">
                  <c:v>44609.887048611112</c:v>
                </c:pt>
                <c:pt idx="534">
                  <c:v>44609.887777777774</c:v>
                </c:pt>
                <c:pt idx="535">
                  <c:v>44609.888506944444</c:v>
                </c:pt>
                <c:pt idx="536">
                  <c:v>44609.889224537037</c:v>
                </c:pt>
                <c:pt idx="537">
                  <c:v>44609.889953703707</c:v>
                </c:pt>
                <c:pt idx="538">
                  <c:v>44609.890740740739</c:v>
                </c:pt>
                <c:pt idx="539">
                  <c:v>44609.891458333332</c:v>
                </c:pt>
                <c:pt idx="540">
                  <c:v>44609.892187500001</c:v>
                </c:pt>
                <c:pt idx="541">
                  <c:v>44609.892916666664</c:v>
                </c:pt>
                <c:pt idx="542">
                  <c:v>44609.893645833334</c:v>
                </c:pt>
                <c:pt idx="543">
                  <c:v>44609.894363425927</c:v>
                </c:pt>
                <c:pt idx="544">
                  <c:v>44609.895092592589</c:v>
                </c:pt>
                <c:pt idx="545">
                  <c:v>44609.895821759259</c:v>
                </c:pt>
                <c:pt idx="546">
                  <c:v>44609.896550925929</c:v>
                </c:pt>
                <c:pt idx="547">
                  <c:v>44609.897268518522</c:v>
                </c:pt>
                <c:pt idx="548">
                  <c:v>44609.897997685184</c:v>
                </c:pt>
                <c:pt idx="549">
                  <c:v>44609.898726851854</c:v>
                </c:pt>
                <c:pt idx="550">
                  <c:v>44609.899444444447</c:v>
                </c:pt>
                <c:pt idx="551">
                  <c:v>44609.900173611109</c:v>
                </c:pt>
                <c:pt idx="552">
                  <c:v>44609.900902777779</c:v>
                </c:pt>
                <c:pt idx="553">
                  <c:v>44609.901620370372</c:v>
                </c:pt>
                <c:pt idx="554">
                  <c:v>44609.902349537035</c:v>
                </c:pt>
                <c:pt idx="555">
                  <c:v>44609.903078703705</c:v>
                </c:pt>
                <c:pt idx="556">
                  <c:v>44609.903807870367</c:v>
                </c:pt>
                <c:pt idx="557">
                  <c:v>44609.90452546296</c:v>
                </c:pt>
                <c:pt idx="558">
                  <c:v>44609.90525462963</c:v>
                </c:pt>
                <c:pt idx="559">
                  <c:v>44609.906030092592</c:v>
                </c:pt>
                <c:pt idx="560">
                  <c:v>44609.906759259262</c:v>
                </c:pt>
                <c:pt idx="561">
                  <c:v>44609.907476851855</c:v>
                </c:pt>
                <c:pt idx="562">
                  <c:v>44609.908206018517</c:v>
                </c:pt>
                <c:pt idx="563">
                  <c:v>44609.908935185187</c:v>
                </c:pt>
                <c:pt idx="564">
                  <c:v>44609.90965277778</c:v>
                </c:pt>
                <c:pt idx="565">
                  <c:v>44609.910428240742</c:v>
                </c:pt>
                <c:pt idx="566">
                  <c:v>44609.911157407405</c:v>
                </c:pt>
                <c:pt idx="567">
                  <c:v>44609.911874999998</c:v>
                </c:pt>
                <c:pt idx="568">
                  <c:v>44609.912604166668</c:v>
                </c:pt>
                <c:pt idx="569">
                  <c:v>44609.91333333333</c:v>
                </c:pt>
                <c:pt idx="570">
                  <c:v>44609.914050925923</c:v>
                </c:pt>
                <c:pt idx="571">
                  <c:v>44609.914826388886</c:v>
                </c:pt>
                <c:pt idx="572">
                  <c:v>44609.915555555555</c:v>
                </c:pt>
                <c:pt idx="573">
                  <c:v>44609.916273148148</c:v>
                </c:pt>
                <c:pt idx="574">
                  <c:v>44609.917002314818</c:v>
                </c:pt>
                <c:pt idx="575">
                  <c:v>44609.917731481481</c:v>
                </c:pt>
                <c:pt idx="576">
                  <c:v>44609.918449074074</c:v>
                </c:pt>
                <c:pt idx="577">
                  <c:v>44609.919178240743</c:v>
                </c:pt>
                <c:pt idx="578">
                  <c:v>44609.919907407406</c:v>
                </c:pt>
                <c:pt idx="579">
                  <c:v>44609.920624999999</c:v>
                </c:pt>
                <c:pt idx="580">
                  <c:v>44609.921354166669</c:v>
                </c:pt>
                <c:pt idx="581">
                  <c:v>44609.922083333331</c:v>
                </c:pt>
                <c:pt idx="582">
                  <c:v>44609.922858796293</c:v>
                </c:pt>
                <c:pt idx="583">
                  <c:v>44609.923576388886</c:v>
                </c:pt>
                <c:pt idx="584">
                  <c:v>44609.924305555556</c:v>
                </c:pt>
                <c:pt idx="585">
                  <c:v>44609.925023148149</c:v>
                </c:pt>
                <c:pt idx="586">
                  <c:v>44609.925752314812</c:v>
                </c:pt>
                <c:pt idx="587">
                  <c:v>44609.926481481481</c:v>
                </c:pt>
                <c:pt idx="588">
                  <c:v>44609.927256944444</c:v>
                </c:pt>
                <c:pt idx="589">
                  <c:v>44609.927974537037</c:v>
                </c:pt>
                <c:pt idx="590">
                  <c:v>44609.928703703707</c:v>
                </c:pt>
                <c:pt idx="591">
                  <c:v>44609.929432870369</c:v>
                </c:pt>
                <c:pt idx="592">
                  <c:v>44609.930150462962</c:v>
                </c:pt>
                <c:pt idx="593">
                  <c:v>44609.930879629632</c:v>
                </c:pt>
                <c:pt idx="594">
                  <c:v>44609.931655092594</c:v>
                </c:pt>
                <c:pt idx="595">
                  <c:v>44609.932372685187</c:v>
                </c:pt>
                <c:pt idx="596">
                  <c:v>44609.93310185185</c:v>
                </c:pt>
                <c:pt idx="597">
                  <c:v>44609.933831018519</c:v>
                </c:pt>
                <c:pt idx="598">
                  <c:v>44609.934548611112</c:v>
                </c:pt>
                <c:pt idx="599">
                  <c:v>44609.935277777775</c:v>
                </c:pt>
                <c:pt idx="600">
                  <c:v>44609.936041666668</c:v>
                </c:pt>
                <c:pt idx="601">
                  <c:v>44609.93677083333</c:v>
                </c:pt>
                <c:pt idx="602">
                  <c:v>44609.9375</c:v>
                </c:pt>
                <c:pt idx="603">
                  <c:v>44609.938217592593</c:v>
                </c:pt>
                <c:pt idx="604">
                  <c:v>44609.938946759263</c:v>
                </c:pt>
                <c:pt idx="605">
                  <c:v>44609.939675925925</c:v>
                </c:pt>
                <c:pt idx="606">
                  <c:v>44609.940439814818</c:v>
                </c:pt>
                <c:pt idx="607">
                  <c:v>44609.941168981481</c:v>
                </c:pt>
                <c:pt idx="608">
                  <c:v>44609.941886574074</c:v>
                </c:pt>
                <c:pt idx="609">
                  <c:v>44609.942615740743</c:v>
                </c:pt>
                <c:pt idx="610">
                  <c:v>44609.943344907406</c:v>
                </c:pt>
                <c:pt idx="611">
                  <c:v>44609.944062499999</c:v>
                </c:pt>
                <c:pt idx="612">
                  <c:v>44609.944837962961</c:v>
                </c:pt>
                <c:pt idx="613">
                  <c:v>44609.945567129631</c:v>
                </c:pt>
                <c:pt idx="614">
                  <c:v>44609.946284722224</c:v>
                </c:pt>
                <c:pt idx="615">
                  <c:v>44609.947013888886</c:v>
                </c:pt>
                <c:pt idx="616">
                  <c:v>44609.947731481479</c:v>
                </c:pt>
                <c:pt idx="617">
                  <c:v>44609.948460648149</c:v>
                </c:pt>
                <c:pt idx="618">
                  <c:v>44609.949236111112</c:v>
                </c:pt>
                <c:pt idx="619">
                  <c:v>44609.949953703705</c:v>
                </c:pt>
                <c:pt idx="620">
                  <c:v>44609.950682870367</c:v>
                </c:pt>
                <c:pt idx="621">
                  <c:v>44609.951412037037</c:v>
                </c:pt>
                <c:pt idx="622">
                  <c:v>44609.95212962963</c:v>
                </c:pt>
                <c:pt idx="623">
                  <c:v>44609.9528587963</c:v>
                </c:pt>
                <c:pt idx="624">
                  <c:v>44609.953634259262</c:v>
                </c:pt>
                <c:pt idx="625">
                  <c:v>44609.954351851855</c:v>
                </c:pt>
                <c:pt idx="626">
                  <c:v>44609.955081018517</c:v>
                </c:pt>
                <c:pt idx="627">
                  <c:v>44609.95579861111</c:v>
                </c:pt>
                <c:pt idx="628">
                  <c:v>44609.95652777778</c:v>
                </c:pt>
                <c:pt idx="629">
                  <c:v>44609.957256944443</c:v>
                </c:pt>
                <c:pt idx="630">
                  <c:v>44609.958032407405</c:v>
                </c:pt>
                <c:pt idx="631">
                  <c:v>44609.958761574075</c:v>
                </c:pt>
                <c:pt idx="632">
                  <c:v>44609.959479166668</c:v>
                </c:pt>
                <c:pt idx="633">
                  <c:v>44609.96020833333</c:v>
                </c:pt>
                <c:pt idx="634">
                  <c:v>44609.9609375</c:v>
                </c:pt>
                <c:pt idx="635">
                  <c:v>44609.961655092593</c:v>
                </c:pt>
                <c:pt idx="636">
                  <c:v>44609.962430555555</c:v>
                </c:pt>
                <c:pt idx="637">
                  <c:v>44609.963159722225</c:v>
                </c:pt>
                <c:pt idx="638">
                  <c:v>44609.963888888888</c:v>
                </c:pt>
                <c:pt idx="639">
                  <c:v>44609.964606481481</c:v>
                </c:pt>
                <c:pt idx="640">
                  <c:v>44609.96533564815</c:v>
                </c:pt>
                <c:pt idx="641">
                  <c:v>44609.966064814813</c:v>
                </c:pt>
                <c:pt idx="642">
                  <c:v>44609.966840277775</c:v>
                </c:pt>
                <c:pt idx="643">
                  <c:v>44609.967569444445</c:v>
                </c:pt>
                <c:pt idx="644">
                  <c:v>44609.968287037038</c:v>
                </c:pt>
                <c:pt idx="645">
                  <c:v>44609.9690162037</c:v>
                </c:pt>
                <c:pt idx="646">
                  <c:v>44609.969733796293</c:v>
                </c:pt>
                <c:pt idx="647">
                  <c:v>44609.970462962963</c:v>
                </c:pt>
                <c:pt idx="648">
                  <c:v>44609.971238425926</c:v>
                </c:pt>
                <c:pt idx="649">
                  <c:v>44609.971956018519</c:v>
                </c:pt>
                <c:pt idx="650">
                  <c:v>44609.972685185188</c:v>
                </c:pt>
                <c:pt idx="651">
                  <c:v>44609.973414351851</c:v>
                </c:pt>
                <c:pt idx="652">
                  <c:v>44609.974131944444</c:v>
                </c:pt>
                <c:pt idx="653">
                  <c:v>44609.974861111114</c:v>
                </c:pt>
                <c:pt idx="654">
                  <c:v>44609.975636574076</c:v>
                </c:pt>
                <c:pt idx="655">
                  <c:v>44609.976354166669</c:v>
                </c:pt>
                <c:pt idx="656">
                  <c:v>44609.977083333331</c:v>
                </c:pt>
                <c:pt idx="657">
                  <c:v>44609.977812500001</c:v>
                </c:pt>
                <c:pt idx="658">
                  <c:v>44609.978530092594</c:v>
                </c:pt>
                <c:pt idx="659">
                  <c:v>44609.979259259257</c:v>
                </c:pt>
                <c:pt idx="660">
                  <c:v>44609.979988425926</c:v>
                </c:pt>
                <c:pt idx="661">
                  <c:v>44609.980706018519</c:v>
                </c:pt>
                <c:pt idx="662">
                  <c:v>44609.981435185182</c:v>
                </c:pt>
                <c:pt idx="663">
                  <c:v>44609.982164351852</c:v>
                </c:pt>
                <c:pt idx="664">
                  <c:v>44609.982881944445</c:v>
                </c:pt>
                <c:pt idx="665">
                  <c:v>44609.983611111114</c:v>
                </c:pt>
                <c:pt idx="666">
                  <c:v>44609.984340277777</c:v>
                </c:pt>
                <c:pt idx="667">
                  <c:v>44609.98505787037</c:v>
                </c:pt>
                <c:pt idx="668">
                  <c:v>44609.98578703704</c:v>
                </c:pt>
                <c:pt idx="669">
                  <c:v>44609.986516203702</c:v>
                </c:pt>
                <c:pt idx="670">
                  <c:v>44609.987233796295</c:v>
                </c:pt>
                <c:pt idx="671">
                  <c:v>44609.987962962965</c:v>
                </c:pt>
                <c:pt idx="672">
                  <c:v>44609.988692129627</c:v>
                </c:pt>
                <c:pt idx="673">
                  <c:v>44609.98940972222</c:v>
                </c:pt>
                <c:pt idx="674">
                  <c:v>44609.99013888889</c:v>
                </c:pt>
                <c:pt idx="675">
                  <c:v>44609.990856481483</c:v>
                </c:pt>
                <c:pt idx="676">
                  <c:v>44609.991585648146</c:v>
                </c:pt>
                <c:pt idx="677">
                  <c:v>44609.992314814815</c:v>
                </c:pt>
                <c:pt idx="678">
                  <c:v>44609.993032407408</c:v>
                </c:pt>
                <c:pt idx="679">
                  <c:v>44609.993761574071</c:v>
                </c:pt>
                <c:pt idx="680">
                  <c:v>44609.994490740741</c:v>
                </c:pt>
                <c:pt idx="681">
                  <c:v>44609.995219907411</c:v>
                </c:pt>
                <c:pt idx="682">
                  <c:v>44609.995937500003</c:v>
                </c:pt>
                <c:pt idx="683">
                  <c:v>44609.996666666666</c:v>
                </c:pt>
                <c:pt idx="684">
                  <c:v>44609.997395833336</c:v>
                </c:pt>
                <c:pt idx="685">
                  <c:v>44609.998113425929</c:v>
                </c:pt>
                <c:pt idx="686">
                  <c:v>44609.998842592591</c:v>
                </c:pt>
                <c:pt idx="687">
                  <c:v>44609.999571759261</c:v>
                </c:pt>
                <c:pt idx="688">
                  <c:v>44610.000289351854</c:v>
                </c:pt>
                <c:pt idx="689">
                  <c:v>44610.001018518517</c:v>
                </c:pt>
                <c:pt idx="690">
                  <c:v>44610.001747685186</c:v>
                </c:pt>
                <c:pt idx="691">
                  <c:v>44610.002476851849</c:v>
                </c:pt>
                <c:pt idx="692">
                  <c:v>44610.003194444442</c:v>
                </c:pt>
                <c:pt idx="693">
                  <c:v>44610.003923611112</c:v>
                </c:pt>
                <c:pt idx="694">
                  <c:v>44610.004652777781</c:v>
                </c:pt>
                <c:pt idx="695">
                  <c:v>44610.005370370367</c:v>
                </c:pt>
                <c:pt idx="696">
                  <c:v>44610.006099537037</c:v>
                </c:pt>
                <c:pt idx="697">
                  <c:v>44610.006828703707</c:v>
                </c:pt>
                <c:pt idx="698">
                  <c:v>44610.0075462963</c:v>
                </c:pt>
                <c:pt idx="699">
                  <c:v>44610.008275462962</c:v>
                </c:pt>
                <c:pt idx="700">
                  <c:v>44610.009004629632</c:v>
                </c:pt>
                <c:pt idx="701">
                  <c:v>44610.009722222225</c:v>
                </c:pt>
                <c:pt idx="702">
                  <c:v>44610.010451388887</c:v>
                </c:pt>
                <c:pt idx="703">
                  <c:v>44610.011180555557</c:v>
                </c:pt>
                <c:pt idx="704">
                  <c:v>44610.01190972222</c:v>
                </c:pt>
                <c:pt idx="705">
                  <c:v>44610.012627314813</c:v>
                </c:pt>
                <c:pt idx="706">
                  <c:v>44610.013356481482</c:v>
                </c:pt>
                <c:pt idx="707">
                  <c:v>44610.014085648145</c:v>
                </c:pt>
                <c:pt idx="708">
                  <c:v>44610.014803240738</c:v>
                </c:pt>
                <c:pt idx="709">
                  <c:v>44610.015532407408</c:v>
                </c:pt>
                <c:pt idx="710">
                  <c:v>44610.016261574077</c:v>
                </c:pt>
                <c:pt idx="711">
                  <c:v>44610.016979166663</c:v>
                </c:pt>
                <c:pt idx="712">
                  <c:v>44610.017708333333</c:v>
                </c:pt>
                <c:pt idx="713">
                  <c:v>44610.018437500003</c:v>
                </c:pt>
                <c:pt idx="714">
                  <c:v>44610.019155092596</c:v>
                </c:pt>
                <c:pt idx="715">
                  <c:v>44610.019884259258</c:v>
                </c:pt>
                <c:pt idx="716">
                  <c:v>44610.020613425928</c:v>
                </c:pt>
                <c:pt idx="717">
                  <c:v>44610.021331018521</c:v>
                </c:pt>
                <c:pt idx="718">
                  <c:v>44610.022060185183</c:v>
                </c:pt>
                <c:pt idx="719">
                  <c:v>44610.022789351853</c:v>
                </c:pt>
                <c:pt idx="720">
                  <c:v>44610.023506944446</c:v>
                </c:pt>
                <c:pt idx="721">
                  <c:v>44610.024236111109</c:v>
                </c:pt>
                <c:pt idx="722">
                  <c:v>44610.024965277778</c:v>
                </c:pt>
                <c:pt idx="723">
                  <c:v>44610.025682870371</c:v>
                </c:pt>
                <c:pt idx="724">
                  <c:v>44610.026412037034</c:v>
                </c:pt>
                <c:pt idx="725">
                  <c:v>44610.027141203704</c:v>
                </c:pt>
                <c:pt idx="726">
                  <c:v>44610.027858796297</c:v>
                </c:pt>
                <c:pt idx="727">
                  <c:v>44610.028587962966</c:v>
                </c:pt>
                <c:pt idx="728">
                  <c:v>44610.029317129629</c:v>
                </c:pt>
                <c:pt idx="729">
                  <c:v>44610.030034722222</c:v>
                </c:pt>
                <c:pt idx="730">
                  <c:v>44610.030763888892</c:v>
                </c:pt>
                <c:pt idx="731">
                  <c:v>44610.031493055554</c:v>
                </c:pt>
                <c:pt idx="732">
                  <c:v>44610.032210648147</c:v>
                </c:pt>
                <c:pt idx="733">
                  <c:v>44610.032939814817</c:v>
                </c:pt>
                <c:pt idx="734">
                  <c:v>44610.033668981479</c:v>
                </c:pt>
                <c:pt idx="735">
                  <c:v>44610.034444444442</c:v>
                </c:pt>
                <c:pt idx="736">
                  <c:v>44610.035173611112</c:v>
                </c:pt>
                <c:pt idx="737">
                  <c:v>44610.035891203705</c:v>
                </c:pt>
                <c:pt idx="738">
                  <c:v>44610.036620370367</c:v>
                </c:pt>
                <c:pt idx="739">
                  <c:v>44610.037349537037</c:v>
                </c:pt>
                <c:pt idx="740">
                  <c:v>44610.03806712963</c:v>
                </c:pt>
                <c:pt idx="741">
                  <c:v>44610.038842592592</c:v>
                </c:pt>
                <c:pt idx="742">
                  <c:v>44610.039571759262</c:v>
                </c:pt>
                <c:pt idx="743">
                  <c:v>44610.040300925924</c:v>
                </c:pt>
                <c:pt idx="744">
                  <c:v>44610.041030092594</c:v>
                </c:pt>
                <c:pt idx="745">
                  <c:v>44610.041747685187</c:v>
                </c:pt>
                <c:pt idx="746">
                  <c:v>44610.04247685185</c:v>
                </c:pt>
                <c:pt idx="747">
                  <c:v>44610.043206018519</c:v>
                </c:pt>
                <c:pt idx="748">
                  <c:v>44610.043923611112</c:v>
                </c:pt>
                <c:pt idx="749">
                  <c:v>44610.044652777775</c:v>
                </c:pt>
                <c:pt idx="750">
                  <c:v>44610.045381944445</c:v>
                </c:pt>
                <c:pt idx="751">
                  <c:v>44610.046099537038</c:v>
                </c:pt>
                <c:pt idx="752">
                  <c:v>44610.0468287037</c:v>
                </c:pt>
                <c:pt idx="753">
                  <c:v>44610.04755787037</c:v>
                </c:pt>
                <c:pt idx="754">
                  <c:v>44610.048275462963</c:v>
                </c:pt>
                <c:pt idx="755">
                  <c:v>44610.049004629633</c:v>
                </c:pt>
                <c:pt idx="756">
                  <c:v>44610.049733796295</c:v>
                </c:pt>
                <c:pt idx="757">
                  <c:v>44610.050451388888</c:v>
                </c:pt>
                <c:pt idx="758">
                  <c:v>44610.051180555558</c:v>
                </c:pt>
                <c:pt idx="759">
                  <c:v>44610.05190972222</c:v>
                </c:pt>
                <c:pt idx="760">
                  <c:v>44610.052627314813</c:v>
                </c:pt>
                <c:pt idx="761">
                  <c:v>44610.053356481483</c:v>
                </c:pt>
                <c:pt idx="762">
                  <c:v>44610.054131944446</c:v>
                </c:pt>
                <c:pt idx="763">
                  <c:v>44610.054861111108</c:v>
                </c:pt>
                <c:pt idx="764">
                  <c:v>44610.055578703701</c:v>
                </c:pt>
                <c:pt idx="765">
                  <c:v>44610.056307870371</c:v>
                </c:pt>
                <c:pt idx="766">
                  <c:v>44610.057037037041</c:v>
                </c:pt>
                <c:pt idx="767">
                  <c:v>44610.057754629626</c:v>
                </c:pt>
                <c:pt idx="768">
                  <c:v>44610.058530092596</c:v>
                </c:pt>
                <c:pt idx="769">
                  <c:v>44610.059259259258</c:v>
                </c:pt>
                <c:pt idx="770">
                  <c:v>44610.059988425928</c:v>
                </c:pt>
                <c:pt idx="771">
                  <c:v>44610.060706018521</c:v>
                </c:pt>
                <c:pt idx="772">
                  <c:v>44610.061435185184</c:v>
                </c:pt>
                <c:pt idx="773">
                  <c:v>44610.062164351853</c:v>
                </c:pt>
                <c:pt idx="774">
                  <c:v>44610.062881944446</c:v>
                </c:pt>
                <c:pt idx="775">
                  <c:v>44610.063611111109</c:v>
                </c:pt>
                <c:pt idx="776">
                  <c:v>44610.064340277779</c:v>
                </c:pt>
                <c:pt idx="777">
                  <c:v>44610.065057870372</c:v>
                </c:pt>
                <c:pt idx="778">
                  <c:v>44610.065787037034</c:v>
                </c:pt>
                <c:pt idx="779">
                  <c:v>44610.066516203704</c:v>
                </c:pt>
                <c:pt idx="780">
                  <c:v>44610.067233796297</c:v>
                </c:pt>
                <c:pt idx="781">
                  <c:v>44610.067962962959</c:v>
                </c:pt>
                <c:pt idx="782">
                  <c:v>44610.068692129629</c:v>
                </c:pt>
                <c:pt idx="783">
                  <c:v>44610.069409722222</c:v>
                </c:pt>
                <c:pt idx="784">
                  <c:v>44610.070138888892</c:v>
                </c:pt>
                <c:pt idx="785">
                  <c:v>44610.070868055554</c:v>
                </c:pt>
                <c:pt idx="786">
                  <c:v>44610.071585648147</c:v>
                </c:pt>
                <c:pt idx="787">
                  <c:v>44610.072314814817</c:v>
                </c:pt>
                <c:pt idx="788">
                  <c:v>44610.07304398148</c:v>
                </c:pt>
                <c:pt idx="789">
                  <c:v>44610.073819444442</c:v>
                </c:pt>
                <c:pt idx="790">
                  <c:v>44610.074548611112</c:v>
                </c:pt>
                <c:pt idx="791">
                  <c:v>44610.075266203705</c:v>
                </c:pt>
                <c:pt idx="792">
                  <c:v>44610.075995370367</c:v>
                </c:pt>
                <c:pt idx="793">
                  <c:v>44610.07671296296</c:v>
                </c:pt>
                <c:pt idx="794">
                  <c:v>44610.07744212963</c:v>
                </c:pt>
                <c:pt idx="795">
                  <c:v>44610.0781712963</c:v>
                </c:pt>
                <c:pt idx="796">
                  <c:v>44610.078900462962</c:v>
                </c:pt>
                <c:pt idx="797">
                  <c:v>44610.079618055555</c:v>
                </c:pt>
                <c:pt idx="798">
                  <c:v>44610.080347222225</c:v>
                </c:pt>
                <c:pt idx="799">
                  <c:v>44610.081076388888</c:v>
                </c:pt>
                <c:pt idx="800">
                  <c:v>44610.081793981481</c:v>
                </c:pt>
                <c:pt idx="801">
                  <c:v>44610.08252314815</c:v>
                </c:pt>
                <c:pt idx="802">
                  <c:v>44610.083252314813</c:v>
                </c:pt>
                <c:pt idx="803">
                  <c:v>44610.083969907406</c:v>
                </c:pt>
                <c:pt idx="804">
                  <c:v>44610.084699074076</c:v>
                </c:pt>
                <c:pt idx="805">
                  <c:v>44610.085428240738</c:v>
                </c:pt>
                <c:pt idx="806">
                  <c:v>44610.086145833331</c:v>
                </c:pt>
                <c:pt idx="807">
                  <c:v>44610.086875000001</c:v>
                </c:pt>
                <c:pt idx="808">
                  <c:v>44610.087604166663</c:v>
                </c:pt>
                <c:pt idx="809">
                  <c:v>44610.088321759256</c:v>
                </c:pt>
                <c:pt idx="810">
                  <c:v>44610.089050925926</c:v>
                </c:pt>
                <c:pt idx="811">
                  <c:v>44610.089780092596</c:v>
                </c:pt>
                <c:pt idx="812">
                  <c:v>44610.090497685182</c:v>
                </c:pt>
                <c:pt idx="813">
                  <c:v>44610.091226851851</c:v>
                </c:pt>
                <c:pt idx="814">
                  <c:v>44610.091944444444</c:v>
                </c:pt>
                <c:pt idx="815">
                  <c:v>44610.092673611114</c:v>
                </c:pt>
                <c:pt idx="816">
                  <c:v>44610.093402777777</c:v>
                </c:pt>
                <c:pt idx="817">
                  <c:v>44610.094131944446</c:v>
                </c:pt>
                <c:pt idx="818">
                  <c:v>44610.094849537039</c:v>
                </c:pt>
                <c:pt idx="819">
                  <c:v>44610.095578703702</c:v>
                </c:pt>
                <c:pt idx="820">
                  <c:v>44610.096296296295</c:v>
                </c:pt>
                <c:pt idx="821">
                  <c:v>44610.097025462965</c:v>
                </c:pt>
                <c:pt idx="822">
                  <c:v>44610.097754629627</c:v>
                </c:pt>
                <c:pt idx="823">
                  <c:v>44610.098483796297</c:v>
                </c:pt>
                <c:pt idx="824">
                  <c:v>44610.09920138889</c:v>
                </c:pt>
                <c:pt idx="825">
                  <c:v>44610.099976851852</c:v>
                </c:pt>
                <c:pt idx="826">
                  <c:v>44610.100706018522</c:v>
                </c:pt>
                <c:pt idx="827">
                  <c:v>44610.101435185185</c:v>
                </c:pt>
                <c:pt idx="828">
                  <c:v>44610.102152777778</c:v>
                </c:pt>
                <c:pt idx="829">
                  <c:v>44610.102881944447</c:v>
                </c:pt>
                <c:pt idx="830">
                  <c:v>44610.10361111111</c:v>
                </c:pt>
                <c:pt idx="831">
                  <c:v>44610.104328703703</c:v>
                </c:pt>
                <c:pt idx="832">
                  <c:v>44610.105057870373</c:v>
                </c:pt>
                <c:pt idx="833">
                  <c:v>44610.105787037035</c:v>
                </c:pt>
                <c:pt idx="834">
                  <c:v>44610.106504629628</c:v>
                </c:pt>
                <c:pt idx="835">
                  <c:v>44610.107233796298</c:v>
                </c:pt>
                <c:pt idx="836">
                  <c:v>44610.10796296296</c:v>
                </c:pt>
                <c:pt idx="837">
                  <c:v>44610.108680555553</c:v>
                </c:pt>
                <c:pt idx="838">
                  <c:v>44610.109409722223</c:v>
                </c:pt>
                <c:pt idx="839">
                  <c:v>44610.110138888886</c:v>
                </c:pt>
                <c:pt idx="840">
                  <c:v>44610.110856481479</c:v>
                </c:pt>
                <c:pt idx="841">
                  <c:v>44610.111585648148</c:v>
                </c:pt>
                <c:pt idx="842">
                  <c:v>44610.112314814818</c:v>
                </c:pt>
                <c:pt idx="843">
                  <c:v>44610.113032407404</c:v>
                </c:pt>
                <c:pt idx="844">
                  <c:v>44610.113761574074</c:v>
                </c:pt>
                <c:pt idx="845">
                  <c:v>44610.114490740743</c:v>
                </c:pt>
                <c:pt idx="846">
                  <c:v>44610.115208333336</c:v>
                </c:pt>
                <c:pt idx="847">
                  <c:v>44610.115937499999</c:v>
                </c:pt>
                <c:pt idx="848">
                  <c:v>44610.116666666669</c:v>
                </c:pt>
                <c:pt idx="849">
                  <c:v>44610.117384259262</c:v>
                </c:pt>
                <c:pt idx="850">
                  <c:v>44610.118113425924</c:v>
                </c:pt>
                <c:pt idx="851">
                  <c:v>44610.118842592594</c:v>
                </c:pt>
                <c:pt idx="852">
                  <c:v>44610.119560185187</c:v>
                </c:pt>
                <c:pt idx="853">
                  <c:v>44610.120289351849</c:v>
                </c:pt>
                <c:pt idx="854">
                  <c:v>44610.121018518519</c:v>
                </c:pt>
                <c:pt idx="855">
                  <c:v>44610.121736111112</c:v>
                </c:pt>
                <c:pt idx="856">
                  <c:v>44610.122465277775</c:v>
                </c:pt>
                <c:pt idx="857">
                  <c:v>44610.123194444444</c:v>
                </c:pt>
                <c:pt idx="858">
                  <c:v>44610.123912037037</c:v>
                </c:pt>
                <c:pt idx="859">
                  <c:v>44610.124641203707</c:v>
                </c:pt>
                <c:pt idx="860">
                  <c:v>44610.12537037037</c:v>
                </c:pt>
                <c:pt idx="861">
                  <c:v>44610.126087962963</c:v>
                </c:pt>
                <c:pt idx="862">
                  <c:v>44610.126817129632</c:v>
                </c:pt>
                <c:pt idx="863">
                  <c:v>44610.127546296295</c:v>
                </c:pt>
                <c:pt idx="864">
                  <c:v>44610.128263888888</c:v>
                </c:pt>
                <c:pt idx="865">
                  <c:v>44610.128993055558</c:v>
                </c:pt>
                <c:pt idx="866">
                  <c:v>44610.12972222222</c:v>
                </c:pt>
                <c:pt idx="867">
                  <c:v>44610.130439814813</c:v>
                </c:pt>
                <c:pt idx="868">
                  <c:v>44610.131168981483</c:v>
                </c:pt>
                <c:pt idx="869">
                  <c:v>44610.131898148145</c:v>
                </c:pt>
                <c:pt idx="870">
                  <c:v>44610.132615740738</c:v>
                </c:pt>
                <c:pt idx="871">
                  <c:v>44610.133344907408</c:v>
                </c:pt>
                <c:pt idx="872">
                  <c:v>44610.134074074071</c:v>
                </c:pt>
                <c:pt idx="873">
                  <c:v>44610.134791666664</c:v>
                </c:pt>
                <c:pt idx="874">
                  <c:v>44610.135520833333</c:v>
                </c:pt>
                <c:pt idx="875">
                  <c:v>44610.136250000003</c:v>
                </c:pt>
                <c:pt idx="876">
                  <c:v>44610.136967592596</c:v>
                </c:pt>
                <c:pt idx="877">
                  <c:v>44610.137696759259</c:v>
                </c:pt>
                <c:pt idx="878">
                  <c:v>44610.138425925928</c:v>
                </c:pt>
                <c:pt idx="879">
                  <c:v>44610.139143518521</c:v>
                </c:pt>
                <c:pt idx="880">
                  <c:v>44610.139872685184</c:v>
                </c:pt>
                <c:pt idx="881">
                  <c:v>44610.140601851854</c:v>
                </c:pt>
                <c:pt idx="882">
                  <c:v>44610.141319444447</c:v>
                </c:pt>
                <c:pt idx="883">
                  <c:v>44610.142048611109</c:v>
                </c:pt>
                <c:pt idx="884">
                  <c:v>44610.142777777779</c:v>
                </c:pt>
                <c:pt idx="885">
                  <c:v>44610.143495370372</c:v>
                </c:pt>
                <c:pt idx="886">
                  <c:v>44610.144224537034</c:v>
                </c:pt>
                <c:pt idx="887">
                  <c:v>44610.144953703704</c:v>
                </c:pt>
                <c:pt idx="888">
                  <c:v>44610.145671296297</c:v>
                </c:pt>
                <c:pt idx="889">
                  <c:v>44610.14640046296</c:v>
                </c:pt>
                <c:pt idx="890">
                  <c:v>44610.147129629629</c:v>
                </c:pt>
                <c:pt idx="891">
                  <c:v>44610.147858796299</c:v>
                </c:pt>
                <c:pt idx="892">
                  <c:v>44610.148576388892</c:v>
                </c:pt>
                <c:pt idx="893">
                  <c:v>44610.149305555555</c:v>
                </c:pt>
                <c:pt idx="894">
                  <c:v>44610.150023148148</c:v>
                </c:pt>
                <c:pt idx="895">
                  <c:v>44610.150752314818</c:v>
                </c:pt>
                <c:pt idx="896">
                  <c:v>44610.15148148148</c:v>
                </c:pt>
                <c:pt idx="897">
                  <c:v>44610.152199074073</c:v>
                </c:pt>
                <c:pt idx="898">
                  <c:v>44610.152928240743</c:v>
                </c:pt>
                <c:pt idx="899">
                  <c:v>44610.153657407405</c:v>
                </c:pt>
                <c:pt idx="900">
                  <c:v>44610.154386574075</c:v>
                </c:pt>
                <c:pt idx="901">
                  <c:v>44610.155150462961</c:v>
                </c:pt>
                <c:pt idx="902">
                  <c:v>44610.15587962963</c:v>
                </c:pt>
                <c:pt idx="903">
                  <c:v>44610.156608796293</c:v>
                </c:pt>
                <c:pt idx="904">
                  <c:v>44610.157337962963</c:v>
                </c:pt>
                <c:pt idx="905">
                  <c:v>44610.158055555556</c:v>
                </c:pt>
                <c:pt idx="906">
                  <c:v>44610.158784722225</c:v>
                </c:pt>
                <c:pt idx="907">
                  <c:v>44610.159560185188</c:v>
                </c:pt>
                <c:pt idx="908">
                  <c:v>44610.16028935185</c:v>
                </c:pt>
                <c:pt idx="909">
                  <c:v>44610.161006944443</c:v>
                </c:pt>
                <c:pt idx="910">
                  <c:v>44610.161736111113</c:v>
                </c:pt>
                <c:pt idx="911">
                  <c:v>44610.162465277775</c:v>
                </c:pt>
                <c:pt idx="912">
                  <c:v>44610.163182870368</c:v>
                </c:pt>
                <c:pt idx="913">
                  <c:v>44610.163912037038</c:v>
                </c:pt>
                <c:pt idx="914">
                  <c:v>44610.164641203701</c:v>
                </c:pt>
                <c:pt idx="915">
                  <c:v>44610.165358796294</c:v>
                </c:pt>
                <c:pt idx="916">
                  <c:v>44610.166087962964</c:v>
                </c:pt>
                <c:pt idx="917">
                  <c:v>44610.166817129626</c:v>
                </c:pt>
                <c:pt idx="918">
                  <c:v>44610.167592592596</c:v>
                </c:pt>
                <c:pt idx="919">
                  <c:v>44610.168321759258</c:v>
                </c:pt>
                <c:pt idx="920">
                  <c:v>44610.169039351851</c:v>
                </c:pt>
                <c:pt idx="921">
                  <c:v>44610.169768518521</c:v>
                </c:pt>
                <c:pt idx="922">
                  <c:v>44610.170497685183</c:v>
                </c:pt>
                <c:pt idx="923">
                  <c:v>44610.171215277776</c:v>
                </c:pt>
                <c:pt idx="924">
                  <c:v>44610.171944444446</c:v>
                </c:pt>
                <c:pt idx="925">
                  <c:v>44610.172673611109</c:v>
                </c:pt>
                <c:pt idx="926">
                  <c:v>44610.173391203702</c:v>
                </c:pt>
                <c:pt idx="927">
                  <c:v>44610.174120370371</c:v>
                </c:pt>
                <c:pt idx="928">
                  <c:v>44610.174849537034</c:v>
                </c:pt>
                <c:pt idx="929">
                  <c:v>44610.175567129627</c:v>
                </c:pt>
                <c:pt idx="930">
                  <c:v>44610.176296296297</c:v>
                </c:pt>
                <c:pt idx="931">
                  <c:v>44610.177025462966</c:v>
                </c:pt>
                <c:pt idx="932">
                  <c:v>44610.177743055552</c:v>
                </c:pt>
                <c:pt idx="933">
                  <c:v>44610.178472222222</c:v>
                </c:pt>
                <c:pt idx="934">
                  <c:v>44610.179201388892</c:v>
                </c:pt>
                <c:pt idx="935">
                  <c:v>44610.179918981485</c:v>
                </c:pt>
                <c:pt idx="936">
                  <c:v>44610.180648148147</c:v>
                </c:pt>
                <c:pt idx="937">
                  <c:v>44610.181377314817</c:v>
                </c:pt>
                <c:pt idx="938">
                  <c:v>44610.18209490741</c:v>
                </c:pt>
                <c:pt idx="939">
                  <c:v>44610.182824074072</c:v>
                </c:pt>
                <c:pt idx="940">
                  <c:v>44610.183553240742</c:v>
                </c:pt>
                <c:pt idx="941">
                  <c:v>44610.184270833335</c:v>
                </c:pt>
                <c:pt idx="942">
                  <c:v>44610.184999999998</c:v>
                </c:pt>
                <c:pt idx="943">
                  <c:v>44610.185717592591</c:v>
                </c:pt>
                <c:pt idx="944">
                  <c:v>44610.18644675926</c:v>
                </c:pt>
                <c:pt idx="945">
                  <c:v>44610.187175925923</c:v>
                </c:pt>
                <c:pt idx="946">
                  <c:v>44610.187893518516</c:v>
                </c:pt>
                <c:pt idx="947">
                  <c:v>44610.188622685186</c:v>
                </c:pt>
                <c:pt idx="948">
                  <c:v>44610.189351851855</c:v>
                </c:pt>
                <c:pt idx="949">
                  <c:v>44610.190069444441</c:v>
                </c:pt>
                <c:pt idx="950">
                  <c:v>44610.190798611111</c:v>
                </c:pt>
                <c:pt idx="951">
                  <c:v>44610.191527777781</c:v>
                </c:pt>
                <c:pt idx="952">
                  <c:v>44610.192245370374</c:v>
                </c:pt>
                <c:pt idx="953">
                  <c:v>44610.192974537036</c:v>
                </c:pt>
                <c:pt idx="954">
                  <c:v>44610.193703703706</c:v>
                </c:pt>
                <c:pt idx="955">
                  <c:v>44610.194421296299</c:v>
                </c:pt>
                <c:pt idx="956">
                  <c:v>44610.195150462961</c:v>
                </c:pt>
                <c:pt idx="957">
                  <c:v>44610.195879629631</c:v>
                </c:pt>
                <c:pt idx="958">
                  <c:v>44610.196597222224</c:v>
                </c:pt>
                <c:pt idx="959">
                  <c:v>44610.197326388887</c:v>
                </c:pt>
                <c:pt idx="960">
                  <c:v>44610.198055555556</c:v>
                </c:pt>
                <c:pt idx="961">
                  <c:v>44610.198784722219</c:v>
                </c:pt>
                <c:pt idx="962">
                  <c:v>44610.199502314812</c:v>
                </c:pt>
                <c:pt idx="963">
                  <c:v>44610.200231481482</c:v>
                </c:pt>
                <c:pt idx="964">
                  <c:v>44610.201006944444</c:v>
                </c:pt>
                <c:pt idx="965">
                  <c:v>44610.201736111114</c:v>
                </c:pt>
                <c:pt idx="966">
                  <c:v>44610.202453703707</c:v>
                </c:pt>
                <c:pt idx="967">
                  <c:v>44610.203182870369</c:v>
                </c:pt>
                <c:pt idx="968">
                  <c:v>44610.203912037039</c:v>
                </c:pt>
                <c:pt idx="969">
                  <c:v>44610.204629629632</c:v>
                </c:pt>
                <c:pt idx="970">
                  <c:v>44610.205358796295</c:v>
                </c:pt>
                <c:pt idx="971">
                  <c:v>44610.206087962964</c:v>
                </c:pt>
                <c:pt idx="972">
                  <c:v>44610.206805555557</c:v>
                </c:pt>
                <c:pt idx="973">
                  <c:v>44610.20753472222</c:v>
                </c:pt>
                <c:pt idx="974">
                  <c:v>44610.20826388889</c:v>
                </c:pt>
                <c:pt idx="975">
                  <c:v>44610.208981481483</c:v>
                </c:pt>
                <c:pt idx="976">
                  <c:v>44610.209710648145</c:v>
                </c:pt>
                <c:pt idx="977">
                  <c:v>44610.210439814815</c:v>
                </c:pt>
                <c:pt idx="978">
                  <c:v>44610.211157407408</c:v>
                </c:pt>
                <c:pt idx="979">
                  <c:v>44610.211886574078</c:v>
                </c:pt>
                <c:pt idx="980">
                  <c:v>44610.21261574074</c:v>
                </c:pt>
                <c:pt idx="981">
                  <c:v>44610.213333333333</c:v>
                </c:pt>
                <c:pt idx="982">
                  <c:v>44610.214062500003</c:v>
                </c:pt>
                <c:pt idx="983">
                  <c:v>44610.214791666665</c:v>
                </c:pt>
                <c:pt idx="984">
                  <c:v>44610.215509259258</c:v>
                </c:pt>
                <c:pt idx="985">
                  <c:v>44610.216238425928</c:v>
                </c:pt>
                <c:pt idx="986">
                  <c:v>44610.216967592591</c:v>
                </c:pt>
                <c:pt idx="987">
                  <c:v>44610.217685185184</c:v>
                </c:pt>
                <c:pt idx="988">
                  <c:v>44610.218414351853</c:v>
                </c:pt>
                <c:pt idx="989">
                  <c:v>44610.219143518516</c:v>
                </c:pt>
                <c:pt idx="990">
                  <c:v>44610.219861111109</c:v>
                </c:pt>
                <c:pt idx="991">
                  <c:v>44610.220590277779</c:v>
                </c:pt>
                <c:pt idx="992">
                  <c:v>44610.221319444441</c:v>
                </c:pt>
                <c:pt idx="993">
                  <c:v>44610.222037037034</c:v>
                </c:pt>
                <c:pt idx="994">
                  <c:v>44610.222766203704</c:v>
                </c:pt>
                <c:pt idx="995">
                  <c:v>44610.223541666666</c:v>
                </c:pt>
                <c:pt idx="996">
                  <c:v>44610.224270833336</c:v>
                </c:pt>
                <c:pt idx="997">
                  <c:v>44610.224988425929</c:v>
                </c:pt>
                <c:pt idx="998">
                  <c:v>44610.225717592592</c:v>
                </c:pt>
                <c:pt idx="999">
                  <c:v>44610.226446759261</c:v>
                </c:pt>
                <c:pt idx="1000">
                  <c:v>44610.227164351854</c:v>
                </c:pt>
                <c:pt idx="1001">
                  <c:v>44610.227893518517</c:v>
                </c:pt>
                <c:pt idx="1002">
                  <c:v>44610.228622685187</c:v>
                </c:pt>
                <c:pt idx="1003">
                  <c:v>44610.22934027778</c:v>
                </c:pt>
                <c:pt idx="1004">
                  <c:v>44610.230069444442</c:v>
                </c:pt>
                <c:pt idx="1005">
                  <c:v>44610.230798611112</c:v>
                </c:pt>
                <c:pt idx="1006">
                  <c:v>44610.231516203705</c:v>
                </c:pt>
                <c:pt idx="1007">
                  <c:v>44610.232245370367</c:v>
                </c:pt>
                <c:pt idx="1008">
                  <c:v>44610.232974537037</c:v>
                </c:pt>
                <c:pt idx="1009">
                  <c:v>44610.23369212963</c:v>
                </c:pt>
                <c:pt idx="1010">
                  <c:v>44610.2344212963</c:v>
                </c:pt>
                <c:pt idx="1011">
                  <c:v>44610.235150462962</c:v>
                </c:pt>
                <c:pt idx="1012">
                  <c:v>44610.235868055555</c:v>
                </c:pt>
                <c:pt idx="1013">
                  <c:v>44610.236597222225</c:v>
                </c:pt>
                <c:pt idx="1014">
                  <c:v>44610.237326388888</c:v>
                </c:pt>
                <c:pt idx="1015">
                  <c:v>44610.238043981481</c:v>
                </c:pt>
                <c:pt idx="1016">
                  <c:v>44610.23877314815</c:v>
                </c:pt>
                <c:pt idx="1017">
                  <c:v>44610.239502314813</c:v>
                </c:pt>
                <c:pt idx="1018">
                  <c:v>44610.240219907406</c:v>
                </c:pt>
                <c:pt idx="1019">
                  <c:v>44610.240949074076</c:v>
                </c:pt>
                <c:pt idx="1020">
                  <c:v>44610.241678240738</c:v>
                </c:pt>
                <c:pt idx="1021">
                  <c:v>44610.242395833331</c:v>
                </c:pt>
                <c:pt idx="1022">
                  <c:v>44610.243125000001</c:v>
                </c:pt>
                <c:pt idx="1023">
                  <c:v>44610.243854166663</c:v>
                </c:pt>
                <c:pt idx="1024">
                  <c:v>44610.244571759256</c:v>
                </c:pt>
                <c:pt idx="1025">
                  <c:v>44610.245300925926</c:v>
                </c:pt>
                <c:pt idx="1026">
                  <c:v>44610.246030092596</c:v>
                </c:pt>
                <c:pt idx="1027">
                  <c:v>44610.246747685182</c:v>
                </c:pt>
                <c:pt idx="1028">
                  <c:v>44610.247476851851</c:v>
                </c:pt>
                <c:pt idx="1029">
                  <c:v>44610.248206018521</c:v>
                </c:pt>
                <c:pt idx="1030">
                  <c:v>44610.248923611114</c:v>
                </c:pt>
                <c:pt idx="1031">
                  <c:v>44610.249652777777</c:v>
                </c:pt>
                <c:pt idx="1032">
                  <c:v>44610.250381944446</c:v>
                </c:pt>
                <c:pt idx="1033">
                  <c:v>44610.251111111109</c:v>
                </c:pt>
                <c:pt idx="1034">
                  <c:v>44610.251828703702</c:v>
                </c:pt>
                <c:pt idx="1035">
                  <c:v>44610.252557870372</c:v>
                </c:pt>
                <c:pt idx="1036">
                  <c:v>44610.253287037034</c:v>
                </c:pt>
                <c:pt idx="1037">
                  <c:v>44610.254004629627</c:v>
                </c:pt>
                <c:pt idx="1038">
                  <c:v>44610.254733796297</c:v>
                </c:pt>
                <c:pt idx="1039">
                  <c:v>44610.255462962959</c:v>
                </c:pt>
                <c:pt idx="1040">
                  <c:v>44610.256180555552</c:v>
                </c:pt>
                <c:pt idx="1041">
                  <c:v>44610.256909722222</c:v>
                </c:pt>
                <c:pt idx="1042">
                  <c:v>44610.257638888892</c:v>
                </c:pt>
                <c:pt idx="1043">
                  <c:v>44610.258356481485</c:v>
                </c:pt>
                <c:pt idx="1044">
                  <c:v>44610.259085648147</c:v>
                </c:pt>
                <c:pt idx="1045">
                  <c:v>44610.259814814817</c:v>
                </c:pt>
                <c:pt idx="1046">
                  <c:v>44610.26053240741</c:v>
                </c:pt>
                <c:pt idx="1047">
                  <c:v>44610.261261574073</c:v>
                </c:pt>
                <c:pt idx="1048">
                  <c:v>44610.261990740742</c:v>
                </c:pt>
                <c:pt idx="1049">
                  <c:v>44610.262708333335</c:v>
                </c:pt>
                <c:pt idx="1050">
                  <c:v>44610.263437499998</c:v>
                </c:pt>
                <c:pt idx="1051">
                  <c:v>44610.264166666668</c:v>
                </c:pt>
                <c:pt idx="1052">
                  <c:v>44610.264884259261</c:v>
                </c:pt>
                <c:pt idx="1053">
                  <c:v>44610.265613425923</c:v>
                </c:pt>
                <c:pt idx="1054">
                  <c:v>44610.266342592593</c:v>
                </c:pt>
                <c:pt idx="1055">
                  <c:v>44610.267060185186</c:v>
                </c:pt>
                <c:pt idx="1056">
                  <c:v>44610.267789351848</c:v>
                </c:pt>
                <c:pt idx="1057">
                  <c:v>44610.268518518518</c:v>
                </c:pt>
                <c:pt idx="1058">
                  <c:v>44610.269236111111</c:v>
                </c:pt>
                <c:pt idx="1059">
                  <c:v>44610.269965277781</c:v>
                </c:pt>
                <c:pt idx="1060">
                  <c:v>44610.270694444444</c:v>
                </c:pt>
                <c:pt idx="1061">
                  <c:v>44610.271412037036</c:v>
                </c:pt>
                <c:pt idx="1062">
                  <c:v>44610.272141203706</c:v>
                </c:pt>
                <c:pt idx="1063">
                  <c:v>44610.272870370369</c:v>
                </c:pt>
                <c:pt idx="1064">
                  <c:v>44610.273587962962</c:v>
                </c:pt>
                <c:pt idx="1065">
                  <c:v>44610.274317129632</c:v>
                </c:pt>
                <c:pt idx="1066">
                  <c:v>44610.275046296294</c:v>
                </c:pt>
                <c:pt idx="1067">
                  <c:v>44610.275775462964</c:v>
                </c:pt>
                <c:pt idx="1068">
                  <c:v>44610.276493055557</c:v>
                </c:pt>
                <c:pt idx="1069">
                  <c:v>44610.277222222219</c:v>
                </c:pt>
                <c:pt idx="1070">
                  <c:v>44610.277951388889</c:v>
                </c:pt>
                <c:pt idx="1071">
                  <c:v>44610.278668981482</c:v>
                </c:pt>
                <c:pt idx="1072">
                  <c:v>44610.279398148145</c:v>
                </c:pt>
                <c:pt idx="1073">
                  <c:v>44610.280127314814</c:v>
                </c:pt>
                <c:pt idx="1074">
                  <c:v>44610.280844907407</c:v>
                </c:pt>
                <c:pt idx="1075">
                  <c:v>44610.281574074077</c:v>
                </c:pt>
                <c:pt idx="1076">
                  <c:v>44610.28230324074</c:v>
                </c:pt>
                <c:pt idx="1077">
                  <c:v>44610.283020833333</c:v>
                </c:pt>
                <c:pt idx="1078">
                  <c:v>44610.283750000002</c:v>
                </c:pt>
                <c:pt idx="1079">
                  <c:v>44610.284479166665</c:v>
                </c:pt>
                <c:pt idx="1080">
                  <c:v>44610.285196759258</c:v>
                </c:pt>
                <c:pt idx="1081">
                  <c:v>44610.285925925928</c:v>
                </c:pt>
                <c:pt idx="1082">
                  <c:v>44610.28665509259</c:v>
                </c:pt>
                <c:pt idx="1083">
                  <c:v>44610.287372685183</c:v>
                </c:pt>
                <c:pt idx="1084">
                  <c:v>44610.288101851853</c:v>
                </c:pt>
                <c:pt idx="1085">
                  <c:v>44610.288831018515</c:v>
                </c:pt>
                <c:pt idx="1086">
                  <c:v>44610.289548611108</c:v>
                </c:pt>
                <c:pt idx="1087">
                  <c:v>44610.290277777778</c:v>
                </c:pt>
                <c:pt idx="1088">
                  <c:v>44610.291006944448</c:v>
                </c:pt>
                <c:pt idx="1089">
                  <c:v>44610.291724537034</c:v>
                </c:pt>
                <c:pt idx="1090">
                  <c:v>44610.292453703703</c:v>
                </c:pt>
                <c:pt idx="1091">
                  <c:v>44610.293182870373</c:v>
                </c:pt>
                <c:pt idx="1092">
                  <c:v>44610.293900462966</c:v>
                </c:pt>
                <c:pt idx="1093">
                  <c:v>44610.294629629629</c:v>
                </c:pt>
                <c:pt idx="1094">
                  <c:v>44610.295358796298</c:v>
                </c:pt>
                <c:pt idx="1095">
                  <c:v>44610.296076388891</c:v>
                </c:pt>
                <c:pt idx="1096">
                  <c:v>44610.296805555554</c:v>
                </c:pt>
                <c:pt idx="1097">
                  <c:v>44610.297534722224</c:v>
                </c:pt>
                <c:pt idx="1098">
                  <c:v>44610.298252314817</c:v>
                </c:pt>
                <c:pt idx="1099">
                  <c:v>44610.298981481479</c:v>
                </c:pt>
                <c:pt idx="1100">
                  <c:v>44610.299710648149</c:v>
                </c:pt>
                <c:pt idx="1101">
                  <c:v>44610.300428240742</c:v>
                </c:pt>
                <c:pt idx="1102">
                  <c:v>44610.301157407404</c:v>
                </c:pt>
                <c:pt idx="1103">
                  <c:v>44610.301886574074</c:v>
                </c:pt>
                <c:pt idx="1104">
                  <c:v>44610.302604166667</c:v>
                </c:pt>
                <c:pt idx="1105">
                  <c:v>44610.303333333337</c:v>
                </c:pt>
                <c:pt idx="1106">
                  <c:v>44610.304062499999</c:v>
                </c:pt>
                <c:pt idx="1107">
                  <c:v>44610.304780092592</c:v>
                </c:pt>
                <c:pt idx="1108">
                  <c:v>44610.305509259262</c:v>
                </c:pt>
                <c:pt idx="1109">
                  <c:v>44610.306238425925</c:v>
                </c:pt>
                <c:pt idx="1110">
                  <c:v>44610.306956018518</c:v>
                </c:pt>
                <c:pt idx="1111">
                  <c:v>44610.307685185187</c:v>
                </c:pt>
                <c:pt idx="1112">
                  <c:v>44610.30841435185</c:v>
                </c:pt>
                <c:pt idx="1113">
                  <c:v>44610.309131944443</c:v>
                </c:pt>
                <c:pt idx="1114">
                  <c:v>44610.309861111113</c:v>
                </c:pt>
                <c:pt idx="1115">
                  <c:v>44610.310590277775</c:v>
                </c:pt>
                <c:pt idx="1116">
                  <c:v>44610.311307870368</c:v>
                </c:pt>
                <c:pt idx="1117">
                  <c:v>44610.312037037038</c:v>
                </c:pt>
                <c:pt idx="1118">
                  <c:v>44610.3127662037</c:v>
                </c:pt>
                <c:pt idx="1119">
                  <c:v>44610.313483796293</c:v>
                </c:pt>
                <c:pt idx="1120">
                  <c:v>44610.314212962963</c:v>
                </c:pt>
                <c:pt idx="1121">
                  <c:v>44610.314942129633</c:v>
                </c:pt>
                <c:pt idx="1122">
                  <c:v>44610.315671296295</c:v>
                </c:pt>
                <c:pt idx="1123">
                  <c:v>44610.316388888888</c:v>
                </c:pt>
                <c:pt idx="1124">
                  <c:v>44610.317118055558</c:v>
                </c:pt>
                <c:pt idx="1125">
                  <c:v>44610.317835648151</c:v>
                </c:pt>
                <c:pt idx="1126">
                  <c:v>44610.318564814814</c:v>
                </c:pt>
                <c:pt idx="1127">
                  <c:v>44610.319293981483</c:v>
                </c:pt>
                <c:pt idx="1128">
                  <c:v>44610.320011574076</c:v>
                </c:pt>
                <c:pt idx="1129">
                  <c:v>44610.320740740739</c:v>
                </c:pt>
                <c:pt idx="1130">
                  <c:v>44610.321469907409</c:v>
                </c:pt>
                <c:pt idx="1131">
                  <c:v>44610.322199074071</c:v>
                </c:pt>
                <c:pt idx="1132">
                  <c:v>44610.322916666664</c:v>
                </c:pt>
                <c:pt idx="1133">
                  <c:v>44610.323645833334</c:v>
                </c:pt>
                <c:pt idx="1134">
                  <c:v>44610.324374999997</c:v>
                </c:pt>
                <c:pt idx="1135">
                  <c:v>44610.325092592589</c:v>
                </c:pt>
                <c:pt idx="1136">
                  <c:v>44610.325821759259</c:v>
                </c:pt>
                <c:pt idx="1137">
                  <c:v>44610.326550925929</c:v>
                </c:pt>
                <c:pt idx="1138">
                  <c:v>44610.327268518522</c:v>
                </c:pt>
                <c:pt idx="1139">
                  <c:v>44610.327997685185</c:v>
                </c:pt>
                <c:pt idx="1140">
                  <c:v>44610.328726851854</c:v>
                </c:pt>
                <c:pt idx="1141">
                  <c:v>44610.329444444447</c:v>
                </c:pt>
                <c:pt idx="1142">
                  <c:v>44610.33017361111</c:v>
                </c:pt>
                <c:pt idx="1143">
                  <c:v>44610.33090277778</c:v>
                </c:pt>
                <c:pt idx="1144">
                  <c:v>44610.331620370373</c:v>
                </c:pt>
                <c:pt idx="1145">
                  <c:v>44610.332349537035</c:v>
                </c:pt>
                <c:pt idx="1146">
                  <c:v>44610.333078703705</c:v>
                </c:pt>
                <c:pt idx="1147">
                  <c:v>44610.333796296298</c:v>
                </c:pt>
                <c:pt idx="1148">
                  <c:v>44610.33452546296</c:v>
                </c:pt>
                <c:pt idx="1149">
                  <c:v>44610.33525462963</c:v>
                </c:pt>
                <c:pt idx="1150">
                  <c:v>44610.335972222223</c:v>
                </c:pt>
                <c:pt idx="1151">
                  <c:v>44610.336701388886</c:v>
                </c:pt>
                <c:pt idx="1152">
                  <c:v>44610.337430555555</c:v>
                </c:pt>
                <c:pt idx="1153">
                  <c:v>44610.338148148148</c:v>
                </c:pt>
                <c:pt idx="1154">
                  <c:v>44610.338877314818</c:v>
                </c:pt>
                <c:pt idx="1155">
                  <c:v>44610.339606481481</c:v>
                </c:pt>
                <c:pt idx="1156">
                  <c:v>44610.340324074074</c:v>
                </c:pt>
                <c:pt idx="1157">
                  <c:v>44610.341053240743</c:v>
                </c:pt>
                <c:pt idx="1158">
                  <c:v>44610.341782407406</c:v>
                </c:pt>
                <c:pt idx="1159">
                  <c:v>44610.342499999999</c:v>
                </c:pt>
                <c:pt idx="1160">
                  <c:v>44610.343229166669</c:v>
                </c:pt>
                <c:pt idx="1161">
                  <c:v>44610.343958333331</c:v>
                </c:pt>
                <c:pt idx="1162">
                  <c:v>44610.344675925924</c:v>
                </c:pt>
                <c:pt idx="1163">
                  <c:v>44610.345405092594</c:v>
                </c:pt>
                <c:pt idx="1164">
                  <c:v>44610.346134259256</c:v>
                </c:pt>
                <c:pt idx="1165">
                  <c:v>44610.346851851849</c:v>
                </c:pt>
                <c:pt idx="1166">
                  <c:v>44610.347581018519</c:v>
                </c:pt>
                <c:pt idx="1167">
                  <c:v>44610.348310185182</c:v>
                </c:pt>
                <c:pt idx="1168">
                  <c:v>44610.349027777775</c:v>
                </c:pt>
                <c:pt idx="1169">
                  <c:v>44610.349756944444</c:v>
                </c:pt>
                <c:pt idx="1170">
                  <c:v>44610.350486111114</c:v>
                </c:pt>
                <c:pt idx="1171">
                  <c:v>44610.351203703707</c:v>
                </c:pt>
                <c:pt idx="1172">
                  <c:v>44610.35193287037</c:v>
                </c:pt>
                <c:pt idx="1173">
                  <c:v>44610.352662037039</c:v>
                </c:pt>
                <c:pt idx="1174">
                  <c:v>44610.353379629632</c:v>
                </c:pt>
                <c:pt idx="1175">
                  <c:v>44610.354108796295</c:v>
                </c:pt>
                <c:pt idx="1176">
                  <c:v>44610.354884259257</c:v>
                </c:pt>
                <c:pt idx="1177">
                  <c:v>44610.355613425927</c:v>
                </c:pt>
                <c:pt idx="1178">
                  <c:v>44610.35633101852</c:v>
                </c:pt>
                <c:pt idx="1179">
                  <c:v>44610.357060185182</c:v>
                </c:pt>
                <c:pt idx="1180">
                  <c:v>44610.357789351852</c:v>
                </c:pt>
                <c:pt idx="1181">
                  <c:v>44610.358506944445</c:v>
                </c:pt>
                <c:pt idx="1182">
                  <c:v>44610.359236111108</c:v>
                </c:pt>
                <c:pt idx="1183">
                  <c:v>44610.359965277778</c:v>
                </c:pt>
                <c:pt idx="1184">
                  <c:v>44610.360682870371</c:v>
                </c:pt>
                <c:pt idx="1185">
                  <c:v>44610.36141203704</c:v>
                </c:pt>
                <c:pt idx="1186">
                  <c:v>44610.362141203703</c:v>
                </c:pt>
                <c:pt idx="1187">
                  <c:v>44610.362858796296</c:v>
                </c:pt>
                <c:pt idx="1188">
                  <c:v>44610.363587962966</c:v>
                </c:pt>
                <c:pt idx="1189">
                  <c:v>44610.364317129628</c:v>
                </c:pt>
                <c:pt idx="1190">
                  <c:v>44610.365034722221</c:v>
                </c:pt>
                <c:pt idx="1191">
                  <c:v>44610.365763888891</c:v>
                </c:pt>
                <c:pt idx="1192">
                  <c:v>44610.366493055553</c:v>
                </c:pt>
                <c:pt idx="1193">
                  <c:v>44610.367210648146</c:v>
                </c:pt>
                <c:pt idx="1194">
                  <c:v>44610.367939814816</c:v>
                </c:pt>
                <c:pt idx="1195">
                  <c:v>44610.368668981479</c:v>
                </c:pt>
                <c:pt idx="1196">
                  <c:v>44610.369386574072</c:v>
                </c:pt>
                <c:pt idx="1197">
                  <c:v>44610.370115740741</c:v>
                </c:pt>
                <c:pt idx="1198">
                  <c:v>44610.370844907404</c:v>
                </c:pt>
                <c:pt idx="1199">
                  <c:v>44610.371562499997</c:v>
                </c:pt>
                <c:pt idx="1200">
                  <c:v>44610.372291666667</c:v>
                </c:pt>
                <c:pt idx="1201">
                  <c:v>44610.373020833336</c:v>
                </c:pt>
                <c:pt idx="1202">
                  <c:v>44610.373738425929</c:v>
                </c:pt>
                <c:pt idx="1203">
                  <c:v>44610.374467592592</c:v>
                </c:pt>
                <c:pt idx="1204">
                  <c:v>44610.375196759262</c:v>
                </c:pt>
                <c:pt idx="1205">
                  <c:v>44610.375914351855</c:v>
                </c:pt>
                <c:pt idx="1206">
                  <c:v>44610.376643518517</c:v>
                </c:pt>
                <c:pt idx="1207">
                  <c:v>44610.377372685187</c:v>
                </c:pt>
                <c:pt idx="1208">
                  <c:v>44610.37809027778</c:v>
                </c:pt>
                <c:pt idx="1209">
                  <c:v>44610.378819444442</c:v>
                </c:pt>
                <c:pt idx="1210">
                  <c:v>44610.379548611112</c:v>
                </c:pt>
                <c:pt idx="1211">
                  <c:v>44610.380266203705</c:v>
                </c:pt>
                <c:pt idx="1212">
                  <c:v>44610.381053240744</c:v>
                </c:pt>
                <c:pt idx="1213">
                  <c:v>44610.38177083333</c:v>
                </c:pt>
                <c:pt idx="1214">
                  <c:v>44610.3825</c:v>
                </c:pt>
                <c:pt idx="1215">
                  <c:v>44610.383229166669</c:v>
                </c:pt>
                <c:pt idx="1216">
                  <c:v>44610.383946759262</c:v>
                </c:pt>
                <c:pt idx="1217">
                  <c:v>44610.384675925925</c:v>
                </c:pt>
                <c:pt idx="1218">
                  <c:v>44610.385405092595</c:v>
                </c:pt>
                <c:pt idx="1219">
                  <c:v>44610.386134259257</c:v>
                </c:pt>
                <c:pt idx="1220">
                  <c:v>44610.38685185185</c:v>
                </c:pt>
                <c:pt idx="1221">
                  <c:v>44610.38758101852</c:v>
                </c:pt>
                <c:pt idx="1222">
                  <c:v>44610.388310185182</c:v>
                </c:pt>
                <c:pt idx="1223">
                  <c:v>44610.389027777775</c:v>
                </c:pt>
                <c:pt idx="1224">
                  <c:v>44610.389756944445</c:v>
                </c:pt>
                <c:pt idx="1225">
                  <c:v>44610.390486111108</c:v>
                </c:pt>
                <c:pt idx="1226">
                  <c:v>44610.391203703701</c:v>
                </c:pt>
                <c:pt idx="1227">
                  <c:v>44610.391932870371</c:v>
                </c:pt>
                <c:pt idx="1228">
                  <c:v>44610.39266203704</c:v>
                </c:pt>
                <c:pt idx="1229">
                  <c:v>44610.393379629626</c:v>
                </c:pt>
                <c:pt idx="1230">
                  <c:v>44610.394108796296</c:v>
                </c:pt>
                <c:pt idx="1231">
                  <c:v>44610.394826388889</c:v>
                </c:pt>
                <c:pt idx="1232">
                  <c:v>44610.395555555559</c:v>
                </c:pt>
                <c:pt idx="1233">
                  <c:v>44610.396284722221</c:v>
                </c:pt>
                <c:pt idx="1234">
                  <c:v>44610.397002314814</c:v>
                </c:pt>
                <c:pt idx="1235">
                  <c:v>44610.397731481484</c:v>
                </c:pt>
                <c:pt idx="1236">
                  <c:v>44610.398460648146</c:v>
                </c:pt>
                <c:pt idx="1237">
                  <c:v>44610.399178240739</c:v>
                </c:pt>
                <c:pt idx="1238">
                  <c:v>44610.399965277778</c:v>
                </c:pt>
                <c:pt idx="1239">
                  <c:v>44610.400682870371</c:v>
                </c:pt>
                <c:pt idx="1240">
                  <c:v>44610.401412037034</c:v>
                </c:pt>
                <c:pt idx="1241">
                  <c:v>44610.402141203704</c:v>
                </c:pt>
                <c:pt idx="1242">
                  <c:v>44610.402858796297</c:v>
                </c:pt>
                <c:pt idx="1243">
                  <c:v>44610.403587962966</c:v>
                </c:pt>
                <c:pt idx="1244">
                  <c:v>44610.404317129629</c:v>
                </c:pt>
                <c:pt idx="1245">
                  <c:v>44610.405034722222</c:v>
                </c:pt>
                <c:pt idx="1246">
                  <c:v>44610.405763888892</c:v>
                </c:pt>
                <c:pt idx="1247">
                  <c:v>44610.406493055554</c:v>
                </c:pt>
                <c:pt idx="1248">
                  <c:v>44610.407210648147</c:v>
                </c:pt>
                <c:pt idx="1249">
                  <c:v>44610.407939814817</c:v>
                </c:pt>
                <c:pt idx="1250">
                  <c:v>44610.408668981479</c:v>
                </c:pt>
                <c:pt idx="1251">
                  <c:v>44610.409386574072</c:v>
                </c:pt>
                <c:pt idx="1252">
                  <c:v>44610.410115740742</c:v>
                </c:pt>
                <c:pt idx="1253">
                  <c:v>44610.410844907405</c:v>
                </c:pt>
                <c:pt idx="1254">
                  <c:v>44610.411562499998</c:v>
                </c:pt>
                <c:pt idx="1255">
                  <c:v>44610.412291666667</c:v>
                </c:pt>
                <c:pt idx="1256">
                  <c:v>44610.41302083333</c:v>
                </c:pt>
                <c:pt idx="1257">
                  <c:v>44610.413738425923</c:v>
                </c:pt>
                <c:pt idx="1258">
                  <c:v>44610.414467592593</c:v>
                </c:pt>
                <c:pt idx="1259">
                  <c:v>44610.415196759262</c:v>
                </c:pt>
                <c:pt idx="1260">
                  <c:v>44610.415914351855</c:v>
                </c:pt>
                <c:pt idx="1261">
                  <c:v>44610.416643518518</c:v>
                </c:pt>
                <c:pt idx="1262">
                  <c:v>44610.417372685188</c:v>
                </c:pt>
                <c:pt idx="1263">
                  <c:v>44610.418090277781</c:v>
                </c:pt>
                <c:pt idx="1264">
                  <c:v>44610.418819444443</c:v>
                </c:pt>
                <c:pt idx="1265">
                  <c:v>44610.419548611113</c:v>
                </c:pt>
                <c:pt idx="1266">
                  <c:v>44610.420266203706</c:v>
                </c:pt>
                <c:pt idx="1267">
                  <c:v>44610.420995370368</c:v>
                </c:pt>
                <c:pt idx="1268">
                  <c:v>44610.421724537038</c:v>
                </c:pt>
                <c:pt idx="1269">
                  <c:v>44610.422453703701</c:v>
                </c:pt>
                <c:pt idx="1270">
                  <c:v>44610.423171296294</c:v>
                </c:pt>
                <c:pt idx="1271">
                  <c:v>44610.423900462964</c:v>
                </c:pt>
                <c:pt idx="1272">
                  <c:v>44610.424618055556</c:v>
                </c:pt>
                <c:pt idx="1273">
                  <c:v>44610.425347222219</c:v>
                </c:pt>
                <c:pt idx="1274">
                  <c:v>44610.426076388889</c:v>
                </c:pt>
                <c:pt idx="1275">
                  <c:v>44610.426805555559</c:v>
                </c:pt>
                <c:pt idx="1276">
                  <c:v>44610.427523148152</c:v>
                </c:pt>
                <c:pt idx="1277">
                  <c:v>44610.428252314814</c:v>
                </c:pt>
                <c:pt idx="1278">
                  <c:v>44610.428981481484</c:v>
                </c:pt>
                <c:pt idx="1279">
                  <c:v>44610.429699074077</c:v>
                </c:pt>
                <c:pt idx="1280">
                  <c:v>44610.430428240739</c:v>
                </c:pt>
                <c:pt idx="1281">
                  <c:v>44610.431157407409</c:v>
                </c:pt>
                <c:pt idx="1282">
                  <c:v>44610.431875000002</c:v>
                </c:pt>
                <c:pt idx="1283">
                  <c:v>44610.432604166665</c:v>
                </c:pt>
                <c:pt idx="1284">
                  <c:v>44610.433333333334</c:v>
                </c:pt>
                <c:pt idx="1285">
                  <c:v>44610.434050925927</c:v>
                </c:pt>
                <c:pt idx="1286">
                  <c:v>44610.43478009259</c:v>
                </c:pt>
                <c:pt idx="1287">
                  <c:v>44610.43550925926</c:v>
                </c:pt>
                <c:pt idx="1288">
                  <c:v>44610.436226851853</c:v>
                </c:pt>
                <c:pt idx="1289">
                  <c:v>44610.436956018515</c:v>
                </c:pt>
                <c:pt idx="1290">
                  <c:v>44610.437685185185</c:v>
                </c:pt>
                <c:pt idx="1291">
                  <c:v>44610.438402777778</c:v>
                </c:pt>
                <c:pt idx="1292">
                  <c:v>44610.439131944448</c:v>
                </c:pt>
                <c:pt idx="1293">
                  <c:v>44610.43986111111</c:v>
                </c:pt>
                <c:pt idx="1294">
                  <c:v>44610.440578703703</c:v>
                </c:pt>
                <c:pt idx="1295">
                  <c:v>44610.441307870373</c:v>
                </c:pt>
                <c:pt idx="1296">
                  <c:v>44610.442037037035</c:v>
                </c:pt>
                <c:pt idx="1297">
                  <c:v>44610.442754629628</c:v>
                </c:pt>
                <c:pt idx="1298">
                  <c:v>44610.443483796298</c:v>
                </c:pt>
                <c:pt idx="1299">
                  <c:v>44610.444212962961</c:v>
                </c:pt>
                <c:pt idx="1300">
                  <c:v>44610.44494212963</c:v>
                </c:pt>
                <c:pt idx="1301">
                  <c:v>44610.445659722223</c:v>
                </c:pt>
                <c:pt idx="1302">
                  <c:v>44610.446388888886</c:v>
                </c:pt>
                <c:pt idx="1303">
                  <c:v>44610.447118055556</c:v>
                </c:pt>
                <c:pt idx="1304">
                  <c:v>44610.447835648149</c:v>
                </c:pt>
                <c:pt idx="1305">
                  <c:v>44610.448564814818</c:v>
                </c:pt>
                <c:pt idx="1306">
                  <c:v>44610.449293981481</c:v>
                </c:pt>
                <c:pt idx="1307">
                  <c:v>44610.450011574074</c:v>
                </c:pt>
                <c:pt idx="1308">
                  <c:v>44610.450740740744</c:v>
                </c:pt>
                <c:pt idx="1309">
                  <c:v>44610.451469907406</c:v>
                </c:pt>
                <c:pt idx="1310">
                  <c:v>44610.452187499999</c:v>
                </c:pt>
                <c:pt idx="1311">
                  <c:v>44610.452916666669</c:v>
                </c:pt>
                <c:pt idx="1312">
                  <c:v>44610.453645833331</c:v>
                </c:pt>
                <c:pt idx="1313">
                  <c:v>44610.454363425924</c:v>
                </c:pt>
                <c:pt idx="1314">
                  <c:v>44610.455092592594</c:v>
                </c:pt>
                <c:pt idx="1315">
                  <c:v>44610.455821759257</c:v>
                </c:pt>
                <c:pt idx="1316">
                  <c:v>44610.45653935185</c:v>
                </c:pt>
                <c:pt idx="1317">
                  <c:v>44610.457268518519</c:v>
                </c:pt>
                <c:pt idx="1318">
                  <c:v>44610.457997685182</c:v>
                </c:pt>
                <c:pt idx="1319">
                  <c:v>44610.458715277775</c:v>
                </c:pt>
                <c:pt idx="1320">
                  <c:v>44610.459444444445</c:v>
                </c:pt>
                <c:pt idx="1321">
                  <c:v>44610.460173611114</c:v>
                </c:pt>
                <c:pt idx="1322">
                  <c:v>44610.4608912037</c:v>
                </c:pt>
                <c:pt idx="1323">
                  <c:v>44610.46162037037</c:v>
                </c:pt>
                <c:pt idx="1324">
                  <c:v>44610.46234953704</c:v>
                </c:pt>
                <c:pt idx="1325">
                  <c:v>44610.463067129633</c:v>
                </c:pt>
                <c:pt idx="1326">
                  <c:v>44610.463796296295</c:v>
                </c:pt>
                <c:pt idx="1327">
                  <c:v>44610.464525462965</c:v>
                </c:pt>
                <c:pt idx="1328">
                  <c:v>44610.465243055558</c:v>
                </c:pt>
                <c:pt idx="1329">
                  <c:v>44610.46603009259</c:v>
                </c:pt>
                <c:pt idx="1330">
                  <c:v>44610.46675925926</c:v>
                </c:pt>
                <c:pt idx="1331">
                  <c:v>44610.467476851853</c:v>
                </c:pt>
                <c:pt idx="1332">
                  <c:v>44610.468206018515</c:v>
                </c:pt>
                <c:pt idx="1333">
                  <c:v>44610.468923611108</c:v>
                </c:pt>
                <c:pt idx="1334">
                  <c:v>44610.469652777778</c:v>
                </c:pt>
                <c:pt idx="1335">
                  <c:v>44610.47042824074</c:v>
                </c:pt>
                <c:pt idx="1336">
                  <c:v>44610.47115740741</c:v>
                </c:pt>
                <c:pt idx="1337">
                  <c:v>44610.471886574072</c:v>
                </c:pt>
                <c:pt idx="1338">
                  <c:v>44610.472604166665</c:v>
                </c:pt>
                <c:pt idx="1339">
                  <c:v>44610.473333333335</c:v>
                </c:pt>
                <c:pt idx="1340">
                  <c:v>44610.474062499998</c:v>
                </c:pt>
                <c:pt idx="1341">
                  <c:v>44610.474780092591</c:v>
                </c:pt>
                <c:pt idx="1342">
                  <c:v>44610.47550925926</c:v>
                </c:pt>
                <c:pt idx="1343">
                  <c:v>44610.476238425923</c:v>
                </c:pt>
                <c:pt idx="1344">
                  <c:v>44610.476956018516</c:v>
                </c:pt>
                <c:pt idx="1345">
                  <c:v>44610.477685185186</c:v>
                </c:pt>
                <c:pt idx="1346">
                  <c:v>44610.478414351855</c:v>
                </c:pt>
                <c:pt idx="1347">
                  <c:v>44610.479143518518</c:v>
                </c:pt>
                <c:pt idx="1348">
                  <c:v>44610.479861111111</c:v>
                </c:pt>
                <c:pt idx="1349">
                  <c:v>44610.480590277781</c:v>
                </c:pt>
                <c:pt idx="1350">
                  <c:v>44610.481319444443</c:v>
                </c:pt>
                <c:pt idx="1351">
                  <c:v>44610.482037037036</c:v>
                </c:pt>
                <c:pt idx="1352">
                  <c:v>44610.482766203706</c:v>
                </c:pt>
                <c:pt idx="1353">
                  <c:v>44610.483495370368</c:v>
                </c:pt>
                <c:pt idx="1354">
                  <c:v>44610.484212962961</c:v>
                </c:pt>
                <c:pt idx="1355">
                  <c:v>44610.484942129631</c:v>
                </c:pt>
                <c:pt idx="1356">
                  <c:v>44610.485671296294</c:v>
                </c:pt>
                <c:pt idx="1357">
                  <c:v>44610.486388888887</c:v>
                </c:pt>
                <c:pt idx="1358">
                  <c:v>44610.487118055556</c:v>
                </c:pt>
                <c:pt idx="1359">
                  <c:v>44610.487847222219</c:v>
                </c:pt>
                <c:pt idx="1360">
                  <c:v>44610.488564814812</c:v>
                </c:pt>
                <c:pt idx="1361">
                  <c:v>44610.489340277774</c:v>
                </c:pt>
                <c:pt idx="1362">
                  <c:v>44610.490069444444</c:v>
                </c:pt>
                <c:pt idx="1363">
                  <c:v>44610.490798611114</c:v>
                </c:pt>
                <c:pt idx="1364">
                  <c:v>44610.491516203707</c:v>
                </c:pt>
                <c:pt idx="1365">
                  <c:v>44610.492245370369</c:v>
                </c:pt>
                <c:pt idx="1366">
                  <c:v>44610.492974537039</c:v>
                </c:pt>
                <c:pt idx="1367">
                  <c:v>44610.493692129632</c:v>
                </c:pt>
                <c:pt idx="1368">
                  <c:v>44610.494421296295</c:v>
                </c:pt>
                <c:pt idx="1369">
                  <c:v>44610.495138888888</c:v>
                </c:pt>
                <c:pt idx="1370">
                  <c:v>44610.495868055557</c:v>
                </c:pt>
                <c:pt idx="1371">
                  <c:v>44610.49659722222</c:v>
                </c:pt>
                <c:pt idx="1372">
                  <c:v>44610.497314814813</c:v>
                </c:pt>
                <c:pt idx="1373">
                  <c:v>44610.498043981483</c:v>
                </c:pt>
                <c:pt idx="1374">
                  <c:v>44610.498773148145</c:v>
                </c:pt>
                <c:pt idx="1375">
                  <c:v>44610.499490740738</c:v>
                </c:pt>
                <c:pt idx="1376">
                  <c:v>44610.500219907408</c:v>
                </c:pt>
                <c:pt idx="1377">
                  <c:v>44610.500949074078</c:v>
                </c:pt>
                <c:pt idx="1378">
                  <c:v>44610.501666666663</c:v>
                </c:pt>
                <c:pt idx="1379">
                  <c:v>44610.502395833333</c:v>
                </c:pt>
                <c:pt idx="1380">
                  <c:v>44610.503125000003</c:v>
                </c:pt>
                <c:pt idx="1381">
                  <c:v>44610.503854166665</c:v>
                </c:pt>
                <c:pt idx="1382">
                  <c:v>44610.504571759258</c:v>
                </c:pt>
                <c:pt idx="1383">
                  <c:v>44610.505300925928</c:v>
                </c:pt>
                <c:pt idx="1384">
                  <c:v>44610.506030092591</c:v>
                </c:pt>
                <c:pt idx="1385">
                  <c:v>44610.506747685184</c:v>
                </c:pt>
                <c:pt idx="1386">
                  <c:v>44610.507476851853</c:v>
                </c:pt>
                <c:pt idx="1387">
                  <c:v>44610.508206018516</c:v>
                </c:pt>
                <c:pt idx="1388">
                  <c:v>44610.508923611109</c:v>
                </c:pt>
                <c:pt idx="1389">
                  <c:v>44610.509652777779</c:v>
                </c:pt>
                <c:pt idx="1390">
                  <c:v>44610.510381944441</c:v>
                </c:pt>
                <c:pt idx="1391">
                  <c:v>44610.511099537034</c:v>
                </c:pt>
                <c:pt idx="1392">
                  <c:v>44610.511828703704</c:v>
                </c:pt>
                <c:pt idx="1393">
                  <c:v>44610.512557870374</c:v>
                </c:pt>
                <c:pt idx="1394">
                  <c:v>44610.513275462959</c:v>
                </c:pt>
                <c:pt idx="1395">
                  <c:v>44610.514004629629</c:v>
                </c:pt>
                <c:pt idx="1396">
                  <c:v>44610.514722222222</c:v>
                </c:pt>
                <c:pt idx="1397">
                  <c:v>44610.515451388892</c:v>
                </c:pt>
                <c:pt idx="1398">
                  <c:v>44610.516180555554</c:v>
                </c:pt>
                <c:pt idx="1399">
                  <c:v>44610.516909722224</c:v>
                </c:pt>
                <c:pt idx="1400">
                  <c:v>44610.517627314817</c:v>
                </c:pt>
                <c:pt idx="1401">
                  <c:v>44610.51835648148</c:v>
                </c:pt>
                <c:pt idx="1402">
                  <c:v>44610.519085648149</c:v>
                </c:pt>
                <c:pt idx="1403">
                  <c:v>44610.519803240742</c:v>
                </c:pt>
                <c:pt idx="1404">
                  <c:v>44610.520532407405</c:v>
                </c:pt>
                <c:pt idx="1405">
                  <c:v>44610.521249999998</c:v>
                </c:pt>
                <c:pt idx="1406">
                  <c:v>44610.521979166668</c:v>
                </c:pt>
                <c:pt idx="1407">
                  <c:v>44610.52270833333</c:v>
                </c:pt>
                <c:pt idx="1408">
                  <c:v>44610.5234375</c:v>
                </c:pt>
                <c:pt idx="1409">
                  <c:v>44610.524155092593</c:v>
                </c:pt>
                <c:pt idx="1410">
                  <c:v>44610.524884259263</c:v>
                </c:pt>
                <c:pt idx="1411">
                  <c:v>44610.525613425925</c:v>
                </c:pt>
                <c:pt idx="1412">
                  <c:v>44610.526331018518</c:v>
                </c:pt>
                <c:pt idx="1413">
                  <c:v>44610.527060185188</c:v>
                </c:pt>
                <c:pt idx="1414">
                  <c:v>44610.527789351851</c:v>
                </c:pt>
                <c:pt idx="1415">
                  <c:v>44610.528506944444</c:v>
                </c:pt>
                <c:pt idx="1416">
                  <c:v>44610.529236111113</c:v>
                </c:pt>
                <c:pt idx="1417">
                  <c:v>44610.529965277776</c:v>
                </c:pt>
                <c:pt idx="1418">
                  <c:v>44610.530682870369</c:v>
                </c:pt>
                <c:pt idx="1419">
                  <c:v>44610.531412037039</c:v>
                </c:pt>
                <c:pt idx="1420">
                  <c:v>44610.532141203701</c:v>
                </c:pt>
                <c:pt idx="1421">
                  <c:v>44610.532858796294</c:v>
                </c:pt>
                <c:pt idx="1422">
                  <c:v>44610.533587962964</c:v>
                </c:pt>
                <c:pt idx="1423">
                  <c:v>44610.534317129626</c:v>
                </c:pt>
                <c:pt idx="1424">
                  <c:v>44610.535034722219</c:v>
                </c:pt>
                <c:pt idx="1425">
                  <c:v>44610.535763888889</c:v>
                </c:pt>
                <c:pt idx="1426">
                  <c:v>44610.536493055559</c:v>
                </c:pt>
                <c:pt idx="1427">
                  <c:v>44610.537210648145</c:v>
                </c:pt>
                <c:pt idx="1428">
                  <c:v>44610.537939814814</c:v>
                </c:pt>
                <c:pt idx="1429">
                  <c:v>44610.538668981484</c:v>
                </c:pt>
                <c:pt idx="1430">
                  <c:v>44610.539386574077</c:v>
                </c:pt>
                <c:pt idx="1431">
                  <c:v>44610.54011574074</c:v>
                </c:pt>
                <c:pt idx="1432">
                  <c:v>44610.540844907409</c:v>
                </c:pt>
                <c:pt idx="1433">
                  <c:v>44610.541562500002</c:v>
                </c:pt>
                <c:pt idx="1434">
                  <c:v>44610.542291666665</c:v>
                </c:pt>
                <c:pt idx="1435">
                  <c:v>44610.543020833335</c:v>
                </c:pt>
                <c:pt idx="1436">
                  <c:v>44610.543738425928</c:v>
                </c:pt>
                <c:pt idx="1437">
                  <c:v>44610.54446759259</c:v>
                </c:pt>
                <c:pt idx="1438">
                  <c:v>44610.54519675926</c:v>
                </c:pt>
                <c:pt idx="1439">
                  <c:v>44610.545914351853</c:v>
                </c:pt>
                <c:pt idx="1440">
                  <c:v>44610.546643518515</c:v>
                </c:pt>
                <c:pt idx="1441">
                  <c:v>44610.547372685185</c:v>
                </c:pt>
                <c:pt idx="1442">
                  <c:v>44610.548090277778</c:v>
                </c:pt>
                <c:pt idx="1443">
                  <c:v>44610.548819444448</c:v>
                </c:pt>
                <c:pt idx="1444">
                  <c:v>44610.54954861111</c:v>
                </c:pt>
                <c:pt idx="1445">
                  <c:v>44610.550266203703</c:v>
                </c:pt>
                <c:pt idx="1446">
                  <c:v>44610.550995370373</c:v>
                </c:pt>
                <c:pt idx="1447">
                  <c:v>44610.551724537036</c:v>
                </c:pt>
                <c:pt idx="1448">
                  <c:v>44610.552442129629</c:v>
                </c:pt>
                <c:pt idx="1449">
                  <c:v>44610.553171296298</c:v>
                </c:pt>
                <c:pt idx="1450">
                  <c:v>44610.553900462961</c:v>
                </c:pt>
                <c:pt idx="1451">
                  <c:v>44610.554618055554</c:v>
                </c:pt>
                <c:pt idx="1452">
                  <c:v>44610.555347222224</c:v>
                </c:pt>
                <c:pt idx="1453">
                  <c:v>44610.556076388886</c:v>
                </c:pt>
                <c:pt idx="1454">
                  <c:v>44610.556793981479</c:v>
                </c:pt>
                <c:pt idx="1455">
                  <c:v>44610.557523148149</c:v>
                </c:pt>
                <c:pt idx="1456">
                  <c:v>44610.558252314811</c:v>
                </c:pt>
                <c:pt idx="1457">
                  <c:v>44610.558969907404</c:v>
                </c:pt>
                <c:pt idx="1458">
                  <c:v>44610.559699074074</c:v>
                </c:pt>
                <c:pt idx="1459">
                  <c:v>44610.560428240744</c:v>
                </c:pt>
                <c:pt idx="1460">
                  <c:v>44610.561145833337</c:v>
                </c:pt>
                <c:pt idx="1461">
                  <c:v>44610.561874999999</c:v>
                </c:pt>
                <c:pt idx="1462">
                  <c:v>44610.562604166669</c:v>
                </c:pt>
                <c:pt idx="1463">
                  <c:v>44610.563321759262</c:v>
                </c:pt>
                <c:pt idx="1464">
                  <c:v>44610.564050925925</c:v>
                </c:pt>
                <c:pt idx="1465">
                  <c:v>44610.564780092594</c:v>
                </c:pt>
                <c:pt idx="1466">
                  <c:v>44610.565497685187</c:v>
                </c:pt>
                <c:pt idx="1467">
                  <c:v>44610.56622685185</c:v>
                </c:pt>
                <c:pt idx="1468">
                  <c:v>44610.56695601852</c:v>
                </c:pt>
                <c:pt idx="1469">
                  <c:v>44610.567673611113</c:v>
                </c:pt>
                <c:pt idx="1470">
                  <c:v>44610.568402777775</c:v>
                </c:pt>
                <c:pt idx="1471">
                  <c:v>44610.569131944445</c:v>
                </c:pt>
                <c:pt idx="1472">
                  <c:v>44610.569849537038</c:v>
                </c:pt>
                <c:pt idx="1473">
                  <c:v>44610.5705787037</c:v>
                </c:pt>
                <c:pt idx="1474">
                  <c:v>44610.57130787037</c:v>
                </c:pt>
                <c:pt idx="1475">
                  <c:v>44610.572025462963</c:v>
                </c:pt>
                <c:pt idx="1476">
                  <c:v>44610.572754629633</c:v>
                </c:pt>
                <c:pt idx="1477">
                  <c:v>44610.573530092595</c:v>
                </c:pt>
                <c:pt idx="1478">
                  <c:v>44610.574259259258</c:v>
                </c:pt>
                <c:pt idx="1479">
                  <c:v>44610.574988425928</c:v>
                </c:pt>
                <c:pt idx="1480">
                  <c:v>44610.575706018521</c:v>
                </c:pt>
                <c:pt idx="1481">
                  <c:v>44610.576435185183</c:v>
                </c:pt>
                <c:pt idx="1482">
                  <c:v>44610.577164351853</c:v>
                </c:pt>
                <c:pt idx="1483">
                  <c:v>44610.577881944446</c:v>
                </c:pt>
                <c:pt idx="1484">
                  <c:v>44610.578611111108</c:v>
                </c:pt>
                <c:pt idx="1485">
                  <c:v>44610.579340277778</c:v>
                </c:pt>
                <c:pt idx="1486">
                  <c:v>44610.580069444448</c:v>
                </c:pt>
                <c:pt idx="1487">
                  <c:v>44610.580787037034</c:v>
                </c:pt>
                <c:pt idx="1488">
                  <c:v>44610.581516203703</c:v>
                </c:pt>
                <c:pt idx="1489">
                  <c:v>44610.582245370373</c:v>
                </c:pt>
                <c:pt idx="1490">
                  <c:v>44610.582962962966</c:v>
                </c:pt>
                <c:pt idx="1491">
                  <c:v>44610.583692129629</c:v>
                </c:pt>
                <c:pt idx="1492">
                  <c:v>44610.584421296298</c:v>
                </c:pt>
                <c:pt idx="1493">
                  <c:v>44610.585138888891</c:v>
                </c:pt>
                <c:pt idx="1494">
                  <c:v>44610.585868055554</c:v>
                </c:pt>
                <c:pt idx="1495">
                  <c:v>44610.586597222224</c:v>
                </c:pt>
                <c:pt idx="1496">
                  <c:v>44610.587314814817</c:v>
                </c:pt>
                <c:pt idx="1497">
                  <c:v>44610.588043981479</c:v>
                </c:pt>
                <c:pt idx="1498">
                  <c:v>44610.588773148149</c:v>
                </c:pt>
                <c:pt idx="1499">
                  <c:v>44610.589490740742</c:v>
                </c:pt>
                <c:pt idx="1500">
                  <c:v>44610.590219907404</c:v>
                </c:pt>
                <c:pt idx="1501">
                  <c:v>44610.590949074074</c:v>
                </c:pt>
                <c:pt idx="1502">
                  <c:v>44610.591666666667</c:v>
                </c:pt>
                <c:pt idx="1503">
                  <c:v>44610.592395833337</c:v>
                </c:pt>
                <c:pt idx="1504">
                  <c:v>44610.593124999999</c:v>
                </c:pt>
                <c:pt idx="1505">
                  <c:v>44610.593842592592</c:v>
                </c:pt>
                <c:pt idx="1506">
                  <c:v>44610.594571759262</c:v>
                </c:pt>
                <c:pt idx="1507">
                  <c:v>44610.595300925925</c:v>
                </c:pt>
                <c:pt idx="1508">
                  <c:v>44610.596018518518</c:v>
                </c:pt>
                <c:pt idx="1509">
                  <c:v>44610.596747685187</c:v>
                </c:pt>
                <c:pt idx="1510">
                  <c:v>44610.59747685185</c:v>
                </c:pt>
                <c:pt idx="1511">
                  <c:v>44610.598194444443</c:v>
                </c:pt>
                <c:pt idx="1512">
                  <c:v>44610.598923611113</c:v>
                </c:pt>
                <c:pt idx="1513">
                  <c:v>44610.599652777775</c:v>
                </c:pt>
                <c:pt idx="1514">
                  <c:v>44610.600381944445</c:v>
                </c:pt>
                <c:pt idx="1515">
                  <c:v>44610.601099537038</c:v>
                </c:pt>
                <c:pt idx="1516">
                  <c:v>44610.6018287037</c:v>
                </c:pt>
                <c:pt idx="1517">
                  <c:v>44610.60255787037</c:v>
                </c:pt>
                <c:pt idx="1518">
                  <c:v>44610.603275462963</c:v>
                </c:pt>
                <c:pt idx="1519">
                  <c:v>44610.604004629633</c:v>
                </c:pt>
                <c:pt idx="1520">
                  <c:v>44610.604733796295</c:v>
                </c:pt>
                <c:pt idx="1521">
                  <c:v>44610.605451388888</c:v>
                </c:pt>
                <c:pt idx="1522">
                  <c:v>44610.606180555558</c:v>
                </c:pt>
                <c:pt idx="1523">
                  <c:v>44610.606909722221</c:v>
                </c:pt>
                <c:pt idx="1524">
                  <c:v>44610.607627314814</c:v>
                </c:pt>
                <c:pt idx="1525">
                  <c:v>44610.608356481483</c:v>
                </c:pt>
                <c:pt idx="1526">
                  <c:v>44610.609085648146</c:v>
                </c:pt>
                <c:pt idx="1527">
                  <c:v>44610.609803240739</c:v>
                </c:pt>
                <c:pt idx="1528">
                  <c:v>44610.610532407409</c:v>
                </c:pt>
                <c:pt idx="1529">
                  <c:v>44610.611261574071</c:v>
                </c:pt>
                <c:pt idx="1530">
                  <c:v>44610.611979166664</c:v>
                </c:pt>
                <c:pt idx="1531">
                  <c:v>44610.612708333334</c:v>
                </c:pt>
                <c:pt idx="1532">
                  <c:v>44610.613437499997</c:v>
                </c:pt>
                <c:pt idx="1533">
                  <c:v>44610.614155092589</c:v>
                </c:pt>
                <c:pt idx="1534">
                  <c:v>44610.614884259259</c:v>
                </c:pt>
                <c:pt idx="1535">
                  <c:v>44610.615613425929</c:v>
                </c:pt>
                <c:pt idx="1536">
                  <c:v>44610.616331018522</c:v>
                </c:pt>
                <c:pt idx="1537">
                  <c:v>44610.617060185185</c:v>
                </c:pt>
                <c:pt idx="1538">
                  <c:v>44610.617789351854</c:v>
                </c:pt>
                <c:pt idx="1539">
                  <c:v>44610.618506944447</c:v>
                </c:pt>
                <c:pt idx="1540">
                  <c:v>44610.61923611111</c:v>
                </c:pt>
                <c:pt idx="1541">
                  <c:v>44610.61996527778</c:v>
                </c:pt>
                <c:pt idx="1542">
                  <c:v>44610.620694444442</c:v>
                </c:pt>
                <c:pt idx="1543">
                  <c:v>44610.621412037035</c:v>
                </c:pt>
                <c:pt idx="1544">
                  <c:v>44610.622141203705</c:v>
                </c:pt>
                <c:pt idx="1545">
                  <c:v>44610.622858796298</c:v>
                </c:pt>
                <c:pt idx="1546">
                  <c:v>44610.62358796296</c:v>
                </c:pt>
                <c:pt idx="1547">
                  <c:v>44610.62431712963</c:v>
                </c:pt>
                <c:pt idx="1548">
                  <c:v>44610.625034722223</c:v>
                </c:pt>
                <c:pt idx="1549">
                  <c:v>44610.625763888886</c:v>
                </c:pt>
                <c:pt idx="1550">
                  <c:v>44610.626493055555</c:v>
                </c:pt>
                <c:pt idx="1551">
                  <c:v>44610.627210648148</c:v>
                </c:pt>
                <c:pt idx="1552">
                  <c:v>44610.627939814818</c:v>
                </c:pt>
                <c:pt idx="1553">
                  <c:v>44610.628668981481</c:v>
                </c:pt>
                <c:pt idx="1554">
                  <c:v>44610.629386574074</c:v>
                </c:pt>
                <c:pt idx="1555">
                  <c:v>44610.630115740743</c:v>
                </c:pt>
                <c:pt idx="1556">
                  <c:v>44610.630844907406</c:v>
                </c:pt>
                <c:pt idx="1557">
                  <c:v>44610.631562499999</c:v>
                </c:pt>
                <c:pt idx="1558">
                  <c:v>44610.632291666669</c:v>
                </c:pt>
                <c:pt idx="1559">
                  <c:v>44610.633020833331</c:v>
                </c:pt>
                <c:pt idx="1560">
                  <c:v>44610.633738425924</c:v>
                </c:pt>
                <c:pt idx="1561">
                  <c:v>44610.634467592594</c:v>
                </c:pt>
                <c:pt idx="1562">
                  <c:v>44610.635196759256</c:v>
                </c:pt>
                <c:pt idx="1563">
                  <c:v>44610.635914351849</c:v>
                </c:pt>
                <c:pt idx="1564">
                  <c:v>44610.636643518519</c:v>
                </c:pt>
                <c:pt idx="1565">
                  <c:v>44610.637372685182</c:v>
                </c:pt>
                <c:pt idx="1566">
                  <c:v>44610.638090277775</c:v>
                </c:pt>
                <c:pt idx="1567">
                  <c:v>44610.638819444444</c:v>
                </c:pt>
                <c:pt idx="1568">
                  <c:v>44610.639548611114</c:v>
                </c:pt>
                <c:pt idx="1569">
                  <c:v>44610.640266203707</c:v>
                </c:pt>
                <c:pt idx="1570">
                  <c:v>44610.64099537037</c:v>
                </c:pt>
                <c:pt idx="1571">
                  <c:v>44610.641712962963</c:v>
                </c:pt>
                <c:pt idx="1572">
                  <c:v>44610.642442129632</c:v>
                </c:pt>
                <c:pt idx="1573">
                  <c:v>44610.643171296295</c:v>
                </c:pt>
                <c:pt idx="1574">
                  <c:v>44610.643888888888</c:v>
                </c:pt>
                <c:pt idx="1575">
                  <c:v>44610.644618055558</c:v>
                </c:pt>
                <c:pt idx="1576">
                  <c:v>44610.64534722222</c:v>
                </c:pt>
                <c:pt idx="1577">
                  <c:v>44610.646064814813</c:v>
                </c:pt>
                <c:pt idx="1578">
                  <c:v>44610.646793981483</c:v>
                </c:pt>
                <c:pt idx="1579">
                  <c:v>44610.647523148145</c:v>
                </c:pt>
                <c:pt idx="1580">
                  <c:v>44610.648240740738</c:v>
                </c:pt>
                <c:pt idx="1581">
                  <c:v>44610.648969907408</c:v>
                </c:pt>
                <c:pt idx="1582">
                  <c:v>44610.649699074071</c:v>
                </c:pt>
                <c:pt idx="1583">
                  <c:v>44610.65042824074</c:v>
                </c:pt>
                <c:pt idx="1584">
                  <c:v>44610.651145833333</c:v>
                </c:pt>
                <c:pt idx="1585">
                  <c:v>44610.651875000003</c:v>
                </c:pt>
                <c:pt idx="1586">
                  <c:v>44610.652604166666</c:v>
                </c:pt>
                <c:pt idx="1587">
                  <c:v>44610.653321759259</c:v>
                </c:pt>
                <c:pt idx="1588">
                  <c:v>44610.654050925928</c:v>
                </c:pt>
                <c:pt idx="1589">
                  <c:v>44610.654780092591</c:v>
                </c:pt>
                <c:pt idx="1590">
                  <c:v>44610.655497685184</c:v>
                </c:pt>
                <c:pt idx="1591">
                  <c:v>44610.656226851854</c:v>
                </c:pt>
                <c:pt idx="1592">
                  <c:v>44610.656956018516</c:v>
                </c:pt>
                <c:pt idx="1593">
                  <c:v>44610.657673611109</c:v>
                </c:pt>
                <c:pt idx="1594">
                  <c:v>44610.658402777779</c:v>
                </c:pt>
                <c:pt idx="1595">
                  <c:v>44610.659131944441</c:v>
                </c:pt>
                <c:pt idx="1596">
                  <c:v>44610.659849537034</c:v>
                </c:pt>
                <c:pt idx="1597">
                  <c:v>44610.660578703704</c:v>
                </c:pt>
                <c:pt idx="1598">
                  <c:v>44610.661296296297</c:v>
                </c:pt>
                <c:pt idx="1599">
                  <c:v>44610.66202546296</c:v>
                </c:pt>
                <c:pt idx="1600">
                  <c:v>44610.662754629629</c:v>
                </c:pt>
                <c:pt idx="1601">
                  <c:v>44610.663483796299</c:v>
                </c:pt>
                <c:pt idx="1602">
                  <c:v>44610.664201388892</c:v>
                </c:pt>
                <c:pt idx="1603">
                  <c:v>44610.664930555555</c:v>
                </c:pt>
                <c:pt idx="1604">
                  <c:v>44610.665659722225</c:v>
                </c:pt>
                <c:pt idx="1605">
                  <c:v>44610.666377314818</c:v>
                </c:pt>
                <c:pt idx="1606">
                  <c:v>44610.66710648148</c:v>
                </c:pt>
                <c:pt idx="1607">
                  <c:v>44610.66783564815</c:v>
                </c:pt>
                <c:pt idx="1608">
                  <c:v>44610.668553240743</c:v>
                </c:pt>
                <c:pt idx="1609">
                  <c:v>44610.669282407405</c:v>
                </c:pt>
                <c:pt idx="1610">
                  <c:v>44610.670011574075</c:v>
                </c:pt>
                <c:pt idx="1611">
                  <c:v>44610.670729166668</c:v>
                </c:pt>
                <c:pt idx="1612">
                  <c:v>44610.671458333331</c:v>
                </c:pt>
                <c:pt idx="1613">
                  <c:v>44610.6721875</c:v>
                </c:pt>
                <c:pt idx="1614">
                  <c:v>44610.672905092593</c:v>
                </c:pt>
                <c:pt idx="1615">
                  <c:v>44610.673634259256</c:v>
                </c:pt>
                <c:pt idx="1616">
                  <c:v>44610.674363425926</c:v>
                </c:pt>
                <c:pt idx="1617">
                  <c:v>44610.675081018519</c:v>
                </c:pt>
                <c:pt idx="1618">
                  <c:v>44610.675810185188</c:v>
                </c:pt>
                <c:pt idx="1619">
                  <c:v>44610.676539351851</c:v>
                </c:pt>
                <c:pt idx="1620">
                  <c:v>44610.677256944444</c:v>
                </c:pt>
                <c:pt idx="1621">
                  <c:v>44610.677986111114</c:v>
                </c:pt>
                <c:pt idx="1622">
                  <c:v>44610.678715277776</c:v>
                </c:pt>
                <c:pt idx="1623">
                  <c:v>44610.679432870369</c:v>
                </c:pt>
                <c:pt idx="1624">
                  <c:v>44610.680162037039</c:v>
                </c:pt>
                <c:pt idx="1625">
                  <c:v>44610.680891203701</c:v>
                </c:pt>
                <c:pt idx="1626">
                  <c:v>44610.681608796294</c:v>
                </c:pt>
                <c:pt idx="1627">
                  <c:v>44610.682337962964</c:v>
                </c:pt>
                <c:pt idx="1628">
                  <c:v>44610.683067129627</c:v>
                </c:pt>
                <c:pt idx="1629">
                  <c:v>44610.68378472222</c:v>
                </c:pt>
                <c:pt idx="1630">
                  <c:v>44610.684513888889</c:v>
                </c:pt>
                <c:pt idx="1631">
                  <c:v>44610.685243055559</c:v>
                </c:pt>
                <c:pt idx="1632">
                  <c:v>44610.685960648145</c:v>
                </c:pt>
                <c:pt idx="1633">
                  <c:v>44610.686736111114</c:v>
                </c:pt>
                <c:pt idx="1634">
                  <c:v>44610.687465277777</c:v>
                </c:pt>
                <c:pt idx="1635">
                  <c:v>44610.688194444447</c:v>
                </c:pt>
                <c:pt idx="1636">
                  <c:v>44610.688923611109</c:v>
                </c:pt>
                <c:pt idx="1637">
                  <c:v>44610.689641203702</c:v>
                </c:pt>
                <c:pt idx="1638">
                  <c:v>44610.690370370372</c:v>
                </c:pt>
                <c:pt idx="1639">
                  <c:v>44610.691099537034</c:v>
                </c:pt>
                <c:pt idx="1640">
                  <c:v>44610.691817129627</c:v>
                </c:pt>
                <c:pt idx="1641">
                  <c:v>44610.692546296297</c:v>
                </c:pt>
                <c:pt idx="1642">
                  <c:v>44610.69327546296</c:v>
                </c:pt>
                <c:pt idx="1643">
                  <c:v>44610.693993055553</c:v>
                </c:pt>
                <c:pt idx="1644">
                  <c:v>44610.694722222222</c:v>
                </c:pt>
                <c:pt idx="1645">
                  <c:v>44610.695451388892</c:v>
                </c:pt>
                <c:pt idx="1646">
                  <c:v>44610.696168981478</c:v>
                </c:pt>
                <c:pt idx="1647">
                  <c:v>44610.696898148148</c:v>
                </c:pt>
                <c:pt idx="1648">
                  <c:v>44610.697627314818</c:v>
                </c:pt>
                <c:pt idx="1649">
                  <c:v>44610.698344907411</c:v>
                </c:pt>
                <c:pt idx="1650">
                  <c:v>44610.699074074073</c:v>
                </c:pt>
                <c:pt idx="1651">
                  <c:v>44610.699803240743</c:v>
                </c:pt>
                <c:pt idx="1652">
                  <c:v>44610.700520833336</c:v>
                </c:pt>
                <c:pt idx="1653">
                  <c:v>44610.701249999998</c:v>
                </c:pt>
                <c:pt idx="1654">
                  <c:v>44610.701979166668</c:v>
                </c:pt>
                <c:pt idx="1655">
                  <c:v>44610.702696759261</c:v>
                </c:pt>
                <c:pt idx="1656">
                  <c:v>44610.703425925924</c:v>
                </c:pt>
                <c:pt idx="1657">
                  <c:v>44610.704155092593</c:v>
                </c:pt>
                <c:pt idx="1658">
                  <c:v>44610.704872685186</c:v>
                </c:pt>
                <c:pt idx="1659">
                  <c:v>44610.705601851849</c:v>
                </c:pt>
                <c:pt idx="1660">
                  <c:v>44610.706331018519</c:v>
                </c:pt>
                <c:pt idx="1661">
                  <c:v>44610.707048611112</c:v>
                </c:pt>
                <c:pt idx="1662">
                  <c:v>44610.707777777781</c:v>
                </c:pt>
                <c:pt idx="1663">
                  <c:v>44610.708506944444</c:v>
                </c:pt>
                <c:pt idx="1664">
                  <c:v>44610.709236111114</c:v>
                </c:pt>
                <c:pt idx="1665">
                  <c:v>44610.709953703707</c:v>
                </c:pt>
                <c:pt idx="1666">
                  <c:v>44610.710682870369</c:v>
                </c:pt>
                <c:pt idx="1667">
                  <c:v>44610.711412037039</c:v>
                </c:pt>
                <c:pt idx="1668">
                  <c:v>44610.712129629632</c:v>
                </c:pt>
                <c:pt idx="1669">
                  <c:v>44610.712858796294</c:v>
                </c:pt>
                <c:pt idx="1670">
                  <c:v>44610.713587962964</c:v>
                </c:pt>
                <c:pt idx="1671">
                  <c:v>44610.714305555557</c:v>
                </c:pt>
                <c:pt idx="1672">
                  <c:v>44610.71503472222</c:v>
                </c:pt>
                <c:pt idx="1673">
                  <c:v>44610.715763888889</c:v>
                </c:pt>
                <c:pt idx="1674">
                  <c:v>44610.716481481482</c:v>
                </c:pt>
                <c:pt idx="1675">
                  <c:v>44610.717210648145</c:v>
                </c:pt>
                <c:pt idx="1676">
                  <c:v>44610.717939814815</c:v>
                </c:pt>
                <c:pt idx="1677">
                  <c:v>44610.718657407408</c:v>
                </c:pt>
                <c:pt idx="1678">
                  <c:v>44610.719386574077</c:v>
                </c:pt>
                <c:pt idx="1679">
                  <c:v>44610.72011574074</c:v>
                </c:pt>
                <c:pt idx="1680">
                  <c:v>44610.720833333333</c:v>
                </c:pt>
                <c:pt idx="1681">
                  <c:v>44610.721562500003</c:v>
                </c:pt>
                <c:pt idx="1682">
                  <c:v>44610.722291666665</c:v>
                </c:pt>
                <c:pt idx="1683">
                  <c:v>44610.723009259258</c:v>
                </c:pt>
                <c:pt idx="1684">
                  <c:v>44610.723738425928</c:v>
                </c:pt>
                <c:pt idx="1685">
                  <c:v>44610.72446759259</c:v>
                </c:pt>
                <c:pt idx="1686">
                  <c:v>44610.725185185183</c:v>
                </c:pt>
                <c:pt idx="1687">
                  <c:v>44610.725914351853</c:v>
                </c:pt>
                <c:pt idx="1688">
                  <c:v>44610.726643518516</c:v>
                </c:pt>
                <c:pt idx="1689">
                  <c:v>44610.727361111109</c:v>
                </c:pt>
                <c:pt idx="1690">
                  <c:v>44610.728090277778</c:v>
                </c:pt>
                <c:pt idx="1691">
                  <c:v>44610.728819444441</c:v>
                </c:pt>
                <c:pt idx="1692">
                  <c:v>44610.729537037034</c:v>
                </c:pt>
                <c:pt idx="1693">
                  <c:v>44610.730266203704</c:v>
                </c:pt>
                <c:pt idx="1694">
                  <c:v>44610.730995370373</c:v>
                </c:pt>
                <c:pt idx="1695">
                  <c:v>44610.731712962966</c:v>
                </c:pt>
                <c:pt idx="1696">
                  <c:v>44610.732442129629</c:v>
                </c:pt>
                <c:pt idx="1697">
                  <c:v>44610.733171296299</c:v>
                </c:pt>
                <c:pt idx="1698">
                  <c:v>44610.733888888892</c:v>
                </c:pt>
                <c:pt idx="1699">
                  <c:v>44610.734618055554</c:v>
                </c:pt>
                <c:pt idx="1700">
                  <c:v>44610.735347222224</c:v>
                </c:pt>
                <c:pt idx="1701">
                  <c:v>44610.736064814817</c:v>
                </c:pt>
                <c:pt idx="1702">
                  <c:v>44610.736793981479</c:v>
                </c:pt>
                <c:pt idx="1703">
                  <c:v>44610.737523148149</c:v>
                </c:pt>
                <c:pt idx="1704">
                  <c:v>44610.738252314812</c:v>
                </c:pt>
                <c:pt idx="1705">
                  <c:v>44610.738969907405</c:v>
                </c:pt>
                <c:pt idx="1706">
                  <c:v>44610.739699074074</c:v>
                </c:pt>
                <c:pt idx="1707">
                  <c:v>44610.740428240744</c:v>
                </c:pt>
                <c:pt idx="1708">
                  <c:v>44610.74114583333</c:v>
                </c:pt>
                <c:pt idx="1709">
                  <c:v>44610.741875</c:v>
                </c:pt>
                <c:pt idx="1710">
                  <c:v>44610.742604166669</c:v>
                </c:pt>
                <c:pt idx="1711">
                  <c:v>44610.743321759262</c:v>
                </c:pt>
                <c:pt idx="1712">
                  <c:v>44610.744050925925</c:v>
                </c:pt>
                <c:pt idx="1713">
                  <c:v>44610.744780092595</c:v>
                </c:pt>
                <c:pt idx="1714">
                  <c:v>44610.745497685188</c:v>
                </c:pt>
                <c:pt idx="1715">
                  <c:v>44610.74622685185</c:v>
                </c:pt>
                <c:pt idx="1716">
                  <c:v>44610.74695601852</c:v>
                </c:pt>
                <c:pt idx="1717">
                  <c:v>44610.747673611113</c:v>
                </c:pt>
                <c:pt idx="1718">
                  <c:v>44610.748402777775</c:v>
                </c:pt>
                <c:pt idx="1719">
                  <c:v>44610.749131944445</c:v>
                </c:pt>
                <c:pt idx="1720">
                  <c:v>44610.749849537038</c:v>
                </c:pt>
                <c:pt idx="1721">
                  <c:v>44610.750578703701</c:v>
                </c:pt>
                <c:pt idx="1722">
                  <c:v>44610.751307870371</c:v>
                </c:pt>
                <c:pt idx="1723">
                  <c:v>44610.752025462964</c:v>
                </c:pt>
                <c:pt idx="1724">
                  <c:v>44610.752812500003</c:v>
                </c:pt>
                <c:pt idx="1725">
                  <c:v>44610.753530092596</c:v>
                </c:pt>
                <c:pt idx="1726">
                  <c:v>44610.754259259258</c:v>
                </c:pt>
                <c:pt idx="1727">
                  <c:v>44610.754988425928</c:v>
                </c:pt>
                <c:pt idx="1728">
                  <c:v>44610.755706018521</c:v>
                </c:pt>
                <c:pt idx="1729">
                  <c:v>44610.756435185183</c:v>
                </c:pt>
                <c:pt idx="1730">
                  <c:v>44610.757164351853</c:v>
                </c:pt>
                <c:pt idx="1731">
                  <c:v>44610.757881944446</c:v>
                </c:pt>
                <c:pt idx="1732">
                  <c:v>44610.758611111109</c:v>
                </c:pt>
                <c:pt idx="1733">
                  <c:v>44610.759328703702</c:v>
                </c:pt>
                <c:pt idx="1734">
                  <c:v>44610.760057870371</c:v>
                </c:pt>
                <c:pt idx="1735">
                  <c:v>44610.760787037034</c:v>
                </c:pt>
                <c:pt idx="1736">
                  <c:v>44610.761504629627</c:v>
                </c:pt>
                <c:pt idx="1737">
                  <c:v>44610.762233796297</c:v>
                </c:pt>
                <c:pt idx="1738">
                  <c:v>44610.762962962966</c:v>
                </c:pt>
                <c:pt idx="1739">
                  <c:v>44610.763692129629</c:v>
                </c:pt>
                <c:pt idx="1740">
                  <c:v>44610.764409722222</c:v>
                </c:pt>
                <c:pt idx="1741">
                  <c:v>44610.765138888892</c:v>
                </c:pt>
                <c:pt idx="1742">
                  <c:v>44610.765856481485</c:v>
                </c:pt>
                <c:pt idx="1743">
                  <c:v>44610.766585648147</c:v>
                </c:pt>
                <c:pt idx="1744">
                  <c:v>44610.767314814817</c:v>
                </c:pt>
                <c:pt idx="1745">
                  <c:v>44610.76803240741</c:v>
                </c:pt>
                <c:pt idx="1746">
                  <c:v>44610.768761574072</c:v>
                </c:pt>
                <c:pt idx="1747">
                  <c:v>44610.769490740742</c:v>
                </c:pt>
                <c:pt idx="1748">
                  <c:v>44610.770219907405</c:v>
                </c:pt>
                <c:pt idx="1749">
                  <c:v>44610.770937499998</c:v>
                </c:pt>
                <c:pt idx="1750">
                  <c:v>44610.771666666667</c:v>
                </c:pt>
                <c:pt idx="1751">
                  <c:v>44610.77239583333</c:v>
                </c:pt>
                <c:pt idx="1752">
                  <c:v>44610.773113425923</c:v>
                </c:pt>
                <c:pt idx="1753">
                  <c:v>44610.773842592593</c:v>
                </c:pt>
                <c:pt idx="1754">
                  <c:v>44610.774571759262</c:v>
                </c:pt>
                <c:pt idx="1755">
                  <c:v>44610.775289351855</c:v>
                </c:pt>
                <c:pt idx="1756">
                  <c:v>44610.776018518518</c:v>
                </c:pt>
                <c:pt idx="1757">
                  <c:v>44610.776747685188</c:v>
                </c:pt>
                <c:pt idx="1758">
                  <c:v>44610.777465277781</c:v>
                </c:pt>
                <c:pt idx="1759">
                  <c:v>44610.778194444443</c:v>
                </c:pt>
                <c:pt idx="1760">
                  <c:v>44610.778923611113</c:v>
                </c:pt>
                <c:pt idx="1761">
                  <c:v>44610.779641203706</c:v>
                </c:pt>
                <c:pt idx="1762">
                  <c:v>44610.780370370368</c:v>
                </c:pt>
                <c:pt idx="1763">
                  <c:v>44610.781099537038</c:v>
                </c:pt>
                <c:pt idx="1764">
                  <c:v>44610.781817129631</c:v>
                </c:pt>
                <c:pt idx="1765">
                  <c:v>44610.782604166663</c:v>
                </c:pt>
                <c:pt idx="1766">
                  <c:v>44610.783321759256</c:v>
                </c:pt>
                <c:pt idx="1767">
                  <c:v>44610.784050925926</c:v>
                </c:pt>
                <c:pt idx="1768">
                  <c:v>44610.784780092596</c:v>
                </c:pt>
                <c:pt idx="1769">
                  <c:v>44610.785497685189</c:v>
                </c:pt>
                <c:pt idx="1770">
                  <c:v>44610.786226851851</c:v>
                </c:pt>
                <c:pt idx="1771">
                  <c:v>44610.786956018521</c:v>
                </c:pt>
                <c:pt idx="1772">
                  <c:v>44610.787673611114</c:v>
                </c:pt>
                <c:pt idx="1773">
                  <c:v>44610.788402777776</c:v>
                </c:pt>
                <c:pt idx="1774">
                  <c:v>44610.789131944446</c:v>
                </c:pt>
                <c:pt idx="1775">
                  <c:v>44610.789861111109</c:v>
                </c:pt>
                <c:pt idx="1776">
                  <c:v>44610.790578703702</c:v>
                </c:pt>
                <c:pt idx="1777">
                  <c:v>44610.791307870371</c:v>
                </c:pt>
                <c:pt idx="1778">
                  <c:v>44610.792037037034</c:v>
                </c:pt>
                <c:pt idx="1779">
                  <c:v>44610.792754629627</c:v>
                </c:pt>
                <c:pt idx="1780">
                  <c:v>44610.793483796297</c:v>
                </c:pt>
                <c:pt idx="1781">
                  <c:v>44610.794212962966</c:v>
                </c:pt>
                <c:pt idx="1782">
                  <c:v>44610.794930555552</c:v>
                </c:pt>
                <c:pt idx="1783">
                  <c:v>44610.795659722222</c:v>
                </c:pt>
                <c:pt idx="1784">
                  <c:v>44610.796388888892</c:v>
                </c:pt>
                <c:pt idx="1785">
                  <c:v>44610.797106481485</c:v>
                </c:pt>
                <c:pt idx="1786">
                  <c:v>44610.797835648147</c:v>
                </c:pt>
                <c:pt idx="1787">
                  <c:v>44610.798564814817</c:v>
                </c:pt>
                <c:pt idx="1788">
                  <c:v>44610.79928240741</c:v>
                </c:pt>
                <c:pt idx="1789">
                  <c:v>44610.800011574072</c:v>
                </c:pt>
                <c:pt idx="1790">
                  <c:v>44610.800740740742</c:v>
                </c:pt>
                <c:pt idx="1791">
                  <c:v>44610.801458333335</c:v>
                </c:pt>
                <c:pt idx="1792">
                  <c:v>44610.802187499998</c:v>
                </c:pt>
                <c:pt idx="1793">
                  <c:v>44610.802916666667</c:v>
                </c:pt>
                <c:pt idx="1794">
                  <c:v>44610.80363425926</c:v>
                </c:pt>
                <c:pt idx="1795">
                  <c:v>44610.804363425923</c:v>
                </c:pt>
                <c:pt idx="1796">
                  <c:v>44610.805092592593</c:v>
                </c:pt>
                <c:pt idx="1797">
                  <c:v>44610.805810185186</c:v>
                </c:pt>
                <c:pt idx="1798">
                  <c:v>44610.806539351855</c:v>
                </c:pt>
                <c:pt idx="1799">
                  <c:v>44610.807268518518</c:v>
                </c:pt>
                <c:pt idx="1800">
                  <c:v>44610.807986111111</c:v>
                </c:pt>
                <c:pt idx="1801">
                  <c:v>44610.808715277781</c:v>
                </c:pt>
                <c:pt idx="1802">
                  <c:v>44610.809444444443</c:v>
                </c:pt>
                <c:pt idx="1803">
                  <c:v>44610.810162037036</c:v>
                </c:pt>
                <c:pt idx="1804">
                  <c:v>44610.810891203706</c:v>
                </c:pt>
                <c:pt idx="1805">
                  <c:v>44610.811620370368</c:v>
                </c:pt>
                <c:pt idx="1806">
                  <c:v>44610.812337962961</c:v>
                </c:pt>
                <c:pt idx="1807">
                  <c:v>44610.813067129631</c:v>
                </c:pt>
                <c:pt idx="1808">
                  <c:v>44610.813796296294</c:v>
                </c:pt>
                <c:pt idx="1809">
                  <c:v>44610.814513888887</c:v>
                </c:pt>
                <c:pt idx="1810">
                  <c:v>44610.815243055556</c:v>
                </c:pt>
                <c:pt idx="1811">
                  <c:v>44610.815972222219</c:v>
                </c:pt>
                <c:pt idx="1812">
                  <c:v>44610.816689814812</c:v>
                </c:pt>
                <c:pt idx="1813">
                  <c:v>44610.817418981482</c:v>
                </c:pt>
                <c:pt idx="1814">
                  <c:v>44610.818148148152</c:v>
                </c:pt>
                <c:pt idx="1815">
                  <c:v>44610.818865740737</c:v>
                </c:pt>
                <c:pt idx="1816">
                  <c:v>44610.819594907407</c:v>
                </c:pt>
                <c:pt idx="1817">
                  <c:v>44610.820324074077</c:v>
                </c:pt>
                <c:pt idx="1818">
                  <c:v>44610.82104166667</c:v>
                </c:pt>
                <c:pt idx="1819">
                  <c:v>44610.821770833332</c:v>
                </c:pt>
                <c:pt idx="1820">
                  <c:v>44610.822500000002</c:v>
                </c:pt>
                <c:pt idx="1821">
                  <c:v>44610.823217592595</c:v>
                </c:pt>
                <c:pt idx="1822">
                  <c:v>44610.823946759258</c:v>
                </c:pt>
                <c:pt idx="1823">
                  <c:v>44610.824675925927</c:v>
                </c:pt>
                <c:pt idx="1824">
                  <c:v>44610.82539351852</c:v>
                </c:pt>
                <c:pt idx="1825">
                  <c:v>44610.826122685183</c:v>
                </c:pt>
                <c:pt idx="1826">
                  <c:v>44610.826851851853</c:v>
                </c:pt>
                <c:pt idx="1827">
                  <c:v>44610.827569444446</c:v>
                </c:pt>
                <c:pt idx="1828">
                  <c:v>44610.828298611108</c:v>
                </c:pt>
                <c:pt idx="1829">
                  <c:v>44610.829027777778</c:v>
                </c:pt>
                <c:pt idx="1830">
                  <c:v>44610.829745370371</c:v>
                </c:pt>
                <c:pt idx="1831">
                  <c:v>44610.830474537041</c:v>
                </c:pt>
                <c:pt idx="1832">
                  <c:v>44610.831203703703</c:v>
                </c:pt>
                <c:pt idx="1833">
                  <c:v>44610.831921296296</c:v>
                </c:pt>
                <c:pt idx="1834">
                  <c:v>44610.832650462966</c:v>
                </c:pt>
                <c:pt idx="1835">
                  <c:v>44610.833379629628</c:v>
                </c:pt>
                <c:pt idx="1836">
                  <c:v>44610.834097222221</c:v>
                </c:pt>
                <c:pt idx="1837">
                  <c:v>44610.834826388891</c:v>
                </c:pt>
                <c:pt idx="1838">
                  <c:v>44610.835555555554</c:v>
                </c:pt>
                <c:pt idx="1839">
                  <c:v>44610.836273148147</c:v>
                </c:pt>
                <c:pt idx="1840">
                  <c:v>44610.837002314816</c:v>
                </c:pt>
                <c:pt idx="1841">
                  <c:v>44610.837731481479</c:v>
                </c:pt>
                <c:pt idx="1842">
                  <c:v>44610.838460648149</c:v>
                </c:pt>
                <c:pt idx="1843">
                  <c:v>44610.839178240742</c:v>
                </c:pt>
                <c:pt idx="1844">
                  <c:v>44610.839907407404</c:v>
                </c:pt>
                <c:pt idx="1845">
                  <c:v>44610.840636574074</c:v>
                </c:pt>
                <c:pt idx="1846">
                  <c:v>44610.841354166667</c:v>
                </c:pt>
                <c:pt idx="1847">
                  <c:v>44610.842083333337</c:v>
                </c:pt>
                <c:pt idx="1848">
                  <c:v>44610.842812499999</c:v>
                </c:pt>
                <c:pt idx="1849">
                  <c:v>44610.843530092592</c:v>
                </c:pt>
                <c:pt idx="1850">
                  <c:v>44610.844259259262</c:v>
                </c:pt>
                <c:pt idx="1851">
                  <c:v>44610.844988425924</c:v>
                </c:pt>
                <c:pt idx="1852">
                  <c:v>44610.845706018517</c:v>
                </c:pt>
                <c:pt idx="1853">
                  <c:v>44610.846435185187</c:v>
                </c:pt>
                <c:pt idx="1854">
                  <c:v>44610.84716435185</c:v>
                </c:pt>
                <c:pt idx="1855">
                  <c:v>44610.847881944443</c:v>
                </c:pt>
                <c:pt idx="1856">
                  <c:v>44610.848611111112</c:v>
                </c:pt>
                <c:pt idx="1857">
                  <c:v>44610.849340277775</c:v>
                </c:pt>
                <c:pt idx="1858">
                  <c:v>44610.850069444445</c:v>
                </c:pt>
                <c:pt idx="1859">
                  <c:v>44610.850787037038</c:v>
                </c:pt>
                <c:pt idx="1860">
                  <c:v>44610.8515162037</c:v>
                </c:pt>
                <c:pt idx="1861">
                  <c:v>44610.85224537037</c:v>
                </c:pt>
                <c:pt idx="1862">
                  <c:v>44610.852962962963</c:v>
                </c:pt>
                <c:pt idx="1863">
                  <c:v>44610.853692129633</c:v>
                </c:pt>
                <c:pt idx="1864">
                  <c:v>44610.854421296295</c:v>
                </c:pt>
                <c:pt idx="1865">
                  <c:v>44610.855138888888</c:v>
                </c:pt>
                <c:pt idx="1866">
                  <c:v>44610.855868055558</c:v>
                </c:pt>
                <c:pt idx="1867">
                  <c:v>44610.85659722222</c:v>
                </c:pt>
                <c:pt idx="1868">
                  <c:v>44610.85732638889</c:v>
                </c:pt>
                <c:pt idx="1869">
                  <c:v>44610.858043981483</c:v>
                </c:pt>
                <c:pt idx="1870">
                  <c:v>44610.858773148146</c:v>
                </c:pt>
                <c:pt idx="1871">
                  <c:v>44610.859548611108</c:v>
                </c:pt>
                <c:pt idx="1872">
                  <c:v>44610.860277777778</c:v>
                </c:pt>
                <c:pt idx="1873">
                  <c:v>44610.860995370371</c:v>
                </c:pt>
                <c:pt idx="1874">
                  <c:v>44610.861724537041</c:v>
                </c:pt>
                <c:pt idx="1875">
                  <c:v>44610.862453703703</c:v>
                </c:pt>
                <c:pt idx="1876">
                  <c:v>44610.863171296296</c:v>
                </c:pt>
                <c:pt idx="1877">
                  <c:v>44610.863900462966</c:v>
                </c:pt>
                <c:pt idx="1878">
                  <c:v>44610.864629629628</c:v>
                </c:pt>
                <c:pt idx="1879">
                  <c:v>44610.865347222221</c:v>
                </c:pt>
                <c:pt idx="1880">
                  <c:v>44610.866076388891</c:v>
                </c:pt>
                <c:pt idx="1881">
                  <c:v>44610.866805555554</c:v>
                </c:pt>
                <c:pt idx="1882">
                  <c:v>44610.867523148147</c:v>
                </c:pt>
                <c:pt idx="1883">
                  <c:v>44610.868252314816</c:v>
                </c:pt>
                <c:pt idx="1884">
                  <c:v>44610.868981481479</c:v>
                </c:pt>
                <c:pt idx="1885">
                  <c:v>44610.869710648149</c:v>
                </c:pt>
                <c:pt idx="1886">
                  <c:v>44610.870428240742</c:v>
                </c:pt>
                <c:pt idx="1887">
                  <c:v>44610.871157407404</c:v>
                </c:pt>
                <c:pt idx="1888">
                  <c:v>44610.871886574074</c:v>
                </c:pt>
                <c:pt idx="1889">
                  <c:v>44610.872604166667</c:v>
                </c:pt>
                <c:pt idx="1890">
                  <c:v>44610.873333333337</c:v>
                </c:pt>
                <c:pt idx="1891">
                  <c:v>44610.874062499999</c:v>
                </c:pt>
                <c:pt idx="1892">
                  <c:v>44610.874780092592</c:v>
                </c:pt>
                <c:pt idx="1893">
                  <c:v>44610.875509259262</c:v>
                </c:pt>
                <c:pt idx="1894">
                  <c:v>44610.876238425924</c:v>
                </c:pt>
                <c:pt idx="1895">
                  <c:v>44610.876956018517</c:v>
                </c:pt>
                <c:pt idx="1896">
                  <c:v>44610.877685185187</c:v>
                </c:pt>
                <c:pt idx="1897">
                  <c:v>44610.87841435185</c:v>
                </c:pt>
                <c:pt idx="1898">
                  <c:v>44610.879143518519</c:v>
                </c:pt>
                <c:pt idx="1899">
                  <c:v>44610.879861111112</c:v>
                </c:pt>
                <c:pt idx="1900">
                  <c:v>44610.880590277775</c:v>
                </c:pt>
                <c:pt idx="1901">
                  <c:v>44610.881319444445</c:v>
                </c:pt>
                <c:pt idx="1902">
                  <c:v>44610.882048611114</c:v>
                </c:pt>
                <c:pt idx="1903">
                  <c:v>44610.8827662037</c:v>
                </c:pt>
                <c:pt idx="1904">
                  <c:v>44610.88349537037</c:v>
                </c:pt>
                <c:pt idx="1905">
                  <c:v>44610.88422453704</c:v>
                </c:pt>
                <c:pt idx="1906">
                  <c:v>44610.884953703702</c:v>
                </c:pt>
                <c:pt idx="1907">
                  <c:v>44610.885671296295</c:v>
                </c:pt>
                <c:pt idx="1908">
                  <c:v>44610.886400462965</c:v>
                </c:pt>
                <c:pt idx="1909">
                  <c:v>44610.887129629627</c:v>
                </c:pt>
                <c:pt idx="1910">
                  <c:v>44610.887858796297</c:v>
                </c:pt>
                <c:pt idx="1911">
                  <c:v>44610.88857638889</c:v>
                </c:pt>
                <c:pt idx="1912">
                  <c:v>44610.889305555553</c:v>
                </c:pt>
                <c:pt idx="1913">
                  <c:v>44610.890034722222</c:v>
                </c:pt>
                <c:pt idx="1914">
                  <c:v>44610.890752314815</c:v>
                </c:pt>
                <c:pt idx="1915">
                  <c:v>44610.891481481478</c:v>
                </c:pt>
                <c:pt idx="1916">
                  <c:v>44610.892210648148</c:v>
                </c:pt>
                <c:pt idx="1917">
                  <c:v>44610.892939814818</c:v>
                </c:pt>
                <c:pt idx="1918">
                  <c:v>44610.893657407411</c:v>
                </c:pt>
                <c:pt idx="1919">
                  <c:v>44610.894386574073</c:v>
                </c:pt>
                <c:pt idx="1920">
                  <c:v>44610.895115740743</c:v>
                </c:pt>
                <c:pt idx="1921">
                  <c:v>44610.895833333336</c:v>
                </c:pt>
                <c:pt idx="1922">
                  <c:v>44610.896562499998</c:v>
                </c:pt>
                <c:pt idx="1923">
                  <c:v>44610.897291666668</c:v>
                </c:pt>
                <c:pt idx="1924">
                  <c:v>44610.898020833331</c:v>
                </c:pt>
                <c:pt idx="1925">
                  <c:v>44610.898738425924</c:v>
                </c:pt>
                <c:pt idx="1926">
                  <c:v>44610.899467592593</c:v>
                </c:pt>
                <c:pt idx="1927">
                  <c:v>44610.900196759256</c:v>
                </c:pt>
                <c:pt idx="1928">
                  <c:v>44610.900914351849</c:v>
                </c:pt>
                <c:pt idx="1929">
                  <c:v>44610.901643518519</c:v>
                </c:pt>
                <c:pt idx="1930">
                  <c:v>44610.902372685188</c:v>
                </c:pt>
                <c:pt idx="1931">
                  <c:v>44610.903090277781</c:v>
                </c:pt>
                <c:pt idx="1932">
                  <c:v>44610.903819444444</c:v>
                </c:pt>
                <c:pt idx="1933">
                  <c:v>44610.904548611114</c:v>
                </c:pt>
                <c:pt idx="1934">
                  <c:v>44610.905266203707</c:v>
                </c:pt>
                <c:pt idx="1935">
                  <c:v>44610.905995370369</c:v>
                </c:pt>
                <c:pt idx="1936">
                  <c:v>44610.906724537039</c:v>
                </c:pt>
                <c:pt idx="1937">
                  <c:v>44610.907442129632</c:v>
                </c:pt>
                <c:pt idx="1938">
                  <c:v>44610.908171296294</c:v>
                </c:pt>
                <c:pt idx="1939">
                  <c:v>44610.908900462964</c:v>
                </c:pt>
                <c:pt idx="1940">
                  <c:v>44610.909618055557</c:v>
                </c:pt>
                <c:pt idx="1941">
                  <c:v>44610.91034722222</c:v>
                </c:pt>
                <c:pt idx="1942">
                  <c:v>44610.911122685182</c:v>
                </c:pt>
                <c:pt idx="1943">
                  <c:v>44610.911851851852</c:v>
                </c:pt>
                <c:pt idx="1944">
                  <c:v>44610.912569444445</c:v>
                </c:pt>
                <c:pt idx="1945">
                  <c:v>44610.913298611114</c:v>
                </c:pt>
                <c:pt idx="1946">
                  <c:v>44610.914027777777</c:v>
                </c:pt>
                <c:pt idx="1947">
                  <c:v>44610.91474537037</c:v>
                </c:pt>
                <c:pt idx="1948">
                  <c:v>44610.915532407409</c:v>
                </c:pt>
                <c:pt idx="1949">
                  <c:v>44610.916250000002</c:v>
                </c:pt>
                <c:pt idx="1950">
                  <c:v>44610.916979166665</c:v>
                </c:pt>
                <c:pt idx="1951">
                  <c:v>44610.917708333334</c:v>
                </c:pt>
                <c:pt idx="1952">
                  <c:v>44610.918425925927</c:v>
                </c:pt>
                <c:pt idx="1953">
                  <c:v>44610.91915509259</c:v>
                </c:pt>
                <c:pt idx="1954">
                  <c:v>44610.919872685183</c:v>
                </c:pt>
                <c:pt idx="1955">
                  <c:v>44610.920601851853</c:v>
                </c:pt>
                <c:pt idx="1956">
                  <c:v>44610.921331018515</c:v>
                </c:pt>
                <c:pt idx="1957">
                  <c:v>44610.922048611108</c:v>
                </c:pt>
                <c:pt idx="1958">
                  <c:v>44610.922777777778</c:v>
                </c:pt>
                <c:pt idx="1959">
                  <c:v>44610.92355324074</c:v>
                </c:pt>
                <c:pt idx="1960">
                  <c:v>44610.92428240741</c:v>
                </c:pt>
                <c:pt idx="1961">
                  <c:v>44610.925000000003</c:v>
                </c:pt>
                <c:pt idx="1962">
                  <c:v>44610.925729166665</c:v>
                </c:pt>
                <c:pt idx="1963">
                  <c:v>44610.926458333335</c:v>
                </c:pt>
                <c:pt idx="1964">
                  <c:v>44610.927175925928</c:v>
                </c:pt>
                <c:pt idx="1965">
                  <c:v>44610.927951388891</c:v>
                </c:pt>
                <c:pt idx="1966">
                  <c:v>44610.928680555553</c:v>
                </c:pt>
                <c:pt idx="1967">
                  <c:v>44610.929409722223</c:v>
                </c:pt>
                <c:pt idx="1968">
                  <c:v>44610.930127314816</c:v>
                </c:pt>
                <c:pt idx="1969">
                  <c:v>44610.930856481478</c:v>
                </c:pt>
                <c:pt idx="1970">
                  <c:v>44610.931585648148</c:v>
                </c:pt>
                <c:pt idx="1971">
                  <c:v>44610.932303240741</c:v>
                </c:pt>
                <c:pt idx="1972">
                  <c:v>44610.933032407411</c:v>
                </c:pt>
                <c:pt idx="1973">
                  <c:v>44610.933761574073</c:v>
                </c:pt>
                <c:pt idx="1974">
                  <c:v>44610.934479166666</c:v>
                </c:pt>
                <c:pt idx="1975">
                  <c:v>44610.935208333336</c:v>
                </c:pt>
                <c:pt idx="1976">
                  <c:v>44610.935925925929</c:v>
                </c:pt>
                <c:pt idx="1977">
                  <c:v>44610.936655092592</c:v>
                </c:pt>
                <c:pt idx="1978">
                  <c:v>44610.937384259261</c:v>
                </c:pt>
                <c:pt idx="1979">
                  <c:v>44610.938113425924</c:v>
                </c:pt>
                <c:pt idx="1980">
                  <c:v>44610.938831018517</c:v>
                </c:pt>
                <c:pt idx="1981">
                  <c:v>44610.939606481479</c:v>
                </c:pt>
                <c:pt idx="1982">
                  <c:v>44610.940335648149</c:v>
                </c:pt>
                <c:pt idx="1983">
                  <c:v>44610.941064814811</c:v>
                </c:pt>
                <c:pt idx="1984">
                  <c:v>44610.941782407404</c:v>
                </c:pt>
                <c:pt idx="1985">
                  <c:v>44610.942511574074</c:v>
                </c:pt>
                <c:pt idx="1986">
                  <c:v>44610.943240740744</c:v>
                </c:pt>
                <c:pt idx="1987">
                  <c:v>44610.944016203706</c:v>
                </c:pt>
                <c:pt idx="1988">
                  <c:v>44610.944733796299</c:v>
                </c:pt>
                <c:pt idx="1989">
                  <c:v>44610.945462962962</c:v>
                </c:pt>
                <c:pt idx="1990">
                  <c:v>44610.946192129632</c:v>
                </c:pt>
                <c:pt idx="1991">
                  <c:v>44610.946909722225</c:v>
                </c:pt>
                <c:pt idx="1992">
                  <c:v>44610.947638888887</c:v>
                </c:pt>
                <c:pt idx="1993">
                  <c:v>44610.948414351849</c:v>
                </c:pt>
                <c:pt idx="1994">
                  <c:v>44610.949143518519</c:v>
                </c:pt>
                <c:pt idx="1995">
                  <c:v>44610.949861111112</c:v>
                </c:pt>
                <c:pt idx="1996">
                  <c:v>44610.950590277775</c:v>
                </c:pt>
                <c:pt idx="1997">
                  <c:v>44610.951319444444</c:v>
                </c:pt>
                <c:pt idx="1998">
                  <c:v>44610.952037037037</c:v>
                </c:pt>
                <c:pt idx="1999">
                  <c:v>44613.469456018516</c:v>
                </c:pt>
                <c:pt idx="2000">
                  <c:v>44613.470185185186</c:v>
                </c:pt>
                <c:pt idx="2001">
                  <c:v>44613.470914351848</c:v>
                </c:pt>
                <c:pt idx="2002">
                  <c:v>44613.471643518518</c:v>
                </c:pt>
                <c:pt idx="2003">
                  <c:v>44613.472372685188</c:v>
                </c:pt>
                <c:pt idx="2004">
                  <c:v>44613.473101851851</c:v>
                </c:pt>
                <c:pt idx="2005">
                  <c:v>44613.473854166667</c:v>
                </c:pt>
                <c:pt idx="2006">
                  <c:v>44613.474583333336</c:v>
                </c:pt>
                <c:pt idx="2007">
                  <c:v>44613.475312499999</c:v>
                </c:pt>
                <c:pt idx="2008">
                  <c:v>44613.476030092592</c:v>
                </c:pt>
                <c:pt idx="2009">
                  <c:v>44613.476759259262</c:v>
                </c:pt>
                <c:pt idx="2010">
                  <c:v>44613.477488425924</c:v>
                </c:pt>
                <c:pt idx="2011">
                  <c:v>44613.478206018517</c:v>
                </c:pt>
                <c:pt idx="2012">
                  <c:v>44613.478935185187</c:v>
                </c:pt>
                <c:pt idx="2013">
                  <c:v>44613.479664351849</c:v>
                </c:pt>
                <c:pt idx="2014">
                  <c:v>44613.480381944442</c:v>
                </c:pt>
                <c:pt idx="2015">
                  <c:v>44613.481111111112</c:v>
                </c:pt>
                <c:pt idx="2016">
                  <c:v>44613.481840277775</c:v>
                </c:pt>
                <c:pt idx="2017">
                  <c:v>44613.482557870368</c:v>
                </c:pt>
                <c:pt idx="2018">
                  <c:v>44613.483287037037</c:v>
                </c:pt>
                <c:pt idx="2019">
                  <c:v>44613.484016203707</c:v>
                </c:pt>
                <c:pt idx="2020">
                  <c:v>44613.484733796293</c:v>
                </c:pt>
                <c:pt idx="2021">
                  <c:v>44613.485462962963</c:v>
                </c:pt>
                <c:pt idx="2022">
                  <c:v>44613.486192129632</c:v>
                </c:pt>
                <c:pt idx="2023">
                  <c:v>44613.486909722225</c:v>
                </c:pt>
                <c:pt idx="2024">
                  <c:v>44613.487638888888</c:v>
                </c:pt>
                <c:pt idx="2025">
                  <c:v>44613.488368055558</c:v>
                </c:pt>
                <c:pt idx="2026">
                  <c:v>44613.48909722222</c:v>
                </c:pt>
                <c:pt idx="2027">
                  <c:v>44613.489814814813</c:v>
                </c:pt>
                <c:pt idx="2028">
                  <c:v>44613.490543981483</c:v>
                </c:pt>
                <c:pt idx="2029">
                  <c:v>44613.491261574076</c:v>
                </c:pt>
                <c:pt idx="2030">
                  <c:v>44613.491990740738</c:v>
                </c:pt>
                <c:pt idx="2031">
                  <c:v>44613.492766203701</c:v>
                </c:pt>
                <c:pt idx="2032">
                  <c:v>44613.493495370371</c:v>
                </c:pt>
                <c:pt idx="2033">
                  <c:v>44613.49422453704</c:v>
                </c:pt>
                <c:pt idx="2034">
                  <c:v>44613.494942129626</c:v>
                </c:pt>
                <c:pt idx="2035">
                  <c:v>44613.495671296296</c:v>
                </c:pt>
                <c:pt idx="2036">
                  <c:v>44613.496400462966</c:v>
                </c:pt>
                <c:pt idx="2037">
                  <c:v>44613.497175925928</c:v>
                </c:pt>
                <c:pt idx="2038">
                  <c:v>44613.49790509259</c:v>
                </c:pt>
                <c:pt idx="2039">
                  <c:v>44613.498622685183</c:v>
                </c:pt>
                <c:pt idx="2040">
                  <c:v>44613.499351851853</c:v>
                </c:pt>
                <c:pt idx="2041">
                  <c:v>44613.500081018516</c:v>
                </c:pt>
                <c:pt idx="2042">
                  <c:v>44613.500798611109</c:v>
                </c:pt>
                <c:pt idx="2043">
                  <c:v>44613.501527777778</c:v>
                </c:pt>
                <c:pt idx="2044">
                  <c:v>44613.502256944441</c:v>
                </c:pt>
                <c:pt idx="2045">
                  <c:v>44613.502974537034</c:v>
                </c:pt>
                <c:pt idx="2046">
                  <c:v>44613.503703703704</c:v>
                </c:pt>
                <c:pt idx="2047">
                  <c:v>44613.504432870373</c:v>
                </c:pt>
                <c:pt idx="2048">
                  <c:v>44613.505208333336</c:v>
                </c:pt>
                <c:pt idx="2049">
                  <c:v>44613.505937499998</c:v>
                </c:pt>
                <c:pt idx="2050">
                  <c:v>44613.506655092591</c:v>
                </c:pt>
                <c:pt idx="2051">
                  <c:v>44613.507384259261</c:v>
                </c:pt>
                <c:pt idx="2052">
                  <c:v>44613.508113425924</c:v>
                </c:pt>
                <c:pt idx="2053">
                  <c:v>44613.508831018517</c:v>
                </c:pt>
                <c:pt idx="2054">
                  <c:v>44613.509560185186</c:v>
                </c:pt>
                <c:pt idx="2055">
                  <c:v>44613.510289351849</c:v>
                </c:pt>
                <c:pt idx="2056">
                  <c:v>44613.511006944442</c:v>
                </c:pt>
                <c:pt idx="2057">
                  <c:v>44613.511736111112</c:v>
                </c:pt>
                <c:pt idx="2058">
                  <c:v>44613.512465277781</c:v>
                </c:pt>
                <c:pt idx="2059">
                  <c:v>44613.513182870367</c:v>
                </c:pt>
                <c:pt idx="2060">
                  <c:v>44613.513912037037</c:v>
                </c:pt>
                <c:pt idx="2061">
                  <c:v>44613.514641203707</c:v>
                </c:pt>
                <c:pt idx="2062">
                  <c:v>44613.5153587963</c:v>
                </c:pt>
                <c:pt idx="2063">
                  <c:v>44613.516087962962</c:v>
                </c:pt>
                <c:pt idx="2064">
                  <c:v>44613.516817129632</c:v>
                </c:pt>
                <c:pt idx="2065">
                  <c:v>44613.517534722225</c:v>
                </c:pt>
                <c:pt idx="2066">
                  <c:v>44613.518263888887</c:v>
                </c:pt>
                <c:pt idx="2067">
                  <c:v>44613.518993055557</c:v>
                </c:pt>
                <c:pt idx="2068">
                  <c:v>44613.51972222222</c:v>
                </c:pt>
                <c:pt idx="2069">
                  <c:v>44613.520439814813</c:v>
                </c:pt>
                <c:pt idx="2070">
                  <c:v>44613.521168981482</c:v>
                </c:pt>
                <c:pt idx="2071">
                  <c:v>44613.521886574075</c:v>
                </c:pt>
                <c:pt idx="2072">
                  <c:v>44613.522615740738</c:v>
                </c:pt>
                <c:pt idx="2073">
                  <c:v>44613.523344907408</c:v>
                </c:pt>
                <c:pt idx="2074">
                  <c:v>44613.524074074077</c:v>
                </c:pt>
                <c:pt idx="2075">
                  <c:v>44613.524791666663</c:v>
                </c:pt>
                <c:pt idx="2076">
                  <c:v>44613.525520833333</c:v>
                </c:pt>
                <c:pt idx="2077">
                  <c:v>44613.526250000003</c:v>
                </c:pt>
                <c:pt idx="2078">
                  <c:v>44613.526967592596</c:v>
                </c:pt>
                <c:pt idx="2079">
                  <c:v>44613.527743055558</c:v>
                </c:pt>
                <c:pt idx="2080">
                  <c:v>44613.52847222222</c:v>
                </c:pt>
                <c:pt idx="2081">
                  <c:v>44613.52920138889</c:v>
                </c:pt>
                <c:pt idx="2082">
                  <c:v>44613.529918981483</c:v>
                </c:pt>
                <c:pt idx="2083">
                  <c:v>44613.530648148146</c:v>
                </c:pt>
                <c:pt idx="2084">
                  <c:v>44613.531377314815</c:v>
                </c:pt>
                <c:pt idx="2085">
                  <c:v>44613.532094907408</c:v>
                </c:pt>
                <c:pt idx="2086">
                  <c:v>44613.532824074071</c:v>
                </c:pt>
                <c:pt idx="2087">
                  <c:v>44613.533553240741</c:v>
                </c:pt>
                <c:pt idx="2088">
                  <c:v>44613.534270833334</c:v>
                </c:pt>
                <c:pt idx="2089">
                  <c:v>44613.535000000003</c:v>
                </c:pt>
                <c:pt idx="2090">
                  <c:v>44613.535729166666</c:v>
                </c:pt>
                <c:pt idx="2091">
                  <c:v>44613.536446759259</c:v>
                </c:pt>
                <c:pt idx="2092">
                  <c:v>44613.537175925929</c:v>
                </c:pt>
                <c:pt idx="2093">
                  <c:v>44613.537905092591</c:v>
                </c:pt>
                <c:pt idx="2094">
                  <c:v>44613.538622685184</c:v>
                </c:pt>
                <c:pt idx="2095">
                  <c:v>44613.539351851854</c:v>
                </c:pt>
                <c:pt idx="2096">
                  <c:v>44613.540081018517</c:v>
                </c:pt>
                <c:pt idx="2097">
                  <c:v>44613.540798611109</c:v>
                </c:pt>
                <c:pt idx="2098">
                  <c:v>44613.541527777779</c:v>
                </c:pt>
                <c:pt idx="2099">
                  <c:v>44613.542256944442</c:v>
                </c:pt>
                <c:pt idx="2100">
                  <c:v>44613.542986111112</c:v>
                </c:pt>
                <c:pt idx="2101">
                  <c:v>44613.543703703705</c:v>
                </c:pt>
                <c:pt idx="2102">
                  <c:v>44613.544432870367</c:v>
                </c:pt>
                <c:pt idx="2103">
                  <c:v>44613.545162037037</c:v>
                </c:pt>
                <c:pt idx="2104">
                  <c:v>44613.54587962963</c:v>
                </c:pt>
                <c:pt idx="2105">
                  <c:v>44613.5466087963</c:v>
                </c:pt>
                <c:pt idx="2106">
                  <c:v>44613.547337962962</c:v>
                </c:pt>
                <c:pt idx="2107">
                  <c:v>44613.548055555555</c:v>
                </c:pt>
                <c:pt idx="2108">
                  <c:v>44613.548784722225</c:v>
                </c:pt>
                <c:pt idx="2109">
                  <c:v>44613.549513888887</c:v>
                </c:pt>
                <c:pt idx="2110">
                  <c:v>44613.55023148148</c:v>
                </c:pt>
                <c:pt idx="2111">
                  <c:v>44613.55096064815</c:v>
                </c:pt>
                <c:pt idx="2112">
                  <c:v>44613.551689814813</c:v>
                </c:pt>
                <c:pt idx="2113">
                  <c:v>44613.552407407406</c:v>
                </c:pt>
                <c:pt idx="2114">
                  <c:v>44613.553136574075</c:v>
                </c:pt>
                <c:pt idx="2115">
                  <c:v>44613.553865740738</c:v>
                </c:pt>
                <c:pt idx="2116">
                  <c:v>44613.554583333331</c:v>
                </c:pt>
                <c:pt idx="2117">
                  <c:v>44613.555312500001</c:v>
                </c:pt>
                <c:pt idx="2118">
                  <c:v>44613.556041666663</c:v>
                </c:pt>
                <c:pt idx="2119">
                  <c:v>44613.556759259256</c:v>
                </c:pt>
                <c:pt idx="2120">
                  <c:v>44613.557488425926</c:v>
                </c:pt>
                <c:pt idx="2121">
                  <c:v>44613.558217592596</c:v>
                </c:pt>
                <c:pt idx="2122">
                  <c:v>44613.558946759258</c:v>
                </c:pt>
                <c:pt idx="2123">
                  <c:v>44613.559664351851</c:v>
                </c:pt>
                <c:pt idx="2124">
                  <c:v>44613.560393518521</c:v>
                </c:pt>
                <c:pt idx="2125">
                  <c:v>44613.561111111114</c:v>
                </c:pt>
                <c:pt idx="2126">
                  <c:v>44613.561840277776</c:v>
                </c:pt>
                <c:pt idx="2127">
                  <c:v>44613.562569444446</c:v>
                </c:pt>
                <c:pt idx="2128">
                  <c:v>44613.563287037039</c:v>
                </c:pt>
                <c:pt idx="2129">
                  <c:v>44613.564016203702</c:v>
                </c:pt>
                <c:pt idx="2130">
                  <c:v>44613.564745370371</c:v>
                </c:pt>
                <c:pt idx="2131">
                  <c:v>44613.565462962964</c:v>
                </c:pt>
                <c:pt idx="2132">
                  <c:v>44613.566192129627</c:v>
                </c:pt>
                <c:pt idx="2133">
                  <c:v>44613.566921296297</c:v>
                </c:pt>
                <c:pt idx="2134">
                  <c:v>44613.56763888889</c:v>
                </c:pt>
                <c:pt idx="2135">
                  <c:v>44613.568368055552</c:v>
                </c:pt>
                <c:pt idx="2136">
                  <c:v>44613.569097222222</c:v>
                </c:pt>
                <c:pt idx="2137">
                  <c:v>44613.569826388892</c:v>
                </c:pt>
                <c:pt idx="2138">
                  <c:v>44613.570543981485</c:v>
                </c:pt>
                <c:pt idx="2139">
                  <c:v>44613.571273148147</c:v>
                </c:pt>
                <c:pt idx="2140">
                  <c:v>44613.57199074074</c:v>
                </c:pt>
                <c:pt idx="2141">
                  <c:v>44613.57271990741</c:v>
                </c:pt>
                <c:pt idx="2142">
                  <c:v>44613.573449074072</c:v>
                </c:pt>
                <c:pt idx="2143">
                  <c:v>44613.574178240742</c:v>
                </c:pt>
                <c:pt idx="2144">
                  <c:v>44613.574895833335</c:v>
                </c:pt>
                <c:pt idx="2145">
                  <c:v>44613.575624999998</c:v>
                </c:pt>
                <c:pt idx="2146">
                  <c:v>44613.576354166667</c:v>
                </c:pt>
                <c:pt idx="2147">
                  <c:v>44613.57707175926</c:v>
                </c:pt>
                <c:pt idx="2148">
                  <c:v>44613.577800925923</c:v>
                </c:pt>
                <c:pt idx="2149">
                  <c:v>44613.578530092593</c:v>
                </c:pt>
                <c:pt idx="2150">
                  <c:v>44613.579305555555</c:v>
                </c:pt>
                <c:pt idx="2151">
                  <c:v>44613.580023148148</c:v>
                </c:pt>
                <c:pt idx="2152">
                  <c:v>44613.580752314818</c:v>
                </c:pt>
                <c:pt idx="2153">
                  <c:v>44613.58148148148</c:v>
                </c:pt>
                <c:pt idx="2154">
                  <c:v>44613.582199074073</c:v>
                </c:pt>
                <c:pt idx="2155">
                  <c:v>44613.582928240743</c:v>
                </c:pt>
                <c:pt idx="2156">
                  <c:v>44613.583657407406</c:v>
                </c:pt>
                <c:pt idx="2157">
                  <c:v>44613.584374999999</c:v>
                </c:pt>
                <c:pt idx="2158">
                  <c:v>44613.585104166668</c:v>
                </c:pt>
                <c:pt idx="2159">
                  <c:v>44613.585833333331</c:v>
                </c:pt>
                <c:pt idx="2160">
                  <c:v>44613.586562500001</c:v>
                </c:pt>
                <c:pt idx="2161">
                  <c:v>44613.587337962963</c:v>
                </c:pt>
                <c:pt idx="2162">
                  <c:v>44613.588055555556</c:v>
                </c:pt>
                <c:pt idx="2163">
                  <c:v>44613.588784722226</c:v>
                </c:pt>
                <c:pt idx="2164">
                  <c:v>44613.589513888888</c:v>
                </c:pt>
                <c:pt idx="2165">
                  <c:v>44613.590231481481</c:v>
                </c:pt>
                <c:pt idx="2166">
                  <c:v>44613.590960648151</c:v>
                </c:pt>
                <c:pt idx="2167">
                  <c:v>44613.591689814813</c:v>
                </c:pt>
                <c:pt idx="2168">
                  <c:v>44613.592407407406</c:v>
                </c:pt>
                <c:pt idx="2169">
                  <c:v>44613.593136574076</c:v>
                </c:pt>
                <c:pt idx="2170">
                  <c:v>44613.593865740739</c:v>
                </c:pt>
                <c:pt idx="2171">
                  <c:v>44613.594583333332</c:v>
                </c:pt>
                <c:pt idx="2172">
                  <c:v>44613.595312500001</c:v>
                </c:pt>
                <c:pt idx="2173">
                  <c:v>44613.596041666664</c:v>
                </c:pt>
                <c:pt idx="2174">
                  <c:v>44613.596759259257</c:v>
                </c:pt>
                <c:pt idx="2175">
                  <c:v>44613.597488425927</c:v>
                </c:pt>
                <c:pt idx="2176">
                  <c:v>44613.598217592589</c:v>
                </c:pt>
                <c:pt idx="2177">
                  <c:v>44613.598993055559</c:v>
                </c:pt>
                <c:pt idx="2178">
                  <c:v>44613.599722222221</c:v>
                </c:pt>
                <c:pt idx="2179">
                  <c:v>44613.600439814814</c:v>
                </c:pt>
                <c:pt idx="2180">
                  <c:v>44613.601168981484</c:v>
                </c:pt>
                <c:pt idx="2181">
                  <c:v>44613.601898148147</c:v>
                </c:pt>
                <c:pt idx="2182">
                  <c:v>44613.60261574074</c:v>
                </c:pt>
                <c:pt idx="2183">
                  <c:v>44613.603344907409</c:v>
                </c:pt>
                <c:pt idx="2184">
                  <c:v>44613.604074074072</c:v>
                </c:pt>
                <c:pt idx="2185">
                  <c:v>44613.604791666665</c:v>
                </c:pt>
                <c:pt idx="2186">
                  <c:v>44613.605520833335</c:v>
                </c:pt>
                <c:pt idx="2187">
                  <c:v>44613.606249999997</c:v>
                </c:pt>
                <c:pt idx="2188">
                  <c:v>44613.60696759259</c:v>
                </c:pt>
                <c:pt idx="2189">
                  <c:v>44613.60769675926</c:v>
                </c:pt>
                <c:pt idx="2190">
                  <c:v>44613.608425925922</c:v>
                </c:pt>
                <c:pt idx="2191">
                  <c:v>44613.609143518515</c:v>
                </c:pt>
                <c:pt idx="2192">
                  <c:v>44613.609872685185</c:v>
                </c:pt>
                <c:pt idx="2193">
                  <c:v>44613.610648148147</c:v>
                </c:pt>
                <c:pt idx="2194">
                  <c:v>44613.611377314817</c:v>
                </c:pt>
                <c:pt idx="2195">
                  <c:v>44613.61210648148</c:v>
                </c:pt>
                <c:pt idx="2196">
                  <c:v>44613.612824074073</c:v>
                </c:pt>
                <c:pt idx="2197">
                  <c:v>44613.613553240742</c:v>
                </c:pt>
                <c:pt idx="2198">
                  <c:v>44613.614270833335</c:v>
                </c:pt>
                <c:pt idx="2199">
                  <c:v>44613.614999999998</c:v>
                </c:pt>
                <c:pt idx="2200">
                  <c:v>44613.615729166668</c:v>
                </c:pt>
                <c:pt idx="2201">
                  <c:v>44613.61645833333</c:v>
                </c:pt>
                <c:pt idx="2202">
                  <c:v>44613.617175925923</c:v>
                </c:pt>
                <c:pt idx="2203">
                  <c:v>44613.617905092593</c:v>
                </c:pt>
                <c:pt idx="2204">
                  <c:v>44613.618634259263</c:v>
                </c:pt>
                <c:pt idx="2205">
                  <c:v>44613.619351851848</c:v>
                </c:pt>
                <c:pt idx="2206">
                  <c:v>44613.620081018518</c:v>
                </c:pt>
                <c:pt idx="2207">
                  <c:v>44613.620810185188</c:v>
                </c:pt>
                <c:pt idx="2208">
                  <c:v>44613.621527777781</c:v>
                </c:pt>
                <c:pt idx="2209">
                  <c:v>44613.622303240743</c:v>
                </c:pt>
                <c:pt idx="2210">
                  <c:v>44613.623032407406</c:v>
                </c:pt>
                <c:pt idx="2211">
                  <c:v>44613.623761574076</c:v>
                </c:pt>
                <c:pt idx="2212">
                  <c:v>44613.624479166669</c:v>
                </c:pt>
                <c:pt idx="2213">
                  <c:v>44613.625208333331</c:v>
                </c:pt>
                <c:pt idx="2214">
                  <c:v>44613.625937500001</c:v>
                </c:pt>
                <c:pt idx="2215">
                  <c:v>44613.626712962963</c:v>
                </c:pt>
                <c:pt idx="2216">
                  <c:v>44613.627442129633</c:v>
                </c:pt>
                <c:pt idx="2217">
                  <c:v>44613.628159722219</c:v>
                </c:pt>
                <c:pt idx="2218">
                  <c:v>44613.628888888888</c:v>
                </c:pt>
                <c:pt idx="2219">
                  <c:v>44613.629618055558</c:v>
                </c:pt>
                <c:pt idx="2220">
                  <c:v>44613.630335648151</c:v>
                </c:pt>
                <c:pt idx="2221">
                  <c:v>44613.631064814814</c:v>
                </c:pt>
                <c:pt idx="2222">
                  <c:v>44613.631793981483</c:v>
                </c:pt>
                <c:pt idx="2223">
                  <c:v>44613.632511574076</c:v>
                </c:pt>
                <c:pt idx="2224">
                  <c:v>44613.633240740739</c:v>
                </c:pt>
                <c:pt idx="2225">
                  <c:v>44613.633969907409</c:v>
                </c:pt>
                <c:pt idx="2226">
                  <c:v>44613.634687500002</c:v>
                </c:pt>
                <c:pt idx="2227">
                  <c:v>44613.635416666664</c:v>
                </c:pt>
                <c:pt idx="2228">
                  <c:v>44613.636145833334</c:v>
                </c:pt>
                <c:pt idx="2229">
                  <c:v>44613.636863425927</c:v>
                </c:pt>
                <c:pt idx="2230">
                  <c:v>44613.637592592589</c:v>
                </c:pt>
                <c:pt idx="2231">
                  <c:v>44613.638321759259</c:v>
                </c:pt>
                <c:pt idx="2232">
                  <c:v>44613.639039351852</c:v>
                </c:pt>
                <c:pt idx="2233">
                  <c:v>44613.639768518522</c:v>
                </c:pt>
                <c:pt idx="2234">
                  <c:v>44613.640497685185</c:v>
                </c:pt>
                <c:pt idx="2235">
                  <c:v>44613.641215277778</c:v>
                </c:pt>
                <c:pt idx="2236">
                  <c:v>44613.64199074074</c:v>
                </c:pt>
                <c:pt idx="2237">
                  <c:v>44613.64271990741</c:v>
                </c:pt>
                <c:pt idx="2238">
                  <c:v>44613.643449074072</c:v>
                </c:pt>
                <c:pt idx="2239">
                  <c:v>44613.644166666665</c:v>
                </c:pt>
                <c:pt idx="2240">
                  <c:v>44613.644895833335</c:v>
                </c:pt>
                <c:pt idx="2241">
                  <c:v>44613.645624999997</c:v>
                </c:pt>
                <c:pt idx="2242">
                  <c:v>44613.64640046296</c:v>
                </c:pt>
                <c:pt idx="2243">
                  <c:v>44613.647118055553</c:v>
                </c:pt>
                <c:pt idx="2244">
                  <c:v>44613.647847222222</c:v>
                </c:pt>
                <c:pt idx="2245">
                  <c:v>44613.648576388892</c:v>
                </c:pt>
                <c:pt idx="2246">
                  <c:v>44613.649293981478</c:v>
                </c:pt>
                <c:pt idx="2247">
                  <c:v>44613.650023148148</c:v>
                </c:pt>
                <c:pt idx="2248">
                  <c:v>44613.65079861111</c:v>
                </c:pt>
                <c:pt idx="2249">
                  <c:v>44613.651516203703</c:v>
                </c:pt>
                <c:pt idx="2250">
                  <c:v>44613.652245370373</c:v>
                </c:pt>
                <c:pt idx="2251">
                  <c:v>44613.652974537035</c:v>
                </c:pt>
                <c:pt idx="2252">
                  <c:v>44613.653692129628</c:v>
                </c:pt>
                <c:pt idx="2253">
                  <c:v>44613.654421296298</c:v>
                </c:pt>
                <c:pt idx="2254">
                  <c:v>44613.655150462961</c:v>
                </c:pt>
                <c:pt idx="2255">
                  <c:v>44613.655868055554</c:v>
                </c:pt>
                <c:pt idx="2256">
                  <c:v>44613.656597222223</c:v>
                </c:pt>
                <c:pt idx="2257">
                  <c:v>44613.657326388886</c:v>
                </c:pt>
                <c:pt idx="2258">
                  <c:v>44613.658043981479</c:v>
                </c:pt>
                <c:pt idx="2259">
                  <c:v>44613.658773148149</c:v>
                </c:pt>
                <c:pt idx="2260">
                  <c:v>44613.659502314818</c:v>
                </c:pt>
                <c:pt idx="2261">
                  <c:v>44613.660231481481</c:v>
                </c:pt>
                <c:pt idx="2262">
                  <c:v>44613.660949074074</c:v>
                </c:pt>
                <c:pt idx="2263">
                  <c:v>44613.661678240744</c:v>
                </c:pt>
                <c:pt idx="2264">
                  <c:v>44613.662407407406</c:v>
                </c:pt>
                <c:pt idx="2265">
                  <c:v>44613.663124999999</c:v>
                </c:pt>
                <c:pt idx="2266">
                  <c:v>44613.663854166669</c:v>
                </c:pt>
                <c:pt idx="2267">
                  <c:v>44613.664571759262</c:v>
                </c:pt>
                <c:pt idx="2268">
                  <c:v>44613.665300925924</c:v>
                </c:pt>
                <c:pt idx="2269">
                  <c:v>44613.666076388887</c:v>
                </c:pt>
                <c:pt idx="2270">
                  <c:v>44613.666805555556</c:v>
                </c:pt>
                <c:pt idx="2271">
                  <c:v>44613.667534722219</c:v>
                </c:pt>
                <c:pt idx="2272">
                  <c:v>44613.668252314812</c:v>
                </c:pt>
                <c:pt idx="2273">
                  <c:v>44613.668981481482</c:v>
                </c:pt>
                <c:pt idx="2274">
                  <c:v>44613.669710648152</c:v>
                </c:pt>
                <c:pt idx="2275">
                  <c:v>44613.670486111114</c:v>
                </c:pt>
                <c:pt idx="2276">
                  <c:v>44613.671203703707</c:v>
                </c:pt>
                <c:pt idx="2277">
                  <c:v>44613.671932870369</c:v>
                </c:pt>
                <c:pt idx="2278">
                  <c:v>44613.672662037039</c:v>
                </c:pt>
                <c:pt idx="2279">
                  <c:v>44613.673379629632</c:v>
                </c:pt>
                <c:pt idx="2280">
                  <c:v>44613.674108796295</c:v>
                </c:pt>
                <c:pt idx="2281">
                  <c:v>44613.674884259257</c:v>
                </c:pt>
                <c:pt idx="2282">
                  <c:v>44613.675613425927</c:v>
                </c:pt>
                <c:pt idx="2283">
                  <c:v>44613.676342592589</c:v>
                </c:pt>
                <c:pt idx="2284">
                  <c:v>44613.677060185182</c:v>
                </c:pt>
                <c:pt idx="2285">
                  <c:v>44613.677789351852</c:v>
                </c:pt>
                <c:pt idx="2286">
                  <c:v>44613.678518518522</c:v>
                </c:pt>
                <c:pt idx="2287">
                  <c:v>44613.679282407407</c:v>
                </c:pt>
                <c:pt idx="2288">
                  <c:v>44613.680011574077</c:v>
                </c:pt>
                <c:pt idx="2289">
                  <c:v>44613.68074074074</c:v>
                </c:pt>
                <c:pt idx="2290">
                  <c:v>44613.681458333333</c:v>
                </c:pt>
                <c:pt idx="2291">
                  <c:v>44613.682187500002</c:v>
                </c:pt>
                <c:pt idx="2292">
                  <c:v>44613.682916666665</c:v>
                </c:pt>
                <c:pt idx="2293">
                  <c:v>44613.683692129627</c:v>
                </c:pt>
                <c:pt idx="2294">
                  <c:v>44613.684421296297</c:v>
                </c:pt>
                <c:pt idx="2295">
                  <c:v>44613.68513888889</c:v>
                </c:pt>
                <c:pt idx="2296">
                  <c:v>44613.685868055552</c:v>
                </c:pt>
                <c:pt idx="2297">
                  <c:v>44613.686597222222</c:v>
                </c:pt>
                <c:pt idx="2298">
                  <c:v>44613.687314814815</c:v>
                </c:pt>
                <c:pt idx="2299">
                  <c:v>44613.688090277778</c:v>
                </c:pt>
                <c:pt idx="2300">
                  <c:v>44613.688819444447</c:v>
                </c:pt>
                <c:pt idx="2301">
                  <c:v>44613.68954861111</c:v>
                </c:pt>
                <c:pt idx="2302">
                  <c:v>44613.690266203703</c:v>
                </c:pt>
                <c:pt idx="2303">
                  <c:v>44613.690995370373</c:v>
                </c:pt>
                <c:pt idx="2304">
                  <c:v>44613.691724537035</c:v>
                </c:pt>
                <c:pt idx="2305">
                  <c:v>44613.692499999997</c:v>
                </c:pt>
                <c:pt idx="2306">
                  <c:v>44613.69321759259</c:v>
                </c:pt>
                <c:pt idx="2307">
                  <c:v>44613.69394675926</c:v>
                </c:pt>
                <c:pt idx="2308">
                  <c:v>44613.694675925923</c:v>
                </c:pt>
                <c:pt idx="2309">
                  <c:v>44613.695393518516</c:v>
                </c:pt>
                <c:pt idx="2310">
                  <c:v>44613.696122685185</c:v>
                </c:pt>
                <c:pt idx="2311">
                  <c:v>44613.696863425925</c:v>
                </c:pt>
                <c:pt idx="2312">
                  <c:v>44613.697581018518</c:v>
                </c:pt>
                <c:pt idx="2313">
                  <c:v>44613.698310185187</c:v>
                </c:pt>
                <c:pt idx="2314">
                  <c:v>44613.69903935185</c:v>
                </c:pt>
                <c:pt idx="2315">
                  <c:v>44613.699756944443</c:v>
                </c:pt>
                <c:pt idx="2316">
                  <c:v>44613.700486111113</c:v>
                </c:pt>
                <c:pt idx="2317">
                  <c:v>44613.701215277775</c:v>
                </c:pt>
                <c:pt idx="2318">
                  <c:v>44613.701944444445</c:v>
                </c:pt>
                <c:pt idx="2319">
                  <c:v>44613.702662037038</c:v>
                </c:pt>
                <c:pt idx="2320">
                  <c:v>44613.7033912037</c:v>
                </c:pt>
                <c:pt idx="2321">
                  <c:v>44613.70412037037</c:v>
                </c:pt>
                <c:pt idx="2322">
                  <c:v>44613.704837962963</c:v>
                </c:pt>
                <c:pt idx="2323">
                  <c:v>44613.705567129633</c:v>
                </c:pt>
                <c:pt idx="2324">
                  <c:v>44613.706296296295</c:v>
                </c:pt>
                <c:pt idx="2325">
                  <c:v>44613.707013888888</c:v>
                </c:pt>
                <c:pt idx="2326">
                  <c:v>44613.707789351851</c:v>
                </c:pt>
                <c:pt idx="2327">
                  <c:v>44613.708518518521</c:v>
                </c:pt>
                <c:pt idx="2328">
                  <c:v>44613.709247685183</c:v>
                </c:pt>
                <c:pt idx="2329">
                  <c:v>44613.709965277776</c:v>
                </c:pt>
                <c:pt idx="2330">
                  <c:v>44613.710694444446</c:v>
                </c:pt>
                <c:pt idx="2331">
                  <c:v>44613.711423611108</c:v>
                </c:pt>
                <c:pt idx="2332">
                  <c:v>44613.712141203701</c:v>
                </c:pt>
                <c:pt idx="2333">
                  <c:v>44613.712870370371</c:v>
                </c:pt>
                <c:pt idx="2334">
                  <c:v>44613.713599537034</c:v>
                </c:pt>
                <c:pt idx="2335">
                  <c:v>44613.714317129627</c:v>
                </c:pt>
                <c:pt idx="2336">
                  <c:v>44613.715046296296</c:v>
                </c:pt>
                <c:pt idx="2337">
                  <c:v>44613.715775462966</c:v>
                </c:pt>
                <c:pt idx="2338">
                  <c:v>44613.716504629629</c:v>
                </c:pt>
                <c:pt idx="2339">
                  <c:v>44613.717222222222</c:v>
                </c:pt>
                <c:pt idx="2340">
                  <c:v>44613.717951388891</c:v>
                </c:pt>
                <c:pt idx="2341">
                  <c:v>44613.718680555554</c:v>
                </c:pt>
                <c:pt idx="2342">
                  <c:v>44613.719398148147</c:v>
                </c:pt>
                <c:pt idx="2343">
                  <c:v>44613.720127314817</c:v>
                </c:pt>
                <c:pt idx="2344">
                  <c:v>44613.720856481479</c:v>
                </c:pt>
                <c:pt idx="2345">
                  <c:v>44613.721574074072</c:v>
                </c:pt>
                <c:pt idx="2346">
                  <c:v>44613.722303240742</c:v>
                </c:pt>
                <c:pt idx="2347">
                  <c:v>44613.723032407404</c:v>
                </c:pt>
                <c:pt idx="2348">
                  <c:v>44613.723749999997</c:v>
                </c:pt>
                <c:pt idx="2349">
                  <c:v>44613.724479166667</c:v>
                </c:pt>
                <c:pt idx="2350">
                  <c:v>44613.725208333337</c:v>
                </c:pt>
                <c:pt idx="2351">
                  <c:v>44613.725925925923</c:v>
                </c:pt>
                <c:pt idx="2352">
                  <c:v>44613.726655092592</c:v>
                </c:pt>
                <c:pt idx="2353">
                  <c:v>44613.727384259262</c:v>
                </c:pt>
                <c:pt idx="2354">
                  <c:v>44613.728101851855</c:v>
                </c:pt>
                <c:pt idx="2355">
                  <c:v>44613.728831018518</c:v>
                </c:pt>
                <c:pt idx="2356">
                  <c:v>44613.729560185187</c:v>
                </c:pt>
                <c:pt idx="2357">
                  <c:v>44613.73027777778</c:v>
                </c:pt>
                <c:pt idx="2358">
                  <c:v>44613.731006944443</c:v>
                </c:pt>
                <c:pt idx="2359">
                  <c:v>44613.731724537036</c:v>
                </c:pt>
                <c:pt idx="2360">
                  <c:v>44613.732453703706</c:v>
                </c:pt>
                <c:pt idx="2361">
                  <c:v>44613.733182870368</c:v>
                </c:pt>
                <c:pt idx="2362">
                  <c:v>44613.733912037038</c:v>
                </c:pt>
                <c:pt idx="2363">
                  <c:v>44613.734629629631</c:v>
                </c:pt>
                <c:pt idx="2364">
                  <c:v>44613.735358796293</c:v>
                </c:pt>
                <c:pt idx="2365">
                  <c:v>44613.736087962963</c:v>
                </c:pt>
                <c:pt idx="2366">
                  <c:v>44613.736805555556</c:v>
                </c:pt>
                <c:pt idx="2367">
                  <c:v>44613.737581018519</c:v>
                </c:pt>
                <c:pt idx="2368">
                  <c:v>44613.738310185188</c:v>
                </c:pt>
                <c:pt idx="2369">
                  <c:v>44613.739039351851</c:v>
                </c:pt>
                <c:pt idx="2370">
                  <c:v>44613.739756944444</c:v>
                </c:pt>
                <c:pt idx="2371">
                  <c:v>44613.740486111114</c:v>
                </c:pt>
                <c:pt idx="2372">
                  <c:v>44613.741215277776</c:v>
                </c:pt>
                <c:pt idx="2373">
                  <c:v>44613.741932870369</c:v>
                </c:pt>
                <c:pt idx="2374">
                  <c:v>44613.742662037039</c:v>
                </c:pt>
                <c:pt idx="2375">
                  <c:v>44613.743391203701</c:v>
                </c:pt>
                <c:pt idx="2376">
                  <c:v>44613.744108796294</c:v>
                </c:pt>
                <c:pt idx="2377">
                  <c:v>44613.744837962964</c:v>
                </c:pt>
                <c:pt idx="2378">
                  <c:v>44613.745567129627</c:v>
                </c:pt>
                <c:pt idx="2379">
                  <c:v>44613.746296296296</c:v>
                </c:pt>
                <c:pt idx="2380">
                  <c:v>44613.747013888889</c:v>
                </c:pt>
                <c:pt idx="2381">
                  <c:v>44613.747743055559</c:v>
                </c:pt>
                <c:pt idx="2382">
                  <c:v>44613.748472222222</c:v>
                </c:pt>
                <c:pt idx="2383">
                  <c:v>44613.749189814815</c:v>
                </c:pt>
                <c:pt idx="2384">
                  <c:v>44613.749918981484</c:v>
                </c:pt>
                <c:pt idx="2385">
                  <c:v>44613.750648148147</c:v>
                </c:pt>
                <c:pt idx="2386">
                  <c:v>44613.75136574074</c:v>
                </c:pt>
                <c:pt idx="2387">
                  <c:v>44613.75209490741</c:v>
                </c:pt>
                <c:pt idx="2388">
                  <c:v>44613.752824074072</c:v>
                </c:pt>
                <c:pt idx="2389">
                  <c:v>44613.753541666665</c:v>
                </c:pt>
                <c:pt idx="2390">
                  <c:v>44613.754270833335</c:v>
                </c:pt>
                <c:pt idx="2391">
                  <c:v>44613.754999999997</c:v>
                </c:pt>
                <c:pt idx="2392">
                  <c:v>44613.75571759259</c:v>
                </c:pt>
                <c:pt idx="2393">
                  <c:v>44613.75644675926</c:v>
                </c:pt>
                <c:pt idx="2394">
                  <c:v>44613.757175925923</c:v>
                </c:pt>
                <c:pt idx="2395">
                  <c:v>44613.757893518516</c:v>
                </c:pt>
                <c:pt idx="2396">
                  <c:v>44613.758622685185</c:v>
                </c:pt>
                <c:pt idx="2397">
                  <c:v>44613.759351851855</c:v>
                </c:pt>
                <c:pt idx="2398">
                  <c:v>44613.760069444441</c:v>
                </c:pt>
                <c:pt idx="2399">
                  <c:v>44613.760798611111</c:v>
                </c:pt>
                <c:pt idx="2400">
                  <c:v>44613.76152777778</c:v>
                </c:pt>
                <c:pt idx="2401">
                  <c:v>44613.762245370373</c:v>
                </c:pt>
                <c:pt idx="2402">
                  <c:v>44613.762974537036</c:v>
                </c:pt>
                <c:pt idx="2403">
                  <c:v>44613.763703703706</c:v>
                </c:pt>
                <c:pt idx="2404">
                  <c:v>44613.764432870368</c:v>
                </c:pt>
                <c:pt idx="2405">
                  <c:v>44613.765150462961</c:v>
                </c:pt>
                <c:pt idx="2406">
                  <c:v>44613.765879629631</c:v>
                </c:pt>
                <c:pt idx="2407">
                  <c:v>44613.766597222224</c:v>
                </c:pt>
                <c:pt idx="2408">
                  <c:v>44613.767326388886</c:v>
                </c:pt>
                <c:pt idx="2409">
                  <c:v>44613.768055555556</c:v>
                </c:pt>
                <c:pt idx="2410">
                  <c:v>44613.768784722219</c:v>
                </c:pt>
                <c:pt idx="2411">
                  <c:v>44613.769502314812</c:v>
                </c:pt>
                <c:pt idx="2412">
                  <c:v>44613.770231481481</c:v>
                </c:pt>
                <c:pt idx="2413">
                  <c:v>44613.770960648151</c:v>
                </c:pt>
                <c:pt idx="2414">
                  <c:v>44613.771678240744</c:v>
                </c:pt>
                <c:pt idx="2415">
                  <c:v>44613.772407407407</c:v>
                </c:pt>
                <c:pt idx="2416">
                  <c:v>44613.773136574076</c:v>
                </c:pt>
                <c:pt idx="2417">
                  <c:v>44613.773854166669</c:v>
                </c:pt>
                <c:pt idx="2418">
                  <c:v>44613.774583333332</c:v>
                </c:pt>
                <c:pt idx="2419">
                  <c:v>44613.775312500002</c:v>
                </c:pt>
                <c:pt idx="2420">
                  <c:v>44613.776030092595</c:v>
                </c:pt>
                <c:pt idx="2421">
                  <c:v>44613.776759259257</c:v>
                </c:pt>
                <c:pt idx="2422">
                  <c:v>44613.777488425927</c:v>
                </c:pt>
                <c:pt idx="2423">
                  <c:v>44613.77820601852</c:v>
                </c:pt>
                <c:pt idx="2424">
                  <c:v>44613.778935185182</c:v>
                </c:pt>
                <c:pt idx="2425">
                  <c:v>44613.779664351852</c:v>
                </c:pt>
                <c:pt idx="2426">
                  <c:v>44613.780393518522</c:v>
                </c:pt>
                <c:pt idx="2427">
                  <c:v>44613.781111111108</c:v>
                </c:pt>
                <c:pt idx="2428">
                  <c:v>44613.781840277778</c:v>
                </c:pt>
                <c:pt idx="2429">
                  <c:v>44613.782569444447</c:v>
                </c:pt>
                <c:pt idx="2430">
                  <c:v>44613.78328703704</c:v>
                </c:pt>
                <c:pt idx="2431">
                  <c:v>44613.784016203703</c:v>
                </c:pt>
                <c:pt idx="2432">
                  <c:v>44613.784745370373</c:v>
                </c:pt>
                <c:pt idx="2433">
                  <c:v>44613.785462962966</c:v>
                </c:pt>
                <c:pt idx="2434">
                  <c:v>44613.786192129628</c:v>
                </c:pt>
                <c:pt idx="2435">
                  <c:v>44613.786921296298</c:v>
                </c:pt>
                <c:pt idx="2436">
                  <c:v>44613.78765046296</c:v>
                </c:pt>
                <c:pt idx="2437">
                  <c:v>44613.788368055553</c:v>
                </c:pt>
                <c:pt idx="2438">
                  <c:v>44613.789143518516</c:v>
                </c:pt>
                <c:pt idx="2439">
                  <c:v>44613.789872685185</c:v>
                </c:pt>
                <c:pt idx="2440">
                  <c:v>44613.790601851855</c:v>
                </c:pt>
                <c:pt idx="2441">
                  <c:v>44613.791331018518</c:v>
                </c:pt>
                <c:pt idx="2442">
                  <c:v>44613.792048611111</c:v>
                </c:pt>
                <c:pt idx="2443">
                  <c:v>44613.79277777778</c:v>
                </c:pt>
                <c:pt idx="2444">
                  <c:v>44613.793506944443</c:v>
                </c:pt>
                <c:pt idx="2445">
                  <c:v>44613.794224537036</c:v>
                </c:pt>
                <c:pt idx="2446">
                  <c:v>44613.794953703706</c:v>
                </c:pt>
                <c:pt idx="2447">
                  <c:v>44613.795682870368</c:v>
                </c:pt>
                <c:pt idx="2448">
                  <c:v>44613.796400462961</c:v>
                </c:pt>
                <c:pt idx="2449">
                  <c:v>44613.797175925924</c:v>
                </c:pt>
                <c:pt idx="2450">
                  <c:v>44613.797905092593</c:v>
                </c:pt>
                <c:pt idx="2451">
                  <c:v>44613.798634259256</c:v>
                </c:pt>
                <c:pt idx="2452">
                  <c:v>44613.799363425926</c:v>
                </c:pt>
                <c:pt idx="2453">
                  <c:v>44613.800081018519</c:v>
                </c:pt>
                <c:pt idx="2454">
                  <c:v>44613.800810185188</c:v>
                </c:pt>
                <c:pt idx="2455">
                  <c:v>44613.801539351851</c:v>
                </c:pt>
                <c:pt idx="2456">
                  <c:v>44613.802256944444</c:v>
                </c:pt>
                <c:pt idx="2457">
                  <c:v>44613.802986111114</c:v>
                </c:pt>
                <c:pt idx="2458">
                  <c:v>44613.803715277776</c:v>
                </c:pt>
                <c:pt idx="2459">
                  <c:v>44613.804432870369</c:v>
                </c:pt>
                <c:pt idx="2460">
                  <c:v>44613.805162037039</c:v>
                </c:pt>
                <c:pt idx="2461">
                  <c:v>44613.805891203701</c:v>
                </c:pt>
                <c:pt idx="2462">
                  <c:v>44613.806608796294</c:v>
                </c:pt>
                <c:pt idx="2463">
                  <c:v>44613.807337962964</c:v>
                </c:pt>
                <c:pt idx="2464">
                  <c:v>44613.808067129627</c:v>
                </c:pt>
                <c:pt idx="2465">
                  <c:v>44613.80878472222</c:v>
                </c:pt>
                <c:pt idx="2466">
                  <c:v>44613.809513888889</c:v>
                </c:pt>
                <c:pt idx="2467">
                  <c:v>44613.810243055559</c:v>
                </c:pt>
                <c:pt idx="2468">
                  <c:v>44613.810960648145</c:v>
                </c:pt>
                <c:pt idx="2469">
                  <c:v>44613.811689814815</c:v>
                </c:pt>
                <c:pt idx="2470">
                  <c:v>44613.812418981484</c:v>
                </c:pt>
                <c:pt idx="2471">
                  <c:v>44613.813136574077</c:v>
                </c:pt>
                <c:pt idx="2472">
                  <c:v>44613.81386574074</c:v>
                </c:pt>
                <c:pt idx="2473">
                  <c:v>44613.81459490741</c:v>
                </c:pt>
                <c:pt idx="2474">
                  <c:v>44613.815312500003</c:v>
                </c:pt>
                <c:pt idx="2475">
                  <c:v>44613.816041666665</c:v>
                </c:pt>
                <c:pt idx="2476">
                  <c:v>44613.816770833335</c:v>
                </c:pt>
                <c:pt idx="2477">
                  <c:v>44613.817488425928</c:v>
                </c:pt>
                <c:pt idx="2478">
                  <c:v>44613.81821759259</c:v>
                </c:pt>
                <c:pt idx="2479">
                  <c:v>44613.81894675926</c:v>
                </c:pt>
                <c:pt idx="2480">
                  <c:v>44613.819664351853</c:v>
                </c:pt>
                <c:pt idx="2481">
                  <c:v>44613.820393518516</c:v>
                </c:pt>
                <c:pt idx="2482">
                  <c:v>44613.821122685185</c:v>
                </c:pt>
                <c:pt idx="2483">
                  <c:v>44613.821840277778</c:v>
                </c:pt>
                <c:pt idx="2484">
                  <c:v>44613.822569444441</c:v>
                </c:pt>
                <c:pt idx="2485">
                  <c:v>44613.823298611111</c:v>
                </c:pt>
                <c:pt idx="2486">
                  <c:v>44613.824016203704</c:v>
                </c:pt>
                <c:pt idx="2487">
                  <c:v>44613.824745370373</c:v>
                </c:pt>
                <c:pt idx="2488">
                  <c:v>44613.825474537036</c:v>
                </c:pt>
                <c:pt idx="2489">
                  <c:v>44613.826192129629</c:v>
                </c:pt>
                <c:pt idx="2490">
                  <c:v>44613.826921296299</c:v>
                </c:pt>
                <c:pt idx="2491">
                  <c:v>44613.827650462961</c:v>
                </c:pt>
                <c:pt idx="2492">
                  <c:v>44613.828368055554</c:v>
                </c:pt>
                <c:pt idx="2493">
                  <c:v>44613.829097222224</c:v>
                </c:pt>
                <c:pt idx="2494">
                  <c:v>44613.829826388886</c:v>
                </c:pt>
                <c:pt idx="2495">
                  <c:v>44613.830543981479</c:v>
                </c:pt>
                <c:pt idx="2496">
                  <c:v>44613.831273148149</c:v>
                </c:pt>
                <c:pt idx="2497">
                  <c:v>44613.832002314812</c:v>
                </c:pt>
                <c:pt idx="2498">
                  <c:v>44613.832719907405</c:v>
                </c:pt>
                <c:pt idx="2499">
                  <c:v>44613.833449074074</c:v>
                </c:pt>
                <c:pt idx="2500">
                  <c:v>44613.834224537037</c:v>
                </c:pt>
                <c:pt idx="2501">
                  <c:v>44613.834953703707</c:v>
                </c:pt>
                <c:pt idx="2502">
                  <c:v>44613.835682870369</c:v>
                </c:pt>
                <c:pt idx="2503">
                  <c:v>44613.836412037039</c:v>
                </c:pt>
                <c:pt idx="2504">
                  <c:v>44613.837129629632</c:v>
                </c:pt>
                <c:pt idx="2505">
                  <c:v>44613.837858796294</c:v>
                </c:pt>
                <c:pt idx="2506">
                  <c:v>44613.838634259257</c:v>
                </c:pt>
                <c:pt idx="2507">
                  <c:v>44613.839363425926</c:v>
                </c:pt>
                <c:pt idx="2508">
                  <c:v>44613.840081018519</c:v>
                </c:pt>
                <c:pt idx="2509">
                  <c:v>44613.840810185182</c:v>
                </c:pt>
                <c:pt idx="2510">
                  <c:v>44613.841539351852</c:v>
                </c:pt>
                <c:pt idx="2511">
                  <c:v>44613.842256944445</c:v>
                </c:pt>
                <c:pt idx="2512">
                  <c:v>44613.842986111114</c:v>
                </c:pt>
                <c:pt idx="2513">
                  <c:v>44613.843715277777</c:v>
                </c:pt>
                <c:pt idx="2514">
                  <c:v>44613.84443287037</c:v>
                </c:pt>
                <c:pt idx="2515">
                  <c:v>44613.84516203704</c:v>
                </c:pt>
                <c:pt idx="2516">
                  <c:v>44613.845891203702</c:v>
                </c:pt>
                <c:pt idx="2517">
                  <c:v>44613.846608796295</c:v>
                </c:pt>
                <c:pt idx="2518">
                  <c:v>44613.847337962965</c:v>
                </c:pt>
                <c:pt idx="2519">
                  <c:v>44613.848067129627</c:v>
                </c:pt>
                <c:pt idx="2520">
                  <c:v>44613.84878472222</c:v>
                </c:pt>
                <c:pt idx="2521">
                  <c:v>44613.84951388889</c:v>
                </c:pt>
                <c:pt idx="2522">
                  <c:v>44613.850289351853</c:v>
                </c:pt>
                <c:pt idx="2523">
                  <c:v>44613.851018518515</c:v>
                </c:pt>
                <c:pt idx="2524">
                  <c:v>44613.851736111108</c:v>
                </c:pt>
                <c:pt idx="2525">
                  <c:v>44613.852465277778</c:v>
                </c:pt>
                <c:pt idx="2526">
                  <c:v>44613.853194444448</c:v>
                </c:pt>
                <c:pt idx="2527">
                  <c:v>44613.853912037041</c:v>
                </c:pt>
                <c:pt idx="2528">
                  <c:v>44613.854687500003</c:v>
                </c:pt>
                <c:pt idx="2529">
                  <c:v>44613.855416666665</c:v>
                </c:pt>
                <c:pt idx="2530">
                  <c:v>44613.856134259258</c:v>
                </c:pt>
                <c:pt idx="2531">
                  <c:v>44613.856863425928</c:v>
                </c:pt>
                <c:pt idx="2532">
                  <c:v>44613.857592592591</c:v>
                </c:pt>
                <c:pt idx="2533">
                  <c:v>44613.858310185184</c:v>
                </c:pt>
                <c:pt idx="2534">
                  <c:v>44613.859085648146</c:v>
                </c:pt>
                <c:pt idx="2535">
                  <c:v>44613.859814814816</c:v>
                </c:pt>
                <c:pt idx="2536">
                  <c:v>44613.860532407409</c:v>
                </c:pt>
                <c:pt idx="2537">
                  <c:v>44613.861261574071</c:v>
                </c:pt>
                <c:pt idx="2538">
                  <c:v>44613.861990740741</c:v>
                </c:pt>
                <c:pt idx="2539">
                  <c:v>44613.862708333334</c:v>
                </c:pt>
                <c:pt idx="2540">
                  <c:v>44613.863483796296</c:v>
                </c:pt>
                <c:pt idx="2541">
                  <c:v>44613.864212962966</c:v>
                </c:pt>
                <c:pt idx="2542">
                  <c:v>44613.864930555559</c:v>
                </c:pt>
                <c:pt idx="2543">
                  <c:v>44613.865659722222</c:v>
                </c:pt>
                <c:pt idx="2544">
                  <c:v>44613.866388888891</c:v>
                </c:pt>
                <c:pt idx="2545">
                  <c:v>44613.867106481484</c:v>
                </c:pt>
                <c:pt idx="2546">
                  <c:v>44613.867835648147</c:v>
                </c:pt>
                <c:pt idx="2547">
                  <c:v>44613.86855324074</c:v>
                </c:pt>
                <c:pt idx="2548">
                  <c:v>44613.86928240741</c:v>
                </c:pt>
                <c:pt idx="2549">
                  <c:v>44613.870011574072</c:v>
                </c:pt>
                <c:pt idx="2550">
                  <c:v>44613.870729166665</c:v>
                </c:pt>
                <c:pt idx="2551">
                  <c:v>44613.871516203704</c:v>
                </c:pt>
                <c:pt idx="2552">
                  <c:v>44613.872233796297</c:v>
                </c:pt>
                <c:pt idx="2553">
                  <c:v>44613.87296296296</c:v>
                </c:pt>
                <c:pt idx="2554">
                  <c:v>44613.873692129629</c:v>
                </c:pt>
                <c:pt idx="2555">
                  <c:v>44613.874409722222</c:v>
                </c:pt>
                <c:pt idx="2556">
                  <c:v>44613.875138888892</c:v>
                </c:pt>
                <c:pt idx="2557">
                  <c:v>44613.875868055555</c:v>
                </c:pt>
                <c:pt idx="2558">
                  <c:v>44613.876585648148</c:v>
                </c:pt>
                <c:pt idx="2559">
                  <c:v>44613.877314814818</c:v>
                </c:pt>
                <c:pt idx="2560">
                  <c:v>44613.87804398148</c:v>
                </c:pt>
                <c:pt idx="2561">
                  <c:v>44613.878761574073</c:v>
                </c:pt>
                <c:pt idx="2562">
                  <c:v>44613.879490740743</c:v>
                </c:pt>
                <c:pt idx="2563">
                  <c:v>44613.880219907405</c:v>
                </c:pt>
                <c:pt idx="2564">
                  <c:v>44613.880949074075</c:v>
                </c:pt>
                <c:pt idx="2565">
                  <c:v>44613.881666666668</c:v>
                </c:pt>
                <c:pt idx="2566">
                  <c:v>44613.882395833331</c:v>
                </c:pt>
                <c:pt idx="2567">
                  <c:v>44613.883125</c:v>
                </c:pt>
                <c:pt idx="2568">
                  <c:v>44613.883842592593</c:v>
                </c:pt>
                <c:pt idx="2569">
                  <c:v>44613.884571759256</c:v>
                </c:pt>
                <c:pt idx="2570">
                  <c:v>44613.885300925926</c:v>
                </c:pt>
                <c:pt idx="2571">
                  <c:v>44613.886018518519</c:v>
                </c:pt>
                <c:pt idx="2572">
                  <c:v>44613.886805555558</c:v>
                </c:pt>
                <c:pt idx="2573">
                  <c:v>44613.887523148151</c:v>
                </c:pt>
                <c:pt idx="2574">
                  <c:v>44613.888252314813</c:v>
                </c:pt>
                <c:pt idx="2575">
                  <c:v>44613.888981481483</c:v>
                </c:pt>
                <c:pt idx="2576">
                  <c:v>44613.889699074076</c:v>
                </c:pt>
                <c:pt idx="2577">
                  <c:v>44613.890428240738</c:v>
                </c:pt>
                <c:pt idx="2578">
                  <c:v>44613.891157407408</c:v>
                </c:pt>
                <c:pt idx="2579">
                  <c:v>44613.891886574071</c:v>
                </c:pt>
                <c:pt idx="2580">
                  <c:v>44613.892604166664</c:v>
                </c:pt>
                <c:pt idx="2581">
                  <c:v>44613.893333333333</c:v>
                </c:pt>
                <c:pt idx="2582">
                  <c:v>44613.894062500003</c:v>
                </c:pt>
                <c:pt idx="2583">
                  <c:v>44613.894780092596</c:v>
                </c:pt>
                <c:pt idx="2584">
                  <c:v>44613.895509259259</c:v>
                </c:pt>
                <c:pt idx="2585">
                  <c:v>44613.896238425928</c:v>
                </c:pt>
                <c:pt idx="2586">
                  <c:v>44613.896967592591</c:v>
                </c:pt>
                <c:pt idx="2587">
                  <c:v>44613.897685185184</c:v>
                </c:pt>
                <c:pt idx="2588">
                  <c:v>44613.898414351854</c:v>
                </c:pt>
                <c:pt idx="2589">
                  <c:v>44613.899143518516</c:v>
                </c:pt>
                <c:pt idx="2590">
                  <c:v>44613.899861111109</c:v>
                </c:pt>
                <c:pt idx="2591">
                  <c:v>44613.900590277779</c:v>
                </c:pt>
                <c:pt idx="2592">
                  <c:v>44613.901319444441</c:v>
                </c:pt>
                <c:pt idx="2593">
                  <c:v>44613.902094907404</c:v>
                </c:pt>
                <c:pt idx="2594">
                  <c:v>44613.902812499997</c:v>
                </c:pt>
                <c:pt idx="2595">
                  <c:v>44613.903541666667</c:v>
                </c:pt>
                <c:pt idx="2596">
                  <c:v>44613.904270833336</c:v>
                </c:pt>
                <c:pt idx="2597">
                  <c:v>44613.904999999999</c:v>
                </c:pt>
                <c:pt idx="2598">
                  <c:v>44613.905729166669</c:v>
                </c:pt>
                <c:pt idx="2599">
                  <c:v>44613.906493055554</c:v>
                </c:pt>
                <c:pt idx="2600">
                  <c:v>44613.907222222224</c:v>
                </c:pt>
                <c:pt idx="2601">
                  <c:v>44613.907939814817</c:v>
                </c:pt>
                <c:pt idx="2602">
                  <c:v>44613.908668981479</c:v>
                </c:pt>
                <c:pt idx="2603">
                  <c:v>44613.909398148149</c:v>
                </c:pt>
                <c:pt idx="2604">
                  <c:v>44613.910115740742</c:v>
                </c:pt>
                <c:pt idx="2605">
                  <c:v>44613.910891203705</c:v>
                </c:pt>
                <c:pt idx="2606">
                  <c:v>44613.911620370367</c:v>
                </c:pt>
                <c:pt idx="2607">
                  <c:v>44613.91233796296</c:v>
                </c:pt>
                <c:pt idx="2608">
                  <c:v>44613.91306712963</c:v>
                </c:pt>
                <c:pt idx="2609">
                  <c:v>44613.9137962963</c:v>
                </c:pt>
                <c:pt idx="2610">
                  <c:v>44613.914513888885</c:v>
                </c:pt>
                <c:pt idx="2611">
                  <c:v>44613.915300925924</c:v>
                </c:pt>
                <c:pt idx="2612">
                  <c:v>44613.916018518517</c:v>
                </c:pt>
                <c:pt idx="2613">
                  <c:v>44613.916747685187</c:v>
                </c:pt>
                <c:pt idx="2614">
                  <c:v>44613.91747685185</c:v>
                </c:pt>
                <c:pt idx="2615">
                  <c:v>44613.918194444443</c:v>
                </c:pt>
                <c:pt idx="2616">
                  <c:v>44613.918923611112</c:v>
                </c:pt>
                <c:pt idx="2617">
                  <c:v>44613.919699074075</c:v>
                </c:pt>
                <c:pt idx="2618">
                  <c:v>44613.920416666668</c:v>
                </c:pt>
                <c:pt idx="2619">
                  <c:v>44613.92114583333</c:v>
                </c:pt>
                <c:pt idx="2620">
                  <c:v>44613.921875</c:v>
                </c:pt>
                <c:pt idx="2621">
                  <c:v>44613.922592592593</c:v>
                </c:pt>
                <c:pt idx="2622">
                  <c:v>44613.923321759263</c:v>
                </c:pt>
                <c:pt idx="2623">
                  <c:v>44613.924097222225</c:v>
                </c:pt>
                <c:pt idx="2624">
                  <c:v>44613.924814814818</c:v>
                </c:pt>
                <c:pt idx="2625">
                  <c:v>44613.925543981481</c:v>
                </c:pt>
                <c:pt idx="2626">
                  <c:v>44613.92627314815</c:v>
                </c:pt>
                <c:pt idx="2627">
                  <c:v>44613.926990740743</c:v>
                </c:pt>
                <c:pt idx="2628">
                  <c:v>44613.927719907406</c:v>
                </c:pt>
                <c:pt idx="2629">
                  <c:v>44613.928495370368</c:v>
                </c:pt>
                <c:pt idx="2630">
                  <c:v>44613.929212962961</c:v>
                </c:pt>
                <c:pt idx="2631">
                  <c:v>44613.929942129631</c:v>
                </c:pt>
                <c:pt idx="2632">
                  <c:v>44613.930671296293</c:v>
                </c:pt>
                <c:pt idx="2633">
                  <c:v>44613.931388888886</c:v>
                </c:pt>
                <c:pt idx="2634">
                  <c:v>44613.932118055556</c:v>
                </c:pt>
                <c:pt idx="2635">
                  <c:v>44613.932893518519</c:v>
                </c:pt>
                <c:pt idx="2636">
                  <c:v>44613.933611111112</c:v>
                </c:pt>
                <c:pt idx="2637">
                  <c:v>44613.934340277781</c:v>
                </c:pt>
                <c:pt idx="2638">
                  <c:v>44613.935069444444</c:v>
                </c:pt>
                <c:pt idx="2639">
                  <c:v>44613.935787037037</c:v>
                </c:pt>
                <c:pt idx="2640">
                  <c:v>44613.936516203707</c:v>
                </c:pt>
                <c:pt idx="2641">
                  <c:v>44613.937291666669</c:v>
                </c:pt>
                <c:pt idx="2642">
                  <c:v>44613.938009259262</c:v>
                </c:pt>
                <c:pt idx="2643">
                  <c:v>44613.938738425924</c:v>
                </c:pt>
                <c:pt idx="2644">
                  <c:v>44613.939467592594</c:v>
                </c:pt>
                <c:pt idx="2645">
                  <c:v>44613.940185185187</c:v>
                </c:pt>
                <c:pt idx="2646">
                  <c:v>44613.94091435185</c:v>
                </c:pt>
                <c:pt idx="2647">
                  <c:v>44613.941689814812</c:v>
                </c:pt>
                <c:pt idx="2648">
                  <c:v>44613.942407407405</c:v>
                </c:pt>
                <c:pt idx="2649">
                  <c:v>44613.943136574075</c:v>
                </c:pt>
                <c:pt idx="2650">
                  <c:v>44613.943865740737</c:v>
                </c:pt>
                <c:pt idx="2651">
                  <c:v>44613.94458333333</c:v>
                </c:pt>
                <c:pt idx="2652">
                  <c:v>44613.9453125</c:v>
                </c:pt>
                <c:pt idx="2653">
                  <c:v>44613.946087962962</c:v>
                </c:pt>
                <c:pt idx="2654">
                  <c:v>44613.946817129632</c:v>
                </c:pt>
                <c:pt idx="2655">
                  <c:v>44613.947534722225</c:v>
                </c:pt>
                <c:pt idx="2656">
                  <c:v>44613.948263888888</c:v>
                </c:pt>
                <c:pt idx="2657">
                  <c:v>44613.948993055557</c:v>
                </c:pt>
                <c:pt idx="2658">
                  <c:v>44613.94971064815</c:v>
                </c:pt>
                <c:pt idx="2659">
                  <c:v>44613.950486111113</c:v>
                </c:pt>
                <c:pt idx="2660">
                  <c:v>44613.951215277775</c:v>
                </c:pt>
                <c:pt idx="2661">
                  <c:v>44613.951944444445</c:v>
                </c:pt>
                <c:pt idx="2662">
                  <c:v>44613.952662037038</c:v>
                </c:pt>
                <c:pt idx="2663">
                  <c:v>44613.9533912037</c:v>
                </c:pt>
                <c:pt idx="2664">
                  <c:v>44613.95412037037</c:v>
                </c:pt>
                <c:pt idx="2665">
                  <c:v>44613.954895833333</c:v>
                </c:pt>
                <c:pt idx="2666">
                  <c:v>44613.955613425926</c:v>
                </c:pt>
                <c:pt idx="2667">
                  <c:v>44613.956342592595</c:v>
                </c:pt>
                <c:pt idx="2668">
                  <c:v>44613.957071759258</c:v>
                </c:pt>
                <c:pt idx="2669">
                  <c:v>44613.957789351851</c:v>
                </c:pt>
                <c:pt idx="2670">
                  <c:v>44613.958518518521</c:v>
                </c:pt>
                <c:pt idx="2671">
                  <c:v>44613.959282407406</c:v>
                </c:pt>
                <c:pt idx="2672">
                  <c:v>44613.960011574076</c:v>
                </c:pt>
                <c:pt idx="2673">
                  <c:v>44613.960740740738</c:v>
                </c:pt>
                <c:pt idx="2674">
                  <c:v>44613.961458333331</c:v>
                </c:pt>
                <c:pt idx="2675">
                  <c:v>44613.962187500001</c:v>
                </c:pt>
                <c:pt idx="2676">
                  <c:v>44613.962916666664</c:v>
                </c:pt>
                <c:pt idx="2677">
                  <c:v>44613.963680555556</c:v>
                </c:pt>
                <c:pt idx="2678">
                  <c:v>44613.964409722219</c:v>
                </c:pt>
                <c:pt idx="2679">
                  <c:v>44613.965138888889</c:v>
                </c:pt>
                <c:pt idx="2680">
                  <c:v>44613.965856481482</c:v>
                </c:pt>
                <c:pt idx="2681">
                  <c:v>44613.966585648152</c:v>
                </c:pt>
                <c:pt idx="2682">
                  <c:v>44613.967303240737</c:v>
                </c:pt>
                <c:pt idx="2683">
                  <c:v>44613.968078703707</c:v>
                </c:pt>
                <c:pt idx="2684">
                  <c:v>44613.968807870369</c:v>
                </c:pt>
                <c:pt idx="2685">
                  <c:v>44613.969537037039</c:v>
                </c:pt>
                <c:pt idx="2686">
                  <c:v>44613.970254629632</c:v>
                </c:pt>
                <c:pt idx="2687">
                  <c:v>44613.970983796295</c:v>
                </c:pt>
                <c:pt idx="2688">
                  <c:v>44613.971712962964</c:v>
                </c:pt>
                <c:pt idx="2689">
                  <c:v>44613.972488425927</c:v>
                </c:pt>
                <c:pt idx="2690">
                  <c:v>44613.97320601852</c:v>
                </c:pt>
                <c:pt idx="2691">
                  <c:v>44613.973935185182</c:v>
                </c:pt>
                <c:pt idx="2692">
                  <c:v>44613.974664351852</c:v>
                </c:pt>
                <c:pt idx="2693">
                  <c:v>44613.975381944445</c:v>
                </c:pt>
                <c:pt idx="2694">
                  <c:v>44613.976111111115</c:v>
                </c:pt>
                <c:pt idx="2695">
                  <c:v>44613.976886574077</c:v>
                </c:pt>
                <c:pt idx="2696">
                  <c:v>44613.97760416667</c:v>
                </c:pt>
                <c:pt idx="2697">
                  <c:v>44613.978333333333</c:v>
                </c:pt>
                <c:pt idx="2698">
                  <c:v>44613.979062500002</c:v>
                </c:pt>
                <c:pt idx="2699">
                  <c:v>44613.979780092595</c:v>
                </c:pt>
                <c:pt idx="2700">
                  <c:v>44613.980509259258</c:v>
                </c:pt>
                <c:pt idx="2701">
                  <c:v>44613.98128472222</c:v>
                </c:pt>
                <c:pt idx="2702">
                  <c:v>44613.98201388889</c:v>
                </c:pt>
                <c:pt idx="2703">
                  <c:v>44613.982731481483</c:v>
                </c:pt>
                <c:pt idx="2704">
                  <c:v>44613.983460648145</c:v>
                </c:pt>
                <c:pt idx="2705">
                  <c:v>44613.984189814815</c:v>
                </c:pt>
                <c:pt idx="2706">
                  <c:v>44613.984918981485</c:v>
                </c:pt>
                <c:pt idx="2707">
                  <c:v>44613.985636574071</c:v>
                </c:pt>
                <c:pt idx="2708">
                  <c:v>44613.98636574074</c:v>
                </c:pt>
                <c:pt idx="2709">
                  <c:v>44613.98709490741</c:v>
                </c:pt>
                <c:pt idx="2710">
                  <c:v>44613.987812500003</c:v>
                </c:pt>
                <c:pt idx="2711">
                  <c:v>44613.988541666666</c:v>
                </c:pt>
                <c:pt idx="2712">
                  <c:v>44613.989259259259</c:v>
                </c:pt>
                <c:pt idx="2713">
                  <c:v>44613.989988425928</c:v>
                </c:pt>
                <c:pt idx="2714">
                  <c:v>44613.990717592591</c:v>
                </c:pt>
                <c:pt idx="2715">
                  <c:v>44613.991435185184</c:v>
                </c:pt>
                <c:pt idx="2716">
                  <c:v>44613.992164351854</c:v>
                </c:pt>
                <c:pt idx="2717">
                  <c:v>44613.992893518516</c:v>
                </c:pt>
                <c:pt idx="2718">
                  <c:v>44613.993611111109</c:v>
                </c:pt>
                <c:pt idx="2719">
                  <c:v>44613.994340277779</c:v>
                </c:pt>
                <c:pt idx="2720">
                  <c:v>44613.995069444441</c:v>
                </c:pt>
                <c:pt idx="2721">
                  <c:v>44613.995798611111</c:v>
                </c:pt>
                <c:pt idx="2722">
                  <c:v>44613.996516203704</c:v>
                </c:pt>
                <c:pt idx="2723">
                  <c:v>44613.997245370374</c:v>
                </c:pt>
                <c:pt idx="2724">
                  <c:v>44613.99796296296</c:v>
                </c:pt>
                <c:pt idx="2725">
                  <c:v>44613.998692129629</c:v>
                </c:pt>
                <c:pt idx="2726">
                  <c:v>44613.999421296299</c:v>
                </c:pt>
                <c:pt idx="2727">
                  <c:v>44614.000138888892</c:v>
                </c:pt>
                <c:pt idx="2728">
                  <c:v>44614.000868055555</c:v>
                </c:pt>
                <c:pt idx="2729">
                  <c:v>44614.001597222225</c:v>
                </c:pt>
                <c:pt idx="2730">
                  <c:v>44614.002326388887</c:v>
                </c:pt>
                <c:pt idx="2731">
                  <c:v>44614.00304398148</c:v>
                </c:pt>
                <c:pt idx="2732">
                  <c:v>44614.00377314815</c:v>
                </c:pt>
                <c:pt idx="2733">
                  <c:v>44614.004502314812</c:v>
                </c:pt>
                <c:pt idx="2734">
                  <c:v>44614.005219907405</c:v>
                </c:pt>
                <c:pt idx="2735">
                  <c:v>44614.005949074075</c:v>
                </c:pt>
                <c:pt idx="2736">
                  <c:v>44614.006678240738</c:v>
                </c:pt>
                <c:pt idx="2737">
                  <c:v>44614.007395833331</c:v>
                </c:pt>
                <c:pt idx="2738">
                  <c:v>44614.008125</c:v>
                </c:pt>
                <c:pt idx="2739">
                  <c:v>44614.00885416667</c:v>
                </c:pt>
                <c:pt idx="2740">
                  <c:v>44614.009571759256</c:v>
                </c:pt>
                <c:pt idx="2741">
                  <c:v>44614.010300925926</c:v>
                </c:pt>
                <c:pt idx="2742">
                  <c:v>44614.011030092595</c:v>
                </c:pt>
                <c:pt idx="2743">
                  <c:v>44614.011747685188</c:v>
                </c:pt>
                <c:pt idx="2744">
                  <c:v>44614.012476851851</c:v>
                </c:pt>
                <c:pt idx="2745">
                  <c:v>44614.013206018521</c:v>
                </c:pt>
                <c:pt idx="2746">
                  <c:v>44614.013923611114</c:v>
                </c:pt>
                <c:pt idx="2747">
                  <c:v>44614.014699074076</c:v>
                </c:pt>
                <c:pt idx="2748">
                  <c:v>44614.015428240738</c:v>
                </c:pt>
                <c:pt idx="2749">
                  <c:v>44614.016157407408</c:v>
                </c:pt>
                <c:pt idx="2750">
                  <c:v>44614.016875000001</c:v>
                </c:pt>
                <c:pt idx="2751">
                  <c:v>44614.017604166664</c:v>
                </c:pt>
                <c:pt idx="2752">
                  <c:v>44614.018333333333</c:v>
                </c:pt>
                <c:pt idx="2753">
                  <c:v>44614.019050925926</c:v>
                </c:pt>
                <c:pt idx="2754">
                  <c:v>44614.019780092596</c:v>
                </c:pt>
                <c:pt idx="2755">
                  <c:v>44614.020509259259</c:v>
                </c:pt>
                <c:pt idx="2756">
                  <c:v>44614.021226851852</c:v>
                </c:pt>
                <c:pt idx="2757">
                  <c:v>44614.021956018521</c:v>
                </c:pt>
                <c:pt idx="2758">
                  <c:v>44614.022673611114</c:v>
                </c:pt>
                <c:pt idx="2759">
                  <c:v>44614.023402777777</c:v>
                </c:pt>
                <c:pt idx="2760">
                  <c:v>44614.024131944447</c:v>
                </c:pt>
                <c:pt idx="2761">
                  <c:v>44614.02484953704</c:v>
                </c:pt>
                <c:pt idx="2762">
                  <c:v>44614.025578703702</c:v>
                </c:pt>
                <c:pt idx="2763">
                  <c:v>44614.026354166665</c:v>
                </c:pt>
                <c:pt idx="2764">
                  <c:v>44614.027071759258</c:v>
                </c:pt>
                <c:pt idx="2765">
                  <c:v>44614.027800925927</c:v>
                </c:pt>
                <c:pt idx="2766">
                  <c:v>44614.02853009259</c:v>
                </c:pt>
                <c:pt idx="2767">
                  <c:v>44614.029247685183</c:v>
                </c:pt>
                <c:pt idx="2768">
                  <c:v>44614.029976851853</c:v>
                </c:pt>
                <c:pt idx="2769">
                  <c:v>44614.030752314815</c:v>
                </c:pt>
                <c:pt idx="2770">
                  <c:v>44614.031481481485</c:v>
                </c:pt>
                <c:pt idx="2771">
                  <c:v>44614.032199074078</c:v>
                </c:pt>
                <c:pt idx="2772">
                  <c:v>44614.03292824074</c:v>
                </c:pt>
                <c:pt idx="2773">
                  <c:v>44614.03365740741</c:v>
                </c:pt>
                <c:pt idx="2774">
                  <c:v>44614.034375000003</c:v>
                </c:pt>
                <c:pt idx="2775">
                  <c:v>44614.035150462965</c:v>
                </c:pt>
                <c:pt idx="2776">
                  <c:v>44614.035879629628</c:v>
                </c:pt>
                <c:pt idx="2777">
                  <c:v>44614.036597222221</c:v>
                </c:pt>
                <c:pt idx="2778">
                  <c:v>44614.037326388891</c:v>
                </c:pt>
                <c:pt idx="2779">
                  <c:v>44614.038055555553</c:v>
                </c:pt>
                <c:pt idx="2780">
                  <c:v>44614.038773148146</c:v>
                </c:pt>
                <c:pt idx="2781">
                  <c:v>44614.039548611108</c:v>
                </c:pt>
                <c:pt idx="2782">
                  <c:v>44614.040277777778</c:v>
                </c:pt>
                <c:pt idx="2783">
                  <c:v>44614.041006944448</c:v>
                </c:pt>
                <c:pt idx="2784">
                  <c:v>44614.041724537034</c:v>
                </c:pt>
                <c:pt idx="2785">
                  <c:v>44614.042453703703</c:v>
                </c:pt>
                <c:pt idx="2786">
                  <c:v>44614.043182870373</c:v>
                </c:pt>
                <c:pt idx="2787">
                  <c:v>44614.043958333335</c:v>
                </c:pt>
                <c:pt idx="2788">
                  <c:v>44614.044675925928</c:v>
                </c:pt>
                <c:pt idx="2789">
                  <c:v>44614.045405092591</c:v>
                </c:pt>
                <c:pt idx="2790">
                  <c:v>44614.046134259261</c:v>
                </c:pt>
                <c:pt idx="2791">
                  <c:v>44614.046863425923</c:v>
                </c:pt>
                <c:pt idx="2792">
                  <c:v>44614.047581018516</c:v>
                </c:pt>
                <c:pt idx="2793">
                  <c:v>44614.048310185186</c:v>
                </c:pt>
                <c:pt idx="2794">
                  <c:v>44614.049027777779</c:v>
                </c:pt>
                <c:pt idx="2795">
                  <c:v>44614.049756944441</c:v>
                </c:pt>
                <c:pt idx="2796">
                  <c:v>44614.050486111111</c:v>
                </c:pt>
                <c:pt idx="2797">
                  <c:v>44614.051203703704</c:v>
                </c:pt>
                <c:pt idx="2798">
                  <c:v>44614.051979166667</c:v>
                </c:pt>
                <c:pt idx="2799">
                  <c:v>44614.052708333336</c:v>
                </c:pt>
                <c:pt idx="2800">
                  <c:v>44614.053437499999</c:v>
                </c:pt>
                <c:pt idx="2801">
                  <c:v>44614.054155092592</c:v>
                </c:pt>
                <c:pt idx="2802">
                  <c:v>44614.054884259262</c:v>
                </c:pt>
                <c:pt idx="2803">
                  <c:v>44614.055613425924</c:v>
                </c:pt>
                <c:pt idx="2804">
                  <c:v>44614.056388888886</c:v>
                </c:pt>
                <c:pt idx="2805">
                  <c:v>44614.057106481479</c:v>
                </c:pt>
                <c:pt idx="2806">
                  <c:v>44614.057835648149</c:v>
                </c:pt>
                <c:pt idx="2807">
                  <c:v>44614.058564814812</c:v>
                </c:pt>
                <c:pt idx="2808">
                  <c:v>44614.059293981481</c:v>
                </c:pt>
                <c:pt idx="2809">
                  <c:v>44614.060011574074</c:v>
                </c:pt>
                <c:pt idx="2810">
                  <c:v>44614.060740740744</c:v>
                </c:pt>
                <c:pt idx="2811">
                  <c:v>44614.061469907407</c:v>
                </c:pt>
                <c:pt idx="2812">
                  <c:v>44614.0621875</c:v>
                </c:pt>
                <c:pt idx="2813">
                  <c:v>44614.062916666669</c:v>
                </c:pt>
                <c:pt idx="2814">
                  <c:v>44614.063645833332</c:v>
                </c:pt>
                <c:pt idx="2815">
                  <c:v>44614.064409722225</c:v>
                </c:pt>
                <c:pt idx="2816">
                  <c:v>44614.065138888887</c:v>
                </c:pt>
                <c:pt idx="2817">
                  <c:v>44614.065868055557</c:v>
                </c:pt>
                <c:pt idx="2818">
                  <c:v>44614.06658564815</c:v>
                </c:pt>
                <c:pt idx="2819">
                  <c:v>44614.067314814813</c:v>
                </c:pt>
                <c:pt idx="2820">
                  <c:v>44614.068043981482</c:v>
                </c:pt>
                <c:pt idx="2821">
                  <c:v>44614.068819444445</c:v>
                </c:pt>
                <c:pt idx="2822">
                  <c:v>44614.069537037038</c:v>
                </c:pt>
                <c:pt idx="2823">
                  <c:v>44614.0702662037</c:v>
                </c:pt>
                <c:pt idx="2824">
                  <c:v>44614.07099537037</c:v>
                </c:pt>
                <c:pt idx="2825">
                  <c:v>44614.071712962963</c:v>
                </c:pt>
                <c:pt idx="2826">
                  <c:v>44614.072442129633</c:v>
                </c:pt>
                <c:pt idx="2827">
                  <c:v>44614.073217592595</c:v>
                </c:pt>
                <c:pt idx="2828">
                  <c:v>44614.073946759258</c:v>
                </c:pt>
                <c:pt idx="2829">
                  <c:v>44614.074664351851</c:v>
                </c:pt>
                <c:pt idx="2830">
                  <c:v>44614.07539351852</c:v>
                </c:pt>
                <c:pt idx="2831">
                  <c:v>44614.076122685183</c:v>
                </c:pt>
                <c:pt idx="2832">
                  <c:v>44614.076840277776</c:v>
                </c:pt>
                <c:pt idx="2833">
                  <c:v>44614.077569444446</c:v>
                </c:pt>
                <c:pt idx="2834">
                  <c:v>44614.078298611108</c:v>
                </c:pt>
                <c:pt idx="2835">
                  <c:v>44614.079016203701</c:v>
                </c:pt>
                <c:pt idx="2836">
                  <c:v>44614.079745370371</c:v>
                </c:pt>
                <c:pt idx="2837">
                  <c:v>44614.080462962964</c:v>
                </c:pt>
                <c:pt idx="2838">
                  <c:v>44614.081192129626</c:v>
                </c:pt>
                <c:pt idx="2839">
                  <c:v>44614.081921296296</c:v>
                </c:pt>
                <c:pt idx="2840">
                  <c:v>44614.082650462966</c:v>
                </c:pt>
                <c:pt idx="2841">
                  <c:v>44614.083368055559</c:v>
                </c:pt>
                <c:pt idx="2842">
                  <c:v>44614.084097222221</c:v>
                </c:pt>
                <c:pt idx="2843">
                  <c:v>44614.084814814814</c:v>
                </c:pt>
                <c:pt idx="2844">
                  <c:v>44614.085543981484</c:v>
                </c:pt>
                <c:pt idx="2845">
                  <c:v>44614.086273148147</c:v>
                </c:pt>
                <c:pt idx="2846">
                  <c:v>44614.08699074074</c:v>
                </c:pt>
                <c:pt idx="2847">
                  <c:v>44614.087719907409</c:v>
                </c:pt>
                <c:pt idx="2848">
                  <c:v>44614.088449074072</c:v>
                </c:pt>
                <c:pt idx="2849">
                  <c:v>44614.089166666665</c:v>
                </c:pt>
                <c:pt idx="2850">
                  <c:v>44614.089895833335</c:v>
                </c:pt>
                <c:pt idx="2851">
                  <c:v>44614.090624999997</c:v>
                </c:pt>
                <c:pt idx="2852">
                  <c:v>44614.09134259259</c:v>
                </c:pt>
                <c:pt idx="2853">
                  <c:v>44614.092118055552</c:v>
                </c:pt>
                <c:pt idx="2854">
                  <c:v>44614.092847222222</c:v>
                </c:pt>
                <c:pt idx="2855">
                  <c:v>44614.093576388892</c:v>
                </c:pt>
                <c:pt idx="2856">
                  <c:v>44614.094293981485</c:v>
                </c:pt>
                <c:pt idx="2857">
                  <c:v>44614.095023148147</c:v>
                </c:pt>
                <c:pt idx="2858">
                  <c:v>44614.095752314817</c:v>
                </c:pt>
                <c:pt idx="2859">
                  <c:v>44614.096516203703</c:v>
                </c:pt>
                <c:pt idx="2860">
                  <c:v>44614.097245370373</c:v>
                </c:pt>
                <c:pt idx="2861">
                  <c:v>44614.097974537035</c:v>
                </c:pt>
                <c:pt idx="2862">
                  <c:v>44614.098692129628</c:v>
                </c:pt>
                <c:pt idx="2863">
                  <c:v>44614.099421296298</c:v>
                </c:pt>
                <c:pt idx="2864">
                  <c:v>44614.10015046296</c:v>
                </c:pt>
                <c:pt idx="2865">
                  <c:v>44614.100925925923</c:v>
                </c:pt>
                <c:pt idx="2866">
                  <c:v>44614.101643518516</c:v>
                </c:pt>
                <c:pt idx="2867">
                  <c:v>44614.102372685185</c:v>
                </c:pt>
                <c:pt idx="2868">
                  <c:v>44614.103101851855</c:v>
                </c:pt>
                <c:pt idx="2869">
                  <c:v>44614.103819444441</c:v>
                </c:pt>
                <c:pt idx="2870">
                  <c:v>44614.104548611111</c:v>
                </c:pt>
                <c:pt idx="2871">
                  <c:v>44614.105324074073</c:v>
                </c:pt>
                <c:pt idx="2872">
                  <c:v>44614.106053240743</c:v>
                </c:pt>
                <c:pt idx="2873">
                  <c:v>44614.106770833336</c:v>
                </c:pt>
                <c:pt idx="2874">
                  <c:v>44614.107499999998</c:v>
                </c:pt>
                <c:pt idx="2875">
                  <c:v>44614.108229166668</c:v>
                </c:pt>
                <c:pt idx="2876">
                  <c:v>44614.108946759261</c:v>
                </c:pt>
                <c:pt idx="2877">
                  <c:v>44614.109675925924</c:v>
                </c:pt>
                <c:pt idx="2878">
                  <c:v>44614.110405092593</c:v>
                </c:pt>
                <c:pt idx="2879">
                  <c:v>44614.111122685186</c:v>
                </c:pt>
                <c:pt idx="2880">
                  <c:v>44614.111851851849</c:v>
                </c:pt>
                <c:pt idx="2881">
                  <c:v>44614.112581018519</c:v>
                </c:pt>
                <c:pt idx="2882">
                  <c:v>44614.113344907404</c:v>
                </c:pt>
                <c:pt idx="2883">
                  <c:v>44614.114074074074</c:v>
                </c:pt>
                <c:pt idx="2884">
                  <c:v>44614.114803240744</c:v>
                </c:pt>
                <c:pt idx="2885">
                  <c:v>44614.115520833337</c:v>
                </c:pt>
                <c:pt idx="2886">
                  <c:v>44614.116249999999</c:v>
                </c:pt>
                <c:pt idx="2887">
                  <c:v>44614.116979166669</c:v>
                </c:pt>
                <c:pt idx="2888">
                  <c:v>44614.117754629631</c:v>
                </c:pt>
                <c:pt idx="2889">
                  <c:v>44614.118472222224</c:v>
                </c:pt>
                <c:pt idx="2890">
                  <c:v>44614.119201388887</c:v>
                </c:pt>
                <c:pt idx="2891">
                  <c:v>44614.119930555556</c:v>
                </c:pt>
                <c:pt idx="2892">
                  <c:v>44614.120648148149</c:v>
                </c:pt>
                <c:pt idx="2893">
                  <c:v>44614.121377314812</c:v>
                </c:pt>
                <c:pt idx="2894">
                  <c:v>44614.122152777774</c:v>
                </c:pt>
                <c:pt idx="2895">
                  <c:v>44614.122881944444</c:v>
                </c:pt>
                <c:pt idx="2896">
                  <c:v>44614.123599537037</c:v>
                </c:pt>
                <c:pt idx="2897">
                  <c:v>44614.124328703707</c:v>
                </c:pt>
                <c:pt idx="2898">
                  <c:v>44614.125057870369</c:v>
                </c:pt>
                <c:pt idx="2899">
                  <c:v>44614.125775462962</c:v>
                </c:pt>
                <c:pt idx="2900">
                  <c:v>44614.126550925925</c:v>
                </c:pt>
                <c:pt idx="2901">
                  <c:v>44614.127280092594</c:v>
                </c:pt>
                <c:pt idx="2902">
                  <c:v>44614.128009259257</c:v>
                </c:pt>
                <c:pt idx="2903">
                  <c:v>44614.12872685185</c:v>
                </c:pt>
                <c:pt idx="2904">
                  <c:v>44614.12945601852</c:v>
                </c:pt>
                <c:pt idx="2905">
                  <c:v>44614.130185185182</c:v>
                </c:pt>
                <c:pt idx="2906">
                  <c:v>44614.130902777775</c:v>
                </c:pt>
                <c:pt idx="2907">
                  <c:v>44614.131631944445</c:v>
                </c:pt>
                <c:pt idx="2908">
                  <c:v>44614.132361111115</c:v>
                </c:pt>
                <c:pt idx="2909">
                  <c:v>44614.1330787037</c:v>
                </c:pt>
                <c:pt idx="2910">
                  <c:v>44614.13380787037</c:v>
                </c:pt>
                <c:pt idx="2911">
                  <c:v>44614.134583333333</c:v>
                </c:pt>
                <c:pt idx="2912">
                  <c:v>44614.135312500002</c:v>
                </c:pt>
                <c:pt idx="2913">
                  <c:v>44614.136030092595</c:v>
                </c:pt>
                <c:pt idx="2914">
                  <c:v>44614.136759259258</c:v>
                </c:pt>
                <c:pt idx="2915">
                  <c:v>44614.137488425928</c:v>
                </c:pt>
                <c:pt idx="2916">
                  <c:v>44614.138206018521</c:v>
                </c:pt>
                <c:pt idx="2917">
                  <c:v>44614.138981481483</c:v>
                </c:pt>
                <c:pt idx="2918">
                  <c:v>44614.139710648145</c:v>
                </c:pt>
                <c:pt idx="2919">
                  <c:v>44614.140439814815</c:v>
                </c:pt>
                <c:pt idx="2920">
                  <c:v>44614.141157407408</c:v>
                </c:pt>
                <c:pt idx="2921">
                  <c:v>44614.141886574071</c:v>
                </c:pt>
                <c:pt idx="2922">
                  <c:v>44614.14261574074</c:v>
                </c:pt>
                <c:pt idx="2923">
                  <c:v>44614.143391203703</c:v>
                </c:pt>
                <c:pt idx="2924">
                  <c:v>44614.144108796296</c:v>
                </c:pt>
                <c:pt idx="2925">
                  <c:v>44614.144837962966</c:v>
                </c:pt>
                <c:pt idx="2926">
                  <c:v>44614.145555555559</c:v>
                </c:pt>
                <c:pt idx="2927">
                  <c:v>44614.146284722221</c:v>
                </c:pt>
                <c:pt idx="2928">
                  <c:v>44614.147013888891</c:v>
                </c:pt>
                <c:pt idx="2929">
                  <c:v>44614.147777777776</c:v>
                </c:pt>
                <c:pt idx="2930">
                  <c:v>44614.148506944446</c:v>
                </c:pt>
                <c:pt idx="2931">
                  <c:v>44614.149236111109</c:v>
                </c:pt>
                <c:pt idx="2932">
                  <c:v>44614.149953703702</c:v>
                </c:pt>
                <c:pt idx="2933">
                  <c:v>44614.150682870371</c:v>
                </c:pt>
                <c:pt idx="2934">
                  <c:v>44614.151412037034</c:v>
                </c:pt>
                <c:pt idx="2935">
                  <c:v>44614.152129629627</c:v>
                </c:pt>
                <c:pt idx="2936">
                  <c:v>44614.152858796297</c:v>
                </c:pt>
                <c:pt idx="2937">
                  <c:v>44614.153587962966</c:v>
                </c:pt>
                <c:pt idx="2938">
                  <c:v>44614.154305555552</c:v>
                </c:pt>
                <c:pt idx="2939">
                  <c:v>44614.155034722222</c:v>
                </c:pt>
                <c:pt idx="2940">
                  <c:v>44614.155810185184</c:v>
                </c:pt>
                <c:pt idx="2941">
                  <c:v>44614.156539351854</c:v>
                </c:pt>
                <c:pt idx="2942">
                  <c:v>44614.157256944447</c:v>
                </c:pt>
                <c:pt idx="2943">
                  <c:v>44614.157986111109</c:v>
                </c:pt>
                <c:pt idx="2944">
                  <c:v>44614.158715277779</c:v>
                </c:pt>
                <c:pt idx="2945">
                  <c:v>44614.159432870372</c:v>
                </c:pt>
                <c:pt idx="2946">
                  <c:v>44614.160162037035</c:v>
                </c:pt>
                <c:pt idx="2947">
                  <c:v>44614.160879629628</c:v>
                </c:pt>
                <c:pt idx="2948">
                  <c:v>44614.161608796298</c:v>
                </c:pt>
                <c:pt idx="2949">
                  <c:v>44614.16233796296</c:v>
                </c:pt>
                <c:pt idx="2950">
                  <c:v>44614.16306712963</c:v>
                </c:pt>
                <c:pt idx="2951">
                  <c:v>44614.163831018515</c:v>
                </c:pt>
                <c:pt idx="2952">
                  <c:v>44614.164560185185</c:v>
                </c:pt>
                <c:pt idx="2953">
                  <c:v>44614.165289351855</c:v>
                </c:pt>
                <c:pt idx="2954">
                  <c:v>44614.166006944448</c:v>
                </c:pt>
                <c:pt idx="2955">
                  <c:v>44614.16673611111</c:v>
                </c:pt>
                <c:pt idx="2956">
                  <c:v>44614.16746527778</c:v>
                </c:pt>
                <c:pt idx="2957">
                  <c:v>44614.168182870373</c:v>
                </c:pt>
                <c:pt idx="2958">
                  <c:v>44614.168912037036</c:v>
                </c:pt>
                <c:pt idx="2959">
                  <c:v>44614.169641203705</c:v>
                </c:pt>
                <c:pt idx="2960">
                  <c:v>44614.170358796298</c:v>
                </c:pt>
                <c:pt idx="2961">
                  <c:v>44614.171087962961</c:v>
                </c:pt>
                <c:pt idx="2962">
                  <c:v>44614.171817129631</c:v>
                </c:pt>
                <c:pt idx="2963">
                  <c:v>44614.172534722224</c:v>
                </c:pt>
                <c:pt idx="2964">
                  <c:v>44614.173263888886</c:v>
                </c:pt>
                <c:pt idx="2965">
                  <c:v>44614.173993055556</c:v>
                </c:pt>
                <c:pt idx="2966">
                  <c:v>44614.174710648149</c:v>
                </c:pt>
                <c:pt idx="2967">
                  <c:v>44614.175486111111</c:v>
                </c:pt>
                <c:pt idx="2968">
                  <c:v>44614.176215277781</c:v>
                </c:pt>
                <c:pt idx="2969">
                  <c:v>44614.176944444444</c:v>
                </c:pt>
                <c:pt idx="2970">
                  <c:v>44614.177673611113</c:v>
                </c:pt>
                <c:pt idx="2971">
                  <c:v>44614.178391203706</c:v>
                </c:pt>
                <c:pt idx="2972">
                  <c:v>44614.179120370369</c:v>
                </c:pt>
                <c:pt idx="2973">
                  <c:v>44614.179895833331</c:v>
                </c:pt>
                <c:pt idx="2974">
                  <c:v>44614.180613425924</c:v>
                </c:pt>
                <c:pt idx="2975">
                  <c:v>44614.181342592594</c:v>
                </c:pt>
                <c:pt idx="2976">
                  <c:v>44614.182071759256</c:v>
                </c:pt>
                <c:pt idx="2977">
                  <c:v>44614.182789351849</c:v>
                </c:pt>
                <c:pt idx="2978">
                  <c:v>44614.183518518519</c:v>
                </c:pt>
                <c:pt idx="2979">
                  <c:v>44614.184293981481</c:v>
                </c:pt>
                <c:pt idx="2980">
                  <c:v>44614.185023148151</c:v>
                </c:pt>
                <c:pt idx="2981">
                  <c:v>44614.185740740744</c:v>
                </c:pt>
                <c:pt idx="2982">
                  <c:v>44614.186469907407</c:v>
                </c:pt>
                <c:pt idx="2983">
                  <c:v>44614.187199074076</c:v>
                </c:pt>
                <c:pt idx="2984">
                  <c:v>44614.187916666669</c:v>
                </c:pt>
                <c:pt idx="2985">
                  <c:v>44614.188645833332</c:v>
                </c:pt>
                <c:pt idx="2986">
                  <c:v>44614.189375000002</c:v>
                </c:pt>
                <c:pt idx="2987">
                  <c:v>44614.190092592595</c:v>
                </c:pt>
                <c:pt idx="2988">
                  <c:v>44614.190821759257</c:v>
                </c:pt>
                <c:pt idx="2989">
                  <c:v>44614.191550925927</c:v>
                </c:pt>
                <c:pt idx="2990">
                  <c:v>44614.19226851852</c:v>
                </c:pt>
                <c:pt idx="2991">
                  <c:v>44614.192997685182</c:v>
                </c:pt>
                <c:pt idx="2992">
                  <c:v>44614.193726851852</c:v>
                </c:pt>
                <c:pt idx="2993">
                  <c:v>44614.194444444445</c:v>
                </c:pt>
                <c:pt idx="2994">
                  <c:v>44614.195173611108</c:v>
                </c:pt>
                <c:pt idx="2995">
                  <c:v>44614.195949074077</c:v>
                </c:pt>
                <c:pt idx="2996">
                  <c:v>44614.19667824074</c:v>
                </c:pt>
                <c:pt idx="2997">
                  <c:v>44614.197395833333</c:v>
                </c:pt>
                <c:pt idx="2998">
                  <c:v>44614.198125000003</c:v>
                </c:pt>
                <c:pt idx="2999">
                  <c:v>44614.198854166665</c:v>
                </c:pt>
                <c:pt idx="3000">
                  <c:v>44614.199583333335</c:v>
                </c:pt>
                <c:pt idx="3001">
                  <c:v>44614.20034722222</c:v>
                </c:pt>
                <c:pt idx="3002">
                  <c:v>44614.20107638889</c:v>
                </c:pt>
                <c:pt idx="3003">
                  <c:v>44614.201805555553</c:v>
                </c:pt>
                <c:pt idx="3004">
                  <c:v>44614.202523148146</c:v>
                </c:pt>
                <c:pt idx="3005">
                  <c:v>44614.203252314815</c:v>
                </c:pt>
                <c:pt idx="3006">
                  <c:v>44614.203981481478</c:v>
                </c:pt>
                <c:pt idx="3007">
                  <c:v>44614.204756944448</c:v>
                </c:pt>
                <c:pt idx="3008">
                  <c:v>44614.205474537041</c:v>
                </c:pt>
                <c:pt idx="3009">
                  <c:v>44614.206203703703</c:v>
                </c:pt>
                <c:pt idx="3010">
                  <c:v>44614.206921296296</c:v>
                </c:pt>
                <c:pt idx="3011">
                  <c:v>44614.207650462966</c:v>
                </c:pt>
                <c:pt idx="3012">
                  <c:v>44614.208379629628</c:v>
                </c:pt>
                <c:pt idx="3013">
                  <c:v>44614.209097222221</c:v>
                </c:pt>
                <c:pt idx="3014">
                  <c:v>44614.209826388891</c:v>
                </c:pt>
                <c:pt idx="3015">
                  <c:v>44614.210555555554</c:v>
                </c:pt>
                <c:pt idx="3016">
                  <c:v>44614.211284722223</c:v>
                </c:pt>
                <c:pt idx="3017">
                  <c:v>44614.212002314816</c:v>
                </c:pt>
                <c:pt idx="3018">
                  <c:v>44614.212777777779</c:v>
                </c:pt>
                <c:pt idx="3019">
                  <c:v>44614.213506944441</c:v>
                </c:pt>
                <c:pt idx="3020">
                  <c:v>44614.214236111111</c:v>
                </c:pt>
                <c:pt idx="3021">
                  <c:v>44614.214953703704</c:v>
                </c:pt>
                <c:pt idx="3022">
                  <c:v>44614.215682870374</c:v>
                </c:pt>
                <c:pt idx="3023">
                  <c:v>44614.216412037036</c:v>
                </c:pt>
                <c:pt idx="3024">
                  <c:v>44614.217187499999</c:v>
                </c:pt>
                <c:pt idx="3025">
                  <c:v>44614.217905092592</c:v>
                </c:pt>
                <c:pt idx="3026">
                  <c:v>44614.218634259261</c:v>
                </c:pt>
                <c:pt idx="3027">
                  <c:v>44614.219363425924</c:v>
                </c:pt>
                <c:pt idx="3028">
                  <c:v>44614.220081018517</c:v>
                </c:pt>
                <c:pt idx="3029">
                  <c:v>44614.220810185187</c:v>
                </c:pt>
                <c:pt idx="3030">
                  <c:v>44614.221585648149</c:v>
                </c:pt>
                <c:pt idx="3031">
                  <c:v>44614.222314814811</c:v>
                </c:pt>
                <c:pt idx="3032">
                  <c:v>44614.223043981481</c:v>
                </c:pt>
                <c:pt idx="3033">
                  <c:v>44614.223761574074</c:v>
                </c:pt>
                <c:pt idx="3034">
                  <c:v>44614.224490740744</c:v>
                </c:pt>
                <c:pt idx="3035">
                  <c:v>44614.225219907406</c:v>
                </c:pt>
                <c:pt idx="3036">
                  <c:v>44614.225995370369</c:v>
                </c:pt>
                <c:pt idx="3037">
                  <c:v>44614.226712962962</c:v>
                </c:pt>
                <c:pt idx="3038">
                  <c:v>44614.227442129632</c:v>
                </c:pt>
                <c:pt idx="3039">
                  <c:v>44614.228171296294</c:v>
                </c:pt>
                <c:pt idx="3040">
                  <c:v>44614.228888888887</c:v>
                </c:pt>
                <c:pt idx="3041">
                  <c:v>44614.229618055557</c:v>
                </c:pt>
                <c:pt idx="3042">
                  <c:v>44614.230393518519</c:v>
                </c:pt>
                <c:pt idx="3043">
                  <c:v>44614.231122685182</c:v>
                </c:pt>
                <c:pt idx="3044">
                  <c:v>44614.231840277775</c:v>
                </c:pt>
                <c:pt idx="3045">
                  <c:v>44614.232569444444</c:v>
                </c:pt>
                <c:pt idx="3046">
                  <c:v>44614.233298611114</c:v>
                </c:pt>
                <c:pt idx="3047">
                  <c:v>44614.234016203707</c:v>
                </c:pt>
                <c:pt idx="3048">
                  <c:v>44614.23474537037</c:v>
                </c:pt>
                <c:pt idx="3049">
                  <c:v>44614.235474537039</c:v>
                </c:pt>
                <c:pt idx="3050">
                  <c:v>44614.236192129632</c:v>
                </c:pt>
                <c:pt idx="3051">
                  <c:v>44614.236921296295</c:v>
                </c:pt>
                <c:pt idx="3052">
                  <c:v>44614.237650462965</c:v>
                </c:pt>
                <c:pt idx="3053">
                  <c:v>44614.238368055558</c:v>
                </c:pt>
                <c:pt idx="3054">
                  <c:v>44614.23909722222</c:v>
                </c:pt>
                <c:pt idx="3055">
                  <c:v>44614.23982638889</c:v>
                </c:pt>
                <c:pt idx="3056">
                  <c:v>44614.240543981483</c:v>
                </c:pt>
                <c:pt idx="3057">
                  <c:v>44614.241273148145</c:v>
                </c:pt>
                <c:pt idx="3058">
                  <c:v>44614.242002314815</c:v>
                </c:pt>
                <c:pt idx="3059">
                  <c:v>44614.242719907408</c:v>
                </c:pt>
                <c:pt idx="3060">
                  <c:v>44614.243449074071</c:v>
                </c:pt>
                <c:pt idx="3061">
                  <c:v>44614.24417824074</c:v>
                </c:pt>
                <c:pt idx="3062">
                  <c:v>44614.244895833333</c:v>
                </c:pt>
                <c:pt idx="3063">
                  <c:v>44614.245671296296</c:v>
                </c:pt>
                <c:pt idx="3064">
                  <c:v>44614.246400462966</c:v>
                </c:pt>
                <c:pt idx="3065">
                  <c:v>44614.247118055559</c:v>
                </c:pt>
                <c:pt idx="3066">
                  <c:v>44614.247847222221</c:v>
                </c:pt>
                <c:pt idx="3067">
                  <c:v>44614.248576388891</c:v>
                </c:pt>
                <c:pt idx="3068">
                  <c:v>44614.249293981484</c:v>
                </c:pt>
                <c:pt idx="3069">
                  <c:v>44614.250023148146</c:v>
                </c:pt>
                <c:pt idx="3070">
                  <c:v>44614.250752314816</c:v>
                </c:pt>
                <c:pt idx="3071">
                  <c:v>44614.251469907409</c:v>
                </c:pt>
                <c:pt idx="3072">
                  <c:v>44614.252199074072</c:v>
                </c:pt>
                <c:pt idx="3073">
                  <c:v>44614.252928240741</c:v>
                </c:pt>
                <c:pt idx="3074">
                  <c:v>44614.253645833334</c:v>
                </c:pt>
                <c:pt idx="3075">
                  <c:v>44614.254374999997</c:v>
                </c:pt>
                <c:pt idx="3076">
                  <c:v>44614.255104166667</c:v>
                </c:pt>
                <c:pt idx="3077">
                  <c:v>44614.255833333336</c:v>
                </c:pt>
                <c:pt idx="3078">
                  <c:v>44614.256550925929</c:v>
                </c:pt>
                <c:pt idx="3079">
                  <c:v>44614.257280092592</c:v>
                </c:pt>
                <c:pt idx="3080">
                  <c:v>44614.257997685185</c:v>
                </c:pt>
                <c:pt idx="3081">
                  <c:v>44614.258726851855</c:v>
                </c:pt>
                <c:pt idx="3082">
                  <c:v>44614.259456018517</c:v>
                </c:pt>
                <c:pt idx="3083">
                  <c:v>44614.26017361111</c:v>
                </c:pt>
                <c:pt idx="3084">
                  <c:v>44614.260949074072</c:v>
                </c:pt>
                <c:pt idx="3085">
                  <c:v>44614.261678240742</c:v>
                </c:pt>
                <c:pt idx="3086">
                  <c:v>44614.262407407405</c:v>
                </c:pt>
                <c:pt idx="3087">
                  <c:v>44614.263124999998</c:v>
                </c:pt>
                <c:pt idx="3088">
                  <c:v>44614.263854166667</c:v>
                </c:pt>
                <c:pt idx="3089">
                  <c:v>44614.26458333333</c:v>
                </c:pt>
                <c:pt idx="3090">
                  <c:v>44614.265300925923</c:v>
                </c:pt>
                <c:pt idx="3091">
                  <c:v>44614.266030092593</c:v>
                </c:pt>
                <c:pt idx="3092">
                  <c:v>44614.266759259262</c:v>
                </c:pt>
                <c:pt idx="3093">
                  <c:v>44614.267476851855</c:v>
                </c:pt>
                <c:pt idx="3094">
                  <c:v>44614.268206018518</c:v>
                </c:pt>
                <c:pt idx="3095">
                  <c:v>44614.26898148148</c:v>
                </c:pt>
                <c:pt idx="3096">
                  <c:v>44614.26971064815</c:v>
                </c:pt>
                <c:pt idx="3097">
                  <c:v>44614.270428240743</c:v>
                </c:pt>
                <c:pt idx="3098">
                  <c:v>44614.271157407406</c:v>
                </c:pt>
                <c:pt idx="3099">
                  <c:v>44614.271886574075</c:v>
                </c:pt>
                <c:pt idx="3100">
                  <c:v>44614.272604166668</c:v>
                </c:pt>
                <c:pt idx="3101">
                  <c:v>44614.273379629631</c:v>
                </c:pt>
                <c:pt idx="3102">
                  <c:v>44614.274108796293</c:v>
                </c:pt>
                <c:pt idx="3103">
                  <c:v>44614.274826388886</c:v>
                </c:pt>
                <c:pt idx="3104">
                  <c:v>44614.275555555556</c:v>
                </c:pt>
                <c:pt idx="3105">
                  <c:v>44614.276284722226</c:v>
                </c:pt>
                <c:pt idx="3106">
                  <c:v>44614.277002314811</c:v>
                </c:pt>
                <c:pt idx="3107">
                  <c:v>44614.277777777781</c:v>
                </c:pt>
                <c:pt idx="3108">
                  <c:v>44614.278506944444</c:v>
                </c:pt>
                <c:pt idx="3109">
                  <c:v>44614.279224537036</c:v>
                </c:pt>
                <c:pt idx="3110">
                  <c:v>44614.279953703706</c:v>
                </c:pt>
                <c:pt idx="3111">
                  <c:v>44614.280682870369</c:v>
                </c:pt>
                <c:pt idx="3112">
                  <c:v>44614.281400462962</c:v>
                </c:pt>
                <c:pt idx="3113">
                  <c:v>44614.282129629632</c:v>
                </c:pt>
                <c:pt idx="3114">
                  <c:v>44614.282858796294</c:v>
                </c:pt>
                <c:pt idx="3115">
                  <c:v>44614.283576388887</c:v>
                </c:pt>
                <c:pt idx="3116">
                  <c:v>44614.284305555557</c:v>
                </c:pt>
                <c:pt idx="3117">
                  <c:v>44614.285034722219</c:v>
                </c:pt>
                <c:pt idx="3118">
                  <c:v>44614.285810185182</c:v>
                </c:pt>
                <c:pt idx="3119">
                  <c:v>44614.286527777775</c:v>
                </c:pt>
                <c:pt idx="3120">
                  <c:v>44614.287256944444</c:v>
                </c:pt>
                <c:pt idx="3121">
                  <c:v>44614.287986111114</c:v>
                </c:pt>
                <c:pt idx="3122">
                  <c:v>44614.288703703707</c:v>
                </c:pt>
                <c:pt idx="3123">
                  <c:v>44614.28943287037</c:v>
                </c:pt>
                <c:pt idx="3124">
                  <c:v>44614.290208333332</c:v>
                </c:pt>
                <c:pt idx="3125">
                  <c:v>44614.290937500002</c:v>
                </c:pt>
                <c:pt idx="3126">
                  <c:v>44614.291655092595</c:v>
                </c:pt>
                <c:pt idx="3127">
                  <c:v>44614.292384259257</c:v>
                </c:pt>
                <c:pt idx="3128">
                  <c:v>44614.293113425927</c:v>
                </c:pt>
                <c:pt idx="3129">
                  <c:v>44614.29383101852</c:v>
                </c:pt>
                <c:pt idx="3130">
                  <c:v>44614.294560185182</c:v>
                </c:pt>
                <c:pt idx="3131">
                  <c:v>44614.295289351852</c:v>
                </c:pt>
                <c:pt idx="3132">
                  <c:v>44614.296006944445</c:v>
                </c:pt>
                <c:pt idx="3133">
                  <c:v>44614.296736111108</c:v>
                </c:pt>
                <c:pt idx="3134">
                  <c:v>44614.297465277778</c:v>
                </c:pt>
                <c:pt idx="3135">
                  <c:v>44614.298182870371</c:v>
                </c:pt>
                <c:pt idx="3136">
                  <c:v>44614.29891203704</c:v>
                </c:pt>
                <c:pt idx="3137">
                  <c:v>44614.299641203703</c:v>
                </c:pt>
                <c:pt idx="3138">
                  <c:v>44614.300358796296</c:v>
                </c:pt>
                <c:pt idx="3139">
                  <c:v>44614.301087962966</c:v>
                </c:pt>
                <c:pt idx="3140">
                  <c:v>44614.301817129628</c:v>
                </c:pt>
                <c:pt idx="3141">
                  <c:v>44614.302534722221</c:v>
                </c:pt>
                <c:pt idx="3142">
                  <c:v>44614.303263888891</c:v>
                </c:pt>
                <c:pt idx="3143">
                  <c:v>44614.303993055553</c:v>
                </c:pt>
                <c:pt idx="3144">
                  <c:v>44614.304710648146</c:v>
                </c:pt>
                <c:pt idx="3145">
                  <c:v>44614.305439814816</c:v>
                </c:pt>
                <c:pt idx="3146">
                  <c:v>44614.306168981479</c:v>
                </c:pt>
                <c:pt idx="3147">
                  <c:v>44614.306886574072</c:v>
                </c:pt>
                <c:pt idx="3148">
                  <c:v>44614.307615740741</c:v>
                </c:pt>
                <c:pt idx="3149">
                  <c:v>44614.308344907404</c:v>
                </c:pt>
                <c:pt idx="3150">
                  <c:v>44614.309108796297</c:v>
                </c:pt>
                <c:pt idx="3151">
                  <c:v>44614.309837962966</c:v>
                </c:pt>
                <c:pt idx="3152">
                  <c:v>44614.310567129629</c:v>
                </c:pt>
                <c:pt idx="3153">
                  <c:v>44614.311296296299</c:v>
                </c:pt>
                <c:pt idx="3154">
                  <c:v>44614.312013888892</c:v>
                </c:pt>
                <c:pt idx="3155">
                  <c:v>44614.312743055554</c:v>
                </c:pt>
                <c:pt idx="3156">
                  <c:v>44614.313506944447</c:v>
                </c:pt>
                <c:pt idx="3157">
                  <c:v>44614.314236111109</c:v>
                </c:pt>
                <c:pt idx="3158">
                  <c:v>44614.314965277779</c:v>
                </c:pt>
                <c:pt idx="3159">
                  <c:v>44614.315682870372</c:v>
                </c:pt>
                <c:pt idx="3160">
                  <c:v>44614.316412037035</c:v>
                </c:pt>
                <c:pt idx="3161">
                  <c:v>44614.317141203705</c:v>
                </c:pt>
                <c:pt idx="3162">
                  <c:v>44614.317916666667</c:v>
                </c:pt>
                <c:pt idx="3163">
                  <c:v>44614.31863425926</c:v>
                </c:pt>
                <c:pt idx="3164">
                  <c:v>44614.319363425922</c:v>
                </c:pt>
                <c:pt idx="3165">
                  <c:v>44614.320092592592</c:v>
                </c:pt>
                <c:pt idx="3166">
                  <c:v>44614.320810185185</c:v>
                </c:pt>
                <c:pt idx="3167">
                  <c:v>44614.321539351855</c:v>
                </c:pt>
                <c:pt idx="3168">
                  <c:v>44614.322314814817</c:v>
                </c:pt>
                <c:pt idx="3169">
                  <c:v>44614.32304398148</c:v>
                </c:pt>
                <c:pt idx="3170">
                  <c:v>44614.323761574073</c:v>
                </c:pt>
                <c:pt idx="3171">
                  <c:v>44614.324490740742</c:v>
                </c:pt>
                <c:pt idx="3172">
                  <c:v>44614.325219907405</c:v>
                </c:pt>
                <c:pt idx="3173">
                  <c:v>44614.325949074075</c:v>
                </c:pt>
                <c:pt idx="3174">
                  <c:v>44614.326724537037</c:v>
                </c:pt>
                <c:pt idx="3175">
                  <c:v>44614.32744212963</c:v>
                </c:pt>
                <c:pt idx="3176">
                  <c:v>44614.3281712963</c:v>
                </c:pt>
                <c:pt idx="3177">
                  <c:v>44614.328900462962</c:v>
                </c:pt>
                <c:pt idx="3178">
                  <c:v>44614.329618055555</c:v>
                </c:pt>
                <c:pt idx="3179">
                  <c:v>44614.330347222225</c:v>
                </c:pt>
                <c:pt idx="3180">
                  <c:v>44614.331076388888</c:v>
                </c:pt>
                <c:pt idx="3181">
                  <c:v>44614.331793981481</c:v>
                </c:pt>
                <c:pt idx="3182">
                  <c:v>44614.33252314815</c:v>
                </c:pt>
                <c:pt idx="3183">
                  <c:v>44614.333252314813</c:v>
                </c:pt>
                <c:pt idx="3184">
                  <c:v>44614.333969907406</c:v>
                </c:pt>
                <c:pt idx="3185">
                  <c:v>44614.334745370368</c:v>
                </c:pt>
                <c:pt idx="3186">
                  <c:v>44614.335474537038</c:v>
                </c:pt>
                <c:pt idx="3187">
                  <c:v>44614.3362037037</c:v>
                </c:pt>
                <c:pt idx="3188">
                  <c:v>44614.336921296293</c:v>
                </c:pt>
                <c:pt idx="3189">
                  <c:v>44614.337650462963</c:v>
                </c:pt>
                <c:pt idx="3190">
                  <c:v>44614.338379629633</c:v>
                </c:pt>
                <c:pt idx="3191">
                  <c:v>44614.339097222219</c:v>
                </c:pt>
                <c:pt idx="3192">
                  <c:v>44614.339826388888</c:v>
                </c:pt>
                <c:pt idx="3193">
                  <c:v>44614.340555555558</c:v>
                </c:pt>
                <c:pt idx="3194">
                  <c:v>44614.341284722221</c:v>
                </c:pt>
                <c:pt idx="3195">
                  <c:v>44614.342002314814</c:v>
                </c:pt>
                <c:pt idx="3196">
                  <c:v>44614.342731481483</c:v>
                </c:pt>
                <c:pt idx="3197">
                  <c:v>44614.343460648146</c:v>
                </c:pt>
                <c:pt idx="3198">
                  <c:v>44614.344178240739</c:v>
                </c:pt>
                <c:pt idx="3199">
                  <c:v>44614.344907407409</c:v>
                </c:pt>
                <c:pt idx="3200">
                  <c:v>44614.345636574071</c:v>
                </c:pt>
                <c:pt idx="3201">
                  <c:v>44614.346354166664</c:v>
                </c:pt>
                <c:pt idx="3202">
                  <c:v>44614.347083333334</c:v>
                </c:pt>
                <c:pt idx="3203">
                  <c:v>44614.347812499997</c:v>
                </c:pt>
                <c:pt idx="3204">
                  <c:v>44614.348530092589</c:v>
                </c:pt>
                <c:pt idx="3205">
                  <c:v>44614.349259259259</c:v>
                </c:pt>
                <c:pt idx="3206">
                  <c:v>44614.350034722222</c:v>
                </c:pt>
                <c:pt idx="3207">
                  <c:v>44614.350763888891</c:v>
                </c:pt>
                <c:pt idx="3208">
                  <c:v>44614.351481481484</c:v>
                </c:pt>
                <c:pt idx="3209">
                  <c:v>44614.352210648147</c:v>
                </c:pt>
                <c:pt idx="3210">
                  <c:v>44614.352939814817</c:v>
                </c:pt>
                <c:pt idx="3211">
                  <c:v>44614.353668981479</c:v>
                </c:pt>
                <c:pt idx="3212">
                  <c:v>44614.354432870372</c:v>
                </c:pt>
                <c:pt idx="3213">
                  <c:v>44614.355162037034</c:v>
                </c:pt>
                <c:pt idx="3214">
                  <c:v>44614.355891203704</c:v>
                </c:pt>
                <c:pt idx="3215">
                  <c:v>44614.356608796297</c:v>
                </c:pt>
                <c:pt idx="3216">
                  <c:v>44614.35733796296</c:v>
                </c:pt>
                <c:pt idx="3217">
                  <c:v>44614.358067129629</c:v>
                </c:pt>
                <c:pt idx="3218">
                  <c:v>44614.358842592592</c:v>
                </c:pt>
                <c:pt idx="3219">
                  <c:v>44614.359560185185</c:v>
                </c:pt>
                <c:pt idx="3220">
                  <c:v>44614.360289351855</c:v>
                </c:pt>
                <c:pt idx="3221">
                  <c:v>44614.361018518517</c:v>
                </c:pt>
                <c:pt idx="3222">
                  <c:v>44614.36173611111</c:v>
                </c:pt>
                <c:pt idx="3223">
                  <c:v>44614.36246527778</c:v>
                </c:pt>
                <c:pt idx="3224">
                  <c:v>44614.363240740742</c:v>
                </c:pt>
                <c:pt idx="3225">
                  <c:v>44614.363958333335</c:v>
                </c:pt>
                <c:pt idx="3226">
                  <c:v>44614.364687499998</c:v>
                </c:pt>
                <c:pt idx="3227">
                  <c:v>44614.365416666667</c:v>
                </c:pt>
                <c:pt idx="3228">
                  <c:v>44614.36613425926</c:v>
                </c:pt>
                <c:pt idx="3229">
                  <c:v>44614.366863425923</c:v>
                </c:pt>
                <c:pt idx="3230">
                  <c:v>44614.367638888885</c:v>
                </c:pt>
                <c:pt idx="3231">
                  <c:v>44614.368368055555</c:v>
                </c:pt>
                <c:pt idx="3232">
                  <c:v>44614.369085648148</c:v>
                </c:pt>
                <c:pt idx="3233">
                  <c:v>44614.369814814818</c:v>
                </c:pt>
                <c:pt idx="3234">
                  <c:v>44614.37054398148</c:v>
                </c:pt>
                <c:pt idx="3235">
                  <c:v>44614.371261574073</c:v>
                </c:pt>
                <c:pt idx="3236">
                  <c:v>44614.371990740743</c:v>
                </c:pt>
                <c:pt idx="3237">
                  <c:v>44614.372719907406</c:v>
                </c:pt>
                <c:pt idx="3238">
                  <c:v>44614.373437499999</c:v>
                </c:pt>
                <c:pt idx="3239">
                  <c:v>44614.374166666668</c:v>
                </c:pt>
                <c:pt idx="3240">
                  <c:v>44614.374895833331</c:v>
                </c:pt>
                <c:pt idx="3241">
                  <c:v>44614.375671296293</c:v>
                </c:pt>
                <c:pt idx="3242">
                  <c:v>44614.376388888886</c:v>
                </c:pt>
                <c:pt idx="3243">
                  <c:v>44614.377118055556</c:v>
                </c:pt>
                <c:pt idx="3244">
                  <c:v>44614.377847222226</c:v>
                </c:pt>
                <c:pt idx="3245">
                  <c:v>44614.378564814811</c:v>
                </c:pt>
                <c:pt idx="3246">
                  <c:v>44614.379293981481</c:v>
                </c:pt>
                <c:pt idx="3247">
                  <c:v>44614.380023148151</c:v>
                </c:pt>
                <c:pt idx="3248">
                  <c:v>44614.380740740744</c:v>
                </c:pt>
                <c:pt idx="3249">
                  <c:v>44614.381469907406</c:v>
                </c:pt>
                <c:pt idx="3250">
                  <c:v>44614.382199074076</c:v>
                </c:pt>
                <c:pt idx="3251">
                  <c:v>44614.382928240739</c:v>
                </c:pt>
                <c:pt idx="3252">
                  <c:v>44614.383703703701</c:v>
                </c:pt>
                <c:pt idx="3253">
                  <c:v>44614.384421296294</c:v>
                </c:pt>
                <c:pt idx="3254">
                  <c:v>44614.385150462964</c:v>
                </c:pt>
                <c:pt idx="3255">
                  <c:v>44614.385879629626</c:v>
                </c:pt>
                <c:pt idx="3256">
                  <c:v>44614.386597222219</c:v>
                </c:pt>
                <c:pt idx="3257">
                  <c:v>44614.387326388889</c:v>
                </c:pt>
                <c:pt idx="3258">
                  <c:v>44614.388101851851</c:v>
                </c:pt>
                <c:pt idx="3259">
                  <c:v>44614.388831018521</c:v>
                </c:pt>
                <c:pt idx="3260">
                  <c:v>44614.389560185184</c:v>
                </c:pt>
                <c:pt idx="3261">
                  <c:v>44614.390277777777</c:v>
                </c:pt>
                <c:pt idx="3262">
                  <c:v>44614.391006944446</c:v>
                </c:pt>
                <c:pt idx="3263">
                  <c:v>44614.391736111109</c:v>
                </c:pt>
                <c:pt idx="3264">
                  <c:v>44614.392453703702</c:v>
                </c:pt>
                <c:pt idx="3265">
                  <c:v>44614.393182870372</c:v>
                </c:pt>
                <c:pt idx="3266">
                  <c:v>44614.393900462965</c:v>
                </c:pt>
                <c:pt idx="3267">
                  <c:v>44614.394629629627</c:v>
                </c:pt>
                <c:pt idx="3268">
                  <c:v>44614.395358796297</c:v>
                </c:pt>
                <c:pt idx="3269">
                  <c:v>44614.39607638889</c:v>
                </c:pt>
                <c:pt idx="3270">
                  <c:v>44614.396805555552</c:v>
                </c:pt>
                <c:pt idx="3271">
                  <c:v>44614.397534722222</c:v>
                </c:pt>
                <c:pt idx="3272">
                  <c:v>44614.398252314815</c:v>
                </c:pt>
                <c:pt idx="3273">
                  <c:v>44614.398981481485</c:v>
                </c:pt>
                <c:pt idx="3274">
                  <c:v>44614.399756944447</c:v>
                </c:pt>
                <c:pt idx="3275">
                  <c:v>44614.40048611111</c:v>
                </c:pt>
                <c:pt idx="3276">
                  <c:v>44614.40121527778</c:v>
                </c:pt>
                <c:pt idx="3277">
                  <c:v>44614.401932870373</c:v>
                </c:pt>
                <c:pt idx="3278">
                  <c:v>44614.402662037035</c:v>
                </c:pt>
                <c:pt idx="3279">
                  <c:v>44614.403391203705</c:v>
                </c:pt>
                <c:pt idx="3280">
                  <c:v>44614.404166666667</c:v>
                </c:pt>
                <c:pt idx="3281">
                  <c:v>44614.40488425926</c:v>
                </c:pt>
                <c:pt idx="3282">
                  <c:v>44614.405613425923</c:v>
                </c:pt>
                <c:pt idx="3283">
                  <c:v>44614.406342592592</c:v>
                </c:pt>
                <c:pt idx="3284">
                  <c:v>44614.407060185185</c:v>
                </c:pt>
                <c:pt idx="3285">
                  <c:v>44614.407789351855</c:v>
                </c:pt>
                <c:pt idx="3286">
                  <c:v>44614.408564814818</c:v>
                </c:pt>
                <c:pt idx="3287">
                  <c:v>44614.40929398148</c:v>
                </c:pt>
                <c:pt idx="3288">
                  <c:v>44614.410011574073</c:v>
                </c:pt>
                <c:pt idx="3289">
                  <c:v>44614.410740740743</c:v>
                </c:pt>
                <c:pt idx="3290">
                  <c:v>44614.411469907405</c:v>
                </c:pt>
                <c:pt idx="3291">
                  <c:v>44614.412187499998</c:v>
                </c:pt>
                <c:pt idx="3292">
                  <c:v>44614.412916666668</c:v>
                </c:pt>
                <c:pt idx="3293">
                  <c:v>44614.413645833331</c:v>
                </c:pt>
                <c:pt idx="3294">
                  <c:v>44614.414363425924</c:v>
                </c:pt>
                <c:pt idx="3295">
                  <c:v>44614.415092592593</c:v>
                </c:pt>
                <c:pt idx="3296">
                  <c:v>44614.415821759256</c:v>
                </c:pt>
                <c:pt idx="3297">
                  <c:v>44614.416539351849</c:v>
                </c:pt>
                <c:pt idx="3298">
                  <c:v>44614.417268518519</c:v>
                </c:pt>
                <c:pt idx="3299">
                  <c:v>44614.417997685188</c:v>
                </c:pt>
                <c:pt idx="3300">
                  <c:v>44614.418715277781</c:v>
                </c:pt>
                <c:pt idx="3301">
                  <c:v>44614.419444444444</c:v>
                </c:pt>
                <c:pt idx="3302">
                  <c:v>44614.420173611114</c:v>
                </c:pt>
                <c:pt idx="3303">
                  <c:v>44614.420891203707</c:v>
                </c:pt>
                <c:pt idx="3304">
                  <c:v>44614.421620370369</c:v>
                </c:pt>
                <c:pt idx="3305">
                  <c:v>44614.422349537039</c:v>
                </c:pt>
                <c:pt idx="3306">
                  <c:v>44614.423067129632</c:v>
                </c:pt>
                <c:pt idx="3307">
                  <c:v>44614.423854166664</c:v>
                </c:pt>
                <c:pt idx="3308">
                  <c:v>44614.424571759257</c:v>
                </c:pt>
                <c:pt idx="3309">
                  <c:v>44614.425300925926</c:v>
                </c:pt>
                <c:pt idx="3310">
                  <c:v>44614.426018518519</c:v>
                </c:pt>
                <c:pt idx="3311">
                  <c:v>44614.426747685182</c:v>
                </c:pt>
                <c:pt idx="3312">
                  <c:v>44614.427476851852</c:v>
                </c:pt>
                <c:pt idx="3313">
                  <c:v>44614.428206018521</c:v>
                </c:pt>
                <c:pt idx="3314">
                  <c:v>44614.428923611114</c:v>
                </c:pt>
                <c:pt idx="3315">
                  <c:v>44614.429652777777</c:v>
                </c:pt>
                <c:pt idx="3316">
                  <c:v>44614.430381944447</c:v>
                </c:pt>
                <c:pt idx="3317">
                  <c:v>44614.43109953704</c:v>
                </c:pt>
                <c:pt idx="3318">
                  <c:v>44614.431828703702</c:v>
                </c:pt>
                <c:pt idx="3319">
                  <c:v>44614.432557870372</c:v>
                </c:pt>
                <c:pt idx="3320">
                  <c:v>44614.433275462965</c:v>
                </c:pt>
                <c:pt idx="3321">
                  <c:v>44614.434004629627</c:v>
                </c:pt>
                <c:pt idx="3322">
                  <c:v>44614.434733796297</c:v>
                </c:pt>
                <c:pt idx="3323">
                  <c:v>44614.43545138889</c:v>
                </c:pt>
                <c:pt idx="3324">
                  <c:v>44614.436180555553</c:v>
                </c:pt>
                <c:pt idx="3325">
                  <c:v>44614.436909722222</c:v>
                </c:pt>
                <c:pt idx="3326">
                  <c:v>44614.437627314815</c:v>
                </c:pt>
                <c:pt idx="3327">
                  <c:v>44614.438356481478</c:v>
                </c:pt>
                <c:pt idx="3328">
                  <c:v>44614.439085648148</c:v>
                </c:pt>
                <c:pt idx="3329">
                  <c:v>44614.439803240741</c:v>
                </c:pt>
                <c:pt idx="3330">
                  <c:v>44614.440532407411</c:v>
                </c:pt>
                <c:pt idx="3331">
                  <c:v>44614.441261574073</c:v>
                </c:pt>
                <c:pt idx="3332">
                  <c:v>44614.441979166666</c:v>
                </c:pt>
                <c:pt idx="3333">
                  <c:v>44614.442754629628</c:v>
                </c:pt>
                <c:pt idx="3334">
                  <c:v>44614.443483796298</c:v>
                </c:pt>
                <c:pt idx="3335">
                  <c:v>44614.444212962961</c:v>
                </c:pt>
                <c:pt idx="3336">
                  <c:v>44614.444930555554</c:v>
                </c:pt>
                <c:pt idx="3337">
                  <c:v>44614.445659722223</c:v>
                </c:pt>
                <c:pt idx="3338">
                  <c:v>44614.446388888886</c:v>
                </c:pt>
                <c:pt idx="3339">
                  <c:v>44614.447164351855</c:v>
                </c:pt>
                <c:pt idx="3340">
                  <c:v>44614.447881944441</c:v>
                </c:pt>
                <c:pt idx="3341">
                  <c:v>44614.448611111111</c:v>
                </c:pt>
                <c:pt idx="3342">
                  <c:v>44614.449340277781</c:v>
                </c:pt>
                <c:pt idx="3343">
                  <c:v>44614.450057870374</c:v>
                </c:pt>
                <c:pt idx="3344">
                  <c:v>44614.450787037036</c:v>
                </c:pt>
                <c:pt idx="3345">
                  <c:v>44614.451562499999</c:v>
                </c:pt>
                <c:pt idx="3346">
                  <c:v>44614.452291666668</c:v>
                </c:pt>
                <c:pt idx="3347">
                  <c:v>44614.453020833331</c:v>
                </c:pt>
                <c:pt idx="3348">
                  <c:v>44614.453738425924</c:v>
                </c:pt>
                <c:pt idx="3349">
                  <c:v>44614.454467592594</c:v>
                </c:pt>
                <c:pt idx="3350">
                  <c:v>44614.455196759256</c:v>
                </c:pt>
                <c:pt idx="3351">
                  <c:v>44614.455972222226</c:v>
                </c:pt>
                <c:pt idx="3352">
                  <c:v>44614.456689814811</c:v>
                </c:pt>
                <c:pt idx="3353">
                  <c:v>44614.457418981481</c:v>
                </c:pt>
                <c:pt idx="3354">
                  <c:v>44614.458148148151</c:v>
                </c:pt>
                <c:pt idx="3355">
                  <c:v>44614.458865740744</c:v>
                </c:pt>
                <c:pt idx="3356">
                  <c:v>44614.459594907406</c:v>
                </c:pt>
                <c:pt idx="3357">
                  <c:v>44614.460324074076</c:v>
                </c:pt>
                <c:pt idx="3358">
                  <c:v>44614.461041666669</c:v>
                </c:pt>
                <c:pt idx="3359">
                  <c:v>44614.461770833332</c:v>
                </c:pt>
                <c:pt idx="3360">
                  <c:v>44614.462500000001</c:v>
                </c:pt>
                <c:pt idx="3361">
                  <c:v>44614.463217592594</c:v>
                </c:pt>
                <c:pt idx="3362">
                  <c:v>44614.463946759257</c:v>
                </c:pt>
                <c:pt idx="3363">
                  <c:v>44614.464675925927</c:v>
                </c:pt>
                <c:pt idx="3364">
                  <c:v>44614.46539351852</c:v>
                </c:pt>
                <c:pt idx="3365">
                  <c:v>44614.466122685182</c:v>
                </c:pt>
                <c:pt idx="3366">
                  <c:v>44614.466851851852</c:v>
                </c:pt>
                <c:pt idx="3367">
                  <c:v>44614.467569444445</c:v>
                </c:pt>
                <c:pt idx="3368">
                  <c:v>44614.468298611115</c:v>
                </c:pt>
                <c:pt idx="3369">
                  <c:v>44614.469027777777</c:v>
                </c:pt>
                <c:pt idx="3370">
                  <c:v>44614.469756944447</c:v>
                </c:pt>
                <c:pt idx="3371">
                  <c:v>44614.47047453704</c:v>
                </c:pt>
                <c:pt idx="3372">
                  <c:v>44614.471203703702</c:v>
                </c:pt>
                <c:pt idx="3373">
                  <c:v>44614.471932870372</c:v>
                </c:pt>
                <c:pt idx="3374">
                  <c:v>44614.472650462965</c:v>
                </c:pt>
                <c:pt idx="3375">
                  <c:v>44614.473379629628</c:v>
                </c:pt>
                <c:pt idx="3376">
                  <c:v>44614.474097222221</c:v>
                </c:pt>
                <c:pt idx="3377">
                  <c:v>44614.474826388891</c:v>
                </c:pt>
                <c:pt idx="3378">
                  <c:v>44614.475555555553</c:v>
                </c:pt>
                <c:pt idx="3379">
                  <c:v>44614.476284722223</c:v>
                </c:pt>
                <c:pt idx="3380">
                  <c:v>44614.477002314816</c:v>
                </c:pt>
                <c:pt idx="3381">
                  <c:v>44614.477731481478</c:v>
                </c:pt>
                <c:pt idx="3382">
                  <c:v>44614.478460648148</c:v>
                </c:pt>
                <c:pt idx="3383">
                  <c:v>44614.479178240741</c:v>
                </c:pt>
                <c:pt idx="3384">
                  <c:v>44614.479907407411</c:v>
                </c:pt>
                <c:pt idx="3385">
                  <c:v>44614.480624999997</c:v>
                </c:pt>
                <c:pt idx="3386">
                  <c:v>44614.481354166666</c:v>
                </c:pt>
                <c:pt idx="3387">
                  <c:v>44614.482129629629</c:v>
                </c:pt>
                <c:pt idx="3388">
                  <c:v>44614.482858796298</c:v>
                </c:pt>
                <c:pt idx="3389">
                  <c:v>44614.483587962961</c:v>
                </c:pt>
                <c:pt idx="3390">
                  <c:v>44614.484305555554</c:v>
                </c:pt>
                <c:pt idx="3391">
                  <c:v>44614.485034722224</c:v>
                </c:pt>
                <c:pt idx="3392">
                  <c:v>44614.485763888886</c:v>
                </c:pt>
                <c:pt idx="3393">
                  <c:v>44614.486481481479</c:v>
                </c:pt>
                <c:pt idx="3394">
                  <c:v>44614.487210648149</c:v>
                </c:pt>
                <c:pt idx="3395">
                  <c:v>44614.487939814811</c:v>
                </c:pt>
                <c:pt idx="3396">
                  <c:v>44614.488668981481</c:v>
                </c:pt>
                <c:pt idx="3397">
                  <c:v>44614.489386574074</c:v>
                </c:pt>
                <c:pt idx="3398">
                  <c:v>44614.490115740744</c:v>
                </c:pt>
                <c:pt idx="3399">
                  <c:v>44614.490833333337</c:v>
                </c:pt>
                <c:pt idx="3400">
                  <c:v>44614.491562499999</c:v>
                </c:pt>
                <c:pt idx="3401">
                  <c:v>44614.492291666669</c:v>
                </c:pt>
                <c:pt idx="3402">
                  <c:v>44614.493009259262</c:v>
                </c:pt>
                <c:pt idx="3403">
                  <c:v>44614.493796296294</c:v>
                </c:pt>
                <c:pt idx="3404">
                  <c:v>44614.494513888887</c:v>
                </c:pt>
                <c:pt idx="3405">
                  <c:v>44614.495243055557</c:v>
                </c:pt>
                <c:pt idx="3406">
                  <c:v>44614.495972222219</c:v>
                </c:pt>
                <c:pt idx="3407">
                  <c:v>44614.496689814812</c:v>
                </c:pt>
                <c:pt idx="3408">
                  <c:v>44614.497418981482</c:v>
                </c:pt>
                <c:pt idx="3409">
                  <c:v>44614.498148148145</c:v>
                </c:pt>
                <c:pt idx="3410">
                  <c:v>44614.498865740738</c:v>
                </c:pt>
                <c:pt idx="3411">
                  <c:v>44614.499594907407</c:v>
                </c:pt>
                <c:pt idx="3412">
                  <c:v>44614.500324074077</c:v>
                </c:pt>
                <c:pt idx="3413">
                  <c:v>44614.50104166667</c:v>
                </c:pt>
                <c:pt idx="3414">
                  <c:v>44614.501770833333</c:v>
                </c:pt>
                <c:pt idx="3415">
                  <c:v>44614.502500000002</c:v>
                </c:pt>
                <c:pt idx="3416">
                  <c:v>44614.503217592595</c:v>
                </c:pt>
                <c:pt idx="3417">
                  <c:v>44614.503946759258</c:v>
                </c:pt>
                <c:pt idx="3418">
                  <c:v>44614.504664351851</c:v>
                </c:pt>
                <c:pt idx="3419">
                  <c:v>44614.505393518521</c:v>
                </c:pt>
                <c:pt idx="3420">
                  <c:v>44614.506122685183</c:v>
                </c:pt>
                <c:pt idx="3421">
                  <c:v>44614.506851851853</c:v>
                </c:pt>
                <c:pt idx="3422">
                  <c:v>44614.507569444446</c:v>
                </c:pt>
                <c:pt idx="3423">
                  <c:v>44614.508298611108</c:v>
                </c:pt>
                <c:pt idx="3424">
                  <c:v>44614.509016203701</c:v>
                </c:pt>
                <c:pt idx="3425">
                  <c:v>44614.509745370371</c:v>
                </c:pt>
                <c:pt idx="3426">
                  <c:v>44614.510474537034</c:v>
                </c:pt>
                <c:pt idx="3427">
                  <c:v>44614.511203703703</c:v>
                </c:pt>
                <c:pt idx="3428">
                  <c:v>44614.511921296296</c:v>
                </c:pt>
                <c:pt idx="3429">
                  <c:v>44614.512650462966</c:v>
                </c:pt>
                <c:pt idx="3430">
                  <c:v>44614.513379629629</c:v>
                </c:pt>
                <c:pt idx="3431">
                  <c:v>44614.514097222222</c:v>
                </c:pt>
                <c:pt idx="3432">
                  <c:v>44614.514826388891</c:v>
                </c:pt>
                <c:pt idx="3433">
                  <c:v>44614.515555555554</c:v>
                </c:pt>
                <c:pt idx="3434">
                  <c:v>44614.516273148147</c:v>
                </c:pt>
                <c:pt idx="3435">
                  <c:v>44614.517002314817</c:v>
                </c:pt>
                <c:pt idx="3436">
                  <c:v>44614.517731481479</c:v>
                </c:pt>
                <c:pt idx="3437">
                  <c:v>44614.518449074072</c:v>
                </c:pt>
                <c:pt idx="3438">
                  <c:v>44614.519178240742</c:v>
                </c:pt>
                <c:pt idx="3439">
                  <c:v>44614.519907407404</c:v>
                </c:pt>
                <c:pt idx="3440">
                  <c:v>44614.520624999997</c:v>
                </c:pt>
                <c:pt idx="3441">
                  <c:v>44614.521354166667</c:v>
                </c:pt>
                <c:pt idx="3442">
                  <c:v>44614.522083333337</c:v>
                </c:pt>
                <c:pt idx="3443">
                  <c:v>44614.522800925923</c:v>
                </c:pt>
                <c:pt idx="3444">
                  <c:v>44614.523576388892</c:v>
                </c:pt>
                <c:pt idx="3445">
                  <c:v>44614.524305555555</c:v>
                </c:pt>
                <c:pt idx="3446">
                  <c:v>44614.525034722225</c:v>
                </c:pt>
                <c:pt idx="3447">
                  <c:v>44614.525752314818</c:v>
                </c:pt>
                <c:pt idx="3448">
                  <c:v>44614.52648148148</c:v>
                </c:pt>
                <c:pt idx="3449">
                  <c:v>44614.52721064815</c:v>
                </c:pt>
                <c:pt idx="3450">
                  <c:v>44614.527928240743</c:v>
                </c:pt>
                <c:pt idx="3451">
                  <c:v>44614.528657407405</c:v>
                </c:pt>
                <c:pt idx="3452">
                  <c:v>44614.529386574075</c:v>
                </c:pt>
                <c:pt idx="3453">
                  <c:v>44614.530115740738</c:v>
                </c:pt>
                <c:pt idx="3454">
                  <c:v>44614.530833333331</c:v>
                </c:pt>
                <c:pt idx="3455">
                  <c:v>44614.5315625</c:v>
                </c:pt>
                <c:pt idx="3456">
                  <c:v>44614.53229166667</c:v>
                </c:pt>
                <c:pt idx="3457">
                  <c:v>44614.533009259256</c:v>
                </c:pt>
                <c:pt idx="3458">
                  <c:v>44614.533738425926</c:v>
                </c:pt>
                <c:pt idx="3459">
                  <c:v>44614.534467592595</c:v>
                </c:pt>
                <c:pt idx="3460">
                  <c:v>44614.535185185188</c:v>
                </c:pt>
                <c:pt idx="3461">
                  <c:v>44614.535914351851</c:v>
                </c:pt>
                <c:pt idx="3462">
                  <c:v>44614.536643518521</c:v>
                </c:pt>
                <c:pt idx="3463">
                  <c:v>44614.537361111114</c:v>
                </c:pt>
                <c:pt idx="3464">
                  <c:v>44614.538090277776</c:v>
                </c:pt>
                <c:pt idx="3465">
                  <c:v>44614.538819444446</c:v>
                </c:pt>
                <c:pt idx="3466">
                  <c:v>44614.539537037039</c:v>
                </c:pt>
                <c:pt idx="3467">
                  <c:v>44614.540266203701</c:v>
                </c:pt>
                <c:pt idx="3468">
                  <c:v>44614.540995370371</c:v>
                </c:pt>
                <c:pt idx="3469">
                  <c:v>44614.541712962964</c:v>
                </c:pt>
                <c:pt idx="3470">
                  <c:v>44614.542442129627</c:v>
                </c:pt>
                <c:pt idx="3471">
                  <c:v>44614.543171296296</c:v>
                </c:pt>
                <c:pt idx="3472">
                  <c:v>44614.543888888889</c:v>
                </c:pt>
                <c:pt idx="3473">
                  <c:v>44614.544618055559</c:v>
                </c:pt>
                <c:pt idx="3474">
                  <c:v>44614.545347222222</c:v>
                </c:pt>
                <c:pt idx="3475">
                  <c:v>44614.546064814815</c:v>
                </c:pt>
                <c:pt idx="3476">
                  <c:v>44614.546793981484</c:v>
                </c:pt>
                <c:pt idx="3477">
                  <c:v>44614.547523148147</c:v>
                </c:pt>
                <c:pt idx="3478">
                  <c:v>44614.54824074074</c:v>
                </c:pt>
                <c:pt idx="3479">
                  <c:v>44614.54896990741</c:v>
                </c:pt>
                <c:pt idx="3480">
                  <c:v>44614.549699074072</c:v>
                </c:pt>
                <c:pt idx="3481">
                  <c:v>44614.550416666665</c:v>
                </c:pt>
                <c:pt idx="3482">
                  <c:v>44614.551145833335</c:v>
                </c:pt>
                <c:pt idx="3483">
                  <c:v>44614.551874999997</c:v>
                </c:pt>
                <c:pt idx="3484">
                  <c:v>44614.55259259259</c:v>
                </c:pt>
                <c:pt idx="3485">
                  <c:v>44614.55332175926</c:v>
                </c:pt>
                <c:pt idx="3486">
                  <c:v>44614.554050925923</c:v>
                </c:pt>
                <c:pt idx="3487">
                  <c:v>44614.554768518516</c:v>
                </c:pt>
                <c:pt idx="3488">
                  <c:v>44614.555497685185</c:v>
                </c:pt>
                <c:pt idx="3489">
                  <c:v>44614.556226851855</c:v>
                </c:pt>
                <c:pt idx="3490">
                  <c:v>44614.556944444441</c:v>
                </c:pt>
                <c:pt idx="3491">
                  <c:v>44614.557673611111</c:v>
                </c:pt>
                <c:pt idx="3492">
                  <c:v>44614.55840277778</c:v>
                </c:pt>
                <c:pt idx="3493">
                  <c:v>44614.559120370373</c:v>
                </c:pt>
                <c:pt idx="3494">
                  <c:v>44614.559849537036</c:v>
                </c:pt>
                <c:pt idx="3495">
                  <c:v>44614.560578703706</c:v>
                </c:pt>
                <c:pt idx="3496">
                  <c:v>44614.561296296299</c:v>
                </c:pt>
                <c:pt idx="3497">
                  <c:v>44614.562025462961</c:v>
                </c:pt>
                <c:pt idx="3498">
                  <c:v>44614.562754629631</c:v>
                </c:pt>
                <c:pt idx="3499">
                  <c:v>44614.563472222224</c:v>
                </c:pt>
                <c:pt idx="3500">
                  <c:v>44614.564201388886</c:v>
                </c:pt>
                <c:pt idx="3501">
                  <c:v>44614.564918981479</c:v>
                </c:pt>
                <c:pt idx="3502">
                  <c:v>44614.565648148149</c:v>
                </c:pt>
                <c:pt idx="3503">
                  <c:v>44614.566377314812</c:v>
                </c:pt>
                <c:pt idx="3504">
                  <c:v>44614.567106481481</c:v>
                </c:pt>
                <c:pt idx="3505">
                  <c:v>44614.567824074074</c:v>
                </c:pt>
                <c:pt idx="3506">
                  <c:v>44614.568553240744</c:v>
                </c:pt>
                <c:pt idx="3507">
                  <c:v>44614.569282407407</c:v>
                </c:pt>
                <c:pt idx="3508">
                  <c:v>44614.57</c:v>
                </c:pt>
                <c:pt idx="3509">
                  <c:v>44614.570729166669</c:v>
                </c:pt>
                <c:pt idx="3510">
                  <c:v>44614.571458333332</c:v>
                </c:pt>
                <c:pt idx="3511">
                  <c:v>44614.572175925925</c:v>
                </c:pt>
                <c:pt idx="3512">
                  <c:v>44614.572905092595</c:v>
                </c:pt>
                <c:pt idx="3513">
                  <c:v>44614.573634259257</c:v>
                </c:pt>
                <c:pt idx="3514">
                  <c:v>44614.57435185185</c:v>
                </c:pt>
                <c:pt idx="3515">
                  <c:v>44614.575127314813</c:v>
                </c:pt>
                <c:pt idx="3516">
                  <c:v>44614.575856481482</c:v>
                </c:pt>
                <c:pt idx="3517">
                  <c:v>44614.576585648145</c:v>
                </c:pt>
                <c:pt idx="3518">
                  <c:v>44614.577303240738</c:v>
                </c:pt>
                <c:pt idx="3519">
                  <c:v>44614.578032407408</c:v>
                </c:pt>
                <c:pt idx="3520">
                  <c:v>44614.578761574077</c:v>
                </c:pt>
                <c:pt idx="3521">
                  <c:v>44614.57953703704</c:v>
                </c:pt>
                <c:pt idx="3522">
                  <c:v>44614.580254629633</c:v>
                </c:pt>
                <c:pt idx="3523">
                  <c:v>44614.580983796295</c:v>
                </c:pt>
                <c:pt idx="3524">
                  <c:v>44614.581712962965</c:v>
                </c:pt>
                <c:pt idx="3525">
                  <c:v>44614.582430555558</c:v>
                </c:pt>
                <c:pt idx="3526">
                  <c:v>44614.58315972222</c:v>
                </c:pt>
                <c:pt idx="3527">
                  <c:v>44614.58388888889</c:v>
                </c:pt>
                <c:pt idx="3528">
                  <c:v>44614.584606481483</c:v>
                </c:pt>
                <c:pt idx="3529">
                  <c:v>44614.585335648146</c:v>
                </c:pt>
                <c:pt idx="3530">
                  <c:v>44614.586064814815</c:v>
                </c:pt>
                <c:pt idx="3531">
                  <c:v>44614.586782407408</c:v>
                </c:pt>
                <c:pt idx="3532">
                  <c:v>44614.587557870371</c:v>
                </c:pt>
                <c:pt idx="3533">
                  <c:v>44614.588287037041</c:v>
                </c:pt>
                <c:pt idx="3534">
                  <c:v>44614.589016203703</c:v>
                </c:pt>
                <c:pt idx="3535">
                  <c:v>44614.589733796296</c:v>
                </c:pt>
                <c:pt idx="3536">
                  <c:v>44614.590462962966</c:v>
                </c:pt>
                <c:pt idx="3537">
                  <c:v>44614.591192129628</c:v>
                </c:pt>
                <c:pt idx="3538">
                  <c:v>44614.591967592591</c:v>
                </c:pt>
                <c:pt idx="3539">
                  <c:v>44614.59269675926</c:v>
                </c:pt>
                <c:pt idx="3540">
                  <c:v>44614.593414351853</c:v>
                </c:pt>
                <c:pt idx="3541">
                  <c:v>44614.594143518516</c:v>
                </c:pt>
                <c:pt idx="3542">
                  <c:v>44614.594872685186</c:v>
                </c:pt>
                <c:pt idx="3543">
                  <c:v>44614.595590277779</c:v>
                </c:pt>
                <c:pt idx="3544">
                  <c:v>44614.596319444441</c:v>
                </c:pt>
                <c:pt idx="3545">
                  <c:v>44614.597048611111</c:v>
                </c:pt>
                <c:pt idx="3546">
                  <c:v>44614.597766203704</c:v>
                </c:pt>
                <c:pt idx="3547">
                  <c:v>44614.598495370374</c:v>
                </c:pt>
                <c:pt idx="3548">
                  <c:v>44614.599224537036</c:v>
                </c:pt>
                <c:pt idx="3549">
                  <c:v>44614.599942129629</c:v>
                </c:pt>
                <c:pt idx="3550">
                  <c:v>44614.600671296299</c:v>
                </c:pt>
                <c:pt idx="3551">
                  <c:v>44614.601400462961</c:v>
                </c:pt>
                <c:pt idx="3552">
                  <c:v>44614.602118055554</c:v>
                </c:pt>
                <c:pt idx="3553">
                  <c:v>44614.602847222224</c:v>
                </c:pt>
                <c:pt idx="3554">
                  <c:v>44614.603622685187</c:v>
                </c:pt>
                <c:pt idx="3555">
                  <c:v>44614.604351851849</c:v>
                </c:pt>
                <c:pt idx="3556">
                  <c:v>44614.605069444442</c:v>
                </c:pt>
                <c:pt idx="3557">
                  <c:v>44614.605798611112</c:v>
                </c:pt>
                <c:pt idx="3558">
                  <c:v>44614.606527777774</c:v>
                </c:pt>
                <c:pt idx="3559">
                  <c:v>44614.607245370367</c:v>
                </c:pt>
                <c:pt idx="3560">
                  <c:v>44614.607974537037</c:v>
                </c:pt>
                <c:pt idx="3561">
                  <c:v>44614.60869212963</c:v>
                </c:pt>
                <c:pt idx="3562">
                  <c:v>44614.6094212963</c:v>
                </c:pt>
                <c:pt idx="3563">
                  <c:v>44614.610150462962</c:v>
                </c:pt>
                <c:pt idx="3564">
                  <c:v>44614.610868055555</c:v>
                </c:pt>
                <c:pt idx="3565">
                  <c:v>44614.611597222225</c:v>
                </c:pt>
                <c:pt idx="3566">
                  <c:v>44614.612326388888</c:v>
                </c:pt>
                <c:pt idx="3567">
                  <c:v>44614.613043981481</c:v>
                </c:pt>
                <c:pt idx="3568">
                  <c:v>44614.61377314815</c:v>
                </c:pt>
                <c:pt idx="3569">
                  <c:v>44614.614502314813</c:v>
                </c:pt>
                <c:pt idx="3570">
                  <c:v>44614.615219907406</c:v>
                </c:pt>
                <c:pt idx="3571">
                  <c:v>44614.615949074076</c:v>
                </c:pt>
                <c:pt idx="3572">
                  <c:v>44614.616678240738</c:v>
                </c:pt>
                <c:pt idx="3573">
                  <c:v>44614.617395833331</c:v>
                </c:pt>
                <c:pt idx="3574">
                  <c:v>44614.618125000001</c:v>
                </c:pt>
                <c:pt idx="3575">
                  <c:v>44614.618854166663</c:v>
                </c:pt>
                <c:pt idx="3576">
                  <c:v>44614.619571759256</c:v>
                </c:pt>
                <c:pt idx="3577">
                  <c:v>44614.620300925926</c:v>
                </c:pt>
                <c:pt idx="3578">
                  <c:v>44614.621030092596</c:v>
                </c:pt>
                <c:pt idx="3579">
                  <c:v>44614.621747685182</c:v>
                </c:pt>
                <c:pt idx="3580">
                  <c:v>44614.622476851851</c:v>
                </c:pt>
                <c:pt idx="3581">
                  <c:v>44614.623206018521</c:v>
                </c:pt>
                <c:pt idx="3582">
                  <c:v>44614.623923611114</c:v>
                </c:pt>
                <c:pt idx="3583">
                  <c:v>44614.624652777777</c:v>
                </c:pt>
                <c:pt idx="3584">
                  <c:v>44614.625381944446</c:v>
                </c:pt>
                <c:pt idx="3585">
                  <c:v>44614.626157407409</c:v>
                </c:pt>
                <c:pt idx="3586">
                  <c:v>44614.626886574071</c:v>
                </c:pt>
                <c:pt idx="3587">
                  <c:v>44614.627604166664</c:v>
                </c:pt>
                <c:pt idx="3588">
                  <c:v>44614.628333333334</c:v>
                </c:pt>
                <c:pt idx="3589">
                  <c:v>44614.629062499997</c:v>
                </c:pt>
                <c:pt idx="3590">
                  <c:v>44614.629780092589</c:v>
                </c:pt>
                <c:pt idx="3591">
                  <c:v>44614.630555555559</c:v>
                </c:pt>
                <c:pt idx="3592">
                  <c:v>44614.631284722222</c:v>
                </c:pt>
                <c:pt idx="3593">
                  <c:v>44614.632013888891</c:v>
                </c:pt>
                <c:pt idx="3594">
                  <c:v>44614.632731481484</c:v>
                </c:pt>
                <c:pt idx="3595">
                  <c:v>44614.633460648147</c:v>
                </c:pt>
                <c:pt idx="3596">
                  <c:v>44614.634189814817</c:v>
                </c:pt>
                <c:pt idx="3597">
                  <c:v>44614.63490740741</c:v>
                </c:pt>
                <c:pt idx="3598">
                  <c:v>44614.635636574072</c:v>
                </c:pt>
                <c:pt idx="3599">
                  <c:v>44614.636365740742</c:v>
                </c:pt>
                <c:pt idx="3600">
                  <c:v>44614.637083333335</c:v>
                </c:pt>
                <c:pt idx="3601">
                  <c:v>44614.637812499997</c:v>
                </c:pt>
                <c:pt idx="3602">
                  <c:v>44614.638541666667</c:v>
                </c:pt>
                <c:pt idx="3603">
                  <c:v>44614.63925925926</c:v>
                </c:pt>
                <c:pt idx="3604">
                  <c:v>44614.639988425923</c:v>
                </c:pt>
                <c:pt idx="3605">
                  <c:v>44614.640717592592</c:v>
                </c:pt>
                <c:pt idx="3606">
                  <c:v>44614.641435185185</c:v>
                </c:pt>
                <c:pt idx="3607">
                  <c:v>44614.642164351855</c:v>
                </c:pt>
                <c:pt idx="3608">
                  <c:v>44614.642893518518</c:v>
                </c:pt>
                <c:pt idx="3609">
                  <c:v>44614.643611111111</c:v>
                </c:pt>
                <c:pt idx="3610">
                  <c:v>44614.64434027778</c:v>
                </c:pt>
                <c:pt idx="3611">
                  <c:v>44614.645069444443</c:v>
                </c:pt>
                <c:pt idx="3612">
                  <c:v>44614.645787037036</c:v>
                </c:pt>
                <c:pt idx="3613">
                  <c:v>44614.646516203706</c:v>
                </c:pt>
                <c:pt idx="3614">
                  <c:v>44614.647245370368</c:v>
                </c:pt>
                <c:pt idx="3615">
                  <c:v>44614.647962962961</c:v>
                </c:pt>
                <c:pt idx="3616">
                  <c:v>44614.648692129631</c:v>
                </c:pt>
                <c:pt idx="3617">
                  <c:v>44614.649421296293</c:v>
                </c:pt>
                <c:pt idx="3618">
                  <c:v>44614.650138888886</c:v>
                </c:pt>
                <c:pt idx="3619">
                  <c:v>44614.650868055556</c:v>
                </c:pt>
                <c:pt idx="3620">
                  <c:v>44614.651597222219</c:v>
                </c:pt>
                <c:pt idx="3621">
                  <c:v>44614.652314814812</c:v>
                </c:pt>
                <c:pt idx="3622">
                  <c:v>44614.653043981481</c:v>
                </c:pt>
                <c:pt idx="3623">
                  <c:v>44614.653773148151</c:v>
                </c:pt>
                <c:pt idx="3624">
                  <c:v>44614.654490740744</c:v>
                </c:pt>
                <c:pt idx="3625">
                  <c:v>44614.655219907407</c:v>
                </c:pt>
                <c:pt idx="3626">
                  <c:v>44614.655949074076</c:v>
                </c:pt>
                <c:pt idx="3627">
                  <c:v>44614.656666666669</c:v>
                </c:pt>
                <c:pt idx="3628">
                  <c:v>44614.657395833332</c:v>
                </c:pt>
                <c:pt idx="3629">
                  <c:v>44614.658125000002</c:v>
                </c:pt>
                <c:pt idx="3630">
                  <c:v>44614.658842592595</c:v>
                </c:pt>
                <c:pt idx="3631">
                  <c:v>44614.659571759257</c:v>
                </c:pt>
                <c:pt idx="3632">
                  <c:v>44614.660300925927</c:v>
                </c:pt>
                <c:pt idx="3633">
                  <c:v>44614.66101851852</c:v>
                </c:pt>
                <c:pt idx="3634">
                  <c:v>44614.661747685182</c:v>
                </c:pt>
                <c:pt idx="3635">
                  <c:v>44614.662476851852</c:v>
                </c:pt>
                <c:pt idx="3636">
                  <c:v>44614.663194444445</c:v>
                </c:pt>
                <c:pt idx="3637">
                  <c:v>44614.663923611108</c:v>
                </c:pt>
                <c:pt idx="3638">
                  <c:v>44614.664652777778</c:v>
                </c:pt>
                <c:pt idx="3639">
                  <c:v>44614.665370370371</c:v>
                </c:pt>
                <c:pt idx="3640">
                  <c:v>44614.66609953704</c:v>
                </c:pt>
                <c:pt idx="3641">
                  <c:v>44614.666817129626</c:v>
                </c:pt>
                <c:pt idx="3642">
                  <c:v>44614.667546296296</c:v>
                </c:pt>
                <c:pt idx="3643">
                  <c:v>44614.668275462966</c:v>
                </c:pt>
                <c:pt idx="3644">
                  <c:v>44614.668993055559</c:v>
                </c:pt>
                <c:pt idx="3645">
                  <c:v>44614.669722222221</c:v>
                </c:pt>
                <c:pt idx="3646">
                  <c:v>44614.670451388891</c:v>
                </c:pt>
                <c:pt idx="3647">
                  <c:v>44614.671226851853</c:v>
                </c:pt>
                <c:pt idx="3648">
                  <c:v>44614.671956018516</c:v>
                </c:pt>
                <c:pt idx="3649">
                  <c:v>44614.672673611109</c:v>
                </c:pt>
                <c:pt idx="3650">
                  <c:v>44614.673402777778</c:v>
                </c:pt>
                <c:pt idx="3651">
                  <c:v>44614.674131944441</c:v>
                </c:pt>
                <c:pt idx="3652">
                  <c:v>44614.674849537034</c:v>
                </c:pt>
                <c:pt idx="3653">
                  <c:v>44614.675578703704</c:v>
                </c:pt>
                <c:pt idx="3654">
                  <c:v>44614.676296296297</c:v>
                </c:pt>
                <c:pt idx="3655">
                  <c:v>44614.677025462966</c:v>
                </c:pt>
                <c:pt idx="3656">
                  <c:v>44614.677754629629</c:v>
                </c:pt>
                <c:pt idx="3657">
                  <c:v>44614.678472222222</c:v>
                </c:pt>
                <c:pt idx="3658">
                  <c:v>44614.679201388892</c:v>
                </c:pt>
                <c:pt idx="3659">
                  <c:v>44614.679930555554</c:v>
                </c:pt>
                <c:pt idx="3660">
                  <c:v>44614.680648148147</c:v>
                </c:pt>
                <c:pt idx="3661">
                  <c:v>44614.681377314817</c:v>
                </c:pt>
                <c:pt idx="3662">
                  <c:v>44614.682106481479</c:v>
                </c:pt>
                <c:pt idx="3663">
                  <c:v>44614.682835648149</c:v>
                </c:pt>
                <c:pt idx="3664">
                  <c:v>44614.683553240742</c:v>
                </c:pt>
                <c:pt idx="3665">
                  <c:v>44614.684282407405</c:v>
                </c:pt>
                <c:pt idx="3666">
                  <c:v>44614.684999999998</c:v>
                </c:pt>
                <c:pt idx="3667">
                  <c:v>44614.685729166667</c:v>
                </c:pt>
                <c:pt idx="3668">
                  <c:v>44614.68645833333</c:v>
                </c:pt>
                <c:pt idx="3669">
                  <c:v>44614.687175925923</c:v>
                </c:pt>
                <c:pt idx="3670">
                  <c:v>44614.687905092593</c:v>
                </c:pt>
                <c:pt idx="3671">
                  <c:v>44614.688634259262</c:v>
                </c:pt>
                <c:pt idx="3672">
                  <c:v>44614.689351851855</c:v>
                </c:pt>
                <c:pt idx="3673">
                  <c:v>44614.690081018518</c:v>
                </c:pt>
                <c:pt idx="3674">
                  <c:v>44614.690810185188</c:v>
                </c:pt>
                <c:pt idx="3675">
                  <c:v>44614.691527777781</c:v>
                </c:pt>
                <c:pt idx="3676">
                  <c:v>44614.692256944443</c:v>
                </c:pt>
                <c:pt idx="3677">
                  <c:v>44614.692986111113</c:v>
                </c:pt>
                <c:pt idx="3678">
                  <c:v>44614.693703703706</c:v>
                </c:pt>
                <c:pt idx="3679">
                  <c:v>44614.694432870368</c:v>
                </c:pt>
                <c:pt idx="3680">
                  <c:v>44614.695162037038</c:v>
                </c:pt>
                <c:pt idx="3681">
                  <c:v>44614.695879629631</c:v>
                </c:pt>
                <c:pt idx="3682">
                  <c:v>44614.696608796294</c:v>
                </c:pt>
                <c:pt idx="3683">
                  <c:v>44614.697337962964</c:v>
                </c:pt>
                <c:pt idx="3684">
                  <c:v>44614.698055555556</c:v>
                </c:pt>
                <c:pt idx="3685">
                  <c:v>44614.698784722219</c:v>
                </c:pt>
                <c:pt idx="3686">
                  <c:v>44614.699513888889</c:v>
                </c:pt>
                <c:pt idx="3687">
                  <c:v>44614.700231481482</c:v>
                </c:pt>
                <c:pt idx="3688">
                  <c:v>44614.700960648152</c:v>
                </c:pt>
                <c:pt idx="3689">
                  <c:v>44614.701678240737</c:v>
                </c:pt>
                <c:pt idx="3690">
                  <c:v>44614.702407407407</c:v>
                </c:pt>
                <c:pt idx="3691">
                  <c:v>44614.703136574077</c:v>
                </c:pt>
                <c:pt idx="3692">
                  <c:v>44614.703865740739</c:v>
                </c:pt>
                <c:pt idx="3693">
                  <c:v>44614.704583333332</c:v>
                </c:pt>
                <c:pt idx="3694">
                  <c:v>44614.705312500002</c:v>
                </c:pt>
                <c:pt idx="3695">
                  <c:v>44614.706041666665</c:v>
                </c:pt>
                <c:pt idx="3696">
                  <c:v>44614.706759259258</c:v>
                </c:pt>
                <c:pt idx="3697">
                  <c:v>44614.707488425927</c:v>
                </c:pt>
                <c:pt idx="3698">
                  <c:v>44614.70821759259</c:v>
                </c:pt>
                <c:pt idx="3699">
                  <c:v>44614.708935185183</c:v>
                </c:pt>
                <c:pt idx="3700">
                  <c:v>44614.709664351853</c:v>
                </c:pt>
                <c:pt idx="3701">
                  <c:v>44614.710393518515</c:v>
                </c:pt>
                <c:pt idx="3702">
                  <c:v>44614.711122685185</c:v>
                </c:pt>
                <c:pt idx="3703">
                  <c:v>44614.711898148147</c:v>
                </c:pt>
                <c:pt idx="3704">
                  <c:v>44614.71261574074</c:v>
                </c:pt>
                <c:pt idx="3705">
                  <c:v>44614.71334490741</c:v>
                </c:pt>
                <c:pt idx="3706">
                  <c:v>44614.714074074072</c:v>
                </c:pt>
                <c:pt idx="3707">
                  <c:v>44614.714791666665</c:v>
                </c:pt>
                <c:pt idx="3708">
                  <c:v>44614.715520833335</c:v>
                </c:pt>
                <c:pt idx="3709">
                  <c:v>44614.716249999998</c:v>
                </c:pt>
                <c:pt idx="3710">
                  <c:v>44614.716967592591</c:v>
                </c:pt>
                <c:pt idx="3711">
                  <c:v>44614.71769675926</c:v>
                </c:pt>
                <c:pt idx="3712">
                  <c:v>44614.718425925923</c:v>
                </c:pt>
                <c:pt idx="3713">
                  <c:v>44614.719155092593</c:v>
                </c:pt>
                <c:pt idx="3714">
                  <c:v>44614.719872685186</c:v>
                </c:pt>
                <c:pt idx="3715">
                  <c:v>44614.720601851855</c:v>
                </c:pt>
                <c:pt idx="3716">
                  <c:v>44614.721331018518</c:v>
                </c:pt>
                <c:pt idx="3717">
                  <c:v>44614.722048611111</c:v>
                </c:pt>
                <c:pt idx="3718">
                  <c:v>44614.722777777781</c:v>
                </c:pt>
                <c:pt idx="3719">
                  <c:v>44614.723553240743</c:v>
                </c:pt>
                <c:pt idx="3720">
                  <c:v>44614.724270833336</c:v>
                </c:pt>
                <c:pt idx="3721">
                  <c:v>44614.724999999999</c:v>
                </c:pt>
                <c:pt idx="3722">
                  <c:v>44614.725729166668</c:v>
                </c:pt>
                <c:pt idx="3723">
                  <c:v>44614.726458333331</c:v>
                </c:pt>
                <c:pt idx="3724">
                  <c:v>44614.727175925924</c:v>
                </c:pt>
                <c:pt idx="3725">
                  <c:v>44614.727951388886</c:v>
                </c:pt>
                <c:pt idx="3726">
                  <c:v>44614.728680555556</c:v>
                </c:pt>
                <c:pt idx="3727">
                  <c:v>44614.729409722226</c:v>
                </c:pt>
                <c:pt idx="3728">
                  <c:v>44614.730127314811</c:v>
                </c:pt>
                <c:pt idx="3729">
                  <c:v>44614.730856481481</c:v>
                </c:pt>
                <c:pt idx="3730">
                  <c:v>44614.731585648151</c:v>
                </c:pt>
                <c:pt idx="3731">
                  <c:v>44614.732303240744</c:v>
                </c:pt>
                <c:pt idx="3732">
                  <c:v>44614.733032407406</c:v>
                </c:pt>
                <c:pt idx="3733">
                  <c:v>44614.733761574076</c:v>
                </c:pt>
                <c:pt idx="3734">
                  <c:v>44614.734479166669</c:v>
                </c:pt>
                <c:pt idx="3735">
                  <c:v>44614.735208333332</c:v>
                </c:pt>
                <c:pt idx="3736">
                  <c:v>44614.735937500001</c:v>
                </c:pt>
                <c:pt idx="3737">
                  <c:v>44614.736655092594</c:v>
                </c:pt>
                <c:pt idx="3738">
                  <c:v>44614.737384259257</c:v>
                </c:pt>
                <c:pt idx="3739">
                  <c:v>44614.738113425927</c:v>
                </c:pt>
                <c:pt idx="3740">
                  <c:v>44614.73883101852</c:v>
                </c:pt>
                <c:pt idx="3741">
                  <c:v>44614.739560185182</c:v>
                </c:pt>
                <c:pt idx="3742">
                  <c:v>44614.740289351852</c:v>
                </c:pt>
                <c:pt idx="3743">
                  <c:v>44614.741006944445</c:v>
                </c:pt>
                <c:pt idx="3744">
                  <c:v>44614.741736111115</c:v>
                </c:pt>
                <c:pt idx="3745">
                  <c:v>44614.742465277777</c:v>
                </c:pt>
                <c:pt idx="3746">
                  <c:v>44614.74318287037</c:v>
                </c:pt>
                <c:pt idx="3747">
                  <c:v>44614.74391203704</c:v>
                </c:pt>
                <c:pt idx="3748">
                  <c:v>44614.744641203702</c:v>
                </c:pt>
                <c:pt idx="3749">
                  <c:v>44614.745358796295</c:v>
                </c:pt>
                <c:pt idx="3750">
                  <c:v>44614.746087962965</c:v>
                </c:pt>
                <c:pt idx="3751">
                  <c:v>44614.746863425928</c:v>
                </c:pt>
                <c:pt idx="3752">
                  <c:v>44614.74759259259</c:v>
                </c:pt>
                <c:pt idx="3753">
                  <c:v>44614.748310185183</c:v>
                </c:pt>
                <c:pt idx="3754">
                  <c:v>44614.749039351853</c:v>
                </c:pt>
                <c:pt idx="3755">
                  <c:v>44614.749768518515</c:v>
                </c:pt>
                <c:pt idx="3756">
                  <c:v>44614.750486111108</c:v>
                </c:pt>
                <c:pt idx="3757">
                  <c:v>44614.751215277778</c:v>
                </c:pt>
                <c:pt idx="3758">
                  <c:v>44614.751944444448</c:v>
                </c:pt>
                <c:pt idx="3759">
                  <c:v>44614.752662037034</c:v>
                </c:pt>
                <c:pt idx="3760">
                  <c:v>44614.753391203703</c:v>
                </c:pt>
                <c:pt idx="3761">
                  <c:v>44614.754120370373</c:v>
                </c:pt>
                <c:pt idx="3762">
                  <c:v>44614.754837962966</c:v>
                </c:pt>
                <c:pt idx="3763">
                  <c:v>44614.755567129629</c:v>
                </c:pt>
                <c:pt idx="3764">
                  <c:v>44614.756296296298</c:v>
                </c:pt>
                <c:pt idx="3765">
                  <c:v>44614.757013888891</c:v>
                </c:pt>
                <c:pt idx="3766">
                  <c:v>44614.757743055554</c:v>
                </c:pt>
                <c:pt idx="3767">
                  <c:v>44614.758472222224</c:v>
                </c:pt>
                <c:pt idx="3768">
                  <c:v>44614.759189814817</c:v>
                </c:pt>
                <c:pt idx="3769">
                  <c:v>44614.759918981479</c:v>
                </c:pt>
                <c:pt idx="3770">
                  <c:v>44614.760648148149</c:v>
                </c:pt>
                <c:pt idx="3771">
                  <c:v>44614.761377314811</c:v>
                </c:pt>
                <c:pt idx="3772">
                  <c:v>44614.762094907404</c:v>
                </c:pt>
                <c:pt idx="3773">
                  <c:v>44614.762824074074</c:v>
                </c:pt>
                <c:pt idx="3774">
                  <c:v>44614.763541666667</c:v>
                </c:pt>
                <c:pt idx="3775">
                  <c:v>44614.764270833337</c:v>
                </c:pt>
                <c:pt idx="3776">
                  <c:v>44614.764999999999</c:v>
                </c:pt>
                <c:pt idx="3777">
                  <c:v>44614.765717592592</c:v>
                </c:pt>
                <c:pt idx="3778">
                  <c:v>44614.766446759262</c:v>
                </c:pt>
                <c:pt idx="3779">
                  <c:v>44614.767175925925</c:v>
                </c:pt>
                <c:pt idx="3780">
                  <c:v>44614.767893518518</c:v>
                </c:pt>
                <c:pt idx="3781">
                  <c:v>44614.768622685187</c:v>
                </c:pt>
                <c:pt idx="3782">
                  <c:v>44614.76935185185</c:v>
                </c:pt>
                <c:pt idx="3783">
                  <c:v>44614.770069444443</c:v>
                </c:pt>
                <c:pt idx="3784">
                  <c:v>44614.770798611113</c:v>
                </c:pt>
                <c:pt idx="3785">
                  <c:v>44614.771527777775</c:v>
                </c:pt>
                <c:pt idx="3786">
                  <c:v>44614.772245370368</c:v>
                </c:pt>
                <c:pt idx="3787">
                  <c:v>44614.773020833331</c:v>
                </c:pt>
                <c:pt idx="3788">
                  <c:v>44614.77375</c:v>
                </c:pt>
                <c:pt idx="3789">
                  <c:v>44614.77447916667</c:v>
                </c:pt>
                <c:pt idx="3790">
                  <c:v>44614.775196759256</c:v>
                </c:pt>
                <c:pt idx="3791">
                  <c:v>44614.775925925926</c:v>
                </c:pt>
                <c:pt idx="3792">
                  <c:v>44614.776655092595</c:v>
                </c:pt>
                <c:pt idx="3793">
                  <c:v>44614.777372685188</c:v>
                </c:pt>
                <c:pt idx="3794">
                  <c:v>44614.778101851851</c:v>
                </c:pt>
                <c:pt idx="3795">
                  <c:v>44614.778831018521</c:v>
                </c:pt>
                <c:pt idx="3796">
                  <c:v>44614.779548611114</c:v>
                </c:pt>
                <c:pt idx="3797">
                  <c:v>44614.780277777776</c:v>
                </c:pt>
                <c:pt idx="3798">
                  <c:v>44614.781006944446</c:v>
                </c:pt>
                <c:pt idx="3799">
                  <c:v>44614.781724537039</c:v>
                </c:pt>
                <c:pt idx="3800">
                  <c:v>44614.782453703701</c:v>
                </c:pt>
                <c:pt idx="3801">
                  <c:v>44614.783171296294</c:v>
                </c:pt>
                <c:pt idx="3802">
                  <c:v>44614.783900462964</c:v>
                </c:pt>
                <c:pt idx="3803">
                  <c:v>44614.784629629627</c:v>
                </c:pt>
                <c:pt idx="3804">
                  <c:v>44614.78534722222</c:v>
                </c:pt>
                <c:pt idx="3805">
                  <c:v>44614.786076388889</c:v>
                </c:pt>
                <c:pt idx="3806">
                  <c:v>44614.786805555559</c:v>
                </c:pt>
                <c:pt idx="3807">
                  <c:v>44614.787523148145</c:v>
                </c:pt>
                <c:pt idx="3808">
                  <c:v>44614.788252314815</c:v>
                </c:pt>
                <c:pt idx="3809">
                  <c:v>44614.788981481484</c:v>
                </c:pt>
                <c:pt idx="3810">
                  <c:v>44614.789699074077</c:v>
                </c:pt>
                <c:pt idx="3811">
                  <c:v>44614.79042824074</c:v>
                </c:pt>
                <c:pt idx="3812">
                  <c:v>44614.79115740741</c:v>
                </c:pt>
                <c:pt idx="3813">
                  <c:v>44614.791932870372</c:v>
                </c:pt>
                <c:pt idx="3814">
                  <c:v>44614.792662037034</c:v>
                </c:pt>
                <c:pt idx="3815">
                  <c:v>44614.793379629627</c:v>
                </c:pt>
                <c:pt idx="3816">
                  <c:v>44614.794108796297</c:v>
                </c:pt>
                <c:pt idx="3817">
                  <c:v>44614.79483796296</c:v>
                </c:pt>
                <c:pt idx="3818">
                  <c:v>44614.795555555553</c:v>
                </c:pt>
                <c:pt idx="3819">
                  <c:v>44614.796331018515</c:v>
                </c:pt>
                <c:pt idx="3820">
                  <c:v>44614.797060185185</c:v>
                </c:pt>
                <c:pt idx="3821">
                  <c:v>44614.797789351855</c:v>
                </c:pt>
                <c:pt idx="3822">
                  <c:v>44614.798506944448</c:v>
                </c:pt>
                <c:pt idx="3823">
                  <c:v>44614.79923611111</c:v>
                </c:pt>
                <c:pt idx="3824">
                  <c:v>44614.79996527778</c:v>
                </c:pt>
                <c:pt idx="3825">
                  <c:v>44614.800682870373</c:v>
                </c:pt>
                <c:pt idx="3826">
                  <c:v>44614.801412037035</c:v>
                </c:pt>
                <c:pt idx="3827">
                  <c:v>44614.802141203705</c:v>
                </c:pt>
                <c:pt idx="3828">
                  <c:v>44614.802858796298</c:v>
                </c:pt>
                <c:pt idx="3829">
                  <c:v>44614.803587962961</c:v>
                </c:pt>
                <c:pt idx="3830">
                  <c:v>44614.804363425923</c:v>
                </c:pt>
                <c:pt idx="3831">
                  <c:v>44614.805092592593</c:v>
                </c:pt>
                <c:pt idx="3832">
                  <c:v>44614.805821759262</c:v>
                </c:pt>
                <c:pt idx="3833">
                  <c:v>44614.806539351855</c:v>
                </c:pt>
                <c:pt idx="3834">
                  <c:v>44614.807268518518</c:v>
                </c:pt>
                <c:pt idx="3835">
                  <c:v>44614.807997685188</c:v>
                </c:pt>
                <c:pt idx="3836">
                  <c:v>44614.808761574073</c:v>
                </c:pt>
                <c:pt idx="3837">
                  <c:v>44614.809490740743</c:v>
                </c:pt>
                <c:pt idx="3838">
                  <c:v>44614.810219907406</c:v>
                </c:pt>
                <c:pt idx="3839">
                  <c:v>44614.810949074075</c:v>
                </c:pt>
                <c:pt idx="3840">
                  <c:v>44614.811666666668</c:v>
                </c:pt>
                <c:pt idx="3841">
                  <c:v>44614.812395833331</c:v>
                </c:pt>
                <c:pt idx="3842">
                  <c:v>44614.813171296293</c:v>
                </c:pt>
                <c:pt idx="3843">
                  <c:v>44614.813900462963</c:v>
                </c:pt>
                <c:pt idx="3844">
                  <c:v>44614.814618055556</c:v>
                </c:pt>
                <c:pt idx="3845">
                  <c:v>44614.815347222226</c:v>
                </c:pt>
                <c:pt idx="3846">
                  <c:v>44614.816076388888</c:v>
                </c:pt>
                <c:pt idx="3847">
                  <c:v>44614.816793981481</c:v>
                </c:pt>
                <c:pt idx="3848">
                  <c:v>44614.817523148151</c:v>
                </c:pt>
                <c:pt idx="3849">
                  <c:v>44614.818252314813</c:v>
                </c:pt>
                <c:pt idx="3850">
                  <c:v>44614.818969907406</c:v>
                </c:pt>
                <c:pt idx="3851">
                  <c:v>44614.819699074076</c:v>
                </c:pt>
                <c:pt idx="3852">
                  <c:v>44614.820428240739</c:v>
                </c:pt>
                <c:pt idx="3853">
                  <c:v>44614.821145833332</c:v>
                </c:pt>
                <c:pt idx="3854">
                  <c:v>44614.821875000001</c:v>
                </c:pt>
                <c:pt idx="3855">
                  <c:v>44614.822604166664</c:v>
                </c:pt>
                <c:pt idx="3856">
                  <c:v>44614.823321759257</c:v>
                </c:pt>
                <c:pt idx="3857">
                  <c:v>44614.824050925927</c:v>
                </c:pt>
                <c:pt idx="3858">
                  <c:v>44614.824826388889</c:v>
                </c:pt>
                <c:pt idx="3859">
                  <c:v>44614.825555555559</c:v>
                </c:pt>
                <c:pt idx="3860">
                  <c:v>44614.826284722221</c:v>
                </c:pt>
                <c:pt idx="3861">
                  <c:v>44614.827002314814</c:v>
                </c:pt>
                <c:pt idx="3862">
                  <c:v>44614.827731481484</c:v>
                </c:pt>
                <c:pt idx="3863">
                  <c:v>44614.828460648147</c:v>
                </c:pt>
                <c:pt idx="3864">
                  <c:v>44614.829224537039</c:v>
                </c:pt>
                <c:pt idx="3865">
                  <c:v>44614.829953703702</c:v>
                </c:pt>
                <c:pt idx="3866">
                  <c:v>44614.830682870372</c:v>
                </c:pt>
                <c:pt idx="3867">
                  <c:v>44614.831412037034</c:v>
                </c:pt>
                <c:pt idx="3868">
                  <c:v>44614.832129629627</c:v>
                </c:pt>
                <c:pt idx="3869">
                  <c:v>44614.832858796297</c:v>
                </c:pt>
                <c:pt idx="3870">
                  <c:v>44614.833634259259</c:v>
                </c:pt>
                <c:pt idx="3871">
                  <c:v>44614.834363425929</c:v>
                </c:pt>
                <c:pt idx="3872">
                  <c:v>44614.835081018522</c:v>
                </c:pt>
                <c:pt idx="3873">
                  <c:v>44614.835810185185</c:v>
                </c:pt>
                <c:pt idx="3874">
                  <c:v>44614.836539351854</c:v>
                </c:pt>
                <c:pt idx="3875">
                  <c:v>44614.837256944447</c:v>
                </c:pt>
                <c:pt idx="3876">
                  <c:v>44614.83798611111</c:v>
                </c:pt>
                <c:pt idx="3877">
                  <c:v>44614.83871527778</c:v>
                </c:pt>
                <c:pt idx="3878">
                  <c:v>44614.839444444442</c:v>
                </c:pt>
                <c:pt idx="3879">
                  <c:v>44614.840162037035</c:v>
                </c:pt>
                <c:pt idx="3880">
                  <c:v>44614.840891203705</c:v>
                </c:pt>
                <c:pt idx="3881">
                  <c:v>44614.841608796298</c:v>
                </c:pt>
                <c:pt idx="3882">
                  <c:v>44614.84233796296</c:v>
                </c:pt>
                <c:pt idx="3883">
                  <c:v>44614.84306712963</c:v>
                </c:pt>
                <c:pt idx="3884">
                  <c:v>44614.843784722223</c:v>
                </c:pt>
                <c:pt idx="3885">
                  <c:v>44614.844513888886</c:v>
                </c:pt>
                <c:pt idx="3886">
                  <c:v>44614.845289351855</c:v>
                </c:pt>
                <c:pt idx="3887">
                  <c:v>44614.846018518518</c:v>
                </c:pt>
                <c:pt idx="3888">
                  <c:v>44614.846736111111</c:v>
                </c:pt>
                <c:pt idx="3889">
                  <c:v>44614.84746527778</c:v>
                </c:pt>
                <c:pt idx="3890">
                  <c:v>44614.848194444443</c:v>
                </c:pt>
                <c:pt idx="3891">
                  <c:v>44614.848912037036</c:v>
                </c:pt>
                <c:pt idx="3892">
                  <c:v>44614.849687499998</c:v>
                </c:pt>
                <c:pt idx="3893">
                  <c:v>44614.850416666668</c:v>
                </c:pt>
                <c:pt idx="3894">
                  <c:v>44614.851145833331</c:v>
                </c:pt>
                <c:pt idx="3895">
                  <c:v>44614.851863425924</c:v>
                </c:pt>
                <c:pt idx="3896">
                  <c:v>44614.852592592593</c:v>
                </c:pt>
                <c:pt idx="3897">
                  <c:v>44614.853321759256</c:v>
                </c:pt>
                <c:pt idx="3898">
                  <c:v>44614.854039351849</c:v>
                </c:pt>
                <c:pt idx="3899">
                  <c:v>44614.854768518519</c:v>
                </c:pt>
                <c:pt idx="3900">
                  <c:v>44614.855497685188</c:v>
                </c:pt>
                <c:pt idx="3901">
                  <c:v>44614.856215277781</c:v>
                </c:pt>
                <c:pt idx="3902">
                  <c:v>44614.856944444444</c:v>
                </c:pt>
                <c:pt idx="3903">
                  <c:v>44614.857719907406</c:v>
                </c:pt>
                <c:pt idx="3904">
                  <c:v>44614.858449074076</c:v>
                </c:pt>
                <c:pt idx="3905">
                  <c:v>44614.859166666669</c:v>
                </c:pt>
                <c:pt idx="3906">
                  <c:v>44614.859895833331</c:v>
                </c:pt>
                <c:pt idx="3907">
                  <c:v>44614.860625000001</c:v>
                </c:pt>
                <c:pt idx="3908">
                  <c:v>44614.861342592594</c:v>
                </c:pt>
                <c:pt idx="3909">
                  <c:v>44614.862118055556</c:v>
                </c:pt>
                <c:pt idx="3910">
                  <c:v>44614.862847222219</c:v>
                </c:pt>
                <c:pt idx="3911">
                  <c:v>44614.863576388889</c:v>
                </c:pt>
                <c:pt idx="3912">
                  <c:v>44614.864293981482</c:v>
                </c:pt>
                <c:pt idx="3913">
                  <c:v>44614.865023148152</c:v>
                </c:pt>
                <c:pt idx="3914">
                  <c:v>44614.865752314814</c:v>
                </c:pt>
                <c:pt idx="3915">
                  <c:v>44614.866469907407</c:v>
                </c:pt>
                <c:pt idx="3916">
                  <c:v>44614.867199074077</c:v>
                </c:pt>
                <c:pt idx="3917">
                  <c:v>44614.867928240739</c:v>
                </c:pt>
                <c:pt idx="3918">
                  <c:v>44614.868657407409</c:v>
                </c:pt>
                <c:pt idx="3919">
                  <c:v>44614.869375000002</c:v>
                </c:pt>
                <c:pt idx="3920">
                  <c:v>44614.870104166665</c:v>
                </c:pt>
                <c:pt idx="3921">
                  <c:v>44614.870821759258</c:v>
                </c:pt>
                <c:pt idx="3922">
                  <c:v>44614.871550925927</c:v>
                </c:pt>
                <c:pt idx="3923">
                  <c:v>44614.87228009259</c:v>
                </c:pt>
                <c:pt idx="3924">
                  <c:v>44614.872997685183</c:v>
                </c:pt>
                <c:pt idx="3925">
                  <c:v>44614.873784722222</c:v>
                </c:pt>
                <c:pt idx="3926">
                  <c:v>44614.874502314815</c:v>
                </c:pt>
                <c:pt idx="3927">
                  <c:v>44614.875231481485</c:v>
                </c:pt>
                <c:pt idx="3928">
                  <c:v>44614.875960648147</c:v>
                </c:pt>
                <c:pt idx="3929">
                  <c:v>44614.87667824074</c:v>
                </c:pt>
                <c:pt idx="3930">
                  <c:v>44614.87740740741</c:v>
                </c:pt>
                <c:pt idx="3931">
                  <c:v>44614.878136574072</c:v>
                </c:pt>
                <c:pt idx="3932">
                  <c:v>44614.878865740742</c:v>
                </c:pt>
                <c:pt idx="3933">
                  <c:v>44614.879583333335</c:v>
                </c:pt>
                <c:pt idx="3934">
                  <c:v>44614.880312499998</c:v>
                </c:pt>
                <c:pt idx="3935">
                  <c:v>44614.881041666667</c:v>
                </c:pt>
                <c:pt idx="3936">
                  <c:v>44614.88177083333</c:v>
                </c:pt>
                <c:pt idx="3937">
                  <c:v>44614.882488425923</c:v>
                </c:pt>
                <c:pt idx="3938">
                  <c:v>44614.883217592593</c:v>
                </c:pt>
                <c:pt idx="3939">
                  <c:v>44614.883946759262</c:v>
                </c:pt>
                <c:pt idx="3940">
                  <c:v>44614.884675925925</c:v>
                </c:pt>
                <c:pt idx="3941">
                  <c:v>44614.885451388887</c:v>
                </c:pt>
                <c:pt idx="3942">
                  <c:v>44614.886180555557</c:v>
                </c:pt>
                <c:pt idx="3943">
                  <c:v>44614.88689814815</c:v>
                </c:pt>
                <c:pt idx="3944">
                  <c:v>44614.887627314813</c:v>
                </c:pt>
                <c:pt idx="3945">
                  <c:v>44614.888356481482</c:v>
                </c:pt>
                <c:pt idx="3946">
                  <c:v>44614.889085648145</c:v>
                </c:pt>
                <c:pt idx="3947">
                  <c:v>44614.889803240738</c:v>
                </c:pt>
                <c:pt idx="3948">
                  <c:v>44614.890532407408</c:v>
                </c:pt>
                <c:pt idx="3949">
                  <c:v>44614.891261574077</c:v>
                </c:pt>
                <c:pt idx="3950">
                  <c:v>44614.891979166663</c:v>
                </c:pt>
                <c:pt idx="3951">
                  <c:v>44614.892708333333</c:v>
                </c:pt>
                <c:pt idx="3952">
                  <c:v>44614.893437500003</c:v>
                </c:pt>
                <c:pt idx="3953">
                  <c:v>44614.894166666665</c:v>
                </c:pt>
                <c:pt idx="3954">
                  <c:v>44614.894884259258</c:v>
                </c:pt>
                <c:pt idx="3955">
                  <c:v>44614.895613425928</c:v>
                </c:pt>
                <c:pt idx="3956">
                  <c:v>44614.89634259259</c:v>
                </c:pt>
                <c:pt idx="3957">
                  <c:v>44614.89707175926</c:v>
                </c:pt>
                <c:pt idx="3958">
                  <c:v>44614.897789351853</c:v>
                </c:pt>
                <c:pt idx="3959">
                  <c:v>44614.898518518516</c:v>
                </c:pt>
                <c:pt idx="3960">
                  <c:v>44614.899247685185</c:v>
                </c:pt>
                <c:pt idx="3961">
                  <c:v>44614.899976851855</c:v>
                </c:pt>
                <c:pt idx="3962">
                  <c:v>44614.900694444441</c:v>
                </c:pt>
                <c:pt idx="3963">
                  <c:v>44614.901423611111</c:v>
                </c:pt>
                <c:pt idx="3964">
                  <c:v>44614.90215277778</c:v>
                </c:pt>
                <c:pt idx="3965">
                  <c:v>44614.902870370373</c:v>
                </c:pt>
                <c:pt idx="3966">
                  <c:v>44614.903599537036</c:v>
                </c:pt>
                <c:pt idx="3967">
                  <c:v>44614.904328703706</c:v>
                </c:pt>
                <c:pt idx="3968">
                  <c:v>44614.905046296299</c:v>
                </c:pt>
                <c:pt idx="3969">
                  <c:v>44614.905775462961</c:v>
                </c:pt>
                <c:pt idx="3970">
                  <c:v>44614.906504629631</c:v>
                </c:pt>
                <c:pt idx="3971">
                  <c:v>44614.907222222224</c:v>
                </c:pt>
                <c:pt idx="3972">
                  <c:v>44614.907997685186</c:v>
                </c:pt>
                <c:pt idx="3973">
                  <c:v>44614.908726851849</c:v>
                </c:pt>
                <c:pt idx="3974">
                  <c:v>44614.909444444442</c:v>
                </c:pt>
                <c:pt idx="3975">
                  <c:v>44614.910173611112</c:v>
                </c:pt>
                <c:pt idx="3976">
                  <c:v>44614.910902777781</c:v>
                </c:pt>
                <c:pt idx="3977">
                  <c:v>44614.911620370367</c:v>
                </c:pt>
                <c:pt idx="3978">
                  <c:v>44614.912395833337</c:v>
                </c:pt>
                <c:pt idx="3979">
                  <c:v>44614.913124999999</c:v>
                </c:pt>
                <c:pt idx="3980">
                  <c:v>44614.913842592592</c:v>
                </c:pt>
                <c:pt idx="3981">
                  <c:v>44614.914571759262</c:v>
                </c:pt>
                <c:pt idx="3982">
                  <c:v>44614.915300925924</c:v>
                </c:pt>
                <c:pt idx="3983">
                  <c:v>44614.916018518517</c:v>
                </c:pt>
                <c:pt idx="3984">
                  <c:v>44614.91679398148</c:v>
                </c:pt>
                <c:pt idx="3985">
                  <c:v>44614.917523148149</c:v>
                </c:pt>
                <c:pt idx="3986">
                  <c:v>44614.918240740742</c:v>
                </c:pt>
                <c:pt idx="3987">
                  <c:v>44614.918969907405</c:v>
                </c:pt>
                <c:pt idx="3988">
                  <c:v>44614.919699074075</c:v>
                </c:pt>
                <c:pt idx="3989">
                  <c:v>44614.920416666668</c:v>
                </c:pt>
                <c:pt idx="3990">
                  <c:v>44614.92119212963</c:v>
                </c:pt>
                <c:pt idx="3991">
                  <c:v>44614.9219212963</c:v>
                </c:pt>
                <c:pt idx="3992">
                  <c:v>44614.922638888886</c:v>
                </c:pt>
                <c:pt idx="3993">
                  <c:v>44614.923368055555</c:v>
                </c:pt>
                <c:pt idx="3994">
                  <c:v>44614.924097222225</c:v>
                </c:pt>
                <c:pt idx="3995">
                  <c:v>44614.924814814818</c:v>
                </c:pt>
                <c:pt idx="3996">
                  <c:v>44614.92559027778</c:v>
                </c:pt>
                <c:pt idx="3997">
                  <c:v>44614.926307870373</c:v>
                </c:pt>
                <c:pt idx="3998">
                  <c:v>44614.927037037036</c:v>
                </c:pt>
                <c:pt idx="3999">
                  <c:v>44614.927766203706</c:v>
                </c:pt>
                <c:pt idx="4000">
                  <c:v>44614.928483796299</c:v>
                </c:pt>
                <c:pt idx="4001">
                  <c:v>44614.929212962961</c:v>
                </c:pt>
                <c:pt idx="4002">
                  <c:v>44614.929988425924</c:v>
                </c:pt>
                <c:pt idx="4003">
                  <c:v>44614.930706018517</c:v>
                </c:pt>
                <c:pt idx="4004">
                  <c:v>44614.931435185186</c:v>
                </c:pt>
                <c:pt idx="4005">
                  <c:v>44614.932164351849</c:v>
                </c:pt>
                <c:pt idx="4006">
                  <c:v>44614.932881944442</c:v>
                </c:pt>
                <c:pt idx="4007">
                  <c:v>44614.933611111112</c:v>
                </c:pt>
                <c:pt idx="4008">
                  <c:v>44614.934386574074</c:v>
                </c:pt>
                <c:pt idx="4009">
                  <c:v>44614.935104166667</c:v>
                </c:pt>
                <c:pt idx="4010">
                  <c:v>44614.935833333337</c:v>
                </c:pt>
                <c:pt idx="4011">
                  <c:v>44614.936550925922</c:v>
                </c:pt>
                <c:pt idx="4012">
                  <c:v>44614.937280092592</c:v>
                </c:pt>
                <c:pt idx="4013">
                  <c:v>44614.938009259262</c:v>
                </c:pt>
                <c:pt idx="4014">
                  <c:v>44614.938784722224</c:v>
                </c:pt>
                <c:pt idx="4015">
                  <c:v>44614.939502314817</c:v>
                </c:pt>
                <c:pt idx="4016">
                  <c:v>44614.94023148148</c:v>
                </c:pt>
                <c:pt idx="4017">
                  <c:v>44614.940960648149</c:v>
                </c:pt>
                <c:pt idx="4018">
                  <c:v>44614.941678240742</c:v>
                </c:pt>
                <c:pt idx="4019">
                  <c:v>44614.942407407405</c:v>
                </c:pt>
                <c:pt idx="4020">
                  <c:v>44614.943182870367</c:v>
                </c:pt>
                <c:pt idx="4021">
                  <c:v>44614.94390046296</c:v>
                </c:pt>
                <c:pt idx="4022">
                  <c:v>44614.94462962963</c:v>
                </c:pt>
                <c:pt idx="4023">
                  <c:v>44614.9453587963</c:v>
                </c:pt>
                <c:pt idx="4024">
                  <c:v>44614.946076388886</c:v>
                </c:pt>
                <c:pt idx="4025">
                  <c:v>44614.946805555555</c:v>
                </c:pt>
                <c:pt idx="4026">
                  <c:v>44614.947569444441</c:v>
                </c:pt>
                <c:pt idx="4027">
                  <c:v>44614.948298611111</c:v>
                </c:pt>
                <c:pt idx="4028">
                  <c:v>44614.94902777778</c:v>
                </c:pt>
                <c:pt idx="4029">
                  <c:v>44614.949745370373</c:v>
                </c:pt>
                <c:pt idx="4030">
                  <c:v>44614.950474537036</c:v>
                </c:pt>
                <c:pt idx="4031">
                  <c:v>44614.951203703706</c:v>
                </c:pt>
                <c:pt idx="4032">
                  <c:v>44614.951967592591</c:v>
                </c:pt>
                <c:pt idx="4033">
                  <c:v>44614.952696759261</c:v>
                </c:pt>
                <c:pt idx="4034">
                  <c:v>44614.953425925924</c:v>
                </c:pt>
                <c:pt idx="4035">
                  <c:v>44614.954143518517</c:v>
                </c:pt>
                <c:pt idx="4036">
                  <c:v>44614.954872685186</c:v>
                </c:pt>
                <c:pt idx="4037">
                  <c:v>44614.955601851849</c:v>
                </c:pt>
                <c:pt idx="4038">
                  <c:v>44614.956365740742</c:v>
                </c:pt>
                <c:pt idx="4039">
                  <c:v>44614.957094907404</c:v>
                </c:pt>
                <c:pt idx="4040">
                  <c:v>44614.957824074074</c:v>
                </c:pt>
                <c:pt idx="4041">
                  <c:v>44614.958541666667</c:v>
                </c:pt>
                <c:pt idx="4042">
                  <c:v>44614.959270833337</c:v>
                </c:pt>
                <c:pt idx="4043">
                  <c:v>44614.96</c:v>
                </c:pt>
                <c:pt idx="4044">
                  <c:v>44614.960775462961</c:v>
                </c:pt>
                <c:pt idx="4045">
                  <c:v>44614.961493055554</c:v>
                </c:pt>
                <c:pt idx="4046">
                  <c:v>44614.962222222224</c:v>
                </c:pt>
                <c:pt idx="4047">
                  <c:v>44614.962939814817</c:v>
                </c:pt>
                <c:pt idx="4048">
                  <c:v>44614.96366898148</c:v>
                </c:pt>
                <c:pt idx="4049">
                  <c:v>44614.964398148149</c:v>
                </c:pt>
                <c:pt idx="4050">
                  <c:v>44614.965162037035</c:v>
                </c:pt>
                <c:pt idx="4051">
                  <c:v>44614.965891203705</c:v>
                </c:pt>
                <c:pt idx="4052">
                  <c:v>44614.966608796298</c:v>
                </c:pt>
                <c:pt idx="4053">
                  <c:v>44614.96733796296</c:v>
                </c:pt>
                <c:pt idx="4054">
                  <c:v>44614.96806712963</c:v>
                </c:pt>
                <c:pt idx="4055">
                  <c:v>44614.968784722223</c:v>
                </c:pt>
                <c:pt idx="4056">
                  <c:v>44614.969560185185</c:v>
                </c:pt>
                <c:pt idx="4057">
                  <c:v>44614.970277777778</c:v>
                </c:pt>
                <c:pt idx="4058">
                  <c:v>44614.971006944441</c:v>
                </c:pt>
                <c:pt idx="4059">
                  <c:v>44614.971724537034</c:v>
                </c:pt>
                <c:pt idx="4060">
                  <c:v>44614.972453703704</c:v>
                </c:pt>
                <c:pt idx="4061">
                  <c:v>44614.973182870373</c:v>
                </c:pt>
                <c:pt idx="4062">
                  <c:v>44614.973946759259</c:v>
                </c:pt>
                <c:pt idx="4063">
                  <c:v>44614.974675925929</c:v>
                </c:pt>
                <c:pt idx="4064">
                  <c:v>44614.975393518522</c:v>
                </c:pt>
                <c:pt idx="4065">
                  <c:v>44614.976122685184</c:v>
                </c:pt>
                <c:pt idx="4066">
                  <c:v>44614.976840277777</c:v>
                </c:pt>
                <c:pt idx="4067">
                  <c:v>44614.977569444447</c:v>
                </c:pt>
                <c:pt idx="4068">
                  <c:v>44614.978333333333</c:v>
                </c:pt>
                <c:pt idx="4069">
                  <c:v>44614.979062500002</c:v>
                </c:pt>
                <c:pt idx="4070">
                  <c:v>44614.979791666665</c:v>
                </c:pt>
                <c:pt idx="4071">
                  <c:v>44614.980509259258</c:v>
                </c:pt>
                <c:pt idx="4072">
                  <c:v>44614.981238425928</c:v>
                </c:pt>
                <c:pt idx="4073">
                  <c:v>44614.98196759259</c:v>
                </c:pt>
                <c:pt idx="4074">
                  <c:v>44614.982743055552</c:v>
                </c:pt>
                <c:pt idx="4075">
                  <c:v>44614.983460648145</c:v>
                </c:pt>
                <c:pt idx="4076">
                  <c:v>44614.984189814815</c:v>
                </c:pt>
                <c:pt idx="4077">
                  <c:v>44614.984918981485</c:v>
                </c:pt>
                <c:pt idx="4078">
                  <c:v>44614.985636574071</c:v>
                </c:pt>
                <c:pt idx="4079">
                  <c:v>44614.98636574074</c:v>
                </c:pt>
                <c:pt idx="4080">
                  <c:v>44614.987141203703</c:v>
                </c:pt>
                <c:pt idx="4081">
                  <c:v>44614.987870370373</c:v>
                </c:pt>
                <c:pt idx="4082">
                  <c:v>44614.988587962966</c:v>
                </c:pt>
                <c:pt idx="4083">
                  <c:v>44614.989317129628</c:v>
                </c:pt>
                <c:pt idx="4084">
                  <c:v>44614.990046296298</c:v>
                </c:pt>
                <c:pt idx="4085">
                  <c:v>44614.990763888891</c:v>
                </c:pt>
                <c:pt idx="4086">
                  <c:v>44614.991493055553</c:v>
                </c:pt>
                <c:pt idx="4087">
                  <c:v>44614.992222222223</c:v>
                </c:pt>
                <c:pt idx="4088">
                  <c:v>44614.992951388886</c:v>
                </c:pt>
                <c:pt idx="4089">
                  <c:v>44614.993668981479</c:v>
                </c:pt>
                <c:pt idx="4090">
                  <c:v>44614.994398148148</c:v>
                </c:pt>
                <c:pt idx="4091">
                  <c:v>44614.995127314818</c:v>
                </c:pt>
                <c:pt idx="4092">
                  <c:v>44614.995844907404</c:v>
                </c:pt>
                <c:pt idx="4093">
                  <c:v>44614.996574074074</c:v>
                </c:pt>
                <c:pt idx="4094">
                  <c:v>44614.997303240743</c:v>
                </c:pt>
                <c:pt idx="4095">
                  <c:v>44614.998020833336</c:v>
                </c:pt>
                <c:pt idx="4096">
                  <c:v>44614.998749999999</c:v>
                </c:pt>
                <c:pt idx="4097">
                  <c:v>44614.999479166669</c:v>
                </c:pt>
                <c:pt idx="4098">
                  <c:v>44615.000196759262</c:v>
                </c:pt>
                <c:pt idx="4099">
                  <c:v>44615.000925925924</c:v>
                </c:pt>
                <c:pt idx="4100">
                  <c:v>44615.001655092594</c:v>
                </c:pt>
                <c:pt idx="4101">
                  <c:v>44615.002384259256</c:v>
                </c:pt>
                <c:pt idx="4102">
                  <c:v>44615.003101851849</c:v>
                </c:pt>
                <c:pt idx="4103">
                  <c:v>44615.003831018519</c:v>
                </c:pt>
                <c:pt idx="4104">
                  <c:v>44615.004560185182</c:v>
                </c:pt>
                <c:pt idx="4105">
                  <c:v>44615.005277777775</c:v>
                </c:pt>
                <c:pt idx="4106">
                  <c:v>44615.006006944444</c:v>
                </c:pt>
                <c:pt idx="4107">
                  <c:v>44615.006736111114</c:v>
                </c:pt>
                <c:pt idx="4108">
                  <c:v>44615.007465277777</c:v>
                </c:pt>
                <c:pt idx="4109">
                  <c:v>44615.00818287037</c:v>
                </c:pt>
                <c:pt idx="4110">
                  <c:v>44615.008912037039</c:v>
                </c:pt>
                <c:pt idx="4111">
                  <c:v>44615.009641203702</c:v>
                </c:pt>
                <c:pt idx="4112">
                  <c:v>44615.010358796295</c:v>
                </c:pt>
                <c:pt idx="4113">
                  <c:v>44615.011087962965</c:v>
                </c:pt>
                <c:pt idx="4114">
                  <c:v>44615.011817129627</c:v>
                </c:pt>
                <c:pt idx="4115">
                  <c:v>44615.012546296297</c:v>
                </c:pt>
                <c:pt idx="4116">
                  <c:v>44615.01326388889</c:v>
                </c:pt>
                <c:pt idx="4117">
                  <c:v>44615.013993055552</c:v>
                </c:pt>
                <c:pt idx="4118">
                  <c:v>44615.014710648145</c:v>
                </c:pt>
                <c:pt idx="4119">
                  <c:v>44615.015439814815</c:v>
                </c:pt>
                <c:pt idx="4120">
                  <c:v>44615.016168981485</c:v>
                </c:pt>
                <c:pt idx="4121">
                  <c:v>44615.016944444447</c:v>
                </c:pt>
                <c:pt idx="4122">
                  <c:v>44615.01766203704</c:v>
                </c:pt>
                <c:pt idx="4123">
                  <c:v>44615.018391203703</c:v>
                </c:pt>
                <c:pt idx="4124">
                  <c:v>44615.019108796296</c:v>
                </c:pt>
                <c:pt idx="4125">
                  <c:v>44615.019837962966</c:v>
                </c:pt>
                <c:pt idx="4126">
                  <c:v>44615.020567129628</c:v>
                </c:pt>
                <c:pt idx="4127">
                  <c:v>44615.02134259259</c:v>
                </c:pt>
                <c:pt idx="4128">
                  <c:v>44615.022060185183</c:v>
                </c:pt>
                <c:pt idx="4129">
                  <c:v>44615.022789351853</c:v>
                </c:pt>
                <c:pt idx="4130">
                  <c:v>44615.023518518516</c:v>
                </c:pt>
                <c:pt idx="4131">
                  <c:v>44615.024236111109</c:v>
                </c:pt>
                <c:pt idx="4132">
                  <c:v>44615.024965277778</c:v>
                </c:pt>
                <c:pt idx="4133">
                  <c:v>44615.025740740741</c:v>
                </c:pt>
                <c:pt idx="4134">
                  <c:v>44615.026469907411</c:v>
                </c:pt>
                <c:pt idx="4135">
                  <c:v>44615.027187500003</c:v>
                </c:pt>
                <c:pt idx="4136">
                  <c:v>44615.027916666666</c:v>
                </c:pt>
                <c:pt idx="4137">
                  <c:v>44615.028645833336</c:v>
                </c:pt>
                <c:pt idx="4138">
                  <c:v>44615.029363425929</c:v>
                </c:pt>
                <c:pt idx="4139">
                  <c:v>44615.030138888891</c:v>
                </c:pt>
                <c:pt idx="4140">
                  <c:v>44615.030868055554</c:v>
                </c:pt>
                <c:pt idx="4141">
                  <c:v>44615.031585648147</c:v>
                </c:pt>
                <c:pt idx="4142">
                  <c:v>44615.032314814816</c:v>
                </c:pt>
                <c:pt idx="4143">
                  <c:v>44615.033043981479</c:v>
                </c:pt>
                <c:pt idx="4144">
                  <c:v>44615.033761574072</c:v>
                </c:pt>
                <c:pt idx="4145">
                  <c:v>44615.034537037034</c:v>
                </c:pt>
                <c:pt idx="4146">
                  <c:v>44615.035266203704</c:v>
                </c:pt>
                <c:pt idx="4147">
                  <c:v>44615.035995370374</c:v>
                </c:pt>
                <c:pt idx="4148">
                  <c:v>44615.036712962959</c:v>
                </c:pt>
                <c:pt idx="4149">
                  <c:v>44615.037442129629</c:v>
                </c:pt>
                <c:pt idx="4150">
                  <c:v>44615.038171296299</c:v>
                </c:pt>
                <c:pt idx="4151">
                  <c:v>44615.038946759261</c:v>
                </c:pt>
                <c:pt idx="4152">
                  <c:v>44615.039664351854</c:v>
                </c:pt>
                <c:pt idx="4153">
                  <c:v>44615.040393518517</c:v>
                </c:pt>
                <c:pt idx="4154">
                  <c:v>44615.041122685187</c:v>
                </c:pt>
                <c:pt idx="4155">
                  <c:v>44615.04184027778</c:v>
                </c:pt>
                <c:pt idx="4156">
                  <c:v>44615.042569444442</c:v>
                </c:pt>
                <c:pt idx="4157">
                  <c:v>44615.043298611112</c:v>
                </c:pt>
                <c:pt idx="4158">
                  <c:v>44615.044016203705</c:v>
                </c:pt>
                <c:pt idx="4159">
                  <c:v>44615.044745370367</c:v>
                </c:pt>
                <c:pt idx="4160">
                  <c:v>44615.045474537037</c:v>
                </c:pt>
                <c:pt idx="4161">
                  <c:v>44615.04619212963</c:v>
                </c:pt>
                <c:pt idx="4162">
                  <c:v>44615.0469212963</c:v>
                </c:pt>
                <c:pt idx="4163">
                  <c:v>44615.047650462962</c:v>
                </c:pt>
                <c:pt idx="4164">
                  <c:v>44615.048368055555</c:v>
                </c:pt>
                <c:pt idx="4165">
                  <c:v>44615.049097222225</c:v>
                </c:pt>
                <c:pt idx="4166">
                  <c:v>44615.049826388888</c:v>
                </c:pt>
                <c:pt idx="4167">
                  <c:v>44615.05060185185</c:v>
                </c:pt>
                <c:pt idx="4168">
                  <c:v>44615.051319444443</c:v>
                </c:pt>
                <c:pt idx="4169">
                  <c:v>44615.052048611113</c:v>
                </c:pt>
                <c:pt idx="4170">
                  <c:v>44615.052777777775</c:v>
                </c:pt>
                <c:pt idx="4171">
                  <c:v>44615.053495370368</c:v>
                </c:pt>
                <c:pt idx="4172">
                  <c:v>44615.054224537038</c:v>
                </c:pt>
                <c:pt idx="4173">
                  <c:v>44615.055</c:v>
                </c:pt>
                <c:pt idx="4174">
                  <c:v>44615.05572916667</c:v>
                </c:pt>
                <c:pt idx="4175">
                  <c:v>44615.056446759256</c:v>
                </c:pt>
                <c:pt idx="4176">
                  <c:v>44615.057175925926</c:v>
                </c:pt>
                <c:pt idx="4177">
                  <c:v>44615.057893518519</c:v>
                </c:pt>
                <c:pt idx="4178">
                  <c:v>44615.058622685188</c:v>
                </c:pt>
                <c:pt idx="4179">
                  <c:v>44615.059398148151</c:v>
                </c:pt>
                <c:pt idx="4180">
                  <c:v>44615.060127314813</c:v>
                </c:pt>
                <c:pt idx="4181">
                  <c:v>44615.060856481483</c:v>
                </c:pt>
                <c:pt idx="4182">
                  <c:v>44615.061574074076</c:v>
                </c:pt>
                <c:pt idx="4183">
                  <c:v>44615.062303240738</c:v>
                </c:pt>
                <c:pt idx="4184">
                  <c:v>44615.063032407408</c:v>
                </c:pt>
                <c:pt idx="4185">
                  <c:v>44615.063796296294</c:v>
                </c:pt>
                <c:pt idx="4186">
                  <c:v>44615.064525462964</c:v>
                </c:pt>
                <c:pt idx="4187">
                  <c:v>44615.065254629626</c:v>
                </c:pt>
                <c:pt idx="4188">
                  <c:v>44615.065972222219</c:v>
                </c:pt>
                <c:pt idx="4189">
                  <c:v>44615.066701388889</c:v>
                </c:pt>
                <c:pt idx="4190">
                  <c:v>44615.067430555559</c:v>
                </c:pt>
                <c:pt idx="4191">
                  <c:v>44615.068206018521</c:v>
                </c:pt>
                <c:pt idx="4192">
                  <c:v>44615.068923611114</c:v>
                </c:pt>
                <c:pt idx="4193">
                  <c:v>44615.069652777776</c:v>
                </c:pt>
                <c:pt idx="4194">
                  <c:v>44615.070370370369</c:v>
                </c:pt>
                <c:pt idx="4195">
                  <c:v>44615.071099537039</c:v>
                </c:pt>
                <c:pt idx="4196">
                  <c:v>44615.071828703702</c:v>
                </c:pt>
                <c:pt idx="4197">
                  <c:v>44615.072604166664</c:v>
                </c:pt>
                <c:pt idx="4198">
                  <c:v>44615.073321759257</c:v>
                </c:pt>
                <c:pt idx="4199">
                  <c:v>44615.074050925927</c:v>
                </c:pt>
                <c:pt idx="4200">
                  <c:v>44615.074780092589</c:v>
                </c:pt>
                <c:pt idx="4201">
                  <c:v>44615.075497685182</c:v>
                </c:pt>
                <c:pt idx="4202">
                  <c:v>44615.076226851852</c:v>
                </c:pt>
                <c:pt idx="4203">
                  <c:v>44615.077002314814</c:v>
                </c:pt>
                <c:pt idx="4204">
                  <c:v>44615.077731481484</c:v>
                </c:pt>
                <c:pt idx="4205">
                  <c:v>44615.078449074077</c:v>
                </c:pt>
                <c:pt idx="4206">
                  <c:v>44615.07917824074</c:v>
                </c:pt>
                <c:pt idx="4207">
                  <c:v>44615.079907407409</c:v>
                </c:pt>
                <c:pt idx="4208">
                  <c:v>44615.080625000002</c:v>
                </c:pt>
                <c:pt idx="4209">
                  <c:v>44615.081354166665</c:v>
                </c:pt>
                <c:pt idx="4210">
                  <c:v>44615.082083333335</c:v>
                </c:pt>
                <c:pt idx="4211">
                  <c:v>44615.082800925928</c:v>
                </c:pt>
                <c:pt idx="4212">
                  <c:v>44615.08353009259</c:v>
                </c:pt>
                <c:pt idx="4213">
                  <c:v>44615.08425925926</c:v>
                </c:pt>
                <c:pt idx="4214">
                  <c:v>44615.085034722222</c:v>
                </c:pt>
                <c:pt idx="4215">
                  <c:v>44615.085763888892</c:v>
                </c:pt>
                <c:pt idx="4216">
                  <c:v>44615.086481481485</c:v>
                </c:pt>
                <c:pt idx="4217">
                  <c:v>44615.087210648147</c:v>
                </c:pt>
                <c:pt idx="4218">
                  <c:v>44615.08792824074</c:v>
                </c:pt>
                <c:pt idx="4219">
                  <c:v>44615.08865740741</c:v>
                </c:pt>
                <c:pt idx="4220">
                  <c:v>44615.089432870373</c:v>
                </c:pt>
                <c:pt idx="4221">
                  <c:v>44615.090162037035</c:v>
                </c:pt>
                <c:pt idx="4222">
                  <c:v>44615.090879629628</c:v>
                </c:pt>
                <c:pt idx="4223">
                  <c:v>44615.091608796298</c:v>
                </c:pt>
                <c:pt idx="4224">
                  <c:v>44615.09233796296</c:v>
                </c:pt>
                <c:pt idx="4225">
                  <c:v>44615.093055555553</c:v>
                </c:pt>
                <c:pt idx="4226">
                  <c:v>44615.093831018516</c:v>
                </c:pt>
                <c:pt idx="4227">
                  <c:v>44615.094560185185</c:v>
                </c:pt>
                <c:pt idx="4228">
                  <c:v>44615.095289351855</c:v>
                </c:pt>
                <c:pt idx="4229">
                  <c:v>44615.096006944441</c:v>
                </c:pt>
                <c:pt idx="4230">
                  <c:v>44615.096736111111</c:v>
                </c:pt>
                <c:pt idx="4231">
                  <c:v>44615.09746527778</c:v>
                </c:pt>
                <c:pt idx="4232">
                  <c:v>44615.098182870373</c:v>
                </c:pt>
                <c:pt idx="4233">
                  <c:v>44615.098912037036</c:v>
                </c:pt>
                <c:pt idx="4234">
                  <c:v>44615.099629629629</c:v>
                </c:pt>
                <c:pt idx="4235">
                  <c:v>44615.100358796299</c:v>
                </c:pt>
                <c:pt idx="4236">
                  <c:v>44615.101087962961</c:v>
                </c:pt>
                <c:pt idx="4237">
                  <c:v>44615.101863425924</c:v>
                </c:pt>
                <c:pt idx="4238">
                  <c:v>44615.102592592593</c:v>
                </c:pt>
                <c:pt idx="4239">
                  <c:v>44615.103310185186</c:v>
                </c:pt>
                <c:pt idx="4240">
                  <c:v>44615.104039351849</c:v>
                </c:pt>
                <c:pt idx="4241">
                  <c:v>44615.104768518519</c:v>
                </c:pt>
                <c:pt idx="4242">
                  <c:v>44615.105486111112</c:v>
                </c:pt>
                <c:pt idx="4243">
                  <c:v>44615.106261574074</c:v>
                </c:pt>
                <c:pt idx="4244">
                  <c:v>44615.106990740744</c:v>
                </c:pt>
                <c:pt idx="4245">
                  <c:v>44615.107719907406</c:v>
                </c:pt>
                <c:pt idx="4246">
                  <c:v>44615.108437499999</c:v>
                </c:pt>
                <c:pt idx="4247">
                  <c:v>44615.109166666669</c:v>
                </c:pt>
                <c:pt idx="4248">
                  <c:v>44615.109895833331</c:v>
                </c:pt>
                <c:pt idx="4249">
                  <c:v>44615.110659722224</c:v>
                </c:pt>
                <c:pt idx="4250">
                  <c:v>44615.111388888887</c:v>
                </c:pt>
                <c:pt idx="4251">
                  <c:v>44615.112118055556</c:v>
                </c:pt>
                <c:pt idx="4252">
                  <c:v>44615.112835648149</c:v>
                </c:pt>
                <c:pt idx="4253">
                  <c:v>44615.113564814812</c:v>
                </c:pt>
                <c:pt idx="4254">
                  <c:v>44615.114293981482</c:v>
                </c:pt>
                <c:pt idx="4255">
                  <c:v>44615.115069444444</c:v>
                </c:pt>
                <c:pt idx="4256">
                  <c:v>44615.115787037037</c:v>
                </c:pt>
                <c:pt idx="4257">
                  <c:v>44615.116516203707</c:v>
                </c:pt>
                <c:pt idx="4258">
                  <c:v>44615.117245370369</c:v>
                </c:pt>
                <c:pt idx="4259">
                  <c:v>44615.117962962962</c:v>
                </c:pt>
                <c:pt idx="4260">
                  <c:v>44615.118692129632</c:v>
                </c:pt>
                <c:pt idx="4261">
                  <c:v>44615.119421296295</c:v>
                </c:pt>
                <c:pt idx="4262">
                  <c:v>44615.120138888888</c:v>
                </c:pt>
                <c:pt idx="4263">
                  <c:v>44615.120868055557</c:v>
                </c:pt>
                <c:pt idx="4264">
                  <c:v>44615.12159722222</c:v>
                </c:pt>
                <c:pt idx="4265">
                  <c:v>44615.12232638889</c:v>
                </c:pt>
                <c:pt idx="4266">
                  <c:v>44615.123090277775</c:v>
                </c:pt>
                <c:pt idx="4267">
                  <c:v>44615.123819444445</c:v>
                </c:pt>
                <c:pt idx="4268">
                  <c:v>44615.124548611115</c:v>
                </c:pt>
                <c:pt idx="4269">
                  <c:v>44615.1252662037</c:v>
                </c:pt>
                <c:pt idx="4270">
                  <c:v>44615.12599537037</c:v>
                </c:pt>
                <c:pt idx="4271">
                  <c:v>44615.12672453704</c:v>
                </c:pt>
                <c:pt idx="4272">
                  <c:v>44615.127488425926</c:v>
                </c:pt>
                <c:pt idx="4273">
                  <c:v>44615.128217592595</c:v>
                </c:pt>
                <c:pt idx="4274">
                  <c:v>44615.128946759258</c:v>
                </c:pt>
                <c:pt idx="4275">
                  <c:v>44615.129664351851</c:v>
                </c:pt>
                <c:pt idx="4276">
                  <c:v>44615.130393518521</c:v>
                </c:pt>
                <c:pt idx="4277">
                  <c:v>44615.131122685183</c:v>
                </c:pt>
                <c:pt idx="4278">
                  <c:v>44615.131898148145</c:v>
                </c:pt>
                <c:pt idx="4279">
                  <c:v>44615.132615740738</c:v>
                </c:pt>
                <c:pt idx="4280">
                  <c:v>44615.133344907408</c:v>
                </c:pt>
                <c:pt idx="4281">
                  <c:v>44615.134074074071</c:v>
                </c:pt>
                <c:pt idx="4282">
                  <c:v>44615.134791666664</c:v>
                </c:pt>
                <c:pt idx="4283">
                  <c:v>44615.135520833333</c:v>
                </c:pt>
                <c:pt idx="4284">
                  <c:v>44615.136250000003</c:v>
                </c:pt>
                <c:pt idx="4285">
                  <c:v>44615.136979166666</c:v>
                </c:pt>
                <c:pt idx="4286">
                  <c:v>44615.137696759259</c:v>
                </c:pt>
                <c:pt idx="4287">
                  <c:v>44615.138425925928</c:v>
                </c:pt>
                <c:pt idx="4288">
                  <c:v>44615.139155092591</c:v>
                </c:pt>
                <c:pt idx="4289">
                  <c:v>44615.139918981484</c:v>
                </c:pt>
                <c:pt idx="4290">
                  <c:v>44615.140648148146</c:v>
                </c:pt>
                <c:pt idx="4291">
                  <c:v>44615.141377314816</c:v>
                </c:pt>
                <c:pt idx="4292">
                  <c:v>44615.142106481479</c:v>
                </c:pt>
                <c:pt idx="4293">
                  <c:v>44615.142824074072</c:v>
                </c:pt>
                <c:pt idx="4294">
                  <c:v>44615.143553240741</c:v>
                </c:pt>
                <c:pt idx="4295">
                  <c:v>44615.144328703704</c:v>
                </c:pt>
                <c:pt idx="4296">
                  <c:v>44615.145057870373</c:v>
                </c:pt>
                <c:pt idx="4297">
                  <c:v>44615.145775462966</c:v>
                </c:pt>
                <c:pt idx="4298">
                  <c:v>44615.146504629629</c:v>
                </c:pt>
                <c:pt idx="4299">
                  <c:v>44615.147222222222</c:v>
                </c:pt>
                <c:pt idx="4300">
                  <c:v>44615.147951388892</c:v>
                </c:pt>
                <c:pt idx="4301">
                  <c:v>44615.148726851854</c:v>
                </c:pt>
                <c:pt idx="4302">
                  <c:v>44615.149456018517</c:v>
                </c:pt>
                <c:pt idx="4303">
                  <c:v>44615.150173611109</c:v>
                </c:pt>
                <c:pt idx="4304">
                  <c:v>44615.150902777779</c:v>
                </c:pt>
                <c:pt idx="4305">
                  <c:v>44615.151631944442</c:v>
                </c:pt>
                <c:pt idx="4306">
                  <c:v>44615.152349537035</c:v>
                </c:pt>
                <c:pt idx="4307">
                  <c:v>44615.153078703705</c:v>
                </c:pt>
                <c:pt idx="4308">
                  <c:v>44615.153807870367</c:v>
                </c:pt>
                <c:pt idx="4309">
                  <c:v>44615.15452546296</c:v>
                </c:pt>
                <c:pt idx="4310">
                  <c:v>44615.15525462963</c:v>
                </c:pt>
                <c:pt idx="4311">
                  <c:v>44615.1559837963</c:v>
                </c:pt>
                <c:pt idx="4312">
                  <c:v>44615.156747685185</c:v>
                </c:pt>
                <c:pt idx="4313">
                  <c:v>44615.157476851855</c:v>
                </c:pt>
                <c:pt idx="4314">
                  <c:v>44615.158206018517</c:v>
                </c:pt>
                <c:pt idx="4315">
                  <c:v>44615.15892361111</c:v>
                </c:pt>
                <c:pt idx="4316">
                  <c:v>44615.15965277778</c:v>
                </c:pt>
                <c:pt idx="4317">
                  <c:v>44615.160381944443</c:v>
                </c:pt>
                <c:pt idx="4318">
                  <c:v>44615.161145833335</c:v>
                </c:pt>
                <c:pt idx="4319">
                  <c:v>44615.161874999998</c:v>
                </c:pt>
                <c:pt idx="4320">
                  <c:v>44615.162604166668</c:v>
                </c:pt>
                <c:pt idx="4321">
                  <c:v>44615.163321759261</c:v>
                </c:pt>
                <c:pt idx="4322">
                  <c:v>44615.164050925923</c:v>
                </c:pt>
                <c:pt idx="4323">
                  <c:v>44615.164780092593</c:v>
                </c:pt>
                <c:pt idx="4324">
                  <c:v>44615.165497685186</c:v>
                </c:pt>
                <c:pt idx="4325">
                  <c:v>44615.166226851848</c:v>
                </c:pt>
                <c:pt idx="4326">
                  <c:v>44615.166956018518</c:v>
                </c:pt>
                <c:pt idx="4327">
                  <c:v>44615.167673611111</c:v>
                </c:pt>
                <c:pt idx="4328">
                  <c:v>44615.168402777781</c:v>
                </c:pt>
                <c:pt idx="4329">
                  <c:v>44615.169131944444</c:v>
                </c:pt>
                <c:pt idx="4330">
                  <c:v>44615.169849537036</c:v>
                </c:pt>
                <c:pt idx="4331">
                  <c:v>44615.170578703706</c:v>
                </c:pt>
                <c:pt idx="4332">
                  <c:v>44615.171296296299</c:v>
                </c:pt>
                <c:pt idx="4333">
                  <c:v>44615.172025462962</c:v>
                </c:pt>
                <c:pt idx="4334">
                  <c:v>44615.172754629632</c:v>
                </c:pt>
                <c:pt idx="4335">
                  <c:v>44615.173483796294</c:v>
                </c:pt>
                <c:pt idx="4336">
                  <c:v>44615.174201388887</c:v>
                </c:pt>
                <c:pt idx="4337">
                  <c:v>44615.174930555557</c:v>
                </c:pt>
                <c:pt idx="4338">
                  <c:v>44615.175659722219</c:v>
                </c:pt>
                <c:pt idx="4339">
                  <c:v>44615.176423611112</c:v>
                </c:pt>
                <c:pt idx="4340">
                  <c:v>44615.177152777775</c:v>
                </c:pt>
                <c:pt idx="4341">
                  <c:v>44615.177881944444</c:v>
                </c:pt>
                <c:pt idx="4342">
                  <c:v>44615.178599537037</c:v>
                </c:pt>
                <c:pt idx="4343">
                  <c:v>44615.179328703707</c:v>
                </c:pt>
                <c:pt idx="4344">
                  <c:v>44615.18005787037</c:v>
                </c:pt>
                <c:pt idx="4345">
                  <c:v>44615.180833333332</c:v>
                </c:pt>
                <c:pt idx="4346">
                  <c:v>44615.181550925925</c:v>
                </c:pt>
                <c:pt idx="4347">
                  <c:v>44615.182280092595</c:v>
                </c:pt>
                <c:pt idx="4348">
                  <c:v>44615.183009259257</c:v>
                </c:pt>
                <c:pt idx="4349">
                  <c:v>44615.18372685185</c:v>
                </c:pt>
                <c:pt idx="4350">
                  <c:v>44615.18445601852</c:v>
                </c:pt>
                <c:pt idx="4351">
                  <c:v>44615.185231481482</c:v>
                </c:pt>
                <c:pt idx="4352">
                  <c:v>44615.185960648145</c:v>
                </c:pt>
                <c:pt idx="4353">
                  <c:v>44615.186678240738</c:v>
                </c:pt>
                <c:pt idx="4354">
                  <c:v>44615.187407407408</c:v>
                </c:pt>
                <c:pt idx="4355">
                  <c:v>44615.188136574077</c:v>
                </c:pt>
                <c:pt idx="4356">
                  <c:v>44615.188854166663</c:v>
                </c:pt>
                <c:pt idx="4357">
                  <c:v>44615.189641203702</c:v>
                </c:pt>
                <c:pt idx="4358">
                  <c:v>44615.190358796295</c:v>
                </c:pt>
                <c:pt idx="4359">
                  <c:v>44615.191087962965</c:v>
                </c:pt>
                <c:pt idx="4360">
                  <c:v>44615.191817129627</c:v>
                </c:pt>
                <c:pt idx="4361">
                  <c:v>44615.19253472222</c:v>
                </c:pt>
                <c:pt idx="4362">
                  <c:v>44615.19326388889</c:v>
                </c:pt>
                <c:pt idx="4363">
                  <c:v>44615.194039351853</c:v>
                </c:pt>
                <c:pt idx="4364">
                  <c:v>44615.194768518515</c:v>
                </c:pt>
                <c:pt idx="4365">
                  <c:v>44615.195486111108</c:v>
                </c:pt>
                <c:pt idx="4366">
                  <c:v>44615.196215277778</c:v>
                </c:pt>
                <c:pt idx="4367">
                  <c:v>44615.196944444448</c:v>
                </c:pt>
                <c:pt idx="4368">
                  <c:v>44615.197662037041</c:v>
                </c:pt>
                <c:pt idx="4369">
                  <c:v>44615.198437500003</c:v>
                </c:pt>
                <c:pt idx="4370">
                  <c:v>44615.199166666665</c:v>
                </c:pt>
                <c:pt idx="4371">
                  <c:v>44615.199895833335</c:v>
                </c:pt>
                <c:pt idx="4372">
                  <c:v>44615.200613425928</c:v>
                </c:pt>
                <c:pt idx="4373">
                  <c:v>44615.201342592591</c:v>
                </c:pt>
                <c:pt idx="4374">
                  <c:v>44615.20207175926</c:v>
                </c:pt>
                <c:pt idx="4375">
                  <c:v>44615.202847222223</c:v>
                </c:pt>
                <c:pt idx="4376">
                  <c:v>44615.203564814816</c:v>
                </c:pt>
                <c:pt idx="4377">
                  <c:v>44615.204293981478</c:v>
                </c:pt>
                <c:pt idx="4378">
                  <c:v>44615.205023148148</c:v>
                </c:pt>
                <c:pt idx="4379">
                  <c:v>44615.205740740741</c:v>
                </c:pt>
                <c:pt idx="4380">
                  <c:v>44615.206469907411</c:v>
                </c:pt>
                <c:pt idx="4381">
                  <c:v>44615.207245370373</c:v>
                </c:pt>
                <c:pt idx="4382">
                  <c:v>44615.207974537036</c:v>
                </c:pt>
                <c:pt idx="4383">
                  <c:v>44615.208692129629</c:v>
                </c:pt>
                <c:pt idx="4384">
                  <c:v>44615.209421296298</c:v>
                </c:pt>
                <c:pt idx="4385">
                  <c:v>44615.210150462961</c:v>
                </c:pt>
                <c:pt idx="4386">
                  <c:v>44615.210868055554</c:v>
                </c:pt>
                <c:pt idx="4387">
                  <c:v>44615.211643518516</c:v>
                </c:pt>
                <c:pt idx="4388">
                  <c:v>44615.212372685186</c:v>
                </c:pt>
                <c:pt idx="4389">
                  <c:v>44615.213101851848</c:v>
                </c:pt>
                <c:pt idx="4390">
                  <c:v>44615.213819444441</c:v>
                </c:pt>
                <c:pt idx="4391">
                  <c:v>44615.214548611111</c:v>
                </c:pt>
                <c:pt idx="4392">
                  <c:v>44615.215277777781</c:v>
                </c:pt>
                <c:pt idx="4393">
                  <c:v>44615.216053240743</c:v>
                </c:pt>
                <c:pt idx="4394">
                  <c:v>44615.216770833336</c:v>
                </c:pt>
                <c:pt idx="4395">
                  <c:v>44615.217499999999</c:v>
                </c:pt>
                <c:pt idx="4396">
                  <c:v>44615.218229166669</c:v>
                </c:pt>
                <c:pt idx="4397">
                  <c:v>44615.218946759262</c:v>
                </c:pt>
                <c:pt idx="4398">
                  <c:v>44615.219675925924</c:v>
                </c:pt>
                <c:pt idx="4399">
                  <c:v>44615.220451388886</c:v>
                </c:pt>
                <c:pt idx="4400">
                  <c:v>44615.221180555556</c:v>
                </c:pt>
                <c:pt idx="4401">
                  <c:v>44615.221898148149</c:v>
                </c:pt>
                <c:pt idx="4402">
                  <c:v>44615.222627314812</c:v>
                </c:pt>
                <c:pt idx="4403">
                  <c:v>44615.223356481481</c:v>
                </c:pt>
                <c:pt idx="4404">
                  <c:v>44615.224074074074</c:v>
                </c:pt>
                <c:pt idx="4405">
                  <c:v>44615.224849537037</c:v>
                </c:pt>
                <c:pt idx="4406">
                  <c:v>44615.225578703707</c:v>
                </c:pt>
                <c:pt idx="4407">
                  <c:v>44615.2262962963</c:v>
                </c:pt>
                <c:pt idx="4408">
                  <c:v>44615.227025462962</c:v>
                </c:pt>
                <c:pt idx="4409">
                  <c:v>44615.227754629632</c:v>
                </c:pt>
                <c:pt idx="4410">
                  <c:v>44615.228472222225</c:v>
                </c:pt>
                <c:pt idx="4411">
                  <c:v>44615.229201388887</c:v>
                </c:pt>
                <c:pt idx="4412">
                  <c:v>44615.229930555557</c:v>
                </c:pt>
                <c:pt idx="4413">
                  <c:v>44615.23064814815</c:v>
                </c:pt>
                <c:pt idx="4414">
                  <c:v>44615.231377314813</c:v>
                </c:pt>
                <c:pt idx="4415">
                  <c:v>44615.232106481482</c:v>
                </c:pt>
                <c:pt idx="4416">
                  <c:v>44615.232881944445</c:v>
                </c:pt>
                <c:pt idx="4417">
                  <c:v>44615.233599537038</c:v>
                </c:pt>
                <c:pt idx="4418">
                  <c:v>44615.2343287037</c:v>
                </c:pt>
                <c:pt idx="4419">
                  <c:v>44615.235046296293</c:v>
                </c:pt>
                <c:pt idx="4420">
                  <c:v>44615.235775462963</c:v>
                </c:pt>
                <c:pt idx="4421">
                  <c:v>44615.236504629633</c:v>
                </c:pt>
                <c:pt idx="4422">
                  <c:v>44615.237280092595</c:v>
                </c:pt>
                <c:pt idx="4423">
                  <c:v>44615.237997685188</c:v>
                </c:pt>
                <c:pt idx="4424">
                  <c:v>44615.238726851851</c:v>
                </c:pt>
                <c:pt idx="4425">
                  <c:v>44615.23945601852</c:v>
                </c:pt>
                <c:pt idx="4426">
                  <c:v>44615.240173611113</c:v>
                </c:pt>
                <c:pt idx="4427">
                  <c:v>44615.240902777776</c:v>
                </c:pt>
                <c:pt idx="4428">
                  <c:v>44615.241678240738</c:v>
                </c:pt>
                <c:pt idx="4429">
                  <c:v>44615.242407407408</c:v>
                </c:pt>
                <c:pt idx="4430">
                  <c:v>44615.243125000001</c:v>
                </c:pt>
                <c:pt idx="4431">
                  <c:v>44615.243854166663</c:v>
                </c:pt>
                <c:pt idx="4432">
                  <c:v>44615.244583333333</c:v>
                </c:pt>
                <c:pt idx="4433">
                  <c:v>44615.245300925926</c:v>
                </c:pt>
                <c:pt idx="4434">
                  <c:v>44615.246076388888</c:v>
                </c:pt>
                <c:pt idx="4435">
                  <c:v>44615.246805555558</c:v>
                </c:pt>
                <c:pt idx="4436">
                  <c:v>44615.247523148151</c:v>
                </c:pt>
                <c:pt idx="4437">
                  <c:v>44615.248252314814</c:v>
                </c:pt>
                <c:pt idx="4438">
                  <c:v>44615.248981481483</c:v>
                </c:pt>
                <c:pt idx="4439">
                  <c:v>44615.249699074076</c:v>
                </c:pt>
                <c:pt idx="4440">
                  <c:v>44615.250428240739</c:v>
                </c:pt>
                <c:pt idx="4441">
                  <c:v>44615.251157407409</c:v>
                </c:pt>
                <c:pt idx="4442">
                  <c:v>44615.251875000002</c:v>
                </c:pt>
                <c:pt idx="4443">
                  <c:v>44615.252604166664</c:v>
                </c:pt>
                <c:pt idx="4444">
                  <c:v>44615.253333333334</c:v>
                </c:pt>
                <c:pt idx="4445">
                  <c:v>44615.254050925927</c:v>
                </c:pt>
                <c:pt idx="4446">
                  <c:v>44615.254780092589</c:v>
                </c:pt>
                <c:pt idx="4447">
                  <c:v>44615.255509259259</c:v>
                </c:pt>
                <c:pt idx="4448">
                  <c:v>44615.256226851852</c:v>
                </c:pt>
                <c:pt idx="4449">
                  <c:v>44615.256956018522</c:v>
                </c:pt>
                <c:pt idx="4450">
                  <c:v>44615.257685185185</c:v>
                </c:pt>
                <c:pt idx="4451">
                  <c:v>44615.258402777778</c:v>
                </c:pt>
                <c:pt idx="4452">
                  <c:v>44615.259131944447</c:v>
                </c:pt>
                <c:pt idx="4453">
                  <c:v>44615.25986111111</c:v>
                </c:pt>
                <c:pt idx="4454">
                  <c:v>44615.260578703703</c:v>
                </c:pt>
                <c:pt idx="4455">
                  <c:v>44615.261354166665</c:v>
                </c:pt>
                <c:pt idx="4456">
                  <c:v>44615.262083333335</c:v>
                </c:pt>
                <c:pt idx="4457">
                  <c:v>44615.262812499997</c:v>
                </c:pt>
                <c:pt idx="4458">
                  <c:v>44615.26353009259</c:v>
                </c:pt>
                <c:pt idx="4459">
                  <c:v>44615.26425925926</c:v>
                </c:pt>
                <c:pt idx="4460">
                  <c:v>44615.264988425923</c:v>
                </c:pt>
                <c:pt idx="4461">
                  <c:v>44615.265763888892</c:v>
                </c:pt>
                <c:pt idx="4462">
                  <c:v>44615.266481481478</c:v>
                </c:pt>
                <c:pt idx="4463">
                  <c:v>44615.267210648148</c:v>
                </c:pt>
                <c:pt idx="4464">
                  <c:v>44615.267939814818</c:v>
                </c:pt>
                <c:pt idx="4465">
                  <c:v>44615.268657407411</c:v>
                </c:pt>
                <c:pt idx="4466">
                  <c:v>44615.269386574073</c:v>
                </c:pt>
                <c:pt idx="4467">
                  <c:v>44615.270162037035</c:v>
                </c:pt>
                <c:pt idx="4468">
                  <c:v>44615.270891203705</c:v>
                </c:pt>
                <c:pt idx="4469">
                  <c:v>44615.271608796298</c:v>
                </c:pt>
                <c:pt idx="4470">
                  <c:v>44615.272337962961</c:v>
                </c:pt>
                <c:pt idx="4471">
                  <c:v>44615.27306712963</c:v>
                </c:pt>
                <c:pt idx="4472">
                  <c:v>44615.273784722223</c:v>
                </c:pt>
                <c:pt idx="4473">
                  <c:v>44615.274560185186</c:v>
                </c:pt>
                <c:pt idx="4474">
                  <c:v>44615.275289351855</c:v>
                </c:pt>
                <c:pt idx="4475">
                  <c:v>44615.276018518518</c:v>
                </c:pt>
                <c:pt idx="4476">
                  <c:v>44615.276736111111</c:v>
                </c:pt>
                <c:pt idx="4477">
                  <c:v>44615.277465277781</c:v>
                </c:pt>
                <c:pt idx="4478">
                  <c:v>44615.278194444443</c:v>
                </c:pt>
                <c:pt idx="4479">
                  <c:v>44615.278969907406</c:v>
                </c:pt>
                <c:pt idx="4480">
                  <c:v>44615.279687499999</c:v>
                </c:pt>
                <c:pt idx="4481">
                  <c:v>44615.280416666668</c:v>
                </c:pt>
                <c:pt idx="4482">
                  <c:v>44615.281145833331</c:v>
                </c:pt>
                <c:pt idx="4483">
                  <c:v>44615.281863425924</c:v>
                </c:pt>
                <c:pt idx="4484">
                  <c:v>44615.282592592594</c:v>
                </c:pt>
                <c:pt idx="4485">
                  <c:v>44615.283368055556</c:v>
                </c:pt>
                <c:pt idx="4486">
                  <c:v>44615.284097222226</c:v>
                </c:pt>
                <c:pt idx="4487">
                  <c:v>44615.284814814811</c:v>
                </c:pt>
                <c:pt idx="4488">
                  <c:v>44615.285543981481</c:v>
                </c:pt>
                <c:pt idx="4489">
                  <c:v>44615.286261574074</c:v>
                </c:pt>
                <c:pt idx="4490">
                  <c:v>44615.286990740744</c:v>
                </c:pt>
                <c:pt idx="4491">
                  <c:v>44615.287766203706</c:v>
                </c:pt>
                <c:pt idx="4492">
                  <c:v>44615.288495370369</c:v>
                </c:pt>
                <c:pt idx="4493">
                  <c:v>44615.289212962962</c:v>
                </c:pt>
                <c:pt idx="4494">
                  <c:v>44615.289942129632</c:v>
                </c:pt>
                <c:pt idx="4495">
                  <c:v>44615.290671296294</c:v>
                </c:pt>
                <c:pt idx="4496">
                  <c:v>44615.291388888887</c:v>
                </c:pt>
                <c:pt idx="4497">
                  <c:v>44615.292164351849</c:v>
                </c:pt>
                <c:pt idx="4498">
                  <c:v>44615.292893518519</c:v>
                </c:pt>
                <c:pt idx="4499">
                  <c:v>44615.293622685182</c:v>
                </c:pt>
                <c:pt idx="4500">
                  <c:v>44615.294340277775</c:v>
                </c:pt>
                <c:pt idx="4501">
                  <c:v>44615.295069444444</c:v>
                </c:pt>
                <c:pt idx="4502">
                  <c:v>44615.295798611114</c:v>
                </c:pt>
                <c:pt idx="4503">
                  <c:v>44615.296574074076</c:v>
                </c:pt>
                <c:pt idx="4504">
                  <c:v>44615.297291666669</c:v>
                </c:pt>
                <c:pt idx="4505">
                  <c:v>44615.298020833332</c:v>
                </c:pt>
                <c:pt idx="4506">
                  <c:v>44615.298750000002</c:v>
                </c:pt>
                <c:pt idx="4507">
                  <c:v>44615.299467592595</c:v>
                </c:pt>
                <c:pt idx="4508">
                  <c:v>44615.300196759257</c:v>
                </c:pt>
                <c:pt idx="4509">
                  <c:v>44615.30097222222</c:v>
                </c:pt>
                <c:pt idx="4510">
                  <c:v>44615.301701388889</c:v>
                </c:pt>
                <c:pt idx="4511">
                  <c:v>44615.302418981482</c:v>
                </c:pt>
                <c:pt idx="4512">
                  <c:v>44615.303148148145</c:v>
                </c:pt>
                <c:pt idx="4513">
                  <c:v>44615.303865740738</c:v>
                </c:pt>
                <c:pt idx="4514">
                  <c:v>44615.304594907408</c:v>
                </c:pt>
                <c:pt idx="4515">
                  <c:v>44615.30537037037</c:v>
                </c:pt>
                <c:pt idx="4516">
                  <c:v>44615.30609953704</c:v>
                </c:pt>
                <c:pt idx="4517">
                  <c:v>44615.306828703702</c:v>
                </c:pt>
                <c:pt idx="4518">
                  <c:v>44615.307546296295</c:v>
                </c:pt>
                <c:pt idx="4519">
                  <c:v>44615.308275462965</c:v>
                </c:pt>
                <c:pt idx="4520">
                  <c:v>44615.309004629627</c:v>
                </c:pt>
                <c:pt idx="4521">
                  <c:v>44615.30972222222</c:v>
                </c:pt>
                <c:pt idx="4522">
                  <c:v>44615.31045138889</c:v>
                </c:pt>
                <c:pt idx="4523">
                  <c:v>44615.311180555553</c:v>
                </c:pt>
                <c:pt idx="4524">
                  <c:v>44615.311898148146</c:v>
                </c:pt>
                <c:pt idx="4525">
                  <c:v>44615.312627314815</c:v>
                </c:pt>
                <c:pt idx="4526">
                  <c:v>44615.313402777778</c:v>
                </c:pt>
                <c:pt idx="4527">
                  <c:v>44615.314131944448</c:v>
                </c:pt>
                <c:pt idx="4528">
                  <c:v>44615.314849537041</c:v>
                </c:pt>
                <c:pt idx="4529">
                  <c:v>44615.315578703703</c:v>
                </c:pt>
                <c:pt idx="4530">
                  <c:v>44615.316296296296</c:v>
                </c:pt>
                <c:pt idx="4531">
                  <c:v>44615.317025462966</c:v>
                </c:pt>
                <c:pt idx="4532">
                  <c:v>44615.317800925928</c:v>
                </c:pt>
                <c:pt idx="4533">
                  <c:v>44615.318530092591</c:v>
                </c:pt>
                <c:pt idx="4534">
                  <c:v>44615.319247685184</c:v>
                </c:pt>
                <c:pt idx="4535">
                  <c:v>44615.319976851853</c:v>
                </c:pt>
                <c:pt idx="4536">
                  <c:v>44615.320706018516</c:v>
                </c:pt>
                <c:pt idx="4537">
                  <c:v>44615.321423611109</c:v>
                </c:pt>
                <c:pt idx="4538">
                  <c:v>44615.322210648148</c:v>
                </c:pt>
                <c:pt idx="4539">
                  <c:v>44615.322928240741</c:v>
                </c:pt>
                <c:pt idx="4540">
                  <c:v>44615.323657407411</c:v>
                </c:pt>
                <c:pt idx="4541">
                  <c:v>44615.324374999997</c:v>
                </c:pt>
                <c:pt idx="4542">
                  <c:v>44615.325104166666</c:v>
                </c:pt>
                <c:pt idx="4543">
                  <c:v>44615.325833333336</c:v>
                </c:pt>
                <c:pt idx="4544">
                  <c:v>44615.326608796298</c:v>
                </c:pt>
                <c:pt idx="4545">
                  <c:v>44615.327337962961</c:v>
                </c:pt>
                <c:pt idx="4546">
                  <c:v>44615.328055555554</c:v>
                </c:pt>
                <c:pt idx="4547">
                  <c:v>44615.328784722224</c:v>
                </c:pt>
                <c:pt idx="4548">
                  <c:v>44615.329513888886</c:v>
                </c:pt>
                <c:pt idx="4549">
                  <c:v>44615.330231481479</c:v>
                </c:pt>
                <c:pt idx="4550">
                  <c:v>44615.330960648149</c:v>
                </c:pt>
                <c:pt idx="4551">
                  <c:v>44615.331678240742</c:v>
                </c:pt>
                <c:pt idx="4552">
                  <c:v>44615.332407407404</c:v>
                </c:pt>
                <c:pt idx="4553">
                  <c:v>44615.333136574074</c:v>
                </c:pt>
                <c:pt idx="4554">
                  <c:v>44615.333854166667</c:v>
                </c:pt>
                <c:pt idx="4555">
                  <c:v>44615.334629629629</c:v>
                </c:pt>
                <c:pt idx="4556">
                  <c:v>44615.335358796299</c:v>
                </c:pt>
                <c:pt idx="4557">
                  <c:v>44615.336087962962</c:v>
                </c:pt>
                <c:pt idx="4558">
                  <c:v>44615.336805555555</c:v>
                </c:pt>
                <c:pt idx="4559">
                  <c:v>44615.337534722225</c:v>
                </c:pt>
                <c:pt idx="4560">
                  <c:v>44615.338263888887</c:v>
                </c:pt>
                <c:pt idx="4561">
                  <c:v>44615.33898148148</c:v>
                </c:pt>
                <c:pt idx="4562">
                  <c:v>44615.33971064815</c:v>
                </c:pt>
                <c:pt idx="4563">
                  <c:v>44615.340439814812</c:v>
                </c:pt>
                <c:pt idx="4564">
                  <c:v>44615.341157407405</c:v>
                </c:pt>
                <c:pt idx="4565">
                  <c:v>44615.341886574075</c:v>
                </c:pt>
                <c:pt idx="4566">
                  <c:v>44615.342662037037</c:v>
                </c:pt>
                <c:pt idx="4567">
                  <c:v>44615.34337962963</c:v>
                </c:pt>
                <c:pt idx="4568">
                  <c:v>44615.344108796293</c:v>
                </c:pt>
                <c:pt idx="4569">
                  <c:v>44615.344837962963</c:v>
                </c:pt>
                <c:pt idx="4570">
                  <c:v>44615.345555555556</c:v>
                </c:pt>
                <c:pt idx="4571">
                  <c:v>44615.346284722225</c:v>
                </c:pt>
                <c:pt idx="4572">
                  <c:v>44615.347060185188</c:v>
                </c:pt>
                <c:pt idx="4573">
                  <c:v>44615.34778935185</c:v>
                </c:pt>
                <c:pt idx="4574">
                  <c:v>44615.348506944443</c:v>
                </c:pt>
                <c:pt idx="4575">
                  <c:v>44615.349236111113</c:v>
                </c:pt>
                <c:pt idx="4576">
                  <c:v>44615.349965277775</c:v>
                </c:pt>
                <c:pt idx="4577">
                  <c:v>44615.350682870368</c:v>
                </c:pt>
                <c:pt idx="4578">
                  <c:v>44615.351458333331</c:v>
                </c:pt>
                <c:pt idx="4579">
                  <c:v>44615.352187500001</c:v>
                </c:pt>
                <c:pt idx="4580">
                  <c:v>44615.352905092594</c:v>
                </c:pt>
                <c:pt idx="4581">
                  <c:v>44615.353634259256</c:v>
                </c:pt>
                <c:pt idx="4582">
                  <c:v>44615.354363425926</c:v>
                </c:pt>
                <c:pt idx="4583">
                  <c:v>44615.355081018519</c:v>
                </c:pt>
                <c:pt idx="4584">
                  <c:v>44615.355856481481</c:v>
                </c:pt>
                <c:pt idx="4585">
                  <c:v>44615.356585648151</c:v>
                </c:pt>
                <c:pt idx="4586">
                  <c:v>44615.357314814813</c:v>
                </c:pt>
                <c:pt idx="4587">
                  <c:v>44615.358032407406</c:v>
                </c:pt>
                <c:pt idx="4588">
                  <c:v>44615.358761574076</c:v>
                </c:pt>
                <c:pt idx="4589">
                  <c:v>44615.359490740739</c:v>
                </c:pt>
                <c:pt idx="4590">
                  <c:v>44615.360266203701</c:v>
                </c:pt>
                <c:pt idx="4591">
                  <c:v>44615.360983796294</c:v>
                </c:pt>
                <c:pt idx="4592">
                  <c:v>44615.361712962964</c:v>
                </c:pt>
                <c:pt idx="4593">
                  <c:v>44615.362430555557</c:v>
                </c:pt>
                <c:pt idx="4594">
                  <c:v>44615.363159722219</c:v>
                </c:pt>
                <c:pt idx="4595">
                  <c:v>44615.363888888889</c:v>
                </c:pt>
                <c:pt idx="4596">
                  <c:v>44615.364664351851</c:v>
                </c:pt>
                <c:pt idx="4597">
                  <c:v>44615.365381944444</c:v>
                </c:pt>
                <c:pt idx="4598">
                  <c:v>44615.366111111114</c:v>
                </c:pt>
                <c:pt idx="4599">
                  <c:v>44615.366840277777</c:v>
                </c:pt>
                <c:pt idx="4600">
                  <c:v>44615.36755787037</c:v>
                </c:pt>
                <c:pt idx="4601">
                  <c:v>44615.368287037039</c:v>
                </c:pt>
                <c:pt idx="4602">
                  <c:v>44615.369016203702</c:v>
                </c:pt>
                <c:pt idx="4603">
                  <c:v>44615.369733796295</c:v>
                </c:pt>
                <c:pt idx="4604">
                  <c:v>44615.370462962965</c:v>
                </c:pt>
                <c:pt idx="4605">
                  <c:v>44615.371192129627</c:v>
                </c:pt>
                <c:pt idx="4606">
                  <c:v>44615.37190972222</c:v>
                </c:pt>
                <c:pt idx="4607">
                  <c:v>44615.372685185182</c:v>
                </c:pt>
                <c:pt idx="4608">
                  <c:v>44615.373414351852</c:v>
                </c:pt>
                <c:pt idx="4609">
                  <c:v>44615.374143518522</c:v>
                </c:pt>
                <c:pt idx="4610">
                  <c:v>44615.374861111108</c:v>
                </c:pt>
                <c:pt idx="4611">
                  <c:v>44615.375590277778</c:v>
                </c:pt>
                <c:pt idx="4612">
                  <c:v>44615.376319444447</c:v>
                </c:pt>
                <c:pt idx="4613">
                  <c:v>44615.37709490741</c:v>
                </c:pt>
                <c:pt idx="4614">
                  <c:v>44615.377812500003</c:v>
                </c:pt>
                <c:pt idx="4615">
                  <c:v>44615.378541666665</c:v>
                </c:pt>
                <c:pt idx="4616">
                  <c:v>44615.379259259258</c:v>
                </c:pt>
                <c:pt idx="4617">
                  <c:v>44615.379988425928</c:v>
                </c:pt>
                <c:pt idx="4618">
                  <c:v>44615.38071759259</c:v>
                </c:pt>
                <c:pt idx="4619">
                  <c:v>44615.381435185183</c:v>
                </c:pt>
                <c:pt idx="4620">
                  <c:v>44615.382164351853</c:v>
                </c:pt>
                <c:pt idx="4621">
                  <c:v>44615.382893518516</c:v>
                </c:pt>
                <c:pt idx="4622">
                  <c:v>44615.383611111109</c:v>
                </c:pt>
                <c:pt idx="4623">
                  <c:v>44615.384340277778</c:v>
                </c:pt>
                <c:pt idx="4624">
                  <c:v>44615.385115740741</c:v>
                </c:pt>
                <c:pt idx="4625">
                  <c:v>44615.385844907411</c:v>
                </c:pt>
                <c:pt idx="4626">
                  <c:v>44615.386562500003</c:v>
                </c:pt>
                <c:pt idx="4627">
                  <c:v>44615.387291666666</c:v>
                </c:pt>
                <c:pt idx="4628">
                  <c:v>44615.388009259259</c:v>
                </c:pt>
                <c:pt idx="4629">
                  <c:v>44615.388738425929</c:v>
                </c:pt>
                <c:pt idx="4630">
                  <c:v>44615.389513888891</c:v>
                </c:pt>
                <c:pt idx="4631">
                  <c:v>44615.390243055554</c:v>
                </c:pt>
                <c:pt idx="4632">
                  <c:v>44615.390972222223</c:v>
                </c:pt>
                <c:pt idx="4633">
                  <c:v>44615.391689814816</c:v>
                </c:pt>
                <c:pt idx="4634">
                  <c:v>44615.392418981479</c:v>
                </c:pt>
                <c:pt idx="4635">
                  <c:v>44615.393148148149</c:v>
                </c:pt>
                <c:pt idx="4636">
                  <c:v>44615.393865740742</c:v>
                </c:pt>
                <c:pt idx="4637">
                  <c:v>44615.394594907404</c:v>
                </c:pt>
                <c:pt idx="4638">
                  <c:v>44615.395324074074</c:v>
                </c:pt>
                <c:pt idx="4639">
                  <c:v>44615.396041666667</c:v>
                </c:pt>
                <c:pt idx="4640">
                  <c:v>44615.396770833337</c:v>
                </c:pt>
                <c:pt idx="4641">
                  <c:v>44615.397546296299</c:v>
                </c:pt>
                <c:pt idx="4642">
                  <c:v>44615.398263888892</c:v>
                </c:pt>
                <c:pt idx="4643">
                  <c:v>44615.398993055554</c:v>
                </c:pt>
                <c:pt idx="4644">
                  <c:v>44615.399722222224</c:v>
                </c:pt>
                <c:pt idx="4645">
                  <c:v>44615.400439814817</c:v>
                </c:pt>
                <c:pt idx="4646">
                  <c:v>44615.40116898148</c:v>
                </c:pt>
                <c:pt idx="4647">
                  <c:v>44615.401944444442</c:v>
                </c:pt>
                <c:pt idx="4648">
                  <c:v>44615.402673611112</c:v>
                </c:pt>
                <c:pt idx="4649">
                  <c:v>44615.403391203705</c:v>
                </c:pt>
                <c:pt idx="4650">
                  <c:v>44615.404120370367</c:v>
                </c:pt>
                <c:pt idx="4651">
                  <c:v>44615.404849537037</c:v>
                </c:pt>
                <c:pt idx="4652">
                  <c:v>44615.40556712963</c:v>
                </c:pt>
                <c:pt idx="4653">
                  <c:v>44615.406342592592</c:v>
                </c:pt>
                <c:pt idx="4654">
                  <c:v>44615.407071759262</c:v>
                </c:pt>
                <c:pt idx="4655">
                  <c:v>44615.407789351855</c:v>
                </c:pt>
                <c:pt idx="4656">
                  <c:v>44615.408518518518</c:v>
                </c:pt>
                <c:pt idx="4657">
                  <c:v>44615.409247685187</c:v>
                </c:pt>
                <c:pt idx="4658">
                  <c:v>44615.40996527778</c:v>
                </c:pt>
                <c:pt idx="4659">
                  <c:v>44615.410752314812</c:v>
                </c:pt>
                <c:pt idx="4660">
                  <c:v>44615.411469907405</c:v>
                </c:pt>
                <c:pt idx="4661">
                  <c:v>44615.412199074075</c:v>
                </c:pt>
                <c:pt idx="4662">
                  <c:v>44615.412916666668</c:v>
                </c:pt>
                <c:pt idx="4663">
                  <c:v>44615.413645833331</c:v>
                </c:pt>
                <c:pt idx="4664">
                  <c:v>44615.414375</c:v>
                </c:pt>
                <c:pt idx="4665">
                  <c:v>44615.415092592593</c:v>
                </c:pt>
                <c:pt idx="4666">
                  <c:v>44615.415821759256</c:v>
                </c:pt>
                <c:pt idx="4667">
                  <c:v>44615.416550925926</c:v>
                </c:pt>
                <c:pt idx="4668">
                  <c:v>44615.417280092595</c:v>
                </c:pt>
                <c:pt idx="4669">
                  <c:v>44615.417997685188</c:v>
                </c:pt>
                <c:pt idx="4670">
                  <c:v>44615.418773148151</c:v>
                </c:pt>
                <c:pt idx="4671">
                  <c:v>44615.419502314813</c:v>
                </c:pt>
                <c:pt idx="4672">
                  <c:v>44615.420219907406</c:v>
                </c:pt>
                <c:pt idx="4673">
                  <c:v>44615.420949074076</c:v>
                </c:pt>
                <c:pt idx="4674">
                  <c:v>44615.421678240738</c:v>
                </c:pt>
                <c:pt idx="4675">
                  <c:v>44615.422395833331</c:v>
                </c:pt>
                <c:pt idx="4676">
                  <c:v>44615.423171296294</c:v>
                </c:pt>
                <c:pt idx="4677">
                  <c:v>44615.423900462964</c:v>
                </c:pt>
                <c:pt idx="4678">
                  <c:v>44615.424618055556</c:v>
                </c:pt>
                <c:pt idx="4679">
                  <c:v>44615.425347222219</c:v>
                </c:pt>
                <c:pt idx="4680">
                  <c:v>44615.426076388889</c:v>
                </c:pt>
                <c:pt idx="4681">
                  <c:v>44615.426793981482</c:v>
                </c:pt>
                <c:pt idx="4682">
                  <c:v>44615.427581018521</c:v>
                </c:pt>
                <c:pt idx="4683">
                  <c:v>44615.428298611114</c:v>
                </c:pt>
                <c:pt idx="4684">
                  <c:v>44615.429027777776</c:v>
                </c:pt>
                <c:pt idx="4685">
                  <c:v>44615.429756944446</c:v>
                </c:pt>
                <c:pt idx="4686">
                  <c:v>44615.430474537039</c:v>
                </c:pt>
                <c:pt idx="4687">
                  <c:v>44615.431203703702</c:v>
                </c:pt>
                <c:pt idx="4688">
                  <c:v>44615.431979166664</c:v>
                </c:pt>
                <c:pt idx="4689">
                  <c:v>44615.432696759257</c:v>
                </c:pt>
                <c:pt idx="4690">
                  <c:v>44615.433425925927</c:v>
                </c:pt>
                <c:pt idx="4691">
                  <c:v>44615.434155092589</c:v>
                </c:pt>
                <c:pt idx="4692">
                  <c:v>44615.434872685182</c:v>
                </c:pt>
                <c:pt idx="4693">
                  <c:v>44615.435601851852</c:v>
                </c:pt>
                <c:pt idx="4694">
                  <c:v>44615.436377314814</c:v>
                </c:pt>
                <c:pt idx="4695">
                  <c:v>44615.437106481484</c:v>
                </c:pt>
                <c:pt idx="4696">
                  <c:v>44615.437835648147</c:v>
                </c:pt>
                <c:pt idx="4697">
                  <c:v>44615.43855324074</c:v>
                </c:pt>
                <c:pt idx="4698">
                  <c:v>44615.439282407409</c:v>
                </c:pt>
                <c:pt idx="4699">
                  <c:v>44615.440011574072</c:v>
                </c:pt>
                <c:pt idx="4700">
                  <c:v>44615.440729166665</c:v>
                </c:pt>
                <c:pt idx="4701">
                  <c:v>44615.441458333335</c:v>
                </c:pt>
                <c:pt idx="4702">
                  <c:v>44615.442187499997</c:v>
                </c:pt>
                <c:pt idx="4703">
                  <c:v>44615.44290509259</c:v>
                </c:pt>
                <c:pt idx="4704">
                  <c:v>44615.44363425926</c:v>
                </c:pt>
                <c:pt idx="4705">
                  <c:v>44615.444409722222</c:v>
                </c:pt>
                <c:pt idx="4706">
                  <c:v>44615.445138888892</c:v>
                </c:pt>
                <c:pt idx="4707">
                  <c:v>44615.445856481485</c:v>
                </c:pt>
                <c:pt idx="4708">
                  <c:v>44615.446585648147</c:v>
                </c:pt>
                <c:pt idx="4709">
                  <c:v>44615.447314814817</c:v>
                </c:pt>
                <c:pt idx="4710">
                  <c:v>44615.44803240741</c:v>
                </c:pt>
                <c:pt idx="4711">
                  <c:v>44615.448807870373</c:v>
                </c:pt>
                <c:pt idx="4712">
                  <c:v>44615.449537037035</c:v>
                </c:pt>
                <c:pt idx="4713">
                  <c:v>44615.450266203705</c:v>
                </c:pt>
                <c:pt idx="4714">
                  <c:v>44615.450983796298</c:v>
                </c:pt>
                <c:pt idx="4715">
                  <c:v>44615.45171296296</c:v>
                </c:pt>
                <c:pt idx="4716">
                  <c:v>44615.45244212963</c:v>
                </c:pt>
                <c:pt idx="4717">
                  <c:v>44615.453159722223</c:v>
                </c:pt>
                <c:pt idx="4718">
                  <c:v>44615.453888888886</c:v>
                </c:pt>
                <c:pt idx="4719">
                  <c:v>44615.454618055555</c:v>
                </c:pt>
                <c:pt idx="4720">
                  <c:v>44615.455335648148</c:v>
                </c:pt>
                <c:pt idx="4721">
                  <c:v>44615.456064814818</c:v>
                </c:pt>
                <c:pt idx="4722">
                  <c:v>44615.456793981481</c:v>
                </c:pt>
                <c:pt idx="4723">
                  <c:v>44615.457511574074</c:v>
                </c:pt>
                <c:pt idx="4724">
                  <c:v>44615.458240740743</c:v>
                </c:pt>
                <c:pt idx="4725">
                  <c:v>44615.458969907406</c:v>
                </c:pt>
                <c:pt idx="4726">
                  <c:v>44615.459687499999</c:v>
                </c:pt>
                <c:pt idx="4727">
                  <c:v>44615.460462962961</c:v>
                </c:pt>
                <c:pt idx="4728">
                  <c:v>44615.461192129631</c:v>
                </c:pt>
                <c:pt idx="4729">
                  <c:v>44615.461921296293</c:v>
                </c:pt>
                <c:pt idx="4730">
                  <c:v>44615.462638888886</c:v>
                </c:pt>
                <c:pt idx="4731">
                  <c:v>44615.463368055556</c:v>
                </c:pt>
                <c:pt idx="4732">
                  <c:v>44615.464097222219</c:v>
                </c:pt>
                <c:pt idx="4733">
                  <c:v>44615.464826388888</c:v>
                </c:pt>
                <c:pt idx="4734">
                  <c:v>44615.465543981481</c:v>
                </c:pt>
                <c:pt idx="4735">
                  <c:v>44615.466273148151</c:v>
                </c:pt>
                <c:pt idx="4736">
                  <c:v>44615.467002314814</c:v>
                </c:pt>
                <c:pt idx="4737">
                  <c:v>44615.467719907407</c:v>
                </c:pt>
                <c:pt idx="4738">
                  <c:v>44615.468449074076</c:v>
                </c:pt>
                <c:pt idx="4739">
                  <c:v>44615.469178240739</c:v>
                </c:pt>
                <c:pt idx="4740">
                  <c:v>44615.469895833332</c:v>
                </c:pt>
                <c:pt idx="4741">
                  <c:v>44615.470625000002</c:v>
                </c:pt>
                <c:pt idx="4742">
                  <c:v>44615.471354166664</c:v>
                </c:pt>
                <c:pt idx="4743">
                  <c:v>44615.472071759257</c:v>
                </c:pt>
                <c:pt idx="4744">
                  <c:v>44615.472800925927</c:v>
                </c:pt>
                <c:pt idx="4745">
                  <c:v>44615.473530092589</c:v>
                </c:pt>
                <c:pt idx="4746">
                  <c:v>44615.474247685182</c:v>
                </c:pt>
                <c:pt idx="4747">
                  <c:v>44615.474976851852</c:v>
                </c:pt>
                <c:pt idx="4748">
                  <c:v>44615.475752314815</c:v>
                </c:pt>
                <c:pt idx="4749">
                  <c:v>44615.476481481484</c:v>
                </c:pt>
                <c:pt idx="4750">
                  <c:v>44615.477199074077</c:v>
                </c:pt>
                <c:pt idx="4751">
                  <c:v>44615.47792824074</c:v>
                </c:pt>
                <c:pt idx="4752">
                  <c:v>44615.47865740741</c:v>
                </c:pt>
                <c:pt idx="4753">
                  <c:v>44615.479375000003</c:v>
                </c:pt>
                <c:pt idx="4754">
                  <c:v>44615.480150462965</c:v>
                </c:pt>
                <c:pt idx="4755">
                  <c:v>44615.480879629627</c:v>
                </c:pt>
                <c:pt idx="4756">
                  <c:v>44615.481608796297</c:v>
                </c:pt>
                <c:pt idx="4757">
                  <c:v>44615.48232638889</c:v>
                </c:pt>
                <c:pt idx="4758">
                  <c:v>44615.483055555553</c:v>
                </c:pt>
                <c:pt idx="4759">
                  <c:v>44615.483784722222</c:v>
                </c:pt>
                <c:pt idx="4760">
                  <c:v>44615.484548611108</c:v>
                </c:pt>
                <c:pt idx="4761">
                  <c:v>44615.485277777778</c:v>
                </c:pt>
                <c:pt idx="4762">
                  <c:v>44615.486006944448</c:v>
                </c:pt>
                <c:pt idx="4763">
                  <c:v>44615.486724537041</c:v>
                </c:pt>
                <c:pt idx="4764">
                  <c:v>44615.487453703703</c:v>
                </c:pt>
                <c:pt idx="4765">
                  <c:v>44615.488182870373</c:v>
                </c:pt>
                <c:pt idx="4766">
                  <c:v>44615.488900462966</c:v>
                </c:pt>
                <c:pt idx="4767">
                  <c:v>44615.489629629628</c:v>
                </c:pt>
                <c:pt idx="4768">
                  <c:v>44615.490358796298</c:v>
                </c:pt>
                <c:pt idx="4769">
                  <c:v>44615.491076388891</c:v>
                </c:pt>
                <c:pt idx="4770">
                  <c:v>44615.491805555554</c:v>
                </c:pt>
                <c:pt idx="4771">
                  <c:v>44615.492581018516</c:v>
                </c:pt>
                <c:pt idx="4772">
                  <c:v>44615.493310185186</c:v>
                </c:pt>
                <c:pt idx="4773">
                  <c:v>44615.494027777779</c:v>
                </c:pt>
                <c:pt idx="4774">
                  <c:v>44615.494756944441</c:v>
                </c:pt>
                <c:pt idx="4775">
                  <c:v>44615.495486111111</c:v>
                </c:pt>
                <c:pt idx="4776">
                  <c:v>44615.496203703704</c:v>
                </c:pt>
                <c:pt idx="4777">
                  <c:v>44615.496990740743</c:v>
                </c:pt>
                <c:pt idx="4778">
                  <c:v>44615.497708333336</c:v>
                </c:pt>
                <c:pt idx="4779">
                  <c:v>44615.498437499999</c:v>
                </c:pt>
                <c:pt idx="4780">
                  <c:v>44615.499166666668</c:v>
                </c:pt>
                <c:pt idx="4781">
                  <c:v>44615.499884259261</c:v>
                </c:pt>
                <c:pt idx="4782">
                  <c:v>44615.500613425924</c:v>
                </c:pt>
                <c:pt idx="4783">
                  <c:v>44615.501388888886</c:v>
                </c:pt>
                <c:pt idx="4784">
                  <c:v>44615.502118055556</c:v>
                </c:pt>
                <c:pt idx="4785">
                  <c:v>44615.502835648149</c:v>
                </c:pt>
                <c:pt idx="4786">
                  <c:v>44615.503564814811</c:v>
                </c:pt>
                <c:pt idx="4787">
                  <c:v>44615.504293981481</c:v>
                </c:pt>
                <c:pt idx="4788">
                  <c:v>44615.505011574074</c:v>
                </c:pt>
                <c:pt idx="4789">
                  <c:v>44615.505740740744</c:v>
                </c:pt>
                <c:pt idx="4790">
                  <c:v>44615.506469907406</c:v>
                </c:pt>
                <c:pt idx="4791">
                  <c:v>44615.507187499999</c:v>
                </c:pt>
                <c:pt idx="4792">
                  <c:v>44615.507916666669</c:v>
                </c:pt>
                <c:pt idx="4793">
                  <c:v>44615.508645833332</c:v>
                </c:pt>
                <c:pt idx="4794">
                  <c:v>44615.509421296294</c:v>
                </c:pt>
                <c:pt idx="4795">
                  <c:v>44615.510138888887</c:v>
                </c:pt>
                <c:pt idx="4796">
                  <c:v>44615.510868055557</c:v>
                </c:pt>
                <c:pt idx="4797">
                  <c:v>44615.511597222219</c:v>
                </c:pt>
                <c:pt idx="4798">
                  <c:v>44615.512314814812</c:v>
                </c:pt>
                <c:pt idx="4799">
                  <c:v>44615.513043981482</c:v>
                </c:pt>
                <c:pt idx="4800">
                  <c:v>44615.513773148145</c:v>
                </c:pt>
                <c:pt idx="4801">
                  <c:v>44615.514490740738</c:v>
                </c:pt>
                <c:pt idx="4802">
                  <c:v>44615.515219907407</c:v>
                </c:pt>
                <c:pt idx="4803">
                  <c:v>44615.515949074077</c:v>
                </c:pt>
                <c:pt idx="4804">
                  <c:v>44615.51666666667</c:v>
                </c:pt>
                <c:pt idx="4805">
                  <c:v>44615.517395833333</c:v>
                </c:pt>
                <c:pt idx="4806">
                  <c:v>44615.518125000002</c:v>
                </c:pt>
                <c:pt idx="4807">
                  <c:v>44615.518842592595</c:v>
                </c:pt>
                <c:pt idx="4808">
                  <c:v>44615.519571759258</c:v>
                </c:pt>
                <c:pt idx="4809">
                  <c:v>44615.520300925928</c:v>
                </c:pt>
                <c:pt idx="4810">
                  <c:v>44615.52107638889</c:v>
                </c:pt>
                <c:pt idx="4811">
                  <c:v>44615.521793981483</c:v>
                </c:pt>
                <c:pt idx="4812">
                  <c:v>44615.522523148145</c:v>
                </c:pt>
                <c:pt idx="4813">
                  <c:v>44615.523252314815</c:v>
                </c:pt>
                <c:pt idx="4814">
                  <c:v>44615.523969907408</c:v>
                </c:pt>
                <c:pt idx="4815">
                  <c:v>44615.524699074071</c:v>
                </c:pt>
                <c:pt idx="4816">
                  <c:v>44615.52547453704</c:v>
                </c:pt>
                <c:pt idx="4817">
                  <c:v>44615.526203703703</c:v>
                </c:pt>
                <c:pt idx="4818">
                  <c:v>44615.526921296296</c:v>
                </c:pt>
                <c:pt idx="4819">
                  <c:v>44615.527650462966</c:v>
                </c:pt>
                <c:pt idx="4820">
                  <c:v>44615.528379629628</c:v>
                </c:pt>
                <c:pt idx="4821">
                  <c:v>44615.529097222221</c:v>
                </c:pt>
                <c:pt idx="4822">
                  <c:v>44615.529826388891</c:v>
                </c:pt>
                <c:pt idx="4823">
                  <c:v>44615.530555555553</c:v>
                </c:pt>
                <c:pt idx="4824">
                  <c:v>44615.531273148146</c:v>
                </c:pt>
                <c:pt idx="4825">
                  <c:v>44615.532002314816</c:v>
                </c:pt>
                <c:pt idx="4826">
                  <c:v>44615.532731481479</c:v>
                </c:pt>
                <c:pt idx="4827">
                  <c:v>44615.533449074072</c:v>
                </c:pt>
                <c:pt idx="4828">
                  <c:v>44615.534178240741</c:v>
                </c:pt>
                <c:pt idx="4829">
                  <c:v>44615.534907407404</c:v>
                </c:pt>
                <c:pt idx="4830">
                  <c:v>44615.535624999997</c:v>
                </c:pt>
                <c:pt idx="4831">
                  <c:v>44615.536354166667</c:v>
                </c:pt>
                <c:pt idx="4832">
                  <c:v>44615.537129629629</c:v>
                </c:pt>
                <c:pt idx="4833">
                  <c:v>44615.537858796299</c:v>
                </c:pt>
                <c:pt idx="4834">
                  <c:v>44615.538587962961</c:v>
                </c:pt>
                <c:pt idx="4835">
                  <c:v>44615.539305555554</c:v>
                </c:pt>
                <c:pt idx="4836">
                  <c:v>44615.540034722224</c:v>
                </c:pt>
                <c:pt idx="4837">
                  <c:v>44615.540763888886</c:v>
                </c:pt>
                <c:pt idx="4838">
                  <c:v>44615.541539351849</c:v>
                </c:pt>
                <c:pt idx="4839">
                  <c:v>44615.542256944442</c:v>
                </c:pt>
                <c:pt idx="4840">
                  <c:v>44615.542986111112</c:v>
                </c:pt>
                <c:pt idx="4841">
                  <c:v>44615.543715277781</c:v>
                </c:pt>
                <c:pt idx="4842">
                  <c:v>44615.544444444444</c:v>
                </c:pt>
                <c:pt idx="4843">
                  <c:v>44615.545162037037</c:v>
                </c:pt>
                <c:pt idx="4844">
                  <c:v>44615.545937499999</c:v>
                </c:pt>
                <c:pt idx="4845">
                  <c:v>44615.546655092592</c:v>
                </c:pt>
                <c:pt idx="4846">
                  <c:v>44615.547384259262</c:v>
                </c:pt>
                <c:pt idx="4847">
                  <c:v>44615.548113425924</c:v>
                </c:pt>
                <c:pt idx="4848">
                  <c:v>44615.548831018517</c:v>
                </c:pt>
                <c:pt idx="4849">
                  <c:v>44615.549560185187</c:v>
                </c:pt>
                <c:pt idx="4850">
                  <c:v>44615.550335648149</c:v>
                </c:pt>
                <c:pt idx="4851">
                  <c:v>44615.551064814812</c:v>
                </c:pt>
                <c:pt idx="4852">
                  <c:v>44615.551782407405</c:v>
                </c:pt>
                <c:pt idx="4853">
                  <c:v>44615.552511574075</c:v>
                </c:pt>
                <c:pt idx="4854">
                  <c:v>44615.553240740737</c:v>
                </c:pt>
                <c:pt idx="4855">
                  <c:v>44615.553969907407</c:v>
                </c:pt>
                <c:pt idx="4856">
                  <c:v>44615.554699074077</c:v>
                </c:pt>
                <c:pt idx="4857">
                  <c:v>44615.55541666667</c:v>
                </c:pt>
                <c:pt idx="4858">
                  <c:v>44615.556145833332</c:v>
                </c:pt>
                <c:pt idx="4859">
                  <c:v>44615.556875000002</c:v>
                </c:pt>
                <c:pt idx="4860">
                  <c:v>44615.557604166665</c:v>
                </c:pt>
                <c:pt idx="4861">
                  <c:v>44615.558368055557</c:v>
                </c:pt>
                <c:pt idx="4862">
                  <c:v>44615.55909722222</c:v>
                </c:pt>
                <c:pt idx="4863">
                  <c:v>44615.55982638889</c:v>
                </c:pt>
                <c:pt idx="4864">
                  <c:v>44615.560543981483</c:v>
                </c:pt>
                <c:pt idx="4865">
                  <c:v>44615.561273148145</c:v>
                </c:pt>
                <c:pt idx="4866">
                  <c:v>44615.562002314815</c:v>
                </c:pt>
                <c:pt idx="4867">
                  <c:v>44615.562719907408</c:v>
                </c:pt>
                <c:pt idx="4868">
                  <c:v>44615.563449074078</c:v>
                </c:pt>
                <c:pt idx="4869">
                  <c:v>44615.56417824074</c:v>
                </c:pt>
                <c:pt idx="4870">
                  <c:v>44615.564895833333</c:v>
                </c:pt>
                <c:pt idx="4871">
                  <c:v>44615.565625000003</c:v>
                </c:pt>
                <c:pt idx="4872">
                  <c:v>44615.566400462965</c:v>
                </c:pt>
                <c:pt idx="4873">
                  <c:v>44615.567129629628</c:v>
                </c:pt>
                <c:pt idx="4874">
                  <c:v>44615.567847222221</c:v>
                </c:pt>
                <c:pt idx="4875">
                  <c:v>44615.568576388891</c:v>
                </c:pt>
                <c:pt idx="4876">
                  <c:v>44615.569305555553</c:v>
                </c:pt>
                <c:pt idx="4877">
                  <c:v>44615.570023148146</c:v>
                </c:pt>
                <c:pt idx="4878">
                  <c:v>44615.570810185185</c:v>
                </c:pt>
                <c:pt idx="4879">
                  <c:v>44615.571527777778</c:v>
                </c:pt>
                <c:pt idx="4880">
                  <c:v>44615.572256944448</c:v>
                </c:pt>
                <c:pt idx="4881">
                  <c:v>44615.572974537034</c:v>
                </c:pt>
                <c:pt idx="4882">
                  <c:v>44615.573703703703</c:v>
                </c:pt>
                <c:pt idx="4883">
                  <c:v>44615.574432870373</c:v>
                </c:pt>
                <c:pt idx="4884">
                  <c:v>44615.575150462966</c:v>
                </c:pt>
                <c:pt idx="4885">
                  <c:v>44615.575879629629</c:v>
                </c:pt>
                <c:pt idx="4886">
                  <c:v>44615.576608796298</c:v>
                </c:pt>
                <c:pt idx="4887">
                  <c:v>44615.577326388891</c:v>
                </c:pt>
                <c:pt idx="4888">
                  <c:v>44615.578055555554</c:v>
                </c:pt>
                <c:pt idx="4889">
                  <c:v>44615.578784722224</c:v>
                </c:pt>
                <c:pt idx="4890">
                  <c:v>44615.579502314817</c:v>
                </c:pt>
                <c:pt idx="4891">
                  <c:v>44615.580231481479</c:v>
                </c:pt>
                <c:pt idx="4892">
                  <c:v>44615.580960648149</c:v>
                </c:pt>
                <c:pt idx="4893">
                  <c:v>44615.581689814811</c:v>
                </c:pt>
                <c:pt idx="4894">
                  <c:v>44615.582465277781</c:v>
                </c:pt>
                <c:pt idx="4895">
                  <c:v>44615.583182870374</c:v>
                </c:pt>
                <c:pt idx="4896">
                  <c:v>44615.583912037036</c:v>
                </c:pt>
                <c:pt idx="4897">
                  <c:v>44615.584641203706</c:v>
                </c:pt>
                <c:pt idx="4898">
                  <c:v>44615.585370370369</c:v>
                </c:pt>
                <c:pt idx="4899">
                  <c:v>44615.586087962962</c:v>
                </c:pt>
                <c:pt idx="4900">
                  <c:v>44615.586863425924</c:v>
                </c:pt>
                <c:pt idx="4901">
                  <c:v>44615.587592592594</c:v>
                </c:pt>
                <c:pt idx="4902">
                  <c:v>44615.588310185187</c:v>
                </c:pt>
                <c:pt idx="4903">
                  <c:v>44615.589039351849</c:v>
                </c:pt>
                <c:pt idx="4904">
                  <c:v>44615.589768518519</c:v>
                </c:pt>
                <c:pt idx="4905">
                  <c:v>44615.590486111112</c:v>
                </c:pt>
                <c:pt idx="4906">
                  <c:v>44615.591261574074</c:v>
                </c:pt>
                <c:pt idx="4907">
                  <c:v>44615.591990740744</c:v>
                </c:pt>
                <c:pt idx="4908">
                  <c:v>44615.592719907407</c:v>
                </c:pt>
                <c:pt idx="4909">
                  <c:v>44615.5934375</c:v>
                </c:pt>
                <c:pt idx="4910">
                  <c:v>44615.594166666669</c:v>
                </c:pt>
                <c:pt idx="4911">
                  <c:v>44615.594895833332</c:v>
                </c:pt>
                <c:pt idx="4912">
                  <c:v>44615.595613425925</c:v>
                </c:pt>
                <c:pt idx="4913">
                  <c:v>44615.596342592595</c:v>
                </c:pt>
                <c:pt idx="4914">
                  <c:v>44615.597071759257</c:v>
                </c:pt>
                <c:pt idx="4915">
                  <c:v>44615.59778935185</c:v>
                </c:pt>
                <c:pt idx="4916">
                  <c:v>44615.59851851852</c:v>
                </c:pt>
                <c:pt idx="4917">
                  <c:v>44615.599236111113</c:v>
                </c:pt>
                <c:pt idx="4918">
                  <c:v>44615.599965277775</c:v>
                </c:pt>
                <c:pt idx="4919">
                  <c:v>44615.600694444445</c:v>
                </c:pt>
                <c:pt idx="4920">
                  <c:v>44615.601423611108</c:v>
                </c:pt>
                <c:pt idx="4921">
                  <c:v>44615.602141203701</c:v>
                </c:pt>
                <c:pt idx="4922">
                  <c:v>44615.602916666663</c:v>
                </c:pt>
                <c:pt idx="4923">
                  <c:v>44615.603645833333</c:v>
                </c:pt>
                <c:pt idx="4924">
                  <c:v>44615.604363425926</c:v>
                </c:pt>
                <c:pt idx="4925">
                  <c:v>44615.605092592596</c:v>
                </c:pt>
                <c:pt idx="4926">
                  <c:v>44615.605821759258</c:v>
                </c:pt>
                <c:pt idx="4927">
                  <c:v>44615.606539351851</c:v>
                </c:pt>
                <c:pt idx="4928">
                  <c:v>44615.60732638889</c:v>
                </c:pt>
                <c:pt idx="4929">
                  <c:v>44615.608043981483</c:v>
                </c:pt>
                <c:pt idx="4930">
                  <c:v>44615.608773148146</c:v>
                </c:pt>
                <c:pt idx="4931">
                  <c:v>44615.609502314815</c:v>
                </c:pt>
                <c:pt idx="4932">
                  <c:v>44615.610219907408</c:v>
                </c:pt>
                <c:pt idx="4933">
                  <c:v>44615.610949074071</c:v>
                </c:pt>
                <c:pt idx="4934">
                  <c:v>44615.611678240741</c:v>
                </c:pt>
                <c:pt idx="4935">
                  <c:v>44615.612395833334</c:v>
                </c:pt>
                <c:pt idx="4936">
                  <c:v>44615.613125000003</c:v>
                </c:pt>
                <c:pt idx="4937">
                  <c:v>44615.613854166666</c:v>
                </c:pt>
                <c:pt idx="4938">
                  <c:v>44615.614571759259</c:v>
                </c:pt>
                <c:pt idx="4939">
                  <c:v>44615.615347222221</c:v>
                </c:pt>
                <c:pt idx="4940">
                  <c:v>44615.616076388891</c:v>
                </c:pt>
                <c:pt idx="4941">
                  <c:v>44615.616805555554</c:v>
                </c:pt>
                <c:pt idx="4942">
                  <c:v>44615.617534722223</c:v>
                </c:pt>
                <c:pt idx="4943">
                  <c:v>44615.618252314816</c:v>
                </c:pt>
                <c:pt idx="4944">
                  <c:v>44615.618981481479</c:v>
                </c:pt>
                <c:pt idx="4945">
                  <c:v>44615.619710648149</c:v>
                </c:pt>
                <c:pt idx="4946">
                  <c:v>44615.620428240742</c:v>
                </c:pt>
                <c:pt idx="4947">
                  <c:v>44615.621157407404</c:v>
                </c:pt>
                <c:pt idx="4948">
                  <c:v>44615.621886574074</c:v>
                </c:pt>
                <c:pt idx="4949">
                  <c:v>44615.622604166667</c:v>
                </c:pt>
                <c:pt idx="4950">
                  <c:v>44615.623333333337</c:v>
                </c:pt>
                <c:pt idx="4951">
                  <c:v>44615.624062499999</c:v>
                </c:pt>
                <c:pt idx="4952">
                  <c:v>44615.624780092592</c:v>
                </c:pt>
                <c:pt idx="4953">
                  <c:v>44615.625509259262</c:v>
                </c:pt>
                <c:pt idx="4954">
                  <c:v>44615.626238425924</c:v>
                </c:pt>
                <c:pt idx="4955">
                  <c:v>44615.626956018517</c:v>
                </c:pt>
                <c:pt idx="4956">
                  <c:v>44615.627685185187</c:v>
                </c:pt>
                <c:pt idx="4957">
                  <c:v>44615.62841435185</c:v>
                </c:pt>
                <c:pt idx="4958">
                  <c:v>44615.629131944443</c:v>
                </c:pt>
                <c:pt idx="4959">
                  <c:v>44615.629861111112</c:v>
                </c:pt>
                <c:pt idx="4960">
                  <c:v>44615.630590277775</c:v>
                </c:pt>
                <c:pt idx="4961">
                  <c:v>44615.631307870368</c:v>
                </c:pt>
                <c:pt idx="4962">
                  <c:v>44615.632037037038</c:v>
                </c:pt>
                <c:pt idx="4963">
                  <c:v>44615.6327662037</c:v>
                </c:pt>
                <c:pt idx="4964">
                  <c:v>44615.633483796293</c:v>
                </c:pt>
                <c:pt idx="4965">
                  <c:v>44615.634212962963</c:v>
                </c:pt>
                <c:pt idx="4966">
                  <c:v>44615.634942129633</c:v>
                </c:pt>
                <c:pt idx="4967">
                  <c:v>44615.635659722226</c:v>
                </c:pt>
                <c:pt idx="4968">
                  <c:v>44615.636388888888</c:v>
                </c:pt>
                <c:pt idx="4969">
                  <c:v>44615.637118055558</c:v>
                </c:pt>
                <c:pt idx="4970">
                  <c:v>44615.63789351852</c:v>
                </c:pt>
                <c:pt idx="4971">
                  <c:v>44615.638622685183</c:v>
                </c:pt>
                <c:pt idx="4972">
                  <c:v>44615.639340277776</c:v>
                </c:pt>
                <c:pt idx="4973">
                  <c:v>44615.640069444446</c:v>
                </c:pt>
                <c:pt idx="4974">
                  <c:v>44615.640798611108</c:v>
                </c:pt>
                <c:pt idx="4975">
                  <c:v>44615.641516203701</c:v>
                </c:pt>
                <c:pt idx="4976">
                  <c:v>44615.642245370371</c:v>
                </c:pt>
                <c:pt idx="4977">
                  <c:v>44615.642974537041</c:v>
                </c:pt>
                <c:pt idx="4978">
                  <c:v>44615.643692129626</c:v>
                </c:pt>
                <c:pt idx="4979">
                  <c:v>44615.644421296296</c:v>
                </c:pt>
                <c:pt idx="4980">
                  <c:v>44615.645150462966</c:v>
                </c:pt>
                <c:pt idx="4981">
                  <c:v>44615.645925925928</c:v>
                </c:pt>
                <c:pt idx="4982">
                  <c:v>44615.646643518521</c:v>
                </c:pt>
                <c:pt idx="4983">
                  <c:v>44615.647372685184</c:v>
                </c:pt>
                <c:pt idx="4984">
                  <c:v>44615.648101851853</c:v>
                </c:pt>
                <c:pt idx="4985">
                  <c:v>44615.648819444446</c:v>
                </c:pt>
                <c:pt idx="4986">
                  <c:v>44615.649548611109</c:v>
                </c:pt>
                <c:pt idx="4987">
                  <c:v>44615.650277777779</c:v>
                </c:pt>
                <c:pt idx="4988">
                  <c:v>44615.650995370372</c:v>
                </c:pt>
                <c:pt idx="4989">
                  <c:v>44615.651724537034</c:v>
                </c:pt>
                <c:pt idx="4990">
                  <c:v>44615.652453703704</c:v>
                </c:pt>
                <c:pt idx="4991">
                  <c:v>44615.653171296297</c:v>
                </c:pt>
                <c:pt idx="4992">
                  <c:v>44615.653900462959</c:v>
                </c:pt>
                <c:pt idx="4993">
                  <c:v>44615.654629629629</c:v>
                </c:pt>
                <c:pt idx="4994">
                  <c:v>44615.655347222222</c:v>
                </c:pt>
                <c:pt idx="4995">
                  <c:v>44615.656076388892</c:v>
                </c:pt>
                <c:pt idx="4996">
                  <c:v>44615.656805555554</c:v>
                </c:pt>
                <c:pt idx="4997">
                  <c:v>44615.657523148147</c:v>
                </c:pt>
                <c:pt idx="4998">
                  <c:v>44615.658252314817</c:v>
                </c:pt>
                <c:pt idx="4999">
                  <c:v>44615.65898148148</c:v>
                </c:pt>
                <c:pt idx="5000">
                  <c:v>44615.659699074073</c:v>
                </c:pt>
                <c:pt idx="5001">
                  <c:v>44615.660428240742</c:v>
                </c:pt>
                <c:pt idx="5002">
                  <c:v>44615.661157407405</c:v>
                </c:pt>
                <c:pt idx="5003">
                  <c:v>44615.661874999998</c:v>
                </c:pt>
                <c:pt idx="5004">
                  <c:v>44615.662604166668</c:v>
                </c:pt>
                <c:pt idx="5005">
                  <c:v>44615.66333333333</c:v>
                </c:pt>
                <c:pt idx="5006">
                  <c:v>44615.664050925923</c:v>
                </c:pt>
                <c:pt idx="5007">
                  <c:v>44615.664780092593</c:v>
                </c:pt>
                <c:pt idx="5008">
                  <c:v>44615.665509259263</c:v>
                </c:pt>
                <c:pt idx="5009">
                  <c:v>44615.666226851848</c:v>
                </c:pt>
                <c:pt idx="5010">
                  <c:v>44615.666956018518</c:v>
                </c:pt>
                <c:pt idx="5011">
                  <c:v>44615.667685185188</c:v>
                </c:pt>
                <c:pt idx="5012">
                  <c:v>44615.668414351851</c:v>
                </c:pt>
                <c:pt idx="5013">
                  <c:v>44615.669131944444</c:v>
                </c:pt>
                <c:pt idx="5014">
                  <c:v>44615.669861111113</c:v>
                </c:pt>
                <c:pt idx="5015">
                  <c:v>44615.670590277776</c:v>
                </c:pt>
                <c:pt idx="5016">
                  <c:v>44615.671307870369</c:v>
                </c:pt>
                <c:pt idx="5017">
                  <c:v>44615.672037037039</c:v>
                </c:pt>
                <c:pt idx="5018">
                  <c:v>44615.672766203701</c:v>
                </c:pt>
                <c:pt idx="5019">
                  <c:v>44615.673483796294</c:v>
                </c:pt>
                <c:pt idx="5020">
                  <c:v>44615.674212962964</c:v>
                </c:pt>
                <c:pt idx="5021">
                  <c:v>44615.674942129626</c:v>
                </c:pt>
                <c:pt idx="5022">
                  <c:v>44615.675717592596</c:v>
                </c:pt>
                <c:pt idx="5023">
                  <c:v>44615.676435185182</c:v>
                </c:pt>
                <c:pt idx="5024">
                  <c:v>44615.677164351851</c:v>
                </c:pt>
                <c:pt idx="5025">
                  <c:v>44615.677893518521</c:v>
                </c:pt>
                <c:pt idx="5026">
                  <c:v>44615.678622685184</c:v>
                </c:pt>
                <c:pt idx="5027">
                  <c:v>44615.679340277777</c:v>
                </c:pt>
                <c:pt idx="5028">
                  <c:v>44615.680115740739</c:v>
                </c:pt>
                <c:pt idx="5029">
                  <c:v>44615.680844907409</c:v>
                </c:pt>
                <c:pt idx="5030">
                  <c:v>44615.681574074071</c:v>
                </c:pt>
                <c:pt idx="5031">
                  <c:v>44615.682291666664</c:v>
                </c:pt>
                <c:pt idx="5032">
                  <c:v>44615.683020833334</c:v>
                </c:pt>
                <c:pt idx="5033">
                  <c:v>44615.683749999997</c:v>
                </c:pt>
                <c:pt idx="5034">
                  <c:v>44615.684467592589</c:v>
                </c:pt>
                <c:pt idx="5035">
                  <c:v>44615.685196759259</c:v>
                </c:pt>
                <c:pt idx="5036">
                  <c:v>44615.685925925929</c:v>
                </c:pt>
                <c:pt idx="5037">
                  <c:v>44615.686655092592</c:v>
                </c:pt>
                <c:pt idx="5038">
                  <c:v>44615.687372685185</c:v>
                </c:pt>
                <c:pt idx="5039">
                  <c:v>44615.688148148147</c:v>
                </c:pt>
                <c:pt idx="5040">
                  <c:v>44615.688877314817</c:v>
                </c:pt>
                <c:pt idx="5041">
                  <c:v>44615.689606481479</c:v>
                </c:pt>
                <c:pt idx="5042">
                  <c:v>44615.690324074072</c:v>
                </c:pt>
                <c:pt idx="5043">
                  <c:v>44615.691053240742</c:v>
                </c:pt>
                <c:pt idx="5044">
                  <c:v>44615.691782407404</c:v>
                </c:pt>
                <c:pt idx="5045">
                  <c:v>44615.692499999997</c:v>
                </c:pt>
                <c:pt idx="5046">
                  <c:v>44615.693229166667</c:v>
                </c:pt>
                <c:pt idx="5047">
                  <c:v>44615.693958333337</c:v>
                </c:pt>
                <c:pt idx="5048">
                  <c:v>44615.694675925923</c:v>
                </c:pt>
                <c:pt idx="5049">
                  <c:v>44615.695405092592</c:v>
                </c:pt>
                <c:pt idx="5050">
                  <c:v>44615.696180555555</c:v>
                </c:pt>
                <c:pt idx="5051">
                  <c:v>44615.696909722225</c:v>
                </c:pt>
                <c:pt idx="5052">
                  <c:v>44615.697638888887</c:v>
                </c:pt>
                <c:pt idx="5053">
                  <c:v>44615.69835648148</c:v>
                </c:pt>
                <c:pt idx="5054">
                  <c:v>44615.69908564815</c:v>
                </c:pt>
                <c:pt idx="5055">
                  <c:v>44615.699814814812</c:v>
                </c:pt>
                <c:pt idx="5056">
                  <c:v>44615.700590277775</c:v>
                </c:pt>
                <c:pt idx="5057">
                  <c:v>44615.701307870368</c:v>
                </c:pt>
                <c:pt idx="5058">
                  <c:v>44615.702037037037</c:v>
                </c:pt>
                <c:pt idx="5059">
                  <c:v>44615.702766203707</c:v>
                </c:pt>
                <c:pt idx="5060">
                  <c:v>44615.703483796293</c:v>
                </c:pt>
                <c:pt idx="5061">
                  <c:v>44615.704212962963</c:v>
                </c:pt>
                <c:pt idx="5062">
                  <c:v>44615.704942129632</c:v>
                </c:pt>
                <c:pt idx="5063">
                  <c:v>44615.705659722225</c:v>
                </c:pt>
                <c:pt idx="5064">
                  <c:v>44615.706388888888</c:v>
                </c:pt>
                <c:pt idx="5065">
                  <c:v>44615.707118055558</c:v>
                </c:pt>
                <c:pt idx="5066">
                  <c:v>44615.707835648151</c:v>
                </c:pt>
                <c:pt idx="5067">
                  <c:v>44615.708564814813</c:v>
                </c:pt>
                <c:pt idx="5068">
                  <c:v>44615.709293981483</c:v>
                </c:pt>
                <c:pt idx="5069">
                  <c:v>44615.710011574076</c:v>
                </c:pt>
                <c:pt idx="5070">
                  <c:v>44615.710740740738</c:v>
                </c:pt>
                <c:pt idx="5071">
                  <c:v>44615.711469907408</c:v>
                </c:pt>
                <c:pt idx="5072">
                  <c:v>44615.712187500001</c:v>
                </c:pt>
                <c:pt idx="5073">
                  <c:v>44615.712916666664</c:v>
                </c:pt>
                <c:pt idx="5074">
                  <c:v>44615.713645833333</c:v>
                </c:pt>
                <c:pt idx="5075">
                  <c:v>44615.714375000003</c:v>
                </c:pt>
                <c:pt idx="5076">
                  <c:v>44615.715092592596</c:v>
                </c:pt>
                <c:pt idx="5077">
                  <c:v>44615.715821759259</c:v>
                </c:pt>
                <c:pt idx="5078">
                  <c:v>44615.716539351852</c:v>
                </c:pt>
                <c:pt idx="5079">
                  <c:v>44615.717268518521</c:v>
                </c:pt>
                <c:pt idx="5080">
                  <c:v>44615.717997685184</c:v>
                </c:pt>
                <c:pt idx="5081">
                  <c:v>44615.718726851854</c:v>
                </c:pt>
                <c:pt idx="5082">
                  <c:v>44615.719444444447</c:v>
                </c:pt>
                <c:pt idx="5083">
                  <c:v>44615.720173611109</c:v>
                </c:pt>
                <c:pt idx="5084">
                  <c:v>44615.720902777779</c:v>
                </c:pt>
                <c:pt idx="5085">
                  <c:v>44615.721620370372</c:v>
                </c:pt>
                <c:pt idx="5086">
                  <c:v>44615.722349537034</c:v>
                </c:pt>
                <c:pt idx="5087">
                  <c:v>44615.723078703704</c:v>
                </c:pt>
                <c:pt idx="5088">
                  <c:v>44615.723796296297</c:v>
                </c:pt>
                <c:pt idx="5089">
                  <c:v>44615.72452546296</c:v>
                </c:pt>
                <c:pt idx="5090">
                  <c:v>44615.725243055553</c:v>
                </c:pt>
                <c:pt idx="5091">
                  <c:v>44615.725972222222</c:v>
                </c:pt>
                <c:pt idx="5092">
                  <c:v>44615.726701388892</c:v>
                </c:pt>
                <c:pt idx="5093">
                  <c:v>44615.727418981478</c:v>
                </c:pt>
                <c:pt idx="5094">
                  <c:v>44615.728148148148</c:v>
                </c:pt>
                <c:pt idx="5095">
                  <c:v>44615.728877314818</c:v>
                </c:pt>
                <c:pt idx="5096">
                  <c:v>44615.729594907411</c:v>
                </c:pt>
                <c:pt idx="5097">
                  <c:v>44615.730324074073</c:v>
                </c:pt>
                <c:pt idx="5098">
                  <c:v>44615.731053240743</c:v>
                </c:pt>
                <c:pt idx="5099">
                  <c:v>44615.731782407405</c:v>
                </c:pt>
                <c:pt idx="5100">
                  <c:v>44615.732499999998</c:v>
                </c:pt>
                <c:pt idx="5101">
                  <c:v>44615.733229166668</c:v>
                </c:pt>
                <c:pt idx="5102">
                  <c:v>44615.73400462963</c:v>
                </c:pt>
                <c:pt idx="5103">
                  <c:v>44615.734733796293</c:v>
                </c:pt>
                <c:pt idx="5104">
                  <c:v>44615.735451388886</c:v>
                </c:pt>
                <c:pt idx="5105">
                  <c:v>44615.736180555556</c:v>
                </c:pt>
                <c:pt idx="5106">
                  <c:v>44615.736909722225</c:v>
                </c:pt>
                <c:pt idx="5107">
                  <c:v>44615.737627314818</c:v>
                </c:pt>
                <c:pt idx="5108">
                  <c:v>44615.738356481481</c:v>
                </c:pt>
                <c:pt idx="5109">
                  <c:v>44615.739085648151</c:v>
                </c:pt>
                <c:pt idx="5110">
                  <c:v>44615.739803240744</c:v>
                </c:pt>
                <c:pt idx="5111">
                  <c:v>44615.740532407406</c:v>
                </c:pt>
                <c:pt idx="5112">
                  <c:v>44615.741261574076</c:v>
                </c:pt>
                <c:pt idx="5113">
                  <c:v>44615.742037037038</c:v>
                </c:pt>
                <c:pt idx="5114">
                  <c:v>44615.742754629631</c:v>
                </c:pt>
                <c:pt idx="5115">
                  <c:v>44615.743483796294</c:v>
                </c:pt>
                <c:pt idx="5116">
                  <c:v>44615.744212962964</c:v>
                </c:pt>
                <c:pt idx="5117">
                  <c:v>44615.744930555556</c:v>
                </c:pt>
                <c:pt idx="5118">
                  <c:v>44615.745659722219</c:v>
                </c:pt>
                <c:pt idx="5119">
                  <c:v>44615.746388888889</c:v>
                </c:pt>
                <c:pt idx="5120">
                  <c:v>44615.747106481482</c:v>
                </c:pt>
                <c:pt idx="5121">
                  <c:v>44615.747835648152</c:v>
                </c:pt>
                <c:pt idx="5122">
                  <c:v>44615.748564814814</c:v>
                </c:pt>
                <c:pt idx="5123">
                  <c:v>44615.749282407407</c:v>
                </c:pt>
                <c:pt idx="5124">
                  <c:v>44615.750011574077</c:v>
                </c:pt>
                <c:pt idx="5125">
                  <c:v>44615.750740740739</c:v>
                </c:pt>
                <c:pt idx="5126">
                  <c:v>44615.751458333332</c:v>
                </c:pt>
                <c:pt idx="5127">
                  <c:v>44615.752187500002</c:v>
                </c:pt>
                <c:pt idx="5128">
                  <c:v>44615.752916666665</c:v>
                </c:pt>
                <c:pt idx="5129">
                  <c:v>44615.753692129627</c:v>
                </c:pt>
                <c:pt idx="5130">
                  <c:v>44615.75440972222</c:v>
                </c:pt>
                <c:pt idx="5131">
                  <c:v>44615.75513888889</c:v>
                </c:pt>
                <c:pt idx="5132">
                  <c:v>44615.755868055552</c:v>
                </c:pt>
                <c:pt idx="5133">
                  <c:v>44615.756585648145</c:v>
                </c:pt>
                <c:pt idx="5134">
                  <c:v>44615.757314814815</c:v>
                </c:pt>
                <c:pt idx="5135">
                  <c:v>44615.758090277777</c:v>
                </c:pt>
                <c:pt idx="5136">
                  <c:v>44615.758819444447</c:v>
                </c:pt>
                <c:pt idx="5137">
                  <c:v>44615.759548611109</c:v>
                </c:pt>
                <c:pt idx="5138">
                  <c:v>44615.760266203702</c:v>
                </c:pt>
                <c:pt idx="5139">
                  <c:v>44615.760995370372</c:v>
                </c:pt>
                <c:pt idx="5140">
                  <c:v>44615.761712962965</c:v>
                </c:pt>
                <c:pt idx="5141">
                  <c:v>44615.762442129628</c:v>
                </c:pt>
                <c:pt idx="5142">
                  <c:v>44615.763171296298</c:v>
                </c:pt>
                <c:pt idx="5143">
                  <c:v>44615.763888888891</c:v>
                </c:pt>
                <c:pt idx="5144">
                  <c:v>44615.764618055553</c:v>
                </c:pt>
                <c:pt idx="5145">
                  <c:v>44615.765347222223</c:v>
                </c:pt>
                <c:pt idx="5146">
                  <c:v>44615.766122685185</c:v>
                </c:pt>
                <c:pt idx="5147">
                  <c:v>44615.766851851855</c:v>
                </c:pt>
                <c:pt idx="5148">
                  <c:v>44615.767569444448</c:v>
                </c:pt>
                <c:pt idx="5149">
                  <c:v>44615.76829861111</c:v>
                </c:pt>
                <c:pt idx="5150">
                  <c:v>44615.76902777778</c:v>
                </c:pt>
                <c:pt idx="5151">
                  <c:v>44615.769745370373</c:v>
                </c:pt>
                <c:pt idx="5152">
                  <c:v>44615.770520833335</c:v>
                </c:pt>
                <c:pt idx="5153">
                  <c:v>44615.771249999998</c:v>
                </c:pt>
                <c:pt idx="5154">
                  <c:v>44615.771967592591</c:v>
                </c:pt>
                <c:pt idx="5155">
                  <c:v>44615.772696759261</c:v>
                </c:pt>
                <c:pt idx="5156">
                  <c:v>44615.773425925923</c:v>
                </c:pt>
                <c:pt idx="5157">
                  <c:v>44615.774155092593</c:v>
                </c:pt>
                <c:pt idx="5158">
                  <c:v>44615.774930555555</c:v>
                </c:pt>
                <c:pt idx="5159">
                  <c:v>44615.775648148148</c:v>
                </c:pt>
                <c:pt idx="5160">
                  <c:v>44615.776377314818</c:v>
                </c:pt>
                <c:pt idx="5161">
                  <c:v>44615.777106481481</c:v>
                </c:pt>
                <c:pt idx="5162">
                  <c:v>44615.777824074074</c:v>
                </c:pt>
                <c:pt idx="5163">
                  <c:v>44615.778553240743</c:v>
                </c:pt>
                <c:pt idx="5164">
                  <c:v>44615.779328703706</c:v>
                </c:pt>
                <c:pt idx="5165">
                  <c:v>44615.780057870368</c:v>
                </c:pt>
                <c:pt idx="5166">
                  <c:v>44615.780775462961</c:v>
                </c:pt>
                <c:pt idx="5167">
                  <c:v>44615.781504629631</c:v>
                </c:pt>
                <c:pt idx="5168">
                  <c:v>44615.782233796293</c:v>
                </c:pt>
                <c:pt idx="5169">
                  <c:v>44615.782951388886</c:v>
                </c:pt>
                <c:pt idx="5170">
                  <c:v>44615.783726851849</c:v>
                </c:pt>
                <c:pt idx="5171">
                  <c:v>44615.784456018519</c:v>
                </c:pt>
                <c:pt idx="5172">
                  <c:v>44615.785185185188</c:v>
                </c:pt>
                <c:pt idx="5173">
                  <c:v>44615.785902777781</c:v>
                </c:pt>
                <c:pt idx="5174">
                  <c:v>44615.786631944444</c:v>
                </c:pt>
                <c:pt idx="5175">
                  <c:v>44615.787361111114</c:v>
                </c:pt>
                <c:pt idx="5176">
                  <c:v>44615.788136574076</c:v>
                </c:pt>
                <c:pt idx="5177">
                  <c:v>44615.788865740738</c:v>
                </c:pt>
                <c:pt idx="5178">
                  <c:v>44615.789583333331</c:v>
                </c:pt>
                <c:pt idx="5179">
                  <c:v>44615.790312500001</c:v>
                </c:pt>
                <c:pt idx="5180">
                  <c:v>44615.791041666664</c:v>
                </c:pt>
                <c:pt idx="5181">
                  <c:v>44615.791759259257</c:v>
                </c:pt>
                <c:pt idx="5182">
                  <c:v>44615.792488425926</c:v>
                </c:pt>
                <c:pt idx="5183">
                  <c:v>44615.793217592596</c:v>
                </c:pt>
                <c:pt idx="5184">
                  <c:v>44615.793935185182</c:v>
                </c:pt>
                <c:pt idx="5185">
                  <c:v>44615.794664351852</c:v>
                </c:pt>
                <c:pt idx="5186">
                  <c:v>44615.795393518521</c:v>
                </c:pt>
                <c:pt idx="5187">
                  <c:v>44615.796111111114</c:v>
                </c:pt>
                <c:pt idx="5188">
                  <c:v>44615.796840277777</c:v>
                </c:pt>
                <c:pt idx="5189">
                  <c:v>44615.797569444447</c:v>
                </c:pt>
                <c:pt idx="5190">
                  <c:v>44615.79828703704</c:v>
                </c:pt>
                <c:pt idx="5191">
                  <c:v>44615.799016203702</c:v>
                </c:pt>
                <c:pt idx="5192">
                  <c:v>44615.799791666665</c:v>
                </c:pt>
                <c:pt idx="5193">
                  <c:v>44615.800509259258</c:v>
                </c:pt>
                <c:pt idx="5194">
                  <c:v>44615.801238425927</c:v>
                </c:pt>
                <c:pt idx="5195">
                  <c:v>44615.80196759259</c:v>
                </c:pt>
                <c:pt idx="5196">
                  <c:v>44615.80269675926</c:v>
                </c:pt>
                <c:pt idx="5197">
                  <c:v>44615.803414351853</c:v>
                </c:pt>
                <c:pt idx="5198">
                  <c:v>44615.804189814815</c:v>
                </c:pt>
                <c:pt idx="5199">
                  <c:v>44615.804918981485</c:v>
                </c:pt>
                <c:pt idx="5200">
                  <c:v>44615.805648148147</c:v>
                </c:pt>
                <c:pt idx="5201">
                  <c:v>44615.80636574074</c:v>
                </c:pt>
                <c:pt idx="5202">
                  <c:v>44615.80709490741</c:v>
                </c:pt>
                <c:pt idx="5203">
                  <c:v>44615.807824074072</c:v>
                </c:pt>
                <c:pt idx="5204">
                  <c:v>44615.808599537035</c:v>
                </c:pt>
                <c:pt idx="5205">
                  <c:v>44615.809317129628</c:v>
                </c:pt>
                <c:pt idx="5206">
                  <c:v>44615.810046296298</c:v>
                </c:pt>
                <c:pt idx="5207">
                  <c:v>44615.81077546296</c:v>
                </c:pt>
                <c:pt idx="5208">
                  <c:v>44615.811493055553</c:v>
                </c:pt>
                <c:pt idx="5209">
                  <c:v>44615.812222222223</c:v>
                </c:pt>
                <c:pt idx="5210">
                  <c:v>44615.812951388885</c:v>
                </c:pt>
                <c:pt idx="5211">
                  <c:v>44615.813680555555</c:v>
                </c:pt>
                <c:pt idx="5212">
                  <c:v>44615.814398148148</c:v>
                </c:pt>
                <c:pt idx="5213">
                  <c:v>44615.815127314818</c:v>
                </c:pt>
                <c:pt idx="5214">
                  <c:v>44615.815844907411</c:v>
                </c:pt>
                <c:pt idx="5215">
                  <c:v>44615.816620370373</c:v>
                </c:pt>
                <c:pt idx="5216">
                  <c:v>44615.817349537036</c:v>
                </c:pt>
                <c:pt idx="5217">
                  <c:v>44615.818067129629</c:v>
                </c:pt>
                <c:pt idx="5218">
                  <c:v>44615.818796296298</c:v>
                </c:pt>
                <c:pt idx="5219">
                  <c:v>44615.819525462961</c:v>
                </c:pt>
                <c:pt idx="5220">
                  <c:v>44615.820243055554</c:v>
                </c:pt>
                <c:pt idx="5221">
                  <c:v>44615.820972222224</c:v>
                </c:pt>
                <c:pt idx="5222">
                  <c:v>44615.821689814817</c:v>
                </c:pt>
                <c:pt idx="5223">
                  <c:v>44615.822418981479</c:v>
                </c:pt>
                <c:pt idx="5224">
                  <c:v>44615.823148148149</c:v>
                </c:pt>
                <c:pt idx="5225">
                  <c:v>44615.823865740742</c:v>
                </c:pt>
                <c:pt idx="5226">
                  <c:v>44615.824641203704</c:v>
                </c:pt>
                <c:pt idx="5227">
                  <c:v>44615.825370370374</c:v>
                </c:pt>
                <c:pt idx="5228">
                  <c:v>44615.826099537036</c:v>
                </c:pt>
                <c:pt idx="5229">
                  <c:v>44615.826817129629</c:v>
                </c:pt>
                <c:pt idx="5230">
                  <c:v>44615.827546296299</c:v>
                </c:pt>
                <c:pt idx="5231">
                  <c:v>44615.828275462962</c:v>
                </c:pt>
                <c:pt idx="5232">
                  <c:v>44615.828993055555</c:v>
                </c:pt>
                <c:pt idx="5233">
                  <c:v>44615.829722222225</c:v>
                </c:pt>
                <c:pt idx="5234">
                  <c:v>44615.830451388887</c:v>
                </c:pt>
                <c:pt idx="5235">
                  <c:v>44615.83116898148</c:v>
                </c:pt>
                <c:pt idx="5236">
                  <c:v>44615.83189814815</c:v>
                </c:pt>
                <c:pt idx="5237">
                  <c:v>44615.832673611112</c:v>
                </c:pt>
                <c:pt idx="5238">
                  <c:v>44615.833402777775</c:v>
                </c:pt>
                <c:pt idx="5239">
                  <c:v>44615.834120370368</c:v>
                </c:pt>
                <c:pt idx="5240">
                  <c:v>44615.834849537037</c:v>
                </c:pt>
                <c:pt idx="5241">
                  <c:v>44615.835578703707</c:v>
                </c:pt>
                <c:pt idx="5242">
                  <c:v>44615.836296296293</c:v>
                </c:pt>
                <c:pt idx="5243">
                  <c:v>44615.837025462963</c:v>
                </c:pt>
                <c:pt idx="5244">
                  <c:v>44615.837754629632</c:v>
                </c:pt>
                <c:pt idx="5245">
                  <c:v>44615.838483796295</c:v>
                </c:pt>
                <c:pt idx="5246">
                  <c:v>44615.839201388888</c:v>
                </c:pt>
                <c:pt idx="5247">
                  <c:v>44615.839930555558</c:v>
                </c:pt>
                <c:pt idx="5248">
                  <c:v>44615.84065972222</c:v>
                </c:pt>
                <c:pt idx="5249">
                  <c:v>44615.841377314813</c:v>
                </c:pt>
                <c:pt idx="5250">
                  <c:v>44615.842106481483</c:v>
                </c:pt>
                <c:pt idx="5251">
                  <c:v>44615.842835648145</c:v>
                </c:pt>
                <c:pt idx="5252">
                  <c:v>44615.843553240738</c:v>
                </c:pt>
                <c:pt idx="5253">
                  <c:v>44615.844328703701</c:v>
                </c:pt>
                <c:pt idx="5254">
                  <c:v>44615.845057870371</c:v>
                </c:pt>
                <c:pt idx="5255">
                  <c:v>44615.84578703704</c:v>
                </c:pt>
                <c:pt idx="5256">
                  <c:v>44615.846504629626</c:v>
                </c:pt>
                <c:pt idx="5257">
                  <c:v>44615.847233796296</c:v>
                </c:pt>
                <c:pt idx="5258">
                  <c:v>44615.847962962966</c:v>
                </c:pt>
                <c:pt idx="5259">
                  <c:v>44615.848738425928</c:v>
                </c:pt>
                <c:pt idx="5260">
                  <c:v>44615.84946759259</c:v>
                </c:pt>
                <c:pt idx="5261">
                  <c:v>44615.850185185183</c:v>
                </c:pt>
                <c:pt idx="5262">
                  <c:v>44615.850914351853</c:v>
                </c:pt>
                <c:pt idx="5263">
                  <c:v>44615.851643518516</c:v>
                </c:pt>
                <c:pt idx="5264">
                  <c:v>44615.852361111109</c:v>
                </c:pt>
                <c:pt idx="5265">
                  <c:v>44615.853090277778</c:v>
                </c:pt>
                <c:pt idx="5266">
                  <c:v>44615.853819444441</c:v>
                </c:pt>
                <c:pt idx="5267">
                  <c:v>44615.854537037034</c:v>
                </c:pt>
                <c:pt idx="5268">
                  <c:v>44615.855266203704</c:v>
                </c:pt>
                <c:pt idx="5269">
                  <c:v>44615.855995370373</c:v>
                </c:pt>
                <c:pt idx="5270">
                  <c:v>44615.856759259259</c:v>
                </c:pt>
                <c:pt idx="5271">
                  <c:v>44615.857488425929</c:v>
                </c:pt>
                <c:pt idx="5272">
                  <c:v>44615.858217592591</c:v>
                </c:pt>
                <c:pt idx="5273">
                  <c:v>44615.858935185184</c:v>
                </c:pt>
                <c:pt idx="5274">
                  <c:v>44615.859664351854</c:v>
                </c:pt>
                <c:pt idx="5275">
                  <c:v>44615.860393518517</c:v>
                </c:pt>
                <c:pt idx="5276">
                  <c:v>44615.861168981479</c:v>
                </c:pt>
                <c:pt idx="5277">
                  <c:v>44615.861898148149</c:v>
                </c:pt>
                <c:pt idx="5278">
                  <c:v>44615.862615740742</c:v>
                </c:pt>
                <c:pt idx="5279">
                  <c:v>44615.863344907404</c:v>
                </c:pt>
                <c:pt idx="5280">
                  <c:v>44615.864062499997</c:v>
                </c:pt>
                <c:pt idx="5281">
                  <c:v>44615.864791666667</c:v>
                </c:pt>
                <c:pt idx="5282">
                  <c:v>44615.865520833337</c:v>
                </c:pt>
                <c:pt idx="5283">
                  <c:v>44615.866249999999</c:v>
                </c:pt>
                <c:pt idx="5284">
                  <c:v>44615.866967592592</c:v>
                </c:pt>
                <c:pt idx="5285">
                  <c:v>44615.867696759262</c:v>
                </c:pt>
                <c:pt idx="5286">
                  <c:v>44615.868425925924</c:v>
                </c:pt>
                <c:pt idx="5287">
                  <c:v>44615.869189814817</c:v>
                </c:pt>
                <c:pt idx="5288">
                  <c:v>44615.86991898148</c:v>
                </c:pt>
                <c:pt idx="5289">
                  <c:v>44615.870648148149</c:v>
                </c:pt>
                <c:pt idx="5290">
                  <c:v>44615.871365740742</c:v>
                </c:pt>
                <c:pt idx="5291">
                  <c:v>44615.872094907405</c:v>
                </c:pt>
                <c:pt idx="5292">
                  <c:v>44615.872824074075</c:v>
                </c:pt>
                <c:pt idx="5293">
                  <c:v>44615.873599537037</c:v>
                </c:pt>
                <c:pt idx="5294">
                  <c:v>44615.874328703707</c:v>
                </c:pt>
                <c:pt idx="5295">
                  <c:v>44615.8750462963</c:v>
                </c:pt>
                <c:pt idx="5296">
                  <c:v>44615.875775462962</c:v>
                </c:pt>
                <c:pt idx="5297">
                  <c:v>44615.876504629632</c:v>
                </c:pt>
                <c:pt idx="5298">
                  <c:v>44615.877222222225</c:v>
                </c:pt>
                <c:pt idx="5299">
                  <c:v>44615.877951388888</c:v>
                </c:pt>
                <c:pt idx="5300">
                  <c:v>44615.878680555557</c:v>
                </c:pt>
                <c:pt idx="5301">
                  <c:v>44615.87940972222</c:v>
                </c:pt>
                <c:pt idx="5302">
                  <c:v>44615.880127314813</c:v>
                </c:pt>
                <c:pt idx="5303">
                  <c:v>44615.880856481483</c:v>
                </c:pt>
                <c:pt idx="5304">
                  <c:v>44615.881585648145</c:v>
                </c:pt>
                <c:pt idx="5305">
                  <c:v>44615.882314814815</c:v>
                </c:pt>
                <c:pt idx="5306">
                  <c:v>44615.883032407408</c:v>
                </c:pt>
                <c:pt idx="5307">
                  <c:v>44615.883761574078</c:v>
                </c:pt>
                <c:pt idx="5308">
                  <c:v>44615.88449074074</c:v>
                </c:pt>
                <c:pt idx="5309">
                  <c:v>44615.885208333333</c:v>
                </c:pt>
                <c:pt idx="5310">
                  <c:v>44615.885937500003</c:v>
                </c:pt>
                <c:pt idx="5311">
                  <c:v>44615.886666666665</c:v>
                </c:pt>
                <c:pt idx="5312">
                  <c:v>44615.887384259258</c:v>
                </c:pt>
                <c:pt idx="5313">
                  <c:v>44615.888113425928</c:v>
                </c:pt>
                <c:pt idx="5314">
                  <c:v>44615.888842592591</c:v>
                </c:pt>
                <c:pt idx="5315">
                  <c:v>44615.88957175926</c:v>
                </c:pt>
                <c:pt idx="5316">
                  <c:v>44615.890289351853</c:v>
                </c:pt>
                <c:pt idx="5317">
                  <c:v>44615.891018518516</c:v>
                </c:pt>
                <c:pt idx="5318">
                  <c:v>44615.891747685186</c:v>
                </c:pt>
                <c:pt idx="5319">
                  <c:v>44615.892465277779</c:v>
                </c:pt>
                <c:pt idx="5320">
                  <c:v>44615.893194444441</c:v>
                </c:pt>
                <c:pt idx="5321">
                  <c:v>44615.893923611111</c:v>
                </c:pt>
                <c:pt idx="5322">
                  <c:v>44615.894652777781</c:v>
                </c:pt>
                <c:pt idx="5323">
                  <c:v>44615.895370370374</c:v>
                </c:pt>
                <c:pt idx="5324">
                  <c:v>44615.896099537036</c:v>
                </c:pt>
                <c:pt idx="5325">
                  <c:v>44615.896828703706</c:v>
                </c:pt>
                <c:pt idx="5326">
                  <c:v>44615.897557870368</c:v>
                </c:pt>
                <c:pt idx="5327">
                  <c:v>44615.898275462961</c:v>
                </c:pt>
                <c:pt idx="5328">
                  <c:v>44615.899004629631</c:v>
                </c:pt>
                <c:pt idx="5329">
                  <c:v>44615.899733796294</c:v>
                </c:pt>
                <c:pt idx="5330">
                  <c:v>44615.900451388887</c:v>
                </c:pt>
                <c:pt idx="5331">
                  <c:v>44615.901180555556</c:v>
                </c:pt>
                <c:pt idx="5332">
                  <c:v>44615.901909722219</c:v>
                </c:pt>
                <c:pt idx="5333">
                  <c:v>44615.902627314812</c:v>
                </c:pt>
                <c:pt idx="5334">
                  <c:v>44615.903402777774</c:v>
                </c:pt>
                <c:pt idx="5335">
                  <c:v>44615.904131944444</c:v>
                </c:pt>
                <c:pt idx="5336">
                  <c:v>44615.904861111114</c:v>
                </c:pt>
                <c:pt idx="5337">
                  <c:v>44615.905578703707</c:v>
                </c:pt>
                <c:pt idx="5338">
                  <c:v>44615.906307870369</c:v>
                </c:pt>
                <c:pt idx="5339">
                  <c:v>44615.907037037039</c:v>
                </c:pt>
                <c:pt idx="5340">
                  <c:v>44615.907800925925</c:v>
                </c:pt>
                <c:pt idx="5341">
                  <c:v>44615.908530092594</c:v>
                </c:pt>
                <c:pt idx="5342">
                  <c:v>44615.909247685187</c:v>
                </c:pt>
                <c:pt idx="5343">
                  <c:v>44615.90997685185</c:v>
                </c:pt>
                <c:pt idx="5344">
                  <c:v>44615.91070601852</c:v>
                </c:pt>
                <c:pt idx="5345">
                  <c:v>44615.911423611113</c:v>
                </c:pt>
                <c:pt idx="5346">
                  <c:v>44615.912199074075</c:v>
                </c:pt>
                <c:pt idx="5347">
                  <c:v>44615.912928240738</c:v>
                </c:pt>
                <c:pt idx="5348">
                  <c:v>44615.913645833331</c:v>
                </c:pt>
                <c:pt idx="5349">
                  <c:v>44615.914375</c:v>
                </c:pt>
                <c:pt idx="5350">
                  <c:v>44615.91510416667</c:v>
                </c:pt>
                <c:pt idx="5351">
                  <c:v>44615.915821759256</c:v>
                </c:pt>
                <c:pt idx="5352">
                  <c:v>44615.916608796295</c:v>
                </c:pt>
                <c:pt idx="5353">
                  <c:v>44615.917326388888</c:v>
                </c:pt>
                <c:pt idx="5354">
                  <c:v>44615.918055555558</c:v>
                </c:pt>
                <c:pt idx="5355">
                  <c:v>44615.91878472222</c:v>
                </c:pt>
                <c:pt idx="5356">
                  <c:v>44615.919502314813</c:v>
                </c:pt>
                <c:pt idx="5357">
                  <c:v>44615.920231481483</c:v>
                </c:pt>
                <c:pt idx="5358">
                  <c:v>44615.920960648145</c:v>
                </c:pt>
                <c:pt idx="5359">
                  <c:v>44615.921678240738</c:v>
                </c:pt>
                <c:pt idx="5360">
                  <c:v>44615.922407407408</c:v>
                </c:pt>
                <c:pt idx="5361">
                  <c:v>44615.923125000001</c:v>
                </c:pt>
                <c:pt idx="5362">
                  <c:v>44615.923854166664</c:v>
                </c:pt>
                <c:pt idx="5363">
                  <c:v>44615.924629629626</c:v>
                </c:pt>
                <c:pt idx="5364">
                  <c:v>44615.925347222219</c:v>
                </c:pt>
                <c:pt idx="5365">
                  <c:v>44615.926076388889</c:v>
                </c:pt>
                <c:pt idx="5366">
                  <c:v>44615.926805555559</c:v>
                </c:pt>
                <c:pt idx="5367">
                  <c:v>44615.927523148152</c:v>
                </c:pt>
                <c:pt idx="5368">
                  <c:v>44615.928252314814</c:v>
                </c:pt>
                <c:pt idx="5369">
                  <c:v>44615.929016203707</c:v>
                </c:pt>
                <c:pt idx="5370">
                  <c:v>44615.929745370369</c:v>
                </c:pt>
                <c:pt idx="5371">
                  <c:v>44615.930474537039</c:v>
                </c:pt>
                <c:pt idx="5372">
                  <c:v>44615.931192129632</c:v>
                </c:pt>
                <c:pt idx="5373">
                  <c:v>44615.931921296295</c:v>
                </c:pt>
                <c:pt idx="5374">
                  <c:v>44615.932638888888</c:v>
                </c:pt>
                <c:pt idx="5375">
                  <c:v>44615.93341435185</c:v>
                </c:pt>
                <c:pt idx="5376">
                  <c:v>44615.93414351852</c:v>
                </c:pt>
                <c:pt idx="5377">
                  <c:v>44615.934861111113</c:v>
                </c:pt>
                <c:pt idx="5378">
                  <c:v>44615.935590277775</c:v>
                </c:pt>
                <c:pt idx="5379">
                  <c:v>44615.936319444445</c:v>
                </c:pt>
                <c:pt idx="5380">
                  <c:v>44615.937037037038</c:v>
                </c:pt>
                <c:pt idx="5381">
                  <c:v>44615.9378125</c:v>
                </c:pt>
                <c:pt idx="5382">
                  <c:v>44615.93854166667</c:v>
                </c:pt>
                <c:pt idx="5383">
                  <c:v>44615.939259259256</c:v>
                </c:pt>
                <c:pt idx="5384">
                  <c:v>44615.939988425926</c:v>
                </c:pt>
                <c:pt idx="5385">
                  <c:v>44615.940706018519</c:v>
                </c:pt>
                <c:pt idx="5386">
                  <c:v>44615.941435185188</c:v>
                </c:pt>
                <c:pt idx="5387">
                  <c:v>44615.942199074074</c:v>
                </c:pt>
                <c:pt idx="5388">
                  <c:v>44615.942928240744</c:v>
                </c:pt>
                <c:pt idx="5389">
                  <c:v>44615.943657407406</c:v>
                </c:pt>
                <c:pt idx="5390">
                  <c:v>44615.944374999999</c:v>
                </c:pt>
                <c:pt idx="5391">
                  <c:v>44615.945104166669</c:v>
                </c:pt>
                <c:pt idx="5392">
                  <c:v>44615.945833333331</c:v>
                </c:pt>
                <c:pt idx="5393">
                  <c:v>44615.946597222224</c:v>
                </c:pt>
                <c:pt idx="5394">
                  <c:v>44615.947326388887</c:v>
                </c:pt>
                <c:pt idx="5395">
                  <c:v>44615.94804398148</c:v>
                </c:pt>
                <c:pt idx="5396">
                  <c:v>44615.948773148149</c:v>
                </c:pt>
                <c:pt idx="5397">
                  <c:v>44615.949502314812</c:v>
                </c:pt>
                <c:pt idx="5398">
                  <c:v>44615.950219907405</c:v>
                </c:pt>
                <c:pt idx="5399">
                  <c:v>44615.950995370367</c:v>
                </c:pt>
                <c:pt idx="5400">
                  <c:v>44615.95171296296</c:v>
                </c:pt>
                <c:pt idx="5401">
                  <c:v>44615.95244212963</c:v>
                </c:pt>
                <c:pt idx="5402">
                  <c:v>44615.9531712963</c:v>
                </c:pt>
                <c:pt idx="5403">
                  <c:v>44615.953900462962</c:v>
                </c:pt>
                <c:pt idx="5404">
                  <c:v>44615.954618055555</c:v>
                </c:pt>
                <c:pt idx="5405">
                  <c:v>44615.955393518518</c:v>
                </c:pt>
                <c:pt idx="5406">
                  <c:v>44615.956122685187</c:v>
                </c:pt>
                <c:pt idx="5407">
                  <c:v>44615.95684027778</c:v>
                </c:pt>
                <c:pt idx="5408">
                  <c:v>44615.957569444443</c:v>
                </c:pt>
                <c:pt idx="5409">
                  <c:v>44615.958298611113</c:v>
                </c:pt>
                <c:pt idx="5410">
                  <c:v>44615.959016203706</c:v>
                </c:pt>
                <c:pt idx="5411">
                  <c:v>44615.959791666668</c:v>
                </c:pt>
                <c:pt idx="5412">
                  <c:v>44615.960509259261</c:v>
                </c:pt>
                <c:pt idx="5413">
                  <c:v>44615.961238425924</c:v>
                </c:pt>
                <c:pt idx="5414">
                  <c:v>44615.961967592593</c:v>
                </c:pt>
                <c:pt idx="5415">
                  <c:v>44615.962685185186</c:v>
                </c:pt>
                <c:pt idx="5416">
                  <c:v>44615.963414351849</c:v>
                </c:pt>
                <c:pt idx="5417">
                  <c:v>44615.964189814818</c:v>
                </c:pt>
                <c:pt idx="5418">
                  <c:v>44615.964907407404</c:v>
                </c:pt>
                <c:pt idx="5419">
                  <c:v>44615.965636574074</c:v>
                </c:pt>
                <c:pt idx="5420">
                  <c:v>44615.966354166667</c:v>
                </c:pt>
                <c:pt idx="5421">
                  <c:v>44615.967083333337</c:v>
                </c:pt>
                <c:pt idx="5422">
                  <c:v>44615.967812499999</c:v>
                </c:pt>
                <c:pt idx="5423">
                  <c:v>44615.968576388892</c:v>
                </c:pt>
                <c:pt idx="5424">
                  <c:v>44615.969305555554</c:v>
                </c:pt>
                <c:pt idx="5425">
                  <c:v>44615.970034722224</c:v>
                </c:pt>
                <c:pt idx="5426">
                  <c:v>44615.970752314817</c:v>
                </c:pt>
                <c:pt idx="5427">
                  <c:v>44615.97148148148</c:v>
                </c:pt>
                <c:pt idx="5428">
                  <c:v>44615.972210648149</c:v>
                </c:pt>
                <c:pt idx="5429">
                  <c:v>44615.972974537035</c:v>
                </c:pt>
                <c:pt idx="5430">
                  <c:v>44615.973703703705</c:v>
                </c:pt>
                <c:pt idx="5431">
                  <c:v>44615.974432870367</c:v>
                </c:pt>
                <c:pt idx="5432">
                  <c:v>44615.97515046296</c:v>
                </c:pt>
                <c:pt idx="5433">
                  <c:v>44615.97587962963</c:v>
                </c:pt>
                <c:pt idx="5434">
                  <c:v>44615.9766087963</c:v>
                </c:pt>
                <c:pt idx="5435">
                  <c:v>44615.977372685185</c:v>
                </c:pt>
                <c:pt idx="5436">
                  <c:v>44615.978101851855</c:v>
                </c:pt>
                <c:pt idx="5437">
                  <c:v>44615.978831018518</c:v>
                </c:pt>
                <c:pt idx="5438">
                  <c:v>44615.979548611111</c:v>
                </c:pt>
                <c:pt idx="5439">
                  <c:v>44615.98027777778</c:v>
                </c:pt>
                <c:pt idx="5440">
                  <c:v>44615.981006944443</c:v>
                </c:pt>
                <c:pt idx="5441">
                  <c:v>44615.981782407405</c:v>
                </c:pt>
                <c:pt idx="5442">
                  <c:v>44615.982511574075</c:v>
                </c:pt>
                <c:pt idx="5443">
                  <c:v>44615.983229166668</c:v>
                </c:pt>
                <c:pt idx="5444">
                  <c:v>44615.983958333331</c:v>
                </c:pt>
                <c:pt idx="5445">
                  <c:v>44615.984675925924</c:v>
                </c:pt>
                <c:pt idx="5446">
                  <c:v>44615.985405092593</c:v>
                </c:pt>
                <c:pt idx="5447">
                  <c:v>44615.986180555556</c:v>
                </c:pt>
                <c:pt idx="5448">
                  <c:v>44615.986909722225</c:v>
                </c:pt>
                <c:pt idx="5449">
                  <c:v>44615.987638888888</c:v>
                </c:pt>
                <c:pt idx="5450">
                  <c:v>44615.988356481481</c:v>
                </c:pt>
                <c:pt idx="5451">
                  <c:v>44615.989085648151</c:v>
                </c:pt>
                <c:pt idx="5452">
                  <c:v>44615.989814814813</c:v>
                </c:pt>
                <c:pt idx="5453">
                  <c:v>44615.990590277775</c:v>
                </c:pt>
                <c:pt idx="5454">
                  <c:v>44615.991319444445</c:v>
                </c:pt>
                <c:pt idx="5455">
                  <c:v>44615.992037037038</c:v>
                </c:pt>
                <c:pt idx="5456">
                  <c:v>44615.992766203701</c:v>
                </c:pt>
                <c:pt idx="5457">
                  <c:v>44615.993495370371</c:v>
                </c:pt>
                <c:pt idx="5458">
                  <c:v>44615.994212962964</c:v>
                </c:pt>
                <c:pt idx="5459">
                  <c:v>44615.994988425926</c:v>
                </c:pt>
                <c:pt idx="5460">
                  <c:v>44615.995717592596</c:v>
                </c:pt>
                <c:pt idx="5461">
                  <c:v>44615.996446759258</c:v>
                </c:pt>
                <c:pt idx="5462">
                  <c:v>44615.997175925928</c:v>
                </c:pt>
                <c:pt idx="5463">
                  <c:v>44615.997893518521</c:v>
                </c:pt>
                <c:pt idx="5464">
                  <c:v>44615.998622685183</c:v>
                </c:pt>
                <c:pt idx="5465">
                  <c:v>44615.999351851853</c:v>
                </c:pt>
                <c:pt idx="5466">
                  <c:v>44616.000069444446</c:v>
                </c:pt>
                <c:pt idx="5467">
                  <c:v>44616.000798611109</c:v>
                </c:pt>
                <c:pt idx="5468">
                  <c:v>44616.001516203702</c:v>
                </c:pt>
                <c:pt idx="5469">
                  <c:v>44616.002245370371</c:v>
                </c:pt>
                <c:pt idx="5470">
                  <c:v>44616.002974537034</c:v>
                </c:pt>
                <c:pt idx="5471">
                  <c:v>44616.003703703704</c:v>
                </c:pt>
                <c:pt idx="5472">
                  <c:v>44616.004421296297</c:v>
                </c:pt>
                <c:pt idx="5473">
                  <c:v>44616.005150462966</c:v>
                </c:pt>
                <c:pt idx="5474">
                  <c:v>44616.005879629629</c:v>
                </c:pt>
                <c:pt idx="5475">
                  <c:v>44616.006655092591</c:v>
                </c:pt>
                <c:pt idx="5476">
                  <c:v>44616.007372685184</c:v>
                </c:pt>
                <c:pt idx="5477">
                  <c:v>44616.008101851854</c:v>
                </c:pt>
                <c:pt idx="5478">
                  <c:v>44616.008831018517</c:v>
                </c:pt>
                <c:pt idx="5479">
                  <c:v>44616.009548611109</c:v>
                </c:pt>
                <c:pt idx="5480">
                  <c:v>44616.010277777779</c:v>
                </c:pt>
                <c:pt idx="5481">
                  <c:v>44616.011053240742</c:v>
                </c:pt>
                <c:pt idx="5482">
                  <c:v>44616.011782407404</c:v>
                </c:pt>
                <c:pt idx="5483">
                  <c:v>44616.012499999997</c:v>
                </c:pt>
                <c:pt idx="5484">
                  <c:v>44616.013229166667</c:v>
                </c:pt>
                <c:pt idx="5485">
                  <c:v>44616.013958333337</c:v>
                </c:pt>
                <c:pt idx="5486">
                  <c:v>44616.014675925922</c:v>
                </c:pt>
                <c:pt idx="5487">
                  <c:v>44616.015451388892</c:v>
                </c:pt>
                <c:pt idx="5488">
                  <c:v>44616.016168981485</c:v>
                </c:pt>
                <c:pt idx="5489">
                  <c:v>44616.016898148147</c:v>
                </c:pt>
                <c:pt idx="5490">
                  <c:v>44616.01761574074</c:v>
                </c:pt>
                <c:pt idx="5491">
                  <c:v>44616.01834490741</c:v>
                </c:pt>
                <c:pt idx="5492">
                  <c:v>44616.019074074073</c:v>
                </c:pt>
                <c:pt idx="5493">
                  <c:v>44616.019837962966</c:v>
                </c:pt>
                <c:pt idx="5494">
                  <c:v>44616.020567129628</c:v>
                </c:pt>
                <c:pt idx="5495">
                  <c:v>44616.021284722221</c:v>
                </c:pt>
                <c:pt idx="5496">
                  <c:v>44616.022013888891</c:v>
                </c:pt>
                <c:pt idx="5497">
                  <c:v>44616.022743055553</c:v>
                </c:pt>
                <c:pt idx="5498">
                  <c:v>44616.023472222223</c:v>
                </c:pt>
                <c:pt idx="5499">
                  <c:v>44616.024236111109</c:v>
                </c:pt>
                <c:pt idx="5500">
                  <c:v>44616.024965277778</c:v>
                </c:pt>
                <c:pt idx="5501">
                  <c:v>44616.025694444441</c:v>
                </c:pt>
                <c:pt idx="5502">
                  <c:v>44616.026412037034</c:v>
                </c:pt>
                <c:pt idx="5503">
                  <c:v>44616.027141203704</c:v>
                </c:pt>
                <c:pt idx="5504">
                  <c:v>44616.027870370373</c:v>
                </c:pt>
                <c:pt idx="5505">
                  <c:v>44616.028645833336</c:v>
                </c:pt>
                <c:pt idx="5506">
                  <c:v>44616.029363425929</c:v>
                </c:pt>
                <c:pt idx="5507">
                  <c:v>44616.030092592591</c:v>
                </c:pt>
                <c:pt idx="5508">
                  <c:v>44616.030810185184</c:v>
                </c:pt>
                <c:pt idx="5509">
                  <c:v>44616.031539351854</c:v>
                </c:pt>
                <c:pt idx="5510">
                  <c:v>44616.032268518517</c:v>
                </c:pt>
                <c:pt idx="5511">
                  <c:v>44616.033043981479</c:v>
                </c:pt>
                <c:pt idx="5512">
                  <c:v>44616.033761574072</c:v>
                </c:pt>
                <c:pt idx="5513">
                  <c:v>44616.034490740742</c:v>
                </c:pt>
                <c:pt idx="5514">
                  <c:v>44616.035219907404</c:v>
                </c:pt>
                <c:pt idx="5515">
                  <c:v>44616.035937499997</c:v>
                </c:pt>
                <c:pt idx="5516">
                  <c:v>44616.036666666667</c:v>
                </c:pt>
                <c:pt idx="5517">
                  <c:v>44616.037442129629</c:v>
                </c:pt>
                <c:pt idx="5518">
                  <c:v>44616.038171296299</c:v>
                </c:pt>
                <c:pt idx="5519">
                  <c:v>44616.038888888892</c:v>
                </c:pt>
                <c:pt idx="5520">
                  <c:v>44616.039618055554</c:v>
                </c:pt>
                <c:pt idx="5521">
                  <c:v>44616.040347222224</c:v>
                </c:pt>
                <c:pt idx="5522">
                  <c:v>44616.041064814817</c:v>
                </c:pt>
                <c:pt idx="5523">
                  <c:v>44616.04179398148</c:v>
                </c:pt>
                <c:pt idx="5524">
                  <c:v>44616.042523148149</c:v>
                </c:pt>
                <c:pt idx="5525">
                  <c:v>44616.043240740742</c:v>
                </c:pt>
                <c:pt idx="5526">
                  <c:v>44616.043969907405</c:v>
                </c:pt>
                <c:pt idx="5527">
                  <c:v>44616.044699074075</c:v>
                </c:pt>
                <c:pt idx="5528">
                  <c:v>44616.04546296296</c:v>
                </c:pt>
                <c:pt idx="5529">
                  <c:v>44616.04619212963</c:v>
                </c:pt>
                <c:pt idx="5530">
                  <c:v>44616.0469212963</c:v>
                </c:pt>
                <c:pt idx="5531">
                  <c:v>44616.047638888886</c:v>
                </c:pt>
                <c:pt idx="5532">
                  <c:v>44616.048368055555</c:v>
                </c:pt>
                <c:pt idx="5533">
                  <c:v>44616.049097222225</c:v>
                </c:pt>
                <c:pt idx="5534">
                  <c:v>44616.049872685187</c:v>
                </c:pt>
                <c:pt idx="5535">
                  <c:v>44616.05059027778</c:v>
                </c:pt>
                <c:pt idx="5536">
                  <c:v>44616.051319444443</c:v>
                </c:pt>
                <c:pt idx="5537">
                  <c:v>44616.052048611113</c:v>
                </c:pt>
                <c:pt idx="5538">
                  <c:v>44616.052766203706</c:v>
                </c:pt>
                <c:pt idx="5539">
                  <c:v>44616.053495370368</c:v>
                </c:pt>
                <c:pt idx="5540">
                  <c:v>44616.054270833331</c:v>
                </c:pt>
                <c:pt idx="5541">
                  <c:v>44616.055</c:v>
                </c:pt>
                <c:pt idx="5542">
                  <c:v>44616.055717592593</c:v>
                </c:pt>
                <c:pt idx="5543">
                  <c:v>44616.056446759256</c:v>
                </c:pt>
                <c:pt idx="5544">
                  <c:v>44616.057175925926</c:v>
                </c:pt>
                <c:pt idx="5545">
                  <c:v>44616.057893518519</c:v>
                </c:pt>
                <c:pt idx="5546">
                  <c:v>44616.058668981481</c:v>
                </c:pt>
                <c:pt idx="5547">
                  <c:v>44616.059398148151</c:v>
                </c:pt>
                <c:pt idx="5548">
                  <c:v>44616.060127314813</c:v>
                </c:pt>
                <c:pt idx="5549">
                  <c:v>44616.060844907406</c:v>
                </c:pt>
                <c:pt idx="5550">
                  <c:v>44616.061574074076</c:v>
                </c:pt>
                <c:pt idx="5551">
                  <c:v>44616.062291666669</c:v>
                </c:pt>
                <c:pt idx="5552">
                  <c:v>44616.063078703701</c:v>
                </c:pt>
                <c:pt idx="5553">
                  <c:v>44616.063796296294</c:v>
                </c:pt>
                <c:pt idx="5554">
                  <c:v>44616.064525462964</c:v>
                </c:pt>
                <c:pt idx="5555">
                  <c:v>44616.065243055556</c:v>
                </c:pt>
                <c:pt idx="5556">
                  <c:v>44616.065972222219</c:v>
                </c:pt>
                <c:pt idx="5557">
                  <c:v>44616.066701388889</c:v>
                </c:pt>
                <c:pt idx="5558">
                  <c:v>44616.067476851851</c:v>
                </c:pt>
                <c:pt idx="5559">
                  <c:v>44616.068194444444</c:v>
                </c:pt>
                <c:pt idx="5560">
                  <c:v>44616.068923611114</c:v>
                </c:pt>
                <c:pt idx="5561">
                  <c:v>44616.069652777776</c:v>
                </c:pt>
                <c:pt idx="5562">
                  <c:v>44616.070370370369</c:v>
                </c:pt>
                <c:pt idx="5563">
                  <c:v>44616.071099537039</c:v>
                </c:pt>
                <c:pt idx="5564">
                  <c:v>44616.071875000001</c:v>
                </c:pt>
                <c:pt idx="5565">
                  <c:v>44616.072604166664</c:v>
                </c:pt>
                <c:pt idx="5566">
                  <c:v>44616.073321759257</c:v>
                </c:pt>
                <c:pt idx="5567">
                  <c:v>44616.074050925927</c:v>
                </c:pt>
                <c:pt idx="5568">
                  <c:v>44616.07476851852</c:v>
                </c:pt>
                <c:pt idx="5569">
                  <c:v>44616.075497685182</c:v>
                </c:pt>
                <c:pt idx="5570">
                  <c:v>44616.076273148145</c:v>
                </c:pt>
                <c:pt idx="5571">
                  <c:v>44616.077002314814</c:v>
                </c:pt>
                <c:pt idx="5572">
                  <c:v>44616.077731481484</c:v>
                </c:pt>
                <c:pt idx="5573">
                  <c:v>44616.078449074077</c:v>
                </c:pt>
                <c:pt idx="5574">
                  <c:v>44616.07917824074</c:v>
                </c:pt>
                <c:pt idx="5575">
                  <c:v>44616.079907407409</c:v>
                </c:pt>
                <c:pt idx="5576">
                  <c:v>44616.080625000002</c:v>
                </c:pt>
                <c:pt idx="5577">
                  <c:v>44616.081354166665</c:v>
                </c:pt>
                <c:pt idx="5578">
                  <c:v>44616.082083333335</c:v>
                </c:pt>
                <c:pt idx="5579">
                  <c:v>44616.082800925928</c:v>
                </c:pt>
                <c:pt idx="5580">
                  <c:v>44616.08353009259</c:v>
                </c:pt>
                <c:pt idx="5581">
                  <c:v>44616.084247685183</c:v>
                </c:pt>
                <c:pt idx="5582">
                  <c:v>44616.084976851853</c:v>
                </c:pt>
                <c:pt idx="5583">
                  <c:v>44616.085706018515</c:v>
                </c:pt>
                <c:pt idx="5584">
                  <c:v>44616.086423611108</c:v>
                </c:pt>
                <c:pt idx="5585">
                  <c:v>44616.087152777778</c:v>
                </c:pt>
                <c:pt idx="5586">
                  <c:v>44616.08792824074</c:v>
                </c:pt>
                <c:pt idx="5587">
                  <c:v>44616.08865740741</c:v>
                </c:pt>
                <c:pt idx="5588">
                  <c:v>44616.089375000003</c:v>
                </c:pt>
                <c:pt idx="5589">
                  <c:v>44616.090104166666</c:v>
                </c:pt>
                <c:pt idx="5590">
                  <c:v>44616.090833333335</c:v>
                </c:pt>
                <c:pt idx="5591">
                  <c:v>44616.091550925928</c:v>
                </c:pt>
                <c:pt idx="5592">
                  <c:v>44616.092280092591</c:v>
                </c:pt>
                <c:pt idx="5593">
                  <c:v>44616.093009259261</c:v>
                </c:pt>
                <c:pt idx="5594">
                  <c:v>44616.093726851854</c:v>
                </c:pt>
                <c:pt idx="5595">
                  <c:v>44616.094456018516</c:v>
                </c:pt>
                <c:pt idx="5596">
                  <c:v>44616.095185185186</c:v>
                </c:pt>
                <c:pt idx="5597">
                  <c:v>44616.095960648148</c:v>
                </c:pt>
                <c:pt idx="5598">
                  <c:v>44616.096678240741</c:v>
                </c:pt>
                <c:pt idx="5599">
                  <c:v>44616.097407407404</c:v>
                </c:pt>
                <c:pt idx="5600">
                  <c:v>44616.098136574074</c:v>
                </c:pt>
                <c:pt idx="5601">
                  <c:v>44616.098854166667</c:v>
                </c:pt>
                <c:pt idx="5602">
                  <c:v>44616.099583333336</c:v>
                </c:pt>
                <c:pt idx="5603">
                  <c:v>44616.100358796299</c:v>
                </c:pt>
                <c:pt idx="5604">
                  <c:v>44616.101076388892</c:v>
                </c:pt>
                <c:pt idx="5605">
                  <c:v>44616.101805555554</c:v>
                </c:pt>
                <c:pt idx="5606">
                  <c:v>44616.102534722224</c:v>
                </c:pt>
                <c:pt idx="5607">
                  <c:v>44616.103252314817</c:v>
                </c:pt>
                <c:pt idx="5608">
                  <c:v>44616.103981481479</c:v>
                </c:pt>
                <c:pt idx="5609">
                  <c:v>44616.104756944442</c:v>
                </c:pt>
                <c:pt idx="5610">
                  <c:v>44616.105486111112</c:v>
                </c:pt>
                <c:pt idx="5611">
                  <c:v>44616.106203703705</c:v>
                </c:pt>
                <c:pt idx="5612">
                  <c:v>44616.106932870367</c:v>
                </c:pt>
                <c:pt idx="5613">
                  <c:v>44616.107662037037</c:v>
                </c:pt>
                <c:pt idx="5614">
                  <c:v>44616.10837962963</c:v>
                </c:pt>
                <c:pt idx="5615">
                  <c:v>44616.1091087963</c:v>
                </c:pt>
                <c:pt idx="5616">
                  <c:v>44616.109837962962</c:v>
                </c:pt>
                <c:pt idx="5617">
                  <c:v>44616.110555555555</c:v>
                </c:pt>
                <c:pt idx="5618">
                  <c:v>44616.111284722225</c:v>
                </c:pt>
                <c:pt idx="5619">
                  <c:v>44616.112013888887</c:v>
                </c:pt>
                <c:pt idx="5620">
                  <c:v>44616.11278935185</c:v>
                </c:pt>
                <c:pt idx="5621">
                  <c:v>44616.113506944443</c:v>
                </c:pt>
                <c:pt idx="5622">
                  <c:v>44616.114236111112</c:v>
                </c:pt>
                <c:pt idx="5623">
                  <c:v>44616.114965277775</c:v>
                </c:pt>
                <c:pt idx="5624">
                  <c:v>44616.115682870368</c:v>
                </c:pt>
                <c:pt idx="5625">
                  <c:v>44616.116412037038</c:v>
                </c:pt>
                <c:pt idx="5626">
                  <c:v>44616.1171875</c:v>
                </c:pt>
                <c:pt idx="5627">
                  <c:v>44616.11791666667</c:v>
                </c:pt>
                <c:pt idx="5628">
                  <c:v>44616.118634259263</c:v>
                </c:pt>
                <c:pt idx="5629">
                  <c:v>44616.119363425925</c:v>
                </c:pt>
                <c:pt idx="5630">
                  <c:v>44616.120092592595</c:v>
                </c:pt>
                <c:pt idx="5631">
                  <c:v>44616.120810185188</c:v>
                </c:pt>
                <c:pt idx="5632">
                  <c:v>44616.12158564815</c:v>
                </c:pt>
                <c:pt idx="5633">
                  <c:v>44616.122314814813</c:v>
                </c:pt>
                <c:pt idx="5634">
                  <c:v>44616.123043981483</c:v>
                </c:pt>
                <c:pt idx="5635">
                  <c:v>44616.123761574076</c:v>
                </c:pt>
                <c:pt idx="5636">
                  <c:v>44616.124490740738</c:v>
                </c:pt>
                <c:pt idx="5637">
                  <c:v>44616.125219907408</c:v>
                </c:pt>
                <c:pt idx="5638">
                  <c:v>44616.125949074078</c:v>
                </c:pt>
                <c:pt idx="5639">
                  <c:v>44616.126666666663</c:v>
                </c:pt>
                <c:pt idx="5640">
                  <c:v>44616.127395833333</c:v>
                </c:pt>
                <c:pt idx="5641">
                  <c:v>44616.128125000003</c:v>
                </c:pt>
                <c:pt idx="5642">
                  <c:v>44616.128842592596</c:v>
                </c:pt>
                <c:pt idx="5643">
                  <c:v>44616.129629629628</c:v>
                </c:pt>
                <c:pt idx="5644">
                  <c:v>44616.130347222221</c:v>
                </c:pt>
                <c:pt idx="5645">
                  <c:v>44616.131076388891</c:v>
                </c:pt>
                <c:pt idx="5646">
                  <c:v>44616.131805555553</c:v>
                </c:pt>
                <c:pt idx="5647">
                  <c:v>44616.132523148146</c:v>
                </c:pt>
                <c:pt idx="5648">
                  <c:v>44616.133252314816</c:v>
                </c:pt>
                <c:pt idx="5649">
                  <c:v>44616.133981481478</c:v>
                </c:pt>
                <c:pt idx="5650">
                  <c:v>44616.134699074071</c:v>
                </c:pt>
                <c:pt idx="5651">
                  <c:v>44616.135428240741</c:v>
                </c:pt>
                <c:pt idx="5652">
                  <c:v>44616.136157407411</c:v>
                </c:pt>
                <c:pt idx="5653">
                  <c:v>44616.136874999997</c:v>
                </c:pt>
                <c:pt idx="5654">
                  <c:v>44616.137650462966</c:v>
                </c:pt>
                <c:pt idx="5655">
                  <c:v>44616.138379629629</c:v>
                </c:pt>
                <c:pt idx="5656">
                  <c:v>44616.139108796298</c:v>
                </c:pt>
                <c:pt idx="5657">
                  <c:v>44616.139837962961</c:v>
                </c:pt>
                <c:pt idx="5658">
                  <c:v>44616.140555555554</c:v>
                </c:pt>
                <c:pt idx="5659">
                  <c:v>44616.141284722224</c:v>
                </c:pt>
                <c:pt idx="5660">
                  <c:v>44616.142060185186</c:v>
                </c:pt>
                <c:pt idx="5661">
                  <c:v>44616.142777777779</c:v>
                </c:pt>
                <c:pt idx="5662">
                  <c:v>44616.143506944441</c:v>
                </c:pt>
                <c:pt idx="5663">
                  <c:v>44616.144236111111</c:v>
                </c:pt>
                <c:pt idx="5664">
                  <c:v>44616.144953703704</c:v>
                </c:pt>
                <c:pt idx="5665">
                  <c:v>44616.145682870374</c:v>
                </c:pt>
                <c:pt idx="5666">
                  <c:v>44616.146412037036</c:v>
                </c:pt>
                <c:pt idx="5667">
                  <c:v>44616.147129629629</c:v>
                </c:pt>
                <c:pt idx="5668">
                  <c:v>44616.147858796299</c:v>
                </c:pt>
                <c:pt idx="5669">
                  <c:v>44616.148587962962</c:v>
                </c:pt>
                <c:pt idx="5670">
                  <c:v>44616.149305555555</c:v>
                </c:pt>
                <c:pt idx="5671">
                  <c:v>44616.150034722225</c:v>
                </c:pt>
                <c:pt idx="5672">
                  <c:v>44616.150763888887</c:v>
                </c:pt>
                <c:pt idx="5673">
                  <c:v>44616.15148148148</c:v>
                </c:pt>
                <c:pt idx="5674">
                  <c:v>44616.15221064815</c:v>
                </c:pt>
                <c:pt idx="5675">
                  <c:v>44616.152939814812</c:v>
                </c:pt>
                <c:pt idx="5676">
                  <c:v>44616.153715277775</c:v>
                </c:pt>
                <c:pt idx="5677">
                  <c:v>44616.154432870368</c:v>
                </c:pt>
                <c:pt idx="5678">
                  <c:v>44616.155162037037</c:v>
                </c:pt>
                <c:pt idx="5679">
                  <c:v>44616.155891203707</c:v>
                </c:pt>
                <c:pt idx="5680">
                  <c:v>44616.156608796293</c:v>
                </c:pt>
                <c:pt idx="5681">
                  <c:v>44616.157337962963</c:v>
                </c:pt>
                <c:pt idx="5682">
                  <c:v>44616.158113425925</c:v>
                </c:pt>
                <c:pt idx="5683">
                  <c:v>44616.158842592595</c:v>
                </c:pt>
                <c:pt idx="5684">
                  <c:v>44616.159560185188</c:v>
                </c:pt>
                <c:pt idx="5685">
                  <c:v>44616.16028935185</c:v>
                </c:pt>
                <c:pt idx="5686">
                  <c:v>44616.16101851852</c:v>
                </c:pt>
                <c:pt idx="5687">
                  <c:v>44616.161736111113</c:v>
                </c:pt>
                <c:pt idx="5688">
                  <c:v>44616.162523148145</c:v>
                </c:pt>
                <c:pt idx="5689">
                  <c:v>44616.163240740738</c:v>
                </c:pt>
                <c:pt idx="5690">
                  <c:v>44616.163969907408</c:v>
                </c:pt>
                <c:pt idx="5691">
                  <c:v>44616.164699074077</c:v>
                </c:pt>
                <c:pt idx="5692">
                  <c:v>44616.165416666663</c:v>
                </c:pt>
                <c:pt idx="5693">
                  <c:v>44616.166145833333</c:v>
                </c:pt>
                <c:pt idx="5694">
                  <c:v>44616.166875000003</c:v>
                </c:pt>
                <c:pt idx="5695">
                  <c:v>44616.167592592596</c:v>
                </c:pt>
                <c:pt idx="5696">
                  <c:v>44616.168321759258</c:v>
                </c:pt>
                <c:pt idx="5697">
                  <c:v>44616.169039351851</c:v>
                </c:pt>
                <c:pt idx="5698">
                  <c:v>44616.169768518521</c:v>
                </c:pt>
                <c:pt idx="5699">
                  <c:v>44616.170543981483</c:v>
                </c:pt>
                <c:pt idx="5700">
                  <c:v>44616.171273148146</c:v>
                </c:pt>
                <c:pt idx="5701">
                  <c:v>44616.171990740739</c:v>
                </c:pt>
                <c:pt idx="5702">
                  <c:v>44616.172719907408</c:v>
                </c:pt>
                <c:pt idx="5703">
                  <c:v>44616.173449074071</c:v>
                </c:pt>
                <c:pt idx="5704">
                  <c:v>44616.174166666664</c:v>
                </c:pt>
                <c:pt idx="5705">
                  <c:v>44616.174895833334</c:v>
                </c:pt>
                <c:pt idx="5706">
                  <c:v>44616.175625000003</c:v>
                </c:pt>
                <c:pt idx="5707">
                  <c:v>44616.176342592589</c:v>
                </c:pt>
                <c:pt idx="5708">
                  <c:v>44616.177071759259</c:v>
                </c:pt>
                <c:pt idx="5709">
                  <c:v>44616.177800925929</c:v>
                </c:pt>
                <c:pt idx="5710">
                  <c:v>44616.178576388891</c:v>
                </c:pt>
                <c:pt idx="5711">
                  <c:v>44616.179293981484</c:v>
                </c:pt>
                <c:pt idx="5712">
                  <c:v>44616.180023148147</c:v>
                </c:pt>
                <c:pt idx="5713">
                  <c:v>44616.180752314816</c:v>
                </c:pt>
                <c:pt idx="5714">
                  <c:v>44616.181469907409</c:v>
                </c:pt>
                <c:pt idx="5715">
                  <c:v>44616.182199074072</c:v>
                </c:pt>
                <c:pt idx="5716">
                  <c:v>44616.182974537034</c:v>
                </c:pt>
                <c:pt idx="5717">
                  <c:v>44616.183703703704</c:v>
                </c:pt>
                <c:pt idx="5718">
                  <c:v>44616.184421296297</c:v>
                </c:pt>
                <c:pt idx="5719">
                  <c:v>44616.185150462959</c:v>
                </c:pt>
                <c:pt idx="5720">
                  <c:v>44616.185879629629</c:v>
                </c:pt>
                <c:pt idx="5721">
                  <c:v>44616.186597222222</c:v>
                </c:pt>
                <c:pt idx="5722">
                  <c:v>44616.187372685185</c:v>
                </c:pt>
                <c:pt idx="5723">
                  <c:v>44616.188101851854</c:v>
                </c:pt>
                <c:pt idx="5724">
                  <c:v>44616.188819444447</c:v>
                </c:pt>
                <c:pt idx="5725">
                  <c:v>44616.18954861111</c:v>
                </c:pt>
                <c:pt idx="5726">
                  <c:v>44616.19027777778</c:v>
                </c:pt>
                <c:pt idx="5727">
                  <c:v>44616.190995370373</c:v>
                </c:pt>
                <c:pt idx="5728">
                  <c:v>44616.191770833335</c:v>
                </c:pt>
                <c:pt idx="5729">
                  <c:v>44616.192499999997</c:v>
                </c:pt>
                <c:pt idx="5730">
                  <c:v>44616.193229166667</c:v>
                </c:pt>
                <c:pt idx="5731">
                  <c:v>44616.19394675926</c:v>
                </c:pt>
                <c:pt idx="5732">
                  <c:v>44616.194675925923</c:v>
                </c:pt>
                <c:pt idx="5733">
                  <c:v>44616.195405092592</c:v>
                </c:pt>
                <c:pt idx="5734">
                  <c:v>44616.196180555555</c:v>
                </c:pt>
                <c:pt idx="5735">
                  <c:v>44616.196898148148</c:v>
                </c:pt>
                <c:pt idx="5736">
                  <c:v>44616.197627314818</c:v>
                </c:pt>
                <c:pt idx="5737">
                  <c:v>44616.19835648148</c:v>
                </c:pt>
                <c:pt idx="5738">
                  <c:v>44616.199074074073</c:v>
                </c:pt>
                <c:pt idx="5739">
                  <c:v>44616.199803240743</c:v>
                </c:pt>
                <c:pt idx="5740">
                  <c:v>44616.200578703705</c:v>
                </c:pt>
                <c:pt idx="5741">
                  <c:v>44616.201296296298</c:v>
                </c:pt>
                <c:pt idx="5742">
                  <c:v>44616.202025462961</c:v>
                </c:pt>
                <c:pt idx="5743">
                  <c:v>44616.20275462963</c:v>
                </c:pt>
                <c:pt idx="5744">
                  <c:v>44616.203472222223</c:v>
                </c:pt>
                <c:pt idx="5745">
                  <c:v>44616.204201388886</c:v>
                </c:pt>
                <c:pt idx="5746">
                  <c:v>44616.204930555556</c:v>
                </c:pt>
                <c:pt idx="5747">
                  <c:v>44616.205648148149</c:v>
                </c:pt>
                <c:pt idx="5748">
                  <c:v>44616.206377314818</c:v>
                </c:pt>
                <c:pt idx="5749">
                  <c:v>44616.207106481481</c:v>
                </c:pt>
                <c:pt idx="5750">
                  <c:v>44616.207824074074</c:v>
                </c:pt>
                <c:pt idx="5751">
                  <c:v>44616.208553240744</c:v>
                </c:pt>
                <c:pt idx="5752">
                  <c:v>44616.209282407406</c:v>
                </c:pt>
                <c:pt idx="5753">
                  <c:v>44616.21</c:v>
                </c:pt>
                <c:pt idx="5754">
                  <c:v>44616.210729166669</c:v>
                </c:pt>
                <c:pt idx="5755">
                  <c:v>44616.211458333331</c:v>
                </c:pt>
                <c:pt idx="5756">
                  <c:v>44616.212175925924</c:v>
                </c:pt>
                <c:pt idx="5757">
                  <c:v>44616.212905092594</c:v>
                </c:pt>
                <c:pt idx="5758">
                  <c:v>44616.213634259257</c:v>
                </c:pt>
                <c:pt idx="5759">
                  <c:v>44616.21435185185</c:v>
                </c:pt>
                <c:pt idx="5760">
                  <c:v>44616.215081018519</c:v>
                </c:pt>
                <c:pt idx="5761">
                  <c:v>44616.215856481482</c:v>
                </c:pt>
                <c:pt idx="5762">
                  <c:v>44616.216574074075</c:v>
                </c:pt>
                <c:pt idx="5763">
                  <c:v>44616.217303240737</c:v>
                </c:pt>
                <c:pt idx="5764">
                  <c:v>44616.218032407407</c:v>
                </c:pt>
                <c:pt idx="5765">
                  <c:v>44616.21875</c:v>
                </c:pt>
                <c:pt idx="5766">
                  <c:v>44616.21947916667</c:v>
                </c:pt>
                <c:pt idx="5767">
                  <c:v>44616.220208333332</c:v>
                </c:pt>
                <c:pt idx="5768">
                  <c:v>44616.220925925925</c:v>
                </c:pt>
                <c:pt idx="5769">
                  <c:v>44616.221655092595</c:v>
                </c:pt>
                <c:pt idx="5770">
                  <c:v>44616.222384259258</c:v>
                </c:pt>
                <c:pt idx="5771">
                  <c:v>44616.223101851851</c:v>
                </c:pt>
                <c:pt idx="5772">
                  <c:v>44616.223877314813</c:v>
                </c:pt>
                <c:pt idx="5773">
                  <c:v>44616.224606481483</c:v>
                </c:pt>
                <c:pt idx="5774">
                  <c:v>44616.225335648145</c:v>
                </c:pt>
                <c:pt idx="5775">
                  <c:v>44616.226053240738</c:v>
                </c:pt>
                <c:pt idx="5776">
                  <c:v>44616.226782407408</c:v>
                </c:pt>
                <c:pt idx="5777">
                  <c:v>44616.227511574078</c:v>
                </c:pt>
                <c:pt idx="5778">
                  <c:v>44616.228275462963</c:v>
                </c:pt>
                <c:pt idx="5779">
                  <c:v>44616.229004629633</c:v>
                </c:pt>
                <c:pt idx="5780">
                  <c:v>44616.229733796295</c:v>
                </c:pt>
                <c:pt idx="5781">
                  <c:v>44616.230451388888</c:v>
                </c:pt>
                <c:pt idx="5782">
                  <c:v>44616.231180555558</c:v>
                </c:pt>
                <c:pt idx="5783">
                  <c:v>44616.231909722221</c:v>
                </c:pt>
                <c:pt idx="5784">
                  <c:v>44616.232673611114</c:v>
                </c:pt>
                <c:pt idx="5785">
                  <c:v>44616.233402777776</c:v>
                </c:pt>
                <c:pt idx="5786">
                  <c:v>44616.234131944446</c:v>
                </c:pt>
                <c:pt idx="5787">
                  <c:v>44616.234849537039</c:v>
                </c:pt>
                <c:pt idx="5788">
                  <c:v>44616.235578703701</c:v>
                </c:pt>
                <c:pt idx="5789">
                  <c:v>44616.236296296294</c:v>
                </c:pt>
                <c:pt idx="5790">
                  <c:v>44616.237025462964</c:v>
                </c:pt>
                <c:pt idx="5791">
                  <c:v>44616.237754629627</c:v>
                </c:pt>
                <c:pt idx="5792">
                  <c:v>44616.23847222222</c:v>
                </c:pt>
                <c:pt idx="5793">
                  <c:v>44616.239201388889</c:v>
                </c:pt>
                <c:pt idx="5794">
                  <c:v>44616.239930555559</c:v>
                </c:pt>
                <c:pt idx="5795">
                  <c:v>44616.240706018521</c:v>
                </c:pt>
                <c:pt idx="5796">
                  <c:v>44616.241423611114</c:v>
                </c:pt>
                <c:pt idx="5797">
                  <c:v>44616.242152777777</c:v>
                </c:pt>
                <c:pt idx="5798">
                  <c:v>44616.242881944447</c:v>
                </c:pt>
                <c:pt idx="5799">
                  <c:v>44616.24359953704</c:v>
                </c:pt>
                <c:pt idx="5800">
                  <c:v>44616.244328703702</c:v>
                </c:pt>
                <c:pt idx="5801">
                  <c:v>44616.245104166665</c:v>
                </c:pt>
                <c:pt idx="5802">
                  <c:v>44616.245833333334</c:v>
                </c:pt>
                <c:pt idx="5803">
                  <c:v>44616.246550925927</c:v>
                </c:pt>
                <c:pt idx="5804">
                  <c:v>44616.24728009259</c:v>
                </c:pt>
                <c:pt idx="5805">
                  <c:v>44616.24800925926</c:v>
                </c:pt>
                <c:pt idx="5806">
                  <c:v>44616.248726851853</c:v>
                </c:pt>
                <c:pt idx="5807">
                  <c:v>44616.249502314815</c:v>
                </c:pt>
                <c:pt idx="5808">
                  <c:v>44616.250231481485</c:v>
                </c:pt>
                <c:pt idx="5809">
                  <c:v>44616.250960648147</c:v>
                </c:pt>
                <c:pt idx="5810">
                  <c:v>44616.25167824074</c:v>
                </c:pt>
                <c:pt idx="5811">
                  <c:v>44616.25240740741</c:v>
                </c:pt>
                <c:pt idx="5812">
                  <c:v>44616.253136574072</c:v>
                </c:pt>
                <c:pt idx="5813">
                  <c:v>44616.253854166665</c:v>
                </c:pt>
                <c:pt idx="5814">
                  <c:v>44616.254583333335</c:v>
                </c:pt>
                <c:pt idx="5815">
                  <c:v>44616.255312499998</c:v>
                </c:pt>
                <c:pt idx="5816">
                  <c:v>44616.256030092591</c:v>
                </c:pt>
                <c:pt idx="5817">
                  <c:v>44616.25675925926</c:v>
                </c:pt>
                <c:pt idx="5818">
                  <c:v>44616.257488425923</c:v>
                </c:pt>
                <c:pt idx="5819">
                  <c:v>44616.258206018516</c:v>
                </c:pt>
                <c:pt idx="5820">
                  <c:v>44616.258935185186</c:v>
                </c:pt>
                <c:pt idx="5821">
                  <c:v>44616.259664351855</c:v>
                </c:pt>
                <c:pt idx="5822">
                  <c:v>44616.260381944441</c:v>
                </c:pt>
                <c:pt idx="5823">
                  <c:v>44616.261157407411</c:v>
                </c:pt>
                <c:pt idx="5824">
                  <c:v>44616.261886574073</c:v>
                </c:pt>
                <c:pt idx="5825">
                  <c:v>44616.262615740743</c:v>
                </c:pt>
                <c:pt idx="5826">
                  <c:v>44616.263333333336</c:v>
                </c:pt>
                <c:pt idx="5827">
                  <c:v>44616.264062499999</c:v>
                </c:pt>
                <c:pt idx="5828">
                  <c:v>44616.264791666668</c:v>
                </c:pt>
                <c:pt idx="5829">
                  <c:v>44616.265567129631</c:v>
                </c:pt>
                <c:pt idx="5830">
                  <c:v>44616.266284722224</c:v>
                </c:pt>
                <c:pt idx="5831">
                  <c:v>44616.267013888886</c:v>
                </c:pt>
                <c:pt idx="5832">
                  <c:v>44616.267743055556</c:v>
                </c:pt>
                <c:pt idx="5833">
                  <c:v>44616.268460648149</c:v>
                </c:pt>
                <c:pt idx="5834">
                  <c:v>44616.269189814811</c:v>
                </c:pt>
                <c:pt idx="5835">
                  <c:v>44616.269918981481</c:v>
                </c:pt>
                <c:pt idx="5836">
                  <c:v>44616.270636574074</c:v>
                </c:pt>
                <c:pt idx="5837">
                  <c:v>44616.271365740744</c:v>
                </c:pt>
                <c:pt idx="5838">
                  <c:v>44616.272094907406</c:v>
                </c:pt>
                <c:pt idx="5839">
                  <c:v>44616.272812499999</c:v>
                </c:pt>
                <c:pt idx="5840">
                  <c:v>44616.273541666669</c:v>
                </c:pt>
                <c:pt idx="5841">
                  <c:v>44616.274259259262</c:v>
                </c:pt>
                <c:pt idx="5842">
                  <c:v>44616.274988425925</c:v>
                </c:pt>
                <c:pt idx="5843">
                  <c:v>44616.275717592594</c:v>
                </c:pt>
                <c:pt idx="5844">
                  <c:v>44616.276446759257</c:v>
                </c:pt>
                <c:pt idx="5845">
                  <c:v>44616.27721064815</c:v>
                </c:pt>
                <c:pt idx="5846">
                  <c:v>44616.277939814812</c:v>
                </c:pt>
                <c:pt idx="5847">
                  <c:v>44616.278668981482</c:v>
                </c:pt>
                <c:pt idx="5848">
                  <c:v>44616.279386574075</c:v>
                </c:pt>
                <c:pt idx="5849">
                  <c:v>44616.280115740738</c:v>
                </c:pt>
                <c:pt idx="5850">
                  <c:v>44616.280844907407</c:v>
                </c:pt>
                <c:pt idx="5851">
                  <c:v>44616.28162037037</c:v>
                </c:pt>
                <c:pt idx="5852">
                  <c:v>44616.282349537039</c:v>
                </c:pt>
                <c:pt idx="5853">
                  <c:v>44616.283067129632</c:v>
                </c:pt>
                <c:pt idx="5854">
                  <c:v>44616.283796296295</c:v>
                </c:pt>
                <c:pt idx="5855">
                  <c:v>44616.284525462965</c:v>
                </c:pt>
                <c:pt idx="5856">
                  <c:v>44616.285254629627</c:v>
                </c:pt>
                <c:pt idx="5857">
                  <c:v>44616.286030092589</c:v>
                </c:pt>
                <c:pt idx="5858">
                  <c:v>44616.286747685182</c:v>
                </c:pt>
                <c:pt idx="5859">
                  <c:v>44616.287476851852</c:v>
                </c:pt>
                <c:pt idx="5860">
                  <c:v>44616.288206018522</c:v>
                </c:pt>
                <c:pt idx="5861">
                  <c:v>44616.288923611108</c:v>
                </c:pt>
                <c:pt idx="5862">
                  <c:v>44616.289652777778</c:v>
                </c:pt>
                <c:pt idx="5863">
                  <c:v>44616.29042824074</c:v>
                </c:pt>
                <c:pt idx="5864">
                  <c:v>44616.29115740741</c:v>
                </c:pt>
                <c:pt idx="5865">
                  <c:v>44616.291875000003</c:v>
                </c:pt>
                <c:pt idx="5866">
                  <c:v>44616.292604166665</c:v>
                </c:pt>
                <c:pt idx="5867">
                  <c:v>44616.293333333335</c:v>
                </c:pt>
                <c:pt idx="5868">
                  <c:v>44616.294050925928</c:v>
                </c:pt>
                <c:pt idx="5869">
                  <c:v>44616.29478009259</c:v>
                </c:pt>
                <c:pt idx="5870">
                  <c:v>44616.29550925926</c:v>
                </c:pt>
                <c:pt idx="5871">
                  <c:v>44616.296226851853</c:v>
                </c:pt>
                <c:pt idx="5872">
                  <c:v>44616.296956018516</c:v>
                </c:pt>
                <c:pt idx="5873">
                  <c:v>44616.297685185185</c:v>
                </c:pt>
                <c:pt idx="5874">
                  <c:v>44616.298402777778</c:v>
                </c:pt>
                <c:pt idx="5875">
                  <c:v>44616.299131944441</c:v>
                </c:pt>
                <c:pt idx="5876">
                  <c:v>44616.299861111111</c:v>
                </c:pt>
                <c:pt idx="5877">
                  <c:v>44616.300578703704</c:v>
                </c:pt>
                <c:pt idx="5878">
                  <c:v>44616.301307870373</c:v>
                </c:pt>
                <c:pt idx="5879">
                  <c:v>44616.302083333336</c:v>
                </c:pt>
                <c:pt idx="5880">
                  <c:v>44616.302812499998</c:v>
                </c:pt>
                <c:pt idx="5881">
                  <c:v>44616.303530092591</c:v>
                </c:pt>
                <c:pt idx="5882">
                  <c:v>44616.304259259261</c:v>
                </c:pt>
                <c:pt idx="5883">
                  <c:v>44616.304976851854</c:v>
                </c:pt>
                <c:pt idx="5884">
                  <c:v>44616.305706018517</c:v>
                </c:pt>
                <c:pt idx="5885">
                  <c:v>44616.306435185186</c:v>
                </c:pt>
                <c:pt idx="5886">
                  <c:v>44616.307152777779</c:v>
                </c:pt>
                <c:pt idx="5887">
                  <c:v>44616.307881944442</c:v>
                </c:pt>
                <c:pt idx="5888">
                  <c:v>44616.308611111112</c:v>
                </c:pt>
                <c:pt idx="5889">
                  <c:v>44616.309328703705</c:v>
                </c:pt>
                <c:pt idx="5890">
                  <c:v>44616.310057870367</c:v>
                </c:pt>
                <c:pt idx="5891">
                  <c:v>44616.310787037037</c:v>
                </c:pt>
                <c:pt idx="5892">
                  <c:v>44616.311516203707</c:v>
                </c:pt>
                <c:pt idx="5893">
                  <c:v>44616.3122337963</c:v>
                </c:pt>
                <c:pt idx="5894">
                  <c:v>44616.312962962962</c:v>
                </c:pt>
                <c:pt idx="5895">
                  <c:v>44616.313738425924</c:v>
                </c:pt>
                <c:pt idx="5896">
                  <c:v>44616.314467592594</c:v>
                </c:pt>
                <c:pt idx="5897">
                  <c:v>44616.315185185187</c:v>
                </c:pt>
                <c:pt idx="5898">
                  <c:v>44616.31591435185</c:v>
                </c:pt>
                <c:pt idx="5899">
                  <c:v>44616.316643518519</c:v>
                </c:pt>
                <c:pt idx="5900">
                  <c:v>44616.317361111112</c:v>
                </c:pt>
                <c:pt idx="5901">
                  <c:v>44616.318090277775</c:v>
                </c:pt>
                <c:pt idx="5902">
                  <c:v>44616.318819444445</c:v>
                </c:pt>
                <c:pt idx="5903">
                  <c:v>44616.319537037038</c:v>
                </c:pt>
                <c:pt idx="5904">
                  <c:v>44616.3202662037</c:v>
                </c:pt>
                <c:pt idx="5905">
                  <c:v>44616.32099537037</c:v>
                </c:pt>
                <c:pt idx="5906">
                  <c:v>44616.321759259263</c:v>
                </c:pt>
                <c:pt idx="5907">
                  <c:v>44616.322488425925</c:v>
                </c:pt>
                <c:pt idx="5908">
                  <c:v>44616.323217592595</c:v>
                </c:pt>
                <c:pt idx="5909">
                  <c:v>44616.323935185188</c:v>
                </c:pt>
                <c:pt idx="5910">
                  <c:v>44616.324664351851</c:v>
                </c:pt>
                <c:pt idx="5911">
                  <c:v>44616.32539351852</c:v>
                </c:pt>
                <c:pt idx="5912">
                  <c:v>44616.326168981483</c:v>
                </c:pt>
                <c:pt idx="5913">
                  <c:v>44616.326886574076</c:v>
                </c:pt>
                <c:pt idx="5914">
                  <c:v>44616.327615740738</c:v>
                </c:pt>
                <c:pt idx="5915">
                  <c:v>44616.328344907408</c:v>
                </c:pt>
                <c:pt idx="5916">
                  <c:v>44616.329062500001</c:v>
                </c:pt>
                <c:pt idx="5917">
                  <c:v>44616.329791666663</c:v>
                </c:pt>
                <c:pt idx="5918">
                  <c:v>44616.330520833333</c:v>
                </c:pt>
                <c:pt idx="5919">
                  <c:v>44616.331238425926</c:v>
                </c:pt>
                <c:pt idx="5920">
                  <c:v>44616.331967592596</c:v>
                </c:pt>
                <c:pt idx="5921">
                  <c:v>44616.332685185182</c:v>
                </c:pt>
                <c:pt idx="5922">
                  <c:v>44616.333414351851</c:v>
                </c:pt>
                <c:pt idx="5923">
                  <c:v>44616.334189814814</c:v>
                </c:pt>
                <c:pt idx="5924">
                  <c:v>44616.334918981483</c:v>
                </c:pt>
                <c:pt idx="5925">
                  <c:v>44616.335648148146</c:v>
                </c:pt>
                <c:pt idx="5926">
                  <c:v>44616.336365740739</c:v>
                </c:pt>
                <c:pt idx="5927">
                  <c:v>44616.337094907409</c:v>
                </c:pt>
                <c:pt idx="5928">
                  <c:v>44616.337824074071</c:v>
                </c:pt>
                <c:pt idx="5929">
                  <c:v>44616.338599537034</c:v>
                </c:pt>
                <c:pt idx="5930">
                  <c:v>44616.339317129627</c:v>
                </c:pt>
                <c:pt idx="5931">
                  <c:v>44616.340046296296</c:v>
                </c:pt>
                <c:pt idx="5932">
                  <c:v>44616.340763888889</c:v>
                </c:pt>
                <c:pt idx="5933">
                  <c:v>44616.341493055559</c:v>
                </c:pt>
                <c:pt idx="5934">
                  <c:v>44616.342222222222</c:v>
                </c:pt>
                <c:pt idx="5935">
                  <c:v>44616.342939814815</c:v>
                </c:pt>
                <c:pt idx="5936">
                  <c:v>44616.343668981484</c:v>
                </c:pt>
                <c:pt idx="5937">
                  <c:v>44616.344398148147</c:v>
                </c:pt>
                <c:pt idx="5938">
                  <c:v>44616.34511574074</c:v>
                </c:pt>
                <c:pt idx="5939">
                  <c:v>44616.34584490741</c:v>
                </c:pt>
                <c:pt idx="5940">
                  <c:v>44616.346574074072</c:v>
                </c:pt>
                <c:pt idx="5941">
                  <c:v>44616.347291666665</c:v>
                </c:pt>
                <c:pt idx="5942">
                  <c:v>44616.348020833335</c:v>
                </c:pt>
                <c:pt idx="5943">
                  <c:v>44616.348749999997</c:v>
                </c:pt>
                <c:pt idx="5944">
                  <c:v>44616.34946759259</c:v>
                </c:pt>
                <c:pt idx="5945">
                  <c:v>44616.35019675926</c:v>
                </c:pt>
                <c:pt idx="5946">
                  <c:v>44616.350925925923</c:v>
                </c:pt>
                <c:pt idx="5947">
                  <c:v>44616.351643518516</c:v>
                </c:pt>
                <c:pt idx="5948">
                  <c:v>44616.352372685185</c:v>
                </c:pt>
                <c:pt idx="5949">
                  <c:v>44616.353101851855</c:v>
                </c:pt>
                <c:pt idx="5950">
                  <c:v>44616.353865740741</c:v>
                </c:pt>
                <c:pt idx="5951">
                  <c:v>44616.354594907411</c:v>
                </c:pt>
                <c:pt idx="5952">
                  <c:v>44616.355324074073</c:v>
                </c:pt>
                <c:pt idx="5953">
                  <c:v>44616.356041666666</c:v>
                </c:pt>
                <c:pt idx="5954">
                  <c:v>44616.356770833336</c:v>
                </c:pt>
                <c:pt idx="5955">
                  <c:v>44616.357499999998</c:v>
                </c:pt>
                <c:pt idx="5956">
                  <c:v>44616.358263888891</c:v>
                </c:pt>
                <c:pt idx="5957">
                  <c:v>44616.358993055554</c:v>
                </c:pt>
                <c:pt idx="5958">
                  <c:v>44616.359722222223</c:v>
                </c:pt>
                <c:pt idx="5959">
                  <c:v>44616.360439814816</c:v>
                </c:pt>
                <c:pt idx="5960">
                  <c:v>44616.361168981479</c:v>
                </c:pt>
                <c:pt idx="5961">
                  <c:v>44616.361898148149</c:v>
                </c:pt>
                <c:pt idx="5962">
                  <c:v>44616.362673611111</c:v>
                </c:pt>
                <c:pt idx="5963">
                  <c:v>44616.363391203704</c:v>
                </c:pt>
                <c:pt idx="5964">
                  <c:v>44616.364120370374</c:v>
                </c:pt>
                <c:pt idx="5965">
                  <c:v>44616.364849537036</c:v>
                </c:pt>
                <c:pt idx="5966">
                  <c:v>44616.365578703706</c:v>
                </c:pt>
                <c:pt idx="5967">
                  <c:v>44616.366296296299</c:v>
                </c:pt>
                <c:pt idx="5968">
                  <c:v>44616.367071759261</c:v>
                </c:pt>
                <c:pt idx="5969">
                  <c:v>44616.367800925924</c:v>
                </c:pt>
                <c:pt idx="5970">
                  <c:v>44616.368530092594</c:v>
                </c:pt>
                <c:pt idx="5971">
                  <c:v>44616.369247685187</c:v>
                </c:pt>
                <c:pt idx="5972">
                  <c:v>44616.369976851849</c:v>
                </c:pt>
                <c:pt idx="5973">
                  <c:v>44616.370706018519</c:v>
                </c:pt>
                <c:pt idx="5974">
                  <c:v>44616.371423611112</c:v>
                </c:pt>
                <c:pt idx="5975">
                  <c:v>44616.372152777774</c:v>
                </c:pt>
                <c:pt idx="5976">
                  <c:v>44616.372881944444</c:v>
                </c:pt>
                <c:pt idx="5977">
                  <c:v>44616.373599537037</c:v>
                </c:pt>
                <c:pt idx="5978">
                  <c:v>44616.374328703707</c:v>
                </c:pt>
                <c:pt idx="5979">
                  <c:v>44616.375104166669</c:v>
                </c:pt>
                <c:pt idx="5980">
                  <c:v>44616.375833333332</c:v>
                </c:pt>
                <c:pt idx="5981">
                  <c:v>44616.376550925925</c:v>
                </c:pt>
                <c:pt idx="5982">
                  <c:v>44616.377280092594</c:v>
                </c:pt>
                <c:pt idx="5983">
                  <c:v>44616.378009259257</c:v>
                </c:pt>
                <c:pt idx="5984">
                  <c:v>44616.37872685185</c:v>
                </c:pt>
                <c:pt idx="5985">
                  <c:v>44616.379502314812</c:v>
                </c:pt>
                <c:pt idx="5986">
                  <c:v>44616.380231481482</c:v>
                </c:pt>
                <c:pt idx="5987">
                  <c:v>44616.380960648145</c:v>
                </c:pt>
                <c:pt idx="5988">
                  <c:v>44616.381678240738</c:v>
                </c:pt>
                <c:pt idx="5989">
                  <c:v>44616.382407407407</c:v>
                </c:pt>
                <c:pt idx="5990">
                  <c:v>44616.383136574077</c:v>
                </c:pt>
                <c:pt idx="5991">
                  <c:v>44616.383912037039</c:v>
                </c:pt>
                <c:pt idx="5992">
                  <c:v>44616.384629629632</c:v>
                </c:pt>
                <c:pt idx="5993">
                  <c:v>44616.385358796295</c:v>
                </c:pt>
                <c:pt idx="5994">
                  <c:v>44616.386087962965</c:v>
                </c:pt>
                <c:pt idx="5995">
                  <c:v>44616.386805555558</c:v>
                </c:pt>
                <c:pt idx="5996">
                  <c:v>44616.38753472222</c:v>
                </c:pt>
                <c:pt idx="5997">
                  <c:v>44616.388310185182</c:v>
                </c:pt>
                <c:pt idx="5998">
                  <c:v>44616.389039351852</c:v>
                </c:pt>
                <c:pt idx="5999">
                  <c:v>44616.389756944445</c:v>
                </c:pt>
                <c:pt idx="6000">
                  <c:v>44616.390486111108</c:v>
                </c:pt>
                <c:pt idx="6001">
                  <c:v>44616.391215277778</c:v>
                </c:pt>
                <c:pt idx="6002">
                  <c:v>44616.391932870371</c:v>
                </c:pt>
                <c:pt idx="6003">
                  <c:v>44616.392708333333</c:v>
                </c:pt>
                <c:pt idx="6004">
                  <c:v>44616.393437500003</c:v>
                </c:pt>
                <c:pt idx="6005">
                  <c:v>44616.394166666665</c:v>
                </c:pt>
                <c:pt idx="6006">
                  <c:v>44616.394884259258</c:v>
                </c:pt>
                <c:pt idx="6007">
                  <c:v>44616.395613425928</c:v>
                </c:pt>
                <c:pt idx="6008">
                  <c:v>44616.39634259259</c:v>
                </c:pt>
                <c:pt idx="6009">
                  <c:v>44616.397106481483</c:v>
                </c:pt>
                <c:pt idx="6010">
                  <c:v>44616.397835648146</c:v>
                </c:pt>
                <c:pt idx="6011">
                  <c:v>44616.398564814815</c:v>
                </c:pt>
                <c:pt idx="6012">
                  <c:v>44616.399282407408</c:v>
                </c:pt>
                <c:pt idx="6013">
                  <c:v>44616.400011574071</c:v>
                </c:pt>
                <c:pt idx="6014">
                  <c:v>44616.400740740741</c:v>
                </c:pt>
                <c:pt idx="6015">
                  <c:v>44616.401458333334</c:v>
                </c:pt>
                <c:pt idx="6016">
                  <c:v>44616.402187500003</c:v>
                </c:pt>
                <c:pt idx="6017">
                  <c:v>44616.402916666666</c:v>
                </c:pt>
                <c:pt idx="6018">
                  <c:v>44616.403634259259</c:v>
                </c:pt>
                <c:pt idx="6019">
                  <c:v>44616.404363425929</c:v>
                </c:pt>
                <c:pt idx="6020">
                  <c:v>44616.405138888891</c:v>
                </c:pt>
                <c:pt idx="6021">
                  <c:v>44616.405868055554</c:v>
                </c:pt>
                <c:pt idx="6022">
                  <c:v>44616.406597222223</c:v>
                </c:pt>
                <c:pt idx="6023">
                  <c:v>44616.407314814816</c:v>
                </c:pt>
                <c:pt idx="6024">
                  <c:v>44616.408043981479</c:v>
                </c:pt>
                <c:pt idx="6025">
                  <c:v>44616.408773148149</c:v>
                </c:pt>
                <c:pt idx="6026">
                  <c:v>44616.409537037034</c:v>
                </c:pt>
                <c:pt idx="6027">
                  <c:v>44616.410266203704</c:v>
                </c:pt>
                <c:pt idx="6028">
                  <c:v>44616.410995370374</c:v>
                </c:pt>
                <c:pt idx="6029">
                  <c:v>44616.411712962959</c:v>
                </c:pt>
                <c:pt idx="6030">
                  <c:v>44616.412442129629</c:v>
                </c:pt>
                <c:pt idx="6031">
                  <c:v>44616.413171296299</c:v>
                </c:pt>
                <c:pt idx="6032">
                  <c:v>44616.413946759261</c:v>
                </c:pt>
                <c:pt idx="6033">
                  <c:v>44616.414664351854</c:v>
                </c:pt>
                <c:pt idx="6034">
                  <c:v>44616.415393518517</c:v>
                </c:pt>
                <c:pt idx="6035">
                  <c:v>44616.416122685187</c:v>
                </c:pt>
                <c:pt idx="6036">
                  <c:v>44616.41684027778</c:v>
                </c:pt>
                <c:pt idx="6037">
                  <c:v>44616.417569444442</c:v>
                </c:pt>
                <c:pt idx="6038">
                  <c:v>44616.418344907404</c:v>
                </c:pt>
                <c:pt idx="6039">
                  <c:v>44616.419074074074</c:v>
                </c:pt>
                <c:pt idx="6040">
                  <c:v>44616.419791666667</c:v>
                </c:pt>
                <c:pt idx="6041">
                  <c:v>44616.420520833337</c:v>
                </c:pt>
                <c:pt idx="6042">
                  <c:v>44616.421249999999</c:v>
                </c:pt>
                <c:pt idx="6043">
                  <c:v>44616.421967592592</c:v>
                </c:pt>
                <c:pt idx="6044">
                  <c:v>44616.422743055555</c:v>
                </c:pt>
                <c:pt idx="6045">
                  <c:v>44616.423472222225</c:v>
                </c:pt>
                <c:pt idx="6046">
                  <c:v>44616.424201388887</c:v>
                </c:pt>
                <c:pt idx="6047">
                  <c:v>44616.42491898148</c:v>
                </c:pt>
                <c:pt idx="6048">
                  <c:v>44616.42564814815</c:v>
                </c:pt>
                <c:pt idx="6049">
                  <c:v>44616.426377314812</c:v>
                </c:pt>
                <c:pt idx="6050">
                  <c:v>44616.427152777775</c:v>
                </c:pt>
                <c:pt idx="6051">
                  <c:v>44616.427881944444</c:v>
                </c:pt>
                <c:pt idx="6052">
                  <c:v>44616.428599537037</c:v>
                </c:pt>
                <c:pt idx="6053">
                  <c:v>44616.429328703707</c:v>
                </c:pt>
                <c:pt idx="6054">
                  <c:v>44616.43005787037</c:v>
                </c:pt>
                <c:pt idx="6055">
                  <c:v>44616.430775462963</c:v>
                </c:pt>
                <c:pt idx="6056">
                  <c:v>44616.431504629632</c:v>
                </c:pt>
                <c:pt idx="6057">
                  <c:v>44616.432222222225</c:v>
                </c:pt>
                <c:pt idx="6058">
                  <c:v>44616.432951388888</c:v>
                </c:pt>
                <c:pt idx="6059">
                  <c:v>44616.433680555558</c:v>
                </c:pt>
                <c:pt idx="6060">
                  <c:v>44616.434398148151</c:v>
                </c:pt>
                <c:pt idx="6061">
                  <c:v>44616.435173611113</c:v>
                </c:pt>
                <c:pt idx="6062">
                  <c:v>44616.435902777775</c:v>
                </c:pt>
                <c:pt idx="6063">
                  <c:v>44616.436631944445</c:v>
                </c:pt>
                <c:pt idx="6064">
                  <c:v>44616.437349537038</c:v>
                </c:pt>
                <c:pt idx="6065">
                  <c:v>44616.438078703701</c:v>
                </c:pt>
                <c:pt idx="6066">
                  <c:v>44616.438807870371</c:v>
                </c:pt>
                <c:pt idx="6067">
                  <c:v>44616.439583333333</c:v>
                </c:pt>
                <c:pt idx="6068">
                  <c:v>44616.440300925926</c:v>
                </c:pt>
                <c:pt idx="6069">
                  <c:v>44616.441030092596</c:v>
                </c:pt>
                <c:pt idx="6070">
                  <c:v>44616.441759259258</c:v>
                </c:pt>
                <c:pt idx="6071">
                  <c:v>44616.442476851851</c:v>
                </c:pt>
                <c:pt idx="6072">
                  <c:v>44616.443206018521</c:v>
                </c:pt>
                <c:pt idx="6073">
                  <c:v>44616.443981481483</c:v>
                </c:pt>
                <c:pt idx="6074">
                  <c:v>44616.444710648146</c:v>
                </c:pt>
                <c:pt idx="6075">
                  <c:v>44616.445428240739</c:v>
                </c:pt>
                <c:pt idx="6076">
                  <c:v>44616.446157407408</c:v>
                </c:pt>
                <c:pt idx="6077">
                  <c:v>44616.446886574071</c:v>
                </c:pt>
                <c:pt idx="6078">
                  <c:v>44616.447604166664</c:v>
                </c:pt>
                <c:pt idx="6079">
                  <c:v>44616.448333333334</c:v>
                </c:pt>
                <c:pt idx="6080">
                  <c:v>44616.449062500003</c:v>
                </c:pt>
                <c:pt idx="6081">
                  <c:v>44616.449780092589</c:v>
                </c:pt>
                <c:pt idx="6082">
                  <c:v>44616.450509259259</c:v>
                </c:pt>
                <c:pt idx="6083">
                  <c:v>44616.451238425929</c:v>
                </c:pt>
                <c:pt idx="6084">
                  <c:v>44616.452002314814</c:v>
                </c:pt>
                <c:pt idx="6085">
                  <c:v>44616.452731481484</c:v>
                </c:pt>
                <c:pt idx="6086">
                  <c:v>44616.453460648147</c:v>
                </c:pt>
                <c:pt idx="6087">
                  <c:v>44616.454189814816</c:v>
                </c:pt>
                <c:pt idx="6088">
                  <c:v>44616.454907407409</c:v>
                </c:pt>
                <c:pt idx="6089">
                  <c:v>44616.455636574072</c:v>
                </c:pt>
                <c:pt idx="6090">
                  <c:v>44616.456412037034</c:v>
                </c:pt>
                <c:pt idx="6091">
                  <c:v>44616.457129629627</c:v>
                </c:pt>
                <c:pt idx="6092">
                  <c:v>44616.457858796297</c:v>
                </c:pt>
                <c:pt idx="6093">
                  <c:v>44616.458587962959</c:v>
                </c:pt>
                <c:pt idx="6094">
                  <c:v>44616.459305555552</c:v>
                </c:pt>
                <c:pt idx="6095">
                  <c:v>44616.460034722222</c:v>
                </c:pt>
                <c:pt idx="6096">
                  <c:v>44616.460810185185</c:v>
                </c:pt>
                <c:pt idx="6097">
                  <c:v>44616.461539351854</c:v>
                </c:pt>
                <c:pt idx="6098">
                  <c:v>44616.462256944447</c:v>
                </c:pt>
                <c:pt idx="6099">
                  <c:v>44616.46298611111</c:v>
                </c:pt>
                <c:pt idx="6100">
                  <c:v>44616.463703703703</c:v>
                </c:pt>
                <c:pt idx="6101">
                  <c:v>44616.464432870373</c:v>
                </c:pt>
                <c:pt idx="6102">
                  <c:v>44616.465208333335</c:v>
                </c:pt>
                <c:pt idx="6103">
                  <c:v>44616.465937499997</c:v>
                </c:pt>
                <c:pt idx="6104">
                  <c:v>44616.466666666667</c:v>
                </c:pt>
                <c:pt idx="6105">
                  <c:v>44616.46738425926</c:v>
                </c:pt>
                <c:pt idx="6106">
                  <c:v>44616.468113425923</c:v>
                </c:pt>
                <c:pt idx="6107">
                  <c:v>44616.468842592592</c:v>
                </c:pt>
                <c:pt idx="6108">
                  <c:v>44616.469618055555</c:v>
                </c:pt>
                <c:pt idx="6109">
                  <c:v>44616.470335648148</c:v>
                </c:pt>
                <c:pt idx="6110">
                  <c:v>44616.471064814818</c:v>
                </c:pt>
                <c:pt idx="6111">
                  <c:v>44616.471782407411</c:v>
                </c:pt>
                <c:pt idx="6112">
                  <c:v>44616.472511574073</c:v>
                </c:pt>
                <c:pt idx="6113">
                  <c:v>44616.473240740743</c:v>
                </c:pt>
                <c:pt idx="6114">
                  <c:v>44616.473958333336</c:v>
                </c:pt>
                <c:pt idx="6115">
                  <c:v>44616.474687499998</c:v>
                </c:pt>
                <c:pt idx="6116">
                  <c:v>44616.475416666668</c:v>
                </c:pt>
                <c:pt idx="6117">
                  <c:v>44616.476134259261</c:v>
                </c:pt>
                <c:pt idx="6118">
                  <c:v>44616.476863425924</c:v>
                </c:pt>
                <c:pt idx="6119">
                  <c:v>44616.477638888886</c:v>
                </c:pt>
                <c:pt idx="6120">
                  <c:v>44616.478368055556</c:v>
                </c:pt>
                <c:pt idx="6121">
                  <c:v>44616.479085648149</c:v>
                </c:pt>
                <c:pt idx="6122">
                  <c:v>44616.479814814818</c:v>
                </c:pt>
                <c:pt idx="6123">
                  <c:v>44616.480532407404</c:v>
                </c:pt>
                <c:pt idx="6124">
                  <c:v>44616.481261574074</c:v>
                </c:pt>
                <c:pt idx="6125">
                  <c:v>44616.482037037036</c:v>
                </c:pt>
                <c:pt idx="6126">
                  <c:v>44616.482766203706</c:v>
                </c:pt>
                <c:pt idx="6127">
                  <c:v>44616.483483796299</c:v>
                </c:pt>
                <c:pt idx="6128">
                  <c:v>44616.484212962961</c:v>
                </c:pt>
                <c:pt idx="6129">
                  <c:v>44616.484942129631</c:v>
                </c:pt>
                <c:pt idx="6130">
                  <c:v>44616.485659722224</c:v>
                </c:pt>
                <c:pt idx="6131">
                  <c:v>44616.486388888887</c:v>
                </c:pt>
                <c:pt idx="6132">
                  <c:v>44616.487118055556</c:v>
                </c:pt>
                <c:pt idx="6133">
                  <c:v>44616.487835648149</c:v>
                </c:pt>
                <c:pt idx="6134">
                  <c:v>44616.488564814812</c:v>
                </c:pt>
                <c:pt idx="6135">
                  <c:v>44616.489293981482</c:v>
                </c:pt>
                <c:pt idx="6136">
                  <c:v>44616.490069444444</c:v>
                </c:pt>
                <c:pt idx="6137">
                  <c:v>44616.490787037037</c:v>
                </c:pt>
                <c:pt idx="6138">
                  <c:v>44616.491516203707</c:v>
                </c:pt>
                <c:pt idx="6139">
                  <c:v>44616.492245370369</c:v>
                </c:pt>
                <c:pt idx="6140">
                  <c:v>44616.492962962962</c:v>
                </c:pt>
                <c:pt idx="6141">
                  <c:v>44616.493692129632</c:v>
                </c:pt>
                <c:pt idx="6142">
                  <c:v>44616.494467592594</c:v>
                </c:pt>
                <c:pt idx="6143">
                  <c:v>44616.495196759257</c:v>
                </c:pt>
                <c:pt idx="6144">
                  <c:v>44616.49591435185</c:v>
                </c:pt>
                <c:pt idx="6145">
                  <c:v>44616.49664351852</c:v>
                </c:pt>
                <c:pt idx="6146">
                  <c:v>44616.497372685182</c:v>
                </c:pt>
                <c:pt idx="6147">
                  <c:v>44616.498090277775</c:v>
                </c:pt>
                <c:pt idx="6148">
                  <c:v>44616.498819444445</c:v>
                </c:pt>
                <c:pt idx="6149">
                  <c:v>44616.499548611115</c:v>
                </c:pt>
                <c:pt idx="6150">
                  <c:v>44616.5002662037</c:v>
                </c:pt>
                <c:pt idx="6151">
                  <c:v>44616.50099537037</c:v>
                </c:pt>
                <c:pt idx="6152">
                  <c:v>44616.50172453704</c:v>
                </c:pt>
                <c:pt idx="6153">
                  <c:v>44616.502500000002</c:v>
                </c:pt>
                <c:pt idx="6154">
                  <c:v>44616.503217592595</c:v>
                </c:pt>
                <c:pt idx="6155">
                  <c:v>44616.503946759258</c:v>
                </c:pt>
                <c:pt idx="6156">
                  <c:v>44616.504675925928</c:v>
                </c:pt>
                <c:pt idx="6157">
                  <c:v>44616.505393518521</c:v>
                </c:pt>
                <c:pt idx="6158">
                  <c:v>44616.506122685183</c:v>
                </c:pt>
                <c:pt idx="6159">
                  <c:v>44616.506851851853</c:v>
                </c:pt>
                <c:pt idx="6160">
                  <c:v>44616.507569444446</c:v>
                </c:pt>
                <c:pt idx="6161">
                  <c:v>44616.508298611108</c:v>
                </c:pt>
                <c:pt idx="6162">
                  <c:v>44616.509027777778</c:v>
                </c:pt>
                <c:pt idx="6163">
                  <c:v>44616.509745370371</c:v>
                </c:pt>
                <c:pt idx="6164">
                  <c:v>44616.510520833333</c:v>
                </c:pt>
                <c:pt idx="6165">
                  <c:v>44616.511250000003</c:v>
                </c:pt>
                <c:pt idx="6166">
                  <c:v>44616.511979166666</c:v>
                </c:pt>
                <c:pt idx="6167">
                  <c:v>44616.512696759259</c:v>
                </c:pt>
                <c:pt idx="6168">
                  <c:v>44616.513425925928</c:v>
                </c:pt>
                <c:pt idx="6169">
                  <c:v>44616.514155092591</c:v>
                </c:pt>
                <c:pt idx="6170">
                  <c:v>44616.514918981484</c:v>
                </c:pt>
                <c:pt idx="6171">
                  <c:v>44616.515648148146</c:v>
                </c:pt>
                <c:pt idx="6172">
                  <c:v>44616.516377314816</c:v>
                </c:pt>
                <c:pt idx="6173">
                  <c:v>44616.517094907409</c:v>
                </c:pt>
                <c:pt idx="6174">
                  <c:v>44616.517824074072</c:v>
                </c:pt>
                <c:pt idx="6175">
                  <c:v>44616.518553240741</c:v>
                </c:pt>
                <c:pt idx="6176">
                  <c:v>44616.519328703704</c:v>
                </c:pt>
                <c:pt idx="6177">
                  <c:v>44616.520057870373</c:v>
                </c:pt>
                <c:pt idx="6178">
                  <c:v>44616.520775462966</c:v>
                </c:pt>
                <c:pt idx="6179">
                  <c:v>44616.521504629629</c:v>
                </c:pt>
                <c:pt idx="6180">
                  <c:v>44616.522233796299</c:v>
                </c:pt>
                <c:pt idx="6181">
                  <c:v>44616.522951388892</c:v>
                </c:pt>
                <c:pt idx="6182">
                  <c:v>44616.523726851854</c:v>
                </c:pt>
                <c:pt idx="6183">
                  <c:v>44616.524456018517</c:v>
                </c:pt>
                <c:pt idx="6184">
                  <c:v>44616.525173611109</c:v>
                </c:pt>
                <c:pt idx="6185">
                  <c:v>44616.525902777779</c:v>
                </c:pt>
                <c:pt idx="6186">
                  <c:v>44616.526631944442</c:v>
                </c:pt>
                <c:pt idx="6187">
                  <c:v>44616.527349537035</c:v>
                </c:pt>
                <c:pt idx="6188">
                  <c:v>44616.528124999997</c:v>
                </c:pt>
                <c:pt idx="6189">
                  <c:v>44616.528854166667</c:v>
                </c:pt>
                <c:pt idx="6190">
                  <c:v>44616.529583333337</c:v>
                </c:pt>
                <c:pt idx="6191">
                  <c:v>44616.530300925922</c:v>
                </c:pt>
                <c:pt idx="6192">
                  <c:v>44616.531030092592</c:v>
                </c:pt>
                <c:pt idx="6193">
                  <c:v>44616.531759259262</c:v>
                </c:pt>
                <c:pt idx="6194">
                  <c:v>44616.532534722224</c:v>
                </c:pt>
                <c:pt idx="6195">
                  <c:v>44616.533252314817</c:v>
                </c:pt>
                <c:pt idx="6196">
                  <c:v>44616.53398148148</c:v>
                </c:pt>
                <c:pt idx="6197">
                  <c:v>44616.534710648149</c:v>
                </c:pt>
                <c:pt idx="6198">
                  <c:v>44616.535428240742</c:v>
                </c:pt>
                <c:pt idx="6199">
                  <c:v>44616.536157407405</c:v>
                </c:pt>
                <c:pt idx="6200">
                  <c:v>44616.536932870367</c:v>
                </c:pt>
                <c:pt idx="6201">
                  <c:v>44616.537662037037</c:v>
                </c:pt>
                <c:pt idx="6202">
                  <c:v>44616.53837962963</c:v>
                </c:pt>
                <c:pt idx="6203">
                  <c:v>44616.5391087963</c:v>
                </c:pt>
                <c:pt idx="6204">
                  <c:v>44616.539837962962</c:v>
                </c:pt>
                <c:pt idx="6205">
                  <c:v>44616.540567129632</c:v>
                </c:pt>
                <c:pt idx="6206">
                  <c:v>44616.541342592594</c:v>
                </c:pt>
                <c:pt idx="6207">
                  <c:v>44616.542060185187</c:v>
                </c:pt>
                <c:pt idx="6208">
                  <c:v>44616.54278935185</c:v>
                </c:pt>
                <c:pt idx="6209">
                  <c:v>44616.54351851852</c:v>
                </c:pt>
                <c:pt idx="6210">
                  <c:v>44616.544236111113</c:v>
                </c:pt>
                <c:pt idx="6211">
                  <c:v>44616.544965277775</c:v>
                </c:pt>
                <c:pt idx="6212">
                  <c:v>44616.545694444445</c:v>
                </c:pt>
                <c:pt idx="6213">
                  <c:v>44616.546412037038</c:v>
                </c:pt>
                <c:pt idx="6214">
                  <c:v>44616.5471412037</c:v>
                </c:pt>
                <c:pt idx="6215">
                  <c:v>44616.547858796293</c:v>
                </c:pt>
                <c:pt idx="6216">
                  <c:v>44616.548587962963</c:v>
                </c:pt>
                <c:pt idx="6217">
                  <c:v>44616.549363425926</c:v>
                </c:pt>
                <c:pt idx="6218">
                  <c:v>44616.550092592595</c:v>
                </c:pt>
                <c:pt idx="6219">
                  <c:v>44616.550821759258</c:v>
                </c:pt>
                <c:pt idx="6220">
                  <c:v>44616.551539351851</c:v>
                </c:pt>
                <c:pt idx="6221">
                  <c:v>44616.552268518521</c:v>
                </c:pt>
                <c:pt idx="6222">
                  <c:v>44616.552997685183</c:v>
                </c:pt>
                <c:pt idx="6223">
                  <c:v>44616.553773148145</c:v>
                </c:pt>
                <c:pt idx="6224">
                  <c:v>44616.554502314815</c:v>
                </c:pt>
                <c:pt idx="6225">
                  <c:v>44616.555219907408</c:v>
                </c:pt>
                <c:pt idx="6226">
                  <c:v>44616.555949074071</c:v>
                </c:pt>
                <c:pt idx="6227">
                  <c:v>44616.556666666664</c:v>
                </c:pt>
                <c:pt idx="6228">
                  <c:v>44616.557395833333</c:v>
                </c:pt>
                <c:pt idx="6229">
                  <c:v>44616.558171296296</c:v>
                </c:pt>
                <c:pt idx="6230">
                  <c:v>44616.558900462966</c:v>
                </c:pt>
                <c:pt idx="6231">
                  <c:v>44616.559618055559</c:v>
                </c:pt>
                <c:pt idx="6232">
                  <c:v>44616.560347222221</c:v>
                </c:pt>
                <c:pt idx="6233">
                  <c:v>44616.561076388891</c:v>
                </c:pt>
                <c:pt idx="6234">
                  <c:v>44616.561793981484</c:v>
                </c:pt>
                <c:pt idx="6235">
                  <c:v>44616.562581018516</c:v>
                </c:pt>
                <c:pt idx="6236">
                  <c:v>44616.563298611109</c:v>
                </c:pt>
                <c:pt idx="6237">
                  <c:v>44616.564027777778</c:v>
                </c:pt>
                <c:pt idx="6238">
                  <c:v>44616.564756944441</c:v>
                </c:pt>
                <c:pt idx="6239">
                  <c:v>44616.565474537034</c:v>
                </c:pt>
                <c:pt idx="6240">
                  <c:v>44616.566203703704</c:v>
                </c:pt>
                <c:pt idx="6241">
                  <c:v>44616.566979166666</c:v>
                </c:pt>
                <c:pt idx="6242">
                  <c:v>44616.567696759259</c:v>
                </c:pt>
                <c:pt idx="6243">
                  <c:v>44616.568425925929</c:v>
                </c:pt>
                <c:pt idx="6244">
                  <c:v>44616.569155092591</c:v>
                </c:pt>
                <c:pt idx="6245">
                  <c:v>44616.569872685184</c:v>
                </c:pt>
                <c:pt idx="6246">
                  <c:v>44616.570601851854</c:v>
                </c:pt>
                <c:pt idx="6247">
                  <c:v>44616.571377314816</c:v>
                </c:pt>
                <c:pt idx="6248">
                  <c:v>44616.572106481479</c:v>
                </c:pt>
                <c:pt idx="6249">
                  <c:v>44616.572824074072</c:v>
                </c:pt>
                <c:pt idx="6250">
                  <c:v>44616.573553240742</c:v>
                </c:pt>
                <c:pt idx="6251">
                  <c:v>44616.574282407404</c:v>
                </c:pt>
                <c:pt idx="6252">
                  <c:v>44616.574999999997</c:v>
                </c:pt>
                <c:pt idx="6253">
                  <c:v>44616.575775462959</c:v>
                </c:pt>
                <c:pt idx="6254">
                  <c:v>44616.576504629629</c:v>
                </c:pt>
                <c:pt idx="6255">
                  <c:v>44616.577233796299</c:v>
                </c:pt>
                <c:pt idx="6256">
                  <c:v>44616.577951388892</c:v>
                </c:pt>
                <c:pt idx="6257">
                  <c:v>44616.578680555554</c:v>
                </c:pt>
                <c:pt idx="6258">
                  <c:v>44616.579409722224</c:v>
                </c:pt>
                <c:pt idx="6259">
                  <c:v>44616.58017361111</c:v>
                </c:pt>
                <c:pt idx="6260">
                  <c:v>44616.58090277778</c:v>
                </c:pt>
                <c:pt idx="6261">
                  <c:v>44616.581631944442</c:v>
                </c:pt>
                <c:pt idx="6262">
                  <c:v>44616.582349537035</c:v>
                </c:pt>
                <c:pt idx="6263">
                  <c:v>44616.583078703705</c:v>
                </c:pt>
                <c:pt idx="6264">
                  <c:v>44616.583807870367</c:v>
                </c:pt>
                <c:pt idx="6265">
                  <c:v>44616.584583333337</c:v>
                </c:pt>
                <c:pt idx="6266">
                  <c:v>44616.585300925923</c:v>
                </c:pt>
                <c:pt idx="6267">
                  <c:v>44616.586030092592</c:v>
                </c:pt>
                <c:pt idx="6268">
                  <c:v>44616.586759259262</c:v>
                </c:pt>
                <c:pt idx="6269">
                  <c:v>44616.587476851855</c:v>
                </c:pt>
                <c:pt idx="6270">
                  <c:v>44616.588206018518</c:v>
                </c:pt>
                <c:pt idx="6271">
                  <c:v>44616.58898148148</c:v>
                </c:pt>
                <c:pt idx="6272">
                  <c:v>44616.58971064815</c:v>
                </c:pt>
                <c:pt idx="6273">
                  <c:v>44616.590439814812</c:v>
                </c:pt>
                <c:pt idx="6274">
                  <c:v>44616.591157407405</c:v>
                </c:pt>
                <c:pt idx="6275">
                  <c:v>44616.591886574075</c:v>
                </c:pt>
                <c:pt idx="6276">
                  <c:v>44616.592615740738</c:v>
                </c:pt>
                <c:pt idx="6277">
                  <c:v>44616.593391203707</c:v>
                </c:pt>
                <c:pt idx="6278">
                  <c:v>44616.594108796293</c:v>
                </c:pt>
                <c:pt idx="6279">
                  <c:v>44616.594837962963</c:v>
                </c:pt>
                <c:pt idx="6280">
                  <c:v>44616.595567129632</c:v>
                </c:pt>
                <c:pt idx="6281">
                  <c:v>44616.596284722225</c:v>
                </c:pt>
                <c:pt idx="6282">
                  <c:v>44616.597013888888</c:v>
                </c:pt>
                <c:pt idx="6283">
                  <c:v>44616.59778935185</c:v>
                </c:pt>
                <c:pt idx="6284">
                  <c:v>44616.598506944443</c:v>
                </c:pt>
                <c:pt idx="6285">
                  <c:v>44616.599236111113</c:v>
                </c:pt>
                <c:pt idx="6286">
                  <c:v>44616.599965277775</c:v>
                </c:pt>
                <c:pt idx="6287">
                  <c:v>44616.600682870368</c:v>
                </c:pt>
                <c:pt idx="6288">
                  <c:v>44616.601412037038</c:v>
                </c:pt>
                <c:pt idx="6289">
                  <c:v>44616.602187500001</c:v>
                </c:pt>
                <c:pt idx="6290">
                  <c:v>44616.602916666663</c:v>
                </c:pt>
                <c:pt idx="6291">
                  <c:v>44616.603634259256</c:v>
                </c:pt>
                <c:pt idx="6292">
                  <c:v>44616.604363425926</c:v>
                </c:pt>
                <c:pt idx="6293">
                  <c:v>44616.605092592596</c:v>
                </c:pt>
                <c:pt idx="6294">
                  <c:v>44616.605810185189</c:v>
                </c:pt>
                <c:pt idx="6295">
                  <c:v>44616.606585648151</c:v>
                </c:pt>
                <c:pt idx="6296">
                  <c:v>44616.607314814813</c:v>
                </c:pt>
                <c:pt idx="6297">
                  <c:v>44616.608043981483</c:v>
                </c:pt>
                <c:pt idx="6298">
                  <c:v>44616.608761574076</c:v>
                </c:pt>
                <c:pt idx="6299">
                  <c:v>44616.609490740739</c:v>
                </c:pt>
                <c:pt idx="6300">
                  <c:v>44616.610219907408</c:v>
                </c:pt>
                <c:pt idx="6301">
                  <c:v>44616.610995370371</c:v>
                </c:pt>
                <c:pt idx="6302">
                  <c:v>44616.611724537041</c:v>
                </c:pt>
                <c:pt idx="6303">
                  <c:v>44616.612453703703</c:v>
                </c:pt>
                <c:pt idx="6304">
                  <c:v>44616.613171296296</c:v>
                </c:pt>
                <c:pt idx="6305">
                  <c:v>44616.613900462966</c:v>
                </c:pt>
                <c:pt idx="6306">
                  <c:v>44616.614629629628</c:v>
                </c:pt>
                <c:pt idx="6307">
                  <c:v>44616.615347222221</c:v>
                </c:pt>
                <c:pt idx="6308">
                  <c:v>44616.616076388891</c:v>
                </c:pt>
                <c:pt idx="6309">
                  <c:v>44616.616805555554</c:v>
                </c:pt>
                <c:pt idx="6310">
                  <c:v>44616.617523148147</c:v>
                </c:pt>
                <c:pt idx="6311">
                  <c:v>44616.618252314816</c:v>
                </c:pt>
                <c:pt idx="6312">
                  <c:v>44616.619027777779</c:v>
                </c:pt>
                <c:pt idx="6313">
                  <c:v>44616.619756944441</c:v>
                </c:pt>
                <c:pt idx="6314">
                  <c:v>44616.620474537034</c:v>
                </c:pt>
                <c:pt idx="6315">
                  <c:v>44616.621203703704</c:v>
                </c:pt>
                <c:pt idx="6316">
                  <c:v>44616.621932870374</c:v>
                </c:pt>
                <c:pt idx="6317">
                  <c:v>44616.622650462959</c:v>
                </c:pt>
                <c:pt idx="6318">
                  <c:v>44616.623379629629</c:v>
                </c:pt>
                <c:pt idx="6319">
                  <c:v>44616.624108796299</c:v>
                </c:pt>
                <c:pt idx="6320">
                  <c:v>44616.624826388892</c:v>
                </c:pt>
                <c:pt idx="6321">
                  <c:v>44616.625555555554</c:v>
                </c:pt>
                <c:pt idx="6322">
                  <c:v>44616.626284722224</c:v>
                </c:pt>
                <c:pt idx="6323">
                  <c:v>44616.627002314817</c:v>
                </c:pt>
                <c:pt idx="6324">
                  <c:v>44616.62773148148</c:v>
                </c:pt>
                <c:pt idx="6325">
                  <c:v>44616.628460648149</c:v>
                </c:pt>
                <c:pt idx="6326">
                  <c:v>44616.629178240742</c:v>
                </c:pt>
                <c:pt idx="6327">
                  <c:v>44616.629907407405</c:v>
                </c:pt>
                <c:pt idx="6328">
                  <c:v>44616.630682870367</c:v>
                </c:pt>
                <c:pt idx="6329">
                  <c:v>44616.631412037037</c:v>
                </c:pt>
                <c:pt idx="6330">
                  <c:v>44616.63212962963</c:v>
                </c:pt>
                <c:pt idx="6331">
                  <c:v>44616.6328587963</c:v>
                </c:pt>
                <c:pt idx="6332">
                  <c:v>44616.633587962962</c:v>
                </c:pt>
                <c:pt idx="6333">
                  <c:v>44616.634305555555</c:v>
                </c:pt>
                <c:pt idx="6334">
                  <c:v>44616.635034722225</c:v>
                </c:pt>
                <c:pt idx="6335">
                  <c:v>44616.635763888888</c:v>
                </c:pt>
                <c:pt idx="6336">
                  <c:v>44616.636481481481</c:v>
                </c:pt>
                <c:pt idx="6337">
                  <c:v>44616.63721064815</c:v>
                </c:pt>
                <c:pt idx="6338">
                  <c:v>44616.637939814813</c:v>
                </c:pt>
                <c:pt idx="6339">
                  <c:v>44616.638715277775</c:v>
                </c:pt>
                <c:pt idx="6340">
                  <c:v>44616.639444444445</c:v>
                </c:pt>
                <c:pt idx="6341">
                  <c:v>44616.640162037038</c:v>
                </c:pt>
                <c:pt idx="6342">
                  <c:v>44616.6408912037</c:v>
                </c:pt>
                <c:pt idx="6343">
                  <c:v>44616.64162037037</c:v>
                </c:pt>
                <c:pt idx="6344">
                  <c:v>44616.642337962963</c:v>
                </c:pt>
                <c:pt idx="6345">
                  <c:v>44616.643125000002</c:v>
                </c:pt>
                <c:pt idx="6346">
                  <c:v>44616.643842592595</c:v>
                </c:pt>
                <c:pt idx="6347">
                  <c:v>44616.644571759258</c:v>
                </c:pt>
                <c:pt idx="6348">
                  <c:v>44616.645300925928</c:v>
                </c:pt>
                <c:pt idx="6349">
                  <c:v>44616.646018518521</c:v>
                </c:pt>
                <c:pt idx="6350">
                  <c:v>44616.646747685183</c:v>
                </c:pt>
                <c:pt idx="6351">
                  <c:v>44616.647523148145</c:v>
                </c:pt>
                <c:pt idx="6352">
                  <c:v>44616.648252314815</c:v>
                </c:pt>
                <c:pt idx="6353">
                  <c:v>44616.648981481485</c:v>
                </c:pt>
                <c:pt idx="6354">
                  <c:v>44616.649699074071</c:v>
                </c:pt>
                <c:pt idx="6355">
                  <c:v>44616.65042824074</c:v>
                </c:pt>
                <c:pt idx="6356">
                  <c:v>44616.65115740741</c:v>
                </c:pt>
                <c:pt idx="6357">
                  <c:v>44616.651932870373</c:v>
                </c:pt>
                <c:pt idx="6358">
                  <c:v>44616.652650462966</c:v>
                </c:pt>
                <c:pt idx="6359">
                  <c:v>44616.653379629628</c:v>
                </c:pt>
                <c:pt idx="6360">
                  <c:v>44616.654108796298</c:v>
                </c:pt>
                <c:pt idx="6361">
                  <c:v>44616.654826388891</c:v>
                </c:pt>
                <c:pt idx="6362">
                  <c:v>44616.655555555553</c:v>
                </c:pt>
                <c:pt idx="6363">
                  <c:v>44616.656331018516</c:v>
                </c:pt>
                <c:pt idx="6364">
                  <c:v>44616.657060185185</c:v>
                </c:pt>
                <c:pt idx="6365">
                  <c:v>44616.657789351855</c:v>
                </c:pt>
                <c:pt idx="6366">
                  <c:v>44616.658506944441</c:v>
                </c:pt>
                <c:pt idx="6367">
                  <c:v>44616.659236111111</c:v>
                </c:pt>
                <c:pt idx="6368">
                  <c:v>44616.65996527778</c:v>
                </c:pt>
                <c:pt idx="6369">
                  <c:v>44616.660740740743</c:v>
                </c:pt>
                <c:pt idx="6370">
                  <c:v>44616.661458333336</c:v>
                </c:pt>
                <c:pt idx="6371">
                  <c:v>44616.662187499998</c:v>
                </c:pt>
                <c:pt idx="6372">
                  <c:v>44616.662916666668</c:v>
                </c:pt>
                <c:pt idx="6373">
                  <c:v>44616.663634259261</c:v>
                </c:pt>
                <c:pt idx="6374">
                  <c:v>44616.664363425924</c:v>
                </c:pt>
                <c:pt idx="6375">
                  <c:v>44616.665092592593</c:v>
                </c:pt>
                <c:pt idx="6376">
                  <c:v>44616.665810185186</c:v>
                </c:pt>
                <c:pt idx="6377">
                  <c:v>44616.666539351849</c:v>
                </c:pt>
                <c:pt idx="6378">
                  <c:v>44616.667268518519</c:v>
                </c:pt>
                <c:pt idx="6379">
                  <c:v>44616.667997685188</c:v>
                </c:pt>
                <c:pt idx="6380">
                  <c:v>44616.668761574074</c:v>
                </c:pt>
                <c:pt idx="6381">
                  <c:v>44616.669490740744</c:v>
                </c:pt>
                <c:pt idx="6382">
                  <c:v>44616.670219907406</c:v>
                </c:pt>
                <c:pt idx="6383">
                  <c:v>44616.670937499999</c:v>
                </c:pt>
                <c:pt idx="6384">
                  <c:v>44616.671666666669</c:v>
                </c:pt>
                <c:pt idx="6385">
                  <c:v>44616.672395833331</c:v>
                </c:pt>
                <c:pt idx="6386">
                  <c:v>44616.673171296294</c:v>
                </c:pt>
                <c:pt idx="6387">
                  <c:v>44616.673888888887</c:v>
                </c:pt>
                <c:pt idx="6388">
                  <c:v>44616.674618055556</c:v>
                </c:pt>
                <c:pt idx="6389">
                  <c:v>44616.675347222219</c:v>
                </c:pt>
                <c:pt idx="6390">
                  <c:v>44616.676064814812</c:v>
                </c:pt>
                <c:pt idx="6391">
                  <c:v>44616.676793981482</c:v>
                </c:pt>
                <c:pt idx="6392">
                  <c:v>44616.677569444444</c:v>
                </c:pt>
                <c:pt idx="6393">
                  <c:v>44616.678298611114</c:v>
                </c:pt>
                <c:pt idx="6394">
                  <c:v>44616.679016203707</c:v>
                </c:pt>
                <c:pt idx="6395">
                  <c:v>44616.679745370369</c:v>
                </c:pt>
                <c:pt idx="6396">
                  <c:v>44616.680474537039</c:v>
                </c:pt>
                <c:pt idx="6397">
                  <c:v>44616.681192129632</c:v>
                </c:pt>
                <c:pt idx="6398">
                  <c:v>44616.681921296295</c:v>
                </c:pt>
                <c:pt idx="6399">
                  <c:v>44616.682650462964</c:v>
                </c:pt>
                <c:pt idx="6400">
                  <c:v>44616.683368055557</c:v>
                </c:pt>
                <c:pt idx="6401">
                  <c:v>44616.68409722222</c:v>
                </c:pt>
                <c:pt idx="6402">
                  <c:v>44616.684814814813</c:v>
                </c:pt>
                <c:pt idx="6403">
                  <c:v>44616.685590277775</c:v>
                </c:pt>
                <c:pt idx="6404">
                  <c:v>44616.686319444445</c:v>
                </c:pt>
                <c:pt idx="6405">
                  <c:v>44616.687048611115</c:v>
                </c:pt>
                <c:pt idx="6406">
                  <c:v>44616.6877662037</c:v>
                </c:pt>
                <c:pt idx="6407">
                  <c:v>44616.68849537037</c:v>
                </c:pt>
                <c:pt idx="6408">
                  <c:v>44616.68922453704</c:v>
                </c:pt>
                <c:pt idx="6409">
                  <c:v>44616.69</c:v>
                </c:pt>
                <c:pt idx="6410">
                  <c:v>44616.690717592595</c:v>
                </c:pt>
                <c:pt idx="6411">
                  <c:v>44616.691446759258</c:v>
                </c:pt>
                <c:pt idx="6412">
                  <c:v>44616.692175925928</c:v>
                </c:pt>
                <c:pt idx="6413">
                  <c:v>44616.692893518521</c:v>
                </c:pt>
                <c:pt idx="6414">
                  <c:v>44616.693622685183</c:v>
                </c:pt>
                <c:pt idx="6415">
                  <c:v>44616.694398148145</c:v>
                </c:pt>
                <c:pt idx="6416">
                  <c:v>44616.695127314815</c:v>
                </c:pt>
                <c:pt idx="6417">
                  <c:v>44616.695844907408</c:v>
                </c:pt>
                <c:pt idx="6418">
                  <c:v>44616.696574074071</c:v>
                </c:pt>
                <c:pt idx="6419">
                  <c:v>44616.69730324074</c:v>
                </c:pt>
                <c:pt idx="6420">
                  <c:v>44616.698020833333</c:v>
                </c:pt>
                <c:pt idx="6421">
                  <c:v>44616.698796296296</c:v>
                </c:pt>
                <c:pt idx="6422">
                  <c:v>44616.699525462966</c:v>
                </c:pt>
                <c:pt idx="6423">
                  <c:v>44616.700254629628</c:v>
                </c:pt>
                <c:pt idx="6424">
                  <c:v>44616.700972222221</c:v>
                </c:pt>
                <c:pt idx="6425">
                  <c:v>44616.701701388891</c:v>
                </c:pt>
                <c:pt idx="6426">
                  <c:v>44616.702430555553</c:v>
                </c:pt>
                <c:pt idx="6427">
                  <c:v>44616.703194444446</c:v>
                </c:pt>
                <c:pt idx="6428">
                  <c:v>44616.703923611109</c:v>
                </c:pt>
                <c:pt idx="6429">
                  <c:v>44616.704652777778</c:v>
                </c:pt>
                <c:pt idx="6430">
                  <c:v>44616.705370370371</c:v>
                </c:pt>
                <c:pt idx="6431">
                  <c:v>44616.706099537034</c:v>
                </c:pt>
                <c:pt idx="6432">
                  <c:v>44616.706828703704</c:v>
                </c:pt>
                <c:pt idx="6433">
                  <c:v>44616.707604166666</c:v>
                </c:pt>
                <c:pt idx="6434">
                  <c:v>44616.708321759259</c:v>
                </c:pt>
                <c:pt idx="6435">
                  <c:v>44616.709050925929</c:v>
                </c:pt>
                <c:pt idx="6436">
                  <c:v>44616.709780092591</c:v>
                </c:pt>
                <c:pt idx="6437">
                  <c:v>44616.710497685184</c:v>
                </c:pt>
                <c:pt idx="6438">
                  <c:v>44616.711226851854</c:v>
                </c:pt>
                <c:pt idx="6439">
                  <c:v>44616.712002314816</c:v>
                </c:pt>
                <c:pt idx="6440">
                  <c:v>44616.712731481479</c:v>
                </c:pt>
                <c:pt idx="6441">
                  <c:v>44616.713449074072</c:v>
                </c:pt>
                <c:pt idx="6442">
                  <c:v>44616.714178240742</c:v>
                </c:pt>
                <c:pt idx="6443">
                  <c:v>44616.714907407404</c:v>
                </c:pt>
                <c:pt idx="6444">
                  <c:v>44616.715624999997</c:v>
                </c:pt>
                <c:pt idx="6445">
                  <c:v>44616.716354166667</c:v>
                </c:pt>
                <c:pt idx="6446">
                  <c:v>44616.717083333337</c:v>
                </c:pt>
                <c:pt idx="6447">
                  <c:v>44616.717800925922</c:v>
                </c:pt>
                <c:pt idx="6448">
                  <c:v>44616.718530092592</c:v>
                </c:pt>
                <c:pt idx="6449">
                  <c:v>44616.719259259262</c:v>
                </c:pt>
                <c:pt idx="6450">
                  <c:v>44616.719976851855</c:v>
                </c:pt>
                <c:pt idx="6451">
                  <c:v>44616.720706018517</c:v>
                </c:pt>
                <c:pt idx="6452">
                  <c:v>44616.721435185187</c:v>
                </c:pt>
                <c:pt idx="6453">
                  <c:v>44616.72215277778</c:v>
                </c:pt>
                <c:pt idx="6454">
                  <c:v>44616.722881944443</c:v>
                </c:pt>
                <c:pt idx="6455">
                  <c:v>44616.723611111112</c:v>
                </c:pt>
                <c:pt idx="6456">
                  <c:v>44616.724328703705</c:v>
                </c:pt>
                <c:pt idx="6457">
                  <c:v>44616.725057870368</c:v>
                </c:pt>
                <c:pt idx="6458">
                  <c:v>44616.725787037038</c:v>
                </c:pt>
                <c:pt idx="6459">
                  <c:v>44616.726504629631</c:v>
                </c:pt>
                <c:pt idx="6460">
                  <c:v>44616.727233796293</c:v>
                </c:pt>
                <c:pt idx="6461">
                  <c:v>44616.727962962963</c:v>
                </c:pt>
                <c:pt idx="6462">
                  <c:v>44616.728680555556</c:v>
                </c:pt>
                <c:pt idx="6463">
                  <c:v>44616.729409722226</c:v>
                </c:pt>
                <c:pt idx="6464">
                  <c:v>44616.730138888888</c:v>
                </c:pt>
                <c:pt idx="6465">
                  <c:v>44616.730856481481</c:v>
                </c:pt>
                <c:pt idx="6466">
                  <c:v>44616.731585648151</c:v>
                </c:pt>
                <c:pt idx="6467">
                  <c:v>44616.732314814813</c:v>
                </c:pt>
                <c:pt idx="6468">
                  <c:v>44616.733032407406</c:v>
                </c:pt>
                <c:pt idx="6469">
                  <c:v>44616.733761574076</c:v>
                </c:pt>
                <c:pt idx="6470">
                  <c:v>44616.734490740739</c:v>
                </c:pt>
                <c:pt idx="6471">
                  <c:v>44616.735208333332</c:v>
                </c:pt>
                <c:pt idx="6472">
                  <c:v>44616.735937500001</c:v>
                </c:pt>
                <c:pt idx="6473">
                  <c:v>44616.736666666664</c:v>
                </c:pt>
                <c:pt idx="6474">
                  <c:v>44616.737384259257</c:v>
                </c:pt>
                <c:pt idx="6475">
                  <c:v>44616.738113425927</c:v>
                </c:pt>
                <c:pt idx="6476">
                  <c:v>44616.738842592589</c:v>
                </c:pt>
                <c:pt idx="6477">
                  <c:v>44616.739560185182</c:v>
                </c:pt>
                <c:pt idx="6478">
                  <c:v>44616.740289351852</c:v>
                </c:pt>
                <c:pt idx="6479">
                  <c:v>44616.741018518522</c:v>
                </c:pt>
                <c:pt idx="6480">
                  <c:v>44616.741793981484</c:v>
                </c:pt>
                <c:pt idx="6481">
                  <c:v>44616.742511574077</c:v>
                </c:pt>
                <c:pt idx="6482">
                  <c:v>44616.74324074074</c:v>
                </c:pt>
                <c:pt idx="6483">
                  <c:v>44616.743969907409</c:v>
                </c:pt>
                <c:pt idx="6484">
                  <c:v>44616.744687500002</c:v>
                </c:pt>
                <c:pt idx="6485">
                  <c:v>44616.745416666665</c:v>
                </c:pt>
                <c:pt idx="6486">
                  <c:v>44616.746145833335</c:v>
                </c:pt>
                <c:pt idx="6487">
                  <c:v>44616.746863425928</c:v>
                </c:pt>
                <c:pt idx="6488">
                  <c:v>44616.74759259259</c:v>
                </c:pt>
                <c:pt idx="6489">
                  <c:v>44616.74832175926</c:v>
                </c:pt>
                <c:pt idx="6490">
                  <c:v>44616.749039351853</c:v>
                </c:pt>
                <c:pt idx="6491">
                  <c:v>44616.749768518515</c:v>
                </c:pt>
                <c:pt idx="6492">
                  <c:v>44616.750497685185</c:v>
                </c:pt>
                <c:pt idx="6493">
                  <c:v>44616.751215277778</c:v>
                </c:pt>
                <c:pt idx="6494">
                  <c:v>44616.751944444448</c:v>
                </c:pt>
                <c:pt idx="6495">
                  <c:v>44616.75267361111</c:v>
                </c:pt>
                <c:pt idx="6496">
                  <c:v>44616.753391203703</c:v>
                </c:pt>
                <c:pt idx="6497">
                  <c:v>44616.754120370373</c:v>
                </c:pt>
                <c:pt idx="6498">
                  <c:v>44616.754849537036</c:v>
                </c:pt>
                <c:pt idx="6499">
                  <c:v>44616.755567129629</c:v>
                </c:pt>
                <c:pt idx="6500">
                  <c:v>44616.756296296298</c:v>
                </c:pt>
                <c:pt idx="6501">
                  <c:v>44616.757071759261</c:v>
                </c:pt>
                <c:pt idx="6502">
                  <c:v>44616.757800925923</c:v>
                </c:pt>
                <c:pt idx="6503">
                  <c:v>44616.758518518516</c:v>
                </c:pt>
                <c:pt idx="6504">
                  <c:v>44616.759247685186</c:v>
                </c:pt>
                <c:pt idx="6505">
                  <c:v>44616.759976851848</c:v>
                </c:pt>
                <c:pt idx="6506">
                  <c:v>44616.760706018518</c:v>
                </c:pt>
                <c:pt idx="6507">
                  <c:v>44616.761469907404</c:v>
                </c:pt>
                <c:pt idx="6508">
                  <c:v>44616.762199074074</c:v>
                </c:pt>
                <c:pt idx="6509">
                  <c:v>44616.762928240743</c:v>
                </c:pt>
                <c:pt idx="6510">
                  <c:v>44616.763645833336</c:v>
                </c:pt>
                <c:pt idx="6511">
                  <c:v>44616.764374999999</c:v>
                </c:pt>
                <c:pt idx="6512">
                  <c:v>44616.765104166669</c:v>
                </c:pt>
                <c:pt idx="6513">
                  <c:v>44616.765821759262</c:v>
                </c:pt>
                <c:pt idx="6514">
                  <c:v>44616.766550925924</c:v>
                </c:pt>
                <c:pt idx="6515">
                  <c:v>44616.767280092594</c:v>
                </c:pt>
                <c:pt idx="6516">
                  <c:v>44616.767997685187</c:v>
                </c:pt>
                <c:pt idx="6517">
                  <c:v>44616.768726851849</c:v>
                </c:pt>
                <c:pt idx="6518">
                  <c:v>44616.769502314812</c:v>
                </c:pt>
                <c:pt idx="6519">
                  <c:v>44616.770231481481</c:v>
                </c:pt>
                <c:pt idx="6520">
                  <c:v>44616.770949074074</c:v>
                </c:pt>
                <c:pt idx="6521">
                  <c:v>44616.771678240744</c:v>
                </c:pt>
                <c:pt idx="6522">
                  <c:v>44616.772407407407</c:v>
                </c:pt>
                <c:pt idx="6523">
                  <c:v>44616.773125</c:v>
                </c:pt>
                <c:pt idx="6524">
                  <c:v>44616.773900462962</c:v>
                </c:pt>
                <c:pt idx="6525">
                  <c:v>44616.774629629632</c:v>
                </c:pt>
                <c:pt idx="6526">
                  <c:v>44616.775358796294</c:v>
                </c:pt>
                <c:pt idx="6527">
                  <c:v>44616.776076388887</c:v>
                </c:pt>
                <c:pt idx="6528">
                  <c:v>44616.776805555557</c:v>
                </c:pt>
                <c:pt idx="6529">
                  <c:v>44616.77753472222</c:v>
                </c:pt>
                <c:pt idx="6530">
                  <c:v>44616.778310185182</c:v>
                </c:pt>
                <c:pt idx="6531">
                  <c:v>44616.779027777775</c:v>
                </c:pt>
                <c:pt idx="6532">
                  <c:v>44616.779756944445</c:v>
                </c:pt>
                <c:pt idx="6533">
                  <c:v>44616.780486111114</c:v>
                </c:pt>
                <c:pt idx="6534">
                  <c:v>44616.7812037037</c:v>
                </c:pt>
                <c:pt idx="6535">
                  <c:v>44616.78193287037</c:v>
                </c:pt>
                <c:pt idx="6536">
                  <c:v>44616.782708333332</c:v>
                </c:pt>
                <c:pt idx="6537">
                  <c:v>44616.783437500002</c:v>
                </c:pt>
                <c:pt idx="6538">
                  <c:v>44616.784166666665</c:v>
                </c:pt>
                <c:pt idx="6539">
                  <c:v>44616.784884259258</c:v>
                </c:pt>
                <c:pt idx="6540">
                  <c:v>44616.785613425927</c:v>
                </c:pt>
                <c:pt idx="6541">
                  <c:v>44616.78634259259</c:v>
                </c:pt>
                <c:pt idx="6542">
                  <c:v>44616.787060185183</c:v>
                </c:pt>
                <c:pt idx="6543">
                  <c:v>44616.787789351853</c:v>
                </c:pt>
                <c:pt idx="6544">
                  <c:v>44616.788506944446</c:v>
                </c:pt>
                <c:pt idx="6545">
                  <c:v>44616.789236111108</c:v>
                </c:pt>
                <c:pt idx="6546">
                  <c:v>44616.789965277778</c:v>
                </c:pt>
                <c:pt idx="6547">
                  <c:v>44616.790682870371</c:v>
                </c:pt>
                <c:pt idx="6548">
                  <c:v>44616.791412037041</c:v>
                </c:pt>
                <c:pt idx="6549">
                  <c:v>44616.792141203703</c:v>
                </c:pt>
                <c:pt idx="6550">
                  <c:v>44616.792858796296</c:v>
                </c:pt>
                <c:pt idx="6551">
                  <c:v>44616.793587962966</c:v>
                </c:pt>
                <c:pt idx="6552">
                  <c:v>44616.794363425928</c:v>
                </c:pt>
                <c:pt idx="6553">
                  <c:v>44616.795092592591</c:v>
                </c:pt>
                <c:pt idx="6554">
                  <c:v>44616.795810185184</c:v>
                </c:pt>
                <c:pt idx="6555">
                  <c:v>44616.796539351853</c:v>
                </c:pt>
                <c:pt idx="6556">
                  <c:v>44616.797256944446</c:v>
                </c:pt>
                <c:pt idx="6557">
                  <c:v>44616.797986111109</c:v>
                </c:pt>
                <c:pt idx="6558">
                  <c:v>44616.798715277779</c:v>
                </c:pt>
                <c:pt idx="6559">
                  <c:v>44616.799432870372</c:v>
                </c:pt>
                <c:pt idx="6560">
                  <c:v>44616.800162037034</c:v>
                </c:pt>
                <c:pt idx="6561">
                  <c:v>44616.800891203704</c:v>
                </c:pt>
                <c:pt idx="6562">
                  <c:v>44616.801608796297</c:v>
                </c:pt>
                <c:pt idx="6563">
                  <c:v>44616.802395833336</c:v>
                </c:pt>
                <c:pt idx="6564">
                  <c:v>44616.803113425929</c:v>
                </c:pt>
                <c:pt idx="6565">
                  <c:v>44616.803842592592</c:v>
                </c:pt>
                <c:pt idx="6566">
                  <c:v>44616.804560185185</c:v>
                </c:pt>
                <c:pt idx="6567">
                  <c:v>44616.805289351854</c:v>
                </c:pt>
                <c:pt idx="6568">
                  <c:v>44616.806018518517</c:v>
                </c:pt>
                <c:pt idx="6569">
                  <c:v>44616.80673611111</c:v>
                </c:pt>
                <c:pt idx="6570">
                  <c:v>44616.80746527778</c:v>
                </c:pt>
                <c:pt idx="6571">
                  <c:v>44616.808194444442</c:v>
                </c:pt>
                <c:pt idx="6572">
                  <c:v>44616.808912037035</c:v>
                </c:pt>
                <c:pt idx="6573">
                  <c:v>44616.809641203705</c:v>
                </c:pt>
                <c:pt idx="6574">
                  <c:v>44616.810416666667</c:v>
                </c:pt>
                <c:pt idx="6575">
                  <c:v>44616.811145833337</c:v>
                </c:pt>
                <c:pt idx="6576">
                  <c:v>44616.811863425923</c:v>
                </c:pt>
                <c:pt idx="6577">
                  <c:v>44616.812592592592</c:v>
                </c:pt>
                <c:pt idx="6578">
                  <c:v>44616.813321759262</c:v>
                </c:pt>
                <c:pt idx="6579">
                  <c:v>44616.814039351855</c:v>
                </c:pt>
                <c:pt idx="6580">
                  <c:v>44616.814814814818</c:v>
                </c:pt>
                <c:pt idx="6581">
                  <c:v>44616.81554398148</c:v>
                </c:pt>
                <c:pt idx="6582">
                  <c:v>44616.81627314815</c:v>
                </c:pt>
                <c:pt idx="6583">
                  <c:v>44616.816990740743</c:v>
                </c:pt>
                <c:pt idx="6584">
                  <c:v>44616.817719907405</c:v>
                </c:pt>
                <c:pt idx="6585">
                  <c:v>44616.818449074075</c:v>
                </c:pt>
                <c:pt idx="6586">
                  <c:v>44616.819224537037</c:v>
                </c:pt>
                <c:pt idx="6587">
                  <c:v>44616.819953703707</c:v>
                </c:pt>
                <c:pt idx="6588">
                  <c:v>44616.820671296293</c:v>
                </c:pt>
                <c:pt idx="6589">
                  <c:v>44616.821400462963</c:v>
                </c:pt>
                <c:pt idx="6590">
                  <c:v>44616.822129629632</c:v>
                </c:pt>
                <c:pt idx="6591">
                  <c:v>44616.822847222225</c:v>
                </c:pt>
                <c:pt idx="6592">
                  <c:v>44616.823576388888</c:v>
                </c:pt>
                <c:pt idx="6593">
                  <c:v>44616.824305555558</c:v>
                </c:pt>
                <c:pt idx="6594">
                  <c:v>44616.825023148151</c:v>
                </c:pt>
                <c:pt idx="6595">
                  <c:v>44616.825752314813</c:v>
                </c:pt>
                <c:pt idx="6596">
                  <c:v>44616.826481481483</c:v>
                </c:pt>
                <c:pt idx="6597">
                  <c:v>44616.827256944445</c:v>
                </c:pt>
                <c:pt idx="6598">
                  <c:v>44616.827974537038</c:v>
                </c:pt>
                <c:pt idx="6599">
                  <c:v>44616.828703703701</c:v>
                </c:pt>
                <c:pt idx="6600">
                  <c:v>44616.829432870371</c:v>
                </c:pt>
                <c:pt idx="6601">
                  <c:v>44616.830150462964</c:v>
                </c:pt>
                <c:pt idx="6602">
                  <c:v>44616.830879629626</c:v>
                </c:pt>
                <c:pt idx="6603">
                  <c:v>44616.831655092596</c:v>
                </c:pt>
                <c:pt idx="6604">
                  <c:v>44616.832384259258</c:v>
                </c:pt>
                <c:pt idx="6605">
                  <c:v>44616.833101851851</c:v>
                </c:pt>
                <c:pt idx="6606">
                  <c:v>44616.833831018521</c:v>
                </c:pt>
                <c:pt idx="6607">
                  <c:v>44616.834560185183</c:v>
                </c:pt>
                <c:pt idx="6608">
                  <c:v>44616.835289351853</c:v>
                </c:pt>
                <c:pt idx="6609">
                  <c:v>44616.836006944446</c:v>
                </c:pt>
                <c:pt idx="6610">
                  <c:v>44616.836736111109</c:v>
                </c:pt>
                <c:pt idx="6611">
                  <c:v>44616.837453703702</c:v>
                </c:pt>
                <c:pt idx="6612">
                  <c:v>44616.838182870371</c:v>
                </c:pt>
                <c:pt idx="6613">
                  <c:v>44616.838912037034</c:v>
                </c:pt>
                <c:pt idx="6614">
                  <c:v>44616.839687500003</c:v>
                </c:pt>
                <c:pt idx="6615">
                  <c:v>44616.840405092589</c:v>
                </c:pt>
                <c:pt idx="6616">
                  <c:v>44616.841134259259</c:v>
                </c:pt>
                <c:pt idx="6617">
                  <c:v>44616.841863425929</c:v>
                </c:pt>
                <c:pt idx="6618">
                  <c:v>44616.842581018522</c:v>
                </c:pt>
                <c:pt idx="6619">
                  <c:v>44616.843310185184</c:v>
                </c:pt>
                <c:pt idx="6620">
                  <c:v>44616.844085648147</c:v>
                </c:pt>
                <c:pt idx="6621">
                  <c:v>44616.844814814816</c:v>
                </c:pt>
                <c:pt idx="6622">
                  <c:v>44616.845532407409</c:v>
                </c:pt>
                <c:pt idx="6623">
                  <c:v>44616.846261574072</c:v>
                </c:pt>
                <c:pt idx="6624">
                  <c:v>44616.846990740742</c:v>
                </c:pt>
                <c:pt idx="6625">
                  <c:v>44616.847708333335</c:v>
                </c:pt>
                <c:pt idx="6626">
                  <c:v>44616.848495370374</c:v>
                </c:pt>
                <c:pt idx="6627">
                  <c:v>44616.849212962959</c:v>
                </c:pt>
                <c:pt idx="6628">
                  <c:v>44616.849942129629</c:v>
                </c:pt>
                <c:pt idx="6629">
                  <c:v>44616.850671296299</c:v>
                </c:pt>
                <c:pt idx="6630">
                  <c:v>44616.851388888892</c:v>
                </c:pt>
                <c:pt idx="6631">
                  <c:v>44616.852118055554</c:v>
                </c:pt>
                <c:pt idx="6632">
                  <c:v>44616.852893518517</c:v>
                </c:pt>
                <c:pt idx="6633">
                  <c:v>44616.853622685187</c:v>
                </c:pt>
                <c:pt idx="6634">
                  <c:v>44616.85434027778</c:v>
                </c:pt>
                <c:pt idx="6635">
                  <c:v>44616.855069444442</c:v>
                </c:pt>
                <c:pt idx="6636">
                  <c:v>44616.855798611112</c:v>
                </c:pt>
                <c:pt idx="6637">
                  <c:v>44616.856516203705</c:v>
                </c:pt>
                <c:pt idx="6638">
                  <c:v>44616.857245370367</c:v>
                </c:pt>
                <c:pt idx="6639">
                  <c:v>44616.857974537037</c:v>
                </c:pt>
                <c:pt idx="6640">
                  <c:v>44616.85869212963</c:v>
                </c:pt>
                <c:pt idx="6641">
                  <c:v>44616.8594212963</c:v>
                </c:pt>
                <c:pt idx="6642">
                  <c:v>44616.860138888886</c:v>
                </c:pt>
                <c:pt idx="6643">
                  <c:v>44616.860925925925</c:v>
                </c:pt>
                <c:pt idx="6644">
                  <c:v>44616.861643518518</c:v>
                </c:pt>
                <c:pt idx="6645">
                  <c:v>44616.862372685187</c:v>
                </c:pt>
                <c:pt idx="6646">
                  <c:v>44616.86310185185</c:v>
                </c:pt>
                <c:pt idx="6647">
                  <c:v>44616.863819444443</c:v>
                </c:pt>
                <c:pt idx="6648">
                  <c:v>44616.864548611113</c:v>
                </c:pt>
                <c:pt idx="6649">
                  <c:v>44616.865266203706</c:v>
                </c:pt>
                <c:pt idx="6650">
                  <c:v>44616.865995370368</c:v>
                </c:pt>
                <c:pt idx="6651">
                  <c:v>44616.866724537038</c:v>
                </c:pt>
                <c:pt idx="6652">
                  <c:v>44616.8674537037</c:v>
                </c:pt>
                <c:pt idx="6653">
                  <c:v>44616.868171296293</c:v>
                </c:pt>
                <c:pt idx="6654">
                  <c:v>44616.868946759256</c:v>
                </c:pt>
                <c:pt idx="6655">
                  <c:v>44616.869675925926</c:v>
                </c:pt>
                <c:pt idx="6656">
                  <c:v>44616.870405092595</c:v>
                </c:pt>
                <c:pt idx="6657">
                  <c:v>44616.871122685188</c:v>
                </c:pt>
                <c:pt idx="6658">
                  <c:v>44616.871851851851</c:v>
                </c:pt>
                <c:pt idx="6659">
                  <c:v>44616.872581018521</c:v>
                </c:pt>
                <c:pt idx="6660">
                  <c:v>44616.873298611114</c:v>
                </c:pt>
                <c:pt idx="6661">
                  <c:v>44616.874027777776</c:v>
                </c:pt>
                <c:pt idx="6662">
                  <c:v>44616.874756944446</c:v>
                </c:pt>
                <c:pt idx="6663">
                  <c:v>44616.875474537039</c:v>
                </c:pt>
                <c:pt idx="6664">
                  <c:v>44616.876203703701</c:v>
                </c:pt>
                <c:pt idx="6665">
                  <c:v>44616.87699074074</c:v>
                </c:pt>
                <c:pt idx="6666">
                  <c:v>44616.877708333333</c:v>
                </c:pt>
                <c:pt idx="6667">
                  <c:v>44616.878437500003</c:v>
                </c:pt>
                <c:pt idx="6668">
                  <c:v>44616.879166666666</c:v>
                </c:pt>
                <c:pt idx="6669">
                  <c:v>44616.879884259259</c:v>
                </c:pt>
                <c:pt idx="6670">
                  <c:v>44616.880613425928</c:v>
                </c:pt>
                <c:pt idx="6671">
                  <c:v>44616.881388888891</c:v>
                </c:pt>
                <c:pt idx="6672">
                  <c:v>44616.882118055553</c:v>
                </c:pt>
                <c:pt idx="6673">
                  <c:v>44616.882847222223</c:v>
                </c:pt>
                <c:pt idx="6674">
                  <c:v>44616.883576388886</c:v>
                </c:pt>
                <c:pt idx="6675">
                  <c:v>44616.884293981479</c:v>
                </c:pt>
                <c:pt idx="6676">
                  <c:v>44616.885023148148</c:v>
                </c:pt>
                <c:pt idx="6677">
                  <c:v>44616.885752314818</c:v>
                </c:pt>
                <c:pt idx="6678">
                  <c:v>44616.886469907404</c:v>
                </c:pt>
                <c:pt idx="6679">
                  <c:v>44616.887199074074</c:v>
                </c:pt>
                <c:pt idx="6680">
                  <c:v>44616.887928240743</c:v>
                </c:pt>
                <c:pt idx="6681">
                  <c:v>44616.888645833336</c:v>
                </c:pt>
                <c:pt idx="6682">
                  <c:v>44616.889432870368</c:v>
                </c:pt>
                <c:pt idx="6683">
                  <c:v>44616.890150462961</c:v>
                </c:pt>
                <c:pt idx="6684">
                  <c:v>44616.890879629631</c:v>
                </c:pt>
                <c:pt idx="6685">
                  <c:v>44616.891608796293</c:v>
                </c:pt>
                <c:pt idx="6686">
                  <c:v>44616.892326388886</c:v>
                </c:pt>
                <c:pt idx="6687">
                  <c:v>44616.893055555556</c:v>
                </c:pt>
                <c:pt idx="6688">
                  <c:v>44616.893784722219</c:v>
                </c:pt>
                <c:pt idx="6689">
                  <c:v>44616.894513888888</c:v>
                </c:pt>
                <c:pt idx="6690">
                  <c:v>44616.895231481481</c:v>
                </c:pt>
                <c:pt idx="6691">
                  <c:v>44616.895960648151</c:v>
                </c:pt>
                <c:pt idx="6692">
                  <c:v>44616.896689814814</c:v>
                </c:pt>
                <c:pt idx="6693">
                  <c:v>44616.897418981483</c:v>
                </c:pt>
                <c:pt idx="6694">
                  <c:v>44616.898136574076</c:v>
                </c:pt>
                <c:pt idx="6695">
                  <c:v>44616.898865740739</c:v>
                </c:pt>
                <c:pt idx="6696">
                  <c:v>44616.899594907409</c:v>
                </c:pt>
                <c:pt idx="6697">
                  <c:v>44616.900324074071</c:v>
                </c:pt>
                <c:pt idx="6698">
                  <c:v>44616.901099537034</c:v>
                </c:pt>
                <c:pt idx="6699">
                  <c:v>44616.901817129627</c:v>
                </c:pt>
                <c:pt idx="6700">
                  <c:v>44616.902546296296</c:v>
                </c:pt>
                <c:pt idx="6701">
                  <c:v>44616.903275462966</c:v>
                </c:pt>
                <c:pt idx="6702">
                  <c:v>44616.903993055559</c:v>
                </c:pt>
                <c:pt idx="6703">
                  <c:v>44616.904722222222</c:v>
                </c:pt>
                <c:pt idx="6704">
                  <c:v>44616.905497685184</c:v>
                </c:pt>
                <c:pt idx="6705">
                  <c:v>44616.906215277777</c:v>
                </c:pt>
                <c:pt idx="6706">
                  <c:v>44616.906944444447</c:v>
                </c:pt>
                <c:pt idx="6707">
                  <c:v>44616.907673611109</c:v>
                </c:pt>
                <c:pt idx="6708">
                  <c:v>44616.908391203702</c:v>
                </c:pt>
                <c:pt idx="6709">
                  <c:v>44616.909120370372</c:v>
                </c:pt>
                <c:pt idx="6710">
                  <c:v>44616.909884259258</c:v>
                </c:pt>
                <c:pt idx="6711">
                  <c:v>44616.910613425927</c:v>
                </c:pt>
                <c:pt idx="6712">
                  <c:v>44616.91133101852</c:v>
                </c:pt>
                <c:pt idx="6713">
                  <c:v>44616.912060185183</c:v>
                </c:pt>
                <c:pt idx="6714">
                  <c:v>44616.912789351853</c:v>
                </c:pt>
                <c:pt idx="6715">
                  <c:v>44616.913506944446</c:v>
                </c:pt>
                <c:pt idx="6716">
                  <c:v>44616.914282407408</c:v>
                </c:pt>
                <c:pt idx="6717">
                  <c:v>44616.915011574078</c:v>
                </c:pt>
                <c:pt idx="6718">
                  <c:v>44616.915729166663</c:v>
                </c:pt>
                <c:pt idx="6719">
                  <c:v>44616.916458333333</c:v>
                </c:pt>
                <c:pt idx="6720">
                  <c:v>44616.917187500003</c:v>
                </c:pt>
                <c:pt idx="6721">
                  <c:v>44616.917905092596</c:v>
                </c:pt>
                <c:pt idx="6722">
                  <c:v>44616.918680555558</c:v>
                </c:pt>
                <c:pt idx="6723">
                  <c:v>44616.919409722221</c:v>
                </c:pt>
                <c:pt idx="6724">
                  <c:v>44616.920127314814</c:v>
                </c:pt>
                <c:pt idx="6725">
                  <c:v>44616.920856481483</c:v>
                </c:pt>
                <c:pt idx="6726">
                  <c:v>44616.921585648146</c:v>
                </c:pt>
                <c:pt idx="6727">
                  <c:v>44616.922303240739</c:v>
                </c:pt>
                <c:pt idx="6728">
                  <c:v>44616.923078703701</c:v>
                </c:pt>
                <c:pt idx="6729">
                  <c:v>44616.923807870371</c:v>
                </c:pt>
                <c:pt idx="6730">
                  <c:v>44616.924525462964</c:v>
                </c:pt>
                <c:pt idx="6731">
                  <c:v>44616.925254629627</c:v>
                </c:pt>
                <c:pt idx="6732">
                  <c:v>44616.92597222222</c:v>
                </c:pt>
                <c:pt idx="6733">
                  <c:v>44616.926701388889</c:v>
                </c:pt>
                <c:pt idx="6734">
                  <c:v>44616.927476851852</c:v>
                </c:pt>
                <c:pt idx="6735">
                  <c:v>44616.928206018521</c:v>
                </c:pt>
                <c:pt idx="6736">
                  <c:v>44616.928923611114</c:v>
                </c:pt>
                <c:pt idx="6737">
                  <c:v>44616.929652777777</c:v>
                </c:pt>
                <c:pt idx="6738">
                  <c:v>44616.93037037037</c:v>
                </c:pt>
                <c:pt idx="6739">
                  <c:v>44616.93109953704</c:v>
                </c:pt>
                <c:pt idx="6740">
                  <c:v>44616.931875000002</c:v>
                </c:pt>
                <c:pt idx="6741">
                  <c:v>44616.932592592595</c:v>
                </c:pt>
                <c:pt idx="6742">
                  <c:v>44616.933321759258</c:v>
                </c:pt>
                <c:pt idx="6743">
                  <c:v>44616.934050925927</c:v>
                </c:pt>
                <c:pt idx="6744">
                  <c:v>44616.93476851852</c:v>
                </c:pt>
                <c:pt idx="6745">
                  <c:v>44616.935497685183</c:v>
                </c:pt>
                <c:pt idx="6746">
                  <c:v>44616.936261574076</c:v>
                </c:pt>
                <c:pt idx="6747">
                  <c:v>44616.936990740738</c:v>
                </c:pt>
                <c:pt idx="6748">
                  <c:v>44616.937708333331</c:v>
                </c:pt>
                <c:pt idx="6749">
                  <c:v>44616.938437500001</c:v>
                </c:pt>
                <c:pt idx="6750">
                  <c:v>44616.939166666663</c:v>
                </c:pt>
                <c:pt idx="6751">
                  <c:v>44616.939884259256</c:v>
                </c:pt>
                <c:pt idx="6752">
                  <c:v>44616.940659722219</c:v>
                </c:pt>
                <c:pt idx="6753">
                  <c:v>44616.941377314812</c:v>
                </c:pt>
                <c:pt idx="6754">
                  <c:v>44616.942106481481</c:v>
                </c:pt>
                <c:pt idx="6755">
                  <c:v>44616.942835648151</c:v>
                </c:pt>
                <c:pt idx="6756">
                  <c:v>44616.943553240744</c:v>
                </c:pt>
                <c:pt idx="6757">
                  <c:v>44616.944282407407</c:v>
                </c:pt>
                <c:pt idx="6758">
                  <c:v>44616.9450462963</c:v>
                </c:pt>
                <c:pt idx="6759">
                  <c:v>44616.945775462962</c:v>
                </c:pt>
                <c:pt idx="6760">
                  <c:v>44616.946504629632</c:v>
                </c:pt>
                <c:pt idx="6761">
                  <c:v>44616.947222222225</c:v>
                </c:pt>
                <c:pt idx="6762">
                  <c:v>44616.947951388887</c:v>
                </c:pt>
                <c:pt idx="6763">
                  <c:v>44616.94866898148</c:v>
                </c:pt>
                <c:pt idx="6764">
                  <c:v>44616.949444444443</c:v>
                </c:pt>
                <c:pt idx="6765">
                  <c:v>44616.950173611112</c:v>
                </c:pt>
                <c:pt idx="6766">
                  <c:v>44616.950891203705</c:v>
                </c:pt>
                <c:pt idx="6767">
                  <c:v>44616.951620370368</c:v>
                </c:pt>
                <c:pt idx="6768">
                  <c:v>44616.952337962961</c:v>
                </c:pt>
                <c:pt idx="6769">
                  <c:v>44616.953067129631</c:v>
                </c:pt>
                <c:pt idx="6770">
                  <c:v>44616.953842592593</c:v>
                </c:pt>
                <c:pt idx="6771">
                  <c:v>44616.954560185186</c:v>
                </c:pt>
                <c:pt idx="6772">
                  <c:v>44616.955289351848</c:v>
                </c:pt>
                <c:pt idx="6773">
                  <c:v>44616.956018518518</c:v>
                </c:pt>
                <c:pt idx="6774">
                  <c:v>44616.956736111111</c:v>
                </c:pt>
                <c:pt idx="6775">
                  <c:v>44616.957465277781</c:v>
                </c:pt>
                <c:pt idx="6776">
                  <c:v>44616.958240740743</c:v>
                </c:pt>
                <c:pt idx="6777">
                  <c:v>44616.958969907406</c:v>
                </c:pt>
                <c:pt idx="6778">
                  <c:v>44616.959687499999</c:v>
                </c:pt>
                <c:pt idx="6779">
                  <c:v>44616.960416666669</c:v>
                </c:pt>
                <c:pt idx="6780">
                  <c:v>44616.961145833331</c:v>
                </c:pt>
                <c:pt idx="6781">
                  <c:v>44616.961863425924</c:v>
                </c:pt>
                <c:pt idx="6782">
                  <c:v>44616.962627314817</c:v>
                </c:pt>
                <c:pt idx="6783">
                  <c:v>44616.963356481479</c:v>
                </c:pt>
                <c:pt idx="6784">
                  <c:v>44616.964085648149</c:v>
                </c:pt>
                <c:pt idx="6785">
                  <c:v>44616.964803240742</c:v>
                </c:pt>
                <c:pt idx="6786">
                  <c:v>44616.965532407405</c:v>
                </c:pt>
                <c:pt idx="6787">
                  <c:v>44616.966261574074</c:v>
                </c:pt>
                <c:pt idx="6788">
                  <c:v>44616.96702546296</c:v>
                </c:pt>
                <c:pt idx="6789">
                  <c:v>44616.967743055553</c:v>
                </c:pt>
                <c:pt idx="6790">
                  <c:v>44616.968472222223</c:v>
                </c:pt>
                <c:pt idx="6791">
                  <c:v>44616.969201388885</c:v>
                </c:pt>
                <c:pt idx="6792">
                  <c:v>44616.969918981478</c:v>
                </c:pt>
                <c:pt idx="6793">
                  <c:v>44616.970648148148</c:v>
                </c:pt>
                <c:pt idx="6794">
                  <c:v>44616.971377314818</c:v>
                </c:pt>
                <c:pt idx="6795">
                  <c:v>44616.97210648148</c:v>
                </c:pt>
                <c:pt idx="6796">
                  <c:v>44616.97283564815</c:v>
                </c:pt>
                <c:pt idx="6797">
                  <c:v>44616.973553240743</c:v>
                </c:pt>
                <c:pt idx="6798">
                  <c:v>44616.974282407406</c:v>
                </c:pt>
                <c:pt idx="6799">
                  <c:v>44616.975046296298</c:v>
                </c:pt>
                <c:pt idx="6800">
                  <c:v>44616.975775462961</c:v>
                </c:pt>
                <c:pt idx="6801">
                  <c:v>44616.976504629631</c:v>
                </c:pt>
                <c:pt idx="6802">
                  <c:v>44616.977222222224</c:v>
                </c:pt>
                <c:pt idx="6803">
                  <c:v>44616.977951388886</c:v>
                </c:pt>
                <c:pt idx="6804">
                  <c:v>44616.978680555556</c:v>
                </c:pt>
                <c:pt idx="6805">
                  <c:v>44616.979398148149</c:v>
                </c:pt>
                <c:pt idx="6806">
                  <c:v>44616.980127314811</c:v>
                </c:pt>
                <c:pt idx="6807">
                  <c:v>44616.980856481481</c:v>
                </c:pt>
                <c:pt idx="6808">
                  <c:v>44616.981574074074</c:v>
                </c:pt>
                <c:pt idx="6809">
                  <c:v>44616.982303240744</c:v>
                </c:pt>
                <c:pt idx="6810">
                  <c:v>44616.983078703706</c:v>
                </c:pt>
                <c:pt idx="6811">
                  <c:v>44616.983796296299</c:v>
                </c:pt>
                <c:pt idx="6812">
                  <c:v>44616.984525462962</c:v>
                </c:pt>
                <c:pt idx="6813">
                  <c:v>44616.985254629632</c:v>
                </c:pt>
                <c:pt idx="6814">
                  <c:v>44616.985972222225</c:v>
                </c:pt>
                <c:pt idx="6815">
                  <c:v>44616.986701388887</c:v>
                </c:pt>
                <c:pt idx="6816">
                  <c:v>44616.987430555557</c:v>
                </c:pt>
                <c:pt idx="6817">
                  <c:v>44616.988159722219</c:v>
                </c:pt>
                <c:pt idx="6818">
                  <c:v>44616.988877314812</c:v>
                </c:pt>
                <c:pt idx="6819">
                  <c:v>44616.989606481482</c:v>
                </c:pt>
                <c:pt idx="6820">
                  <c:v>44616.990324074075</c:v>
                </c:pt>
                <c:pt idx="6821">
                  <c:v>44616.991053240738</c:v>
                </c:pt>
                <c:pt idx="6822">
                  <c:v>44616.991782407407</c:v>
                </c:pt>
                <c:pt idx="6823">
                  <c:v>44616.9925</c:v>
                </c:pt>
                <c:pt idx="6824">
                  <c:v>44616.99322916667</c:v>
                </c:pt>
                <c:pt idx="6825">
                  <c:v>44616.993958333333</c:v>
                </c:pt>
                <c:pt idx="6826">
                  <c:v>44616.994733796295</c:v>
                </c:pt>
                <c:pt idx="6827">
                  <c:v>44616.995462962965</c:v>
                </c:pt>
                <c:pt idx="6828">
                  <c:v>44616.996180555558</c:v>
                </c:pt>
                <c:pt idx="6829">
                  <c:v>44616.99690972222</c:v>
                </c:pt>
                <c:pt idx="6830">
                  <c:v>44616.99763888889</c:v>
                </c:pt>
                <c:pt idx="6831">
                  <c:v>44616.998368055552</c:v>
                </c:pt>
                <c:pt idx="6832">
                  <c:v>44616.999143518522</c:v>
                </c:pt>
                <c:pt idx="6833">
                  <c:v>44616.999872685185</c:v>
                </c:pt>
                <c:pt idx="6834">
                  <c:v>44617.000590277778</c:v>
                </c:pt>
                <c:pt idx="6835">
                  <c:v>44617.001319444447</c:v>
                </c:pt>
                <c:pt idx="6836">
                  <c:v>44617.00204861111</c:v>
                </c:pt>
                <c:pt idx="6837">
                  <c:v>44617.00277777778</c:v>
                </c:pt>
                <c:pt idx="6838">
                  <c:v>44617.003495370373</c:v>
                </c:pt>
                <c:pt idx="6839">
                  <c:v>44617.004224537035</c:v>
                </c:pt>
                <c:pt idx="6840">
                  <c:v>44617.004953703705</c:v>
                </c:pt>
                <c:pt idx="6841">
                  <c:v>44617.005671296298</c:v>
                </c:pt>
                <c:pt idx="6842">
                  <c:v>44617.00640046296</c:v>
                </c:pt>
                <c:pt idx="6843">
                  <c:v>44617.00712962963</c:v>
                </c:pt>
                <c:pt idx="6844">
                  <c:v>44617.007847222223</c:v>
                </c:pt>
                <c:pt idx="6845">
                  <c:v>44617.008576388886</c:v>
                </c:pt>
                <c:pt idx="6846">
                  <c:v>44617.009305555555</c:v>
                </c:pt>
                <c:pt idx="6847">
                  <c:v>44617.010023148148</c:v>
                </c:pt>
                <c:pt idx="6848">
                  <c:v>44617.010752314818</c:v>
                </c:pt>
                <c:pt idx="6849">
                  <c:v>44617.011481481481</c:v>
                </c:pt>
                <c:pt idx="6850">
                  <c:v>44617.012199074074</c:v>
                </c:pt>
                <c:pt idx="6851">
                  <c:v>44617.012928240743</c:v>
                </c:pt>
                <c:pt idx="6852">
                  <c:v>44617.013657407406</c:v>
                </c:pt>
                <c:pt idx="6853">
                  <c:v>44617.014374999999</c:v>
                </c:pt>
                <c:pt idx="6854">
                  <c:v>44617.015104166669</c:v>
                </c:pt>
                <c:pt idx="6855">
                  <c:v>44617.015833333331</c:v>
                </c:pt>
                <c:pt idx="6856">
                  <c:v>44617.016550925924</c:v>
                </c:pt>
                <c:pt idx="6857">
                  <c:v>44617.017280092594</c:v>
                </c:pt>
                <c:pt idx="6858">
                  <c:v>44617.018055555556</c:v>
                </c:pt>
                <c:pt idx="6859">
                  <c:v>44617.018773148149</c:v>
                </c:pt>
                <c:pt idx="6860">
                  <c:v>44617.019502314812</c:v>
                </c:pt>
                <c:pt idx="6861">
                  <c:v>44617.020231481481</c:v>
                </c:pt>
                <c:pt idx="6862">
                  <c:v>44617.020949074074</c:v>
                </c:pt>
                <c:pt idx="6863">
                  <c:v>44617.021678240744</c:v>
                </c:pt>
                <c:pt idx="6864">
                  <c:v>44617.022453703707</c:v>
                </c:pt>
                <c:pt idx="6865">
                  <c:v>44617.0231712963</c:v>
                </c:pt>
                <c:pt idx="6866">
                  <c:v>44617.023900462962</c:v>
                </c:pt>
                <c:pt idx="6867">
                  <c:v>44617.024629629632</c:v>
                </c:pt>
                <c:pt idx="6868">
                  <c:v>44617.025347222225</c:v>
                </c:pt>
                <c:pt idx="6869">
                  <c:v>44617.026076388887</c:v>
                </c:pt>
                <c:pt idx="6870">
                  <c:v>44617.02685185185</c:v>
                </c:pt>
                <c:pt idx="6871">
                  <c:v>44617.027581018519</c:v>
                </c:pt>
                <c:pt idx="6872">
                  <c:v>44617.028298611112</c:v>
                </c:pt>
                <c:pt idx="6873">
                  <c:v>44617.029027777775</c:v>
                </c:pt>
                <c:pt idx="6874">
                  <c:v>44617.029756944445</c:v>
                </c:pt>
                <c:pt idx="6875">
                  <c:v>44617.030474537038</c:v>
                </c:pt>
                <c:pt idx="6876">
                  <c:v>44617.0312037037</c:v>
                </c:pt>
                <c:pt idx="6877">
                  <c:v>44617.03193287037</c:v>
                </c:pt>
                <c:pt idx="6878">
                  <c:v>44617.032650462963</c:v>
                </c:pt>
                <c:pt idx="6879">
                  <c:v>44617.033379629633</c:v>
                </c:pt>
                <c:pt idx="6880">
                  <c:v>44617.034108796295</c:v>
                </c:pt>
                <c:pt idx="6881">
                  <c:v>44617.034872685188</c:v>
                </c:pt>
                <c:pt idx="6882">
                  <c:v>44617.035601851851</c:v>
                </c:pt>
                <c:pt idx="6883">
                  <c:v>44617.03633101852</c:v>
                </c:pt>
                <c:pt idx="6884">
                  <c:v>44617.037048611113</c:v>
                </c:pt>
                <c:pt idx="6885">
                  <c:v>44617.037777777776</c:v>
                </c:pt>
                <c:pt idx="6886">
                  <c:v>44617.038506944446</c:v>
                </c:pt>
                <c:pt idx="6887">
                  <c:v>44617.039282407408</c:v>
                </c:pt>
                <c:pt idx="6888">
                  <c:v>44617.04</c:v>
                </c:pt>
                <c:pt idx="6889">
                  <c:v>44617.040729166663</c:v>
                </c:pt>
                <c:pt idx="6890">
                  <c:v>44617.041458333333</c:v>
                </c:pt>
                <c:pt idx="6891">
                  <c:v>44617.042175925926</c:v>
                </c:pt>
                <c:pt idx="6892">
                  <c:v>44617.042905092596</c:v>
                </c:pt>
                <c:pt idx="6893">
                  <c:v>44617.043680555558</c:v>
                </c:pt>
                <c:pt idx="6894">
                  <c:v>44617.044409722221</c:v>
                </c:pt>
                <c:pt idx="6895">
                  <c:v>44617.045127314814</c:v>
                </c:pt>
                <c:pt idx="6896">
                  <c:v>44617.045856481483</c:v>
                </c:pt>
                <c:pt idx="6897">
                  <c:v>44617.046585648146</c:v>
                </c:pt>
                <c:pt idx="6898">
                  <c:v>44617.047303240739</c:v>
                </c:pt>
                <c:pt idx="6899">
                  <c:v>44617.048078703701</c:v>
                </c:pt>
                <c:pt idx="6900">
                  <c:v>44617.048807870371</c:v>
                </c:pt>
                <c:pt idx="6901">
                  <c:v>44617.049537037034</c:v>
                </c:pt>
                <c:pt idx="6902">
                  <c:v>44617.050254629627</c:v>
                </c:pt>
                <c:pt idx="6903">
                  <c:v>44617.050983796296</c:v>
                </c:pt>
                <c:pt idx="6904">
                  <c:v>44617.051712962966</c:v>
                </c:pt>
                <c:pt idx="6905">
                  <c:v>44617.052488425928</c:v>
                </c:pt>
                <c:pt idx="6906">
                  <c:v>44617.053206018521</c:v>
                </c:pt>
                <c:pt idx="6907">
                  <c:v>44617.053935185184</c:v>
                </c:pt>
                <c:pt idx="6908">
                  <c:v>44617.054664351854</c:v>
                </c:pt>
                <c:pt idx="6909">
                  <c:v>44617.055381944447</c:v>
                </c:pt>
                <c:pt idx="6910">
                  <c:v>44617.056111111109</c:v>
                </c:pt>
                <c:pt idx="6911">
                  <c:v>44617.056886574072</c:v>
                </c:pt>
                <c:pt idx="6912">
                  <c:v>44617.057615740741</c:v>
                </c:pt>
                <c:pt idx="6913">
                  <c:v>44617.058344907404</c:v>
                </c:pt>
                <c:pt idx="6914">
                  <c:v>44617.059062499997</c:v>
                </c:pt>
                <c:pt idx="6915">
                  <c:v>44617.059791666667</c:v>
                </c:pt>
                <c:pt idx="6916">
                  <c:v>44617.060520833336</c:v>
                </c:pt>
                <c:pt idx="6917">
                  <c:v>44617.061296296299</c:v>
                </c:pt>
                <c:pt idx="6918">
                  <c:v>44617.062013888892</c:v>
                </c:pt>
                <c:pt idx="6919">
                  <c:v>44617.062743055554</c:v>
                </c:pt>
                <c:pt idx="6920">
                  <c:v>44617.063472222224</c:v>
                </c:pt>
                <c:pt idx="6921">
                  <c:v>44617.064189814817</c:v>
                </c:pt>
                <c:pt idx="6922">
                  <c:v>44617.064918981479</c:v>
                </c:pt>
                <c:pt idx="6923">
                  <c:v>44617.065694444442</c:v>
                </c:pt>
                <c:pt idx="6924">
                  <c:v>44617.066423611112</c:v>
                </c:pt>
                <c:pt idx="6925">
                  <c:v>44617.067141203705</c:v>
                </c:pt>
                <c:pt idx="6926">
                  <c:v>44617.067870370367</c:v>
                </c:pt>
                <c:pt idx="6927">
                  <c:v>44617.068599537037</c:v>
                </c:pt>
                <c:pt idx="6928">
                  <c:v>44617.06931712963</c:v>
                </c:pt>
                <c:pt idx="6929">
                  <c:v>44617.070092592592</c:v>
                </c:pt>
                <c:pt idx="6930">
                  <c:v>44617.070821759262</c:v>
                </c:pt>
                <c:pt idx="6931">
                  <c:v>44617.071550925924</c:v>
                </c:pt>
                <c:pt idx="6932">
                  <c:v>44617.072268518517</c:v>
                </c:pt>
                <c:pt idx="6933">
                  <c:v>44617.072997685187</c:v>
                </c:pt>
                <c:pt idx="6934">
                  <c:v>44617.07372685185</c:v>
                </c:pt>
                <c:pt idx="6935">
                  <c:v>44617.074490740742</c:v>
                </c:pt>
                <c:pt idx="6936">
                  <c:v>44617.075219907405</c:v>
                </c:pt>
                <c:pt idx="6937">
                  <c:v>44617.075949074075</c:v>
                </c:pt>
                <c:pt idx="6938">
                  <c:v>44617.076666666668</c:v>
                </c:pt>
                <c:pt idx="6939">
                  <c:v>44617.07739583333</c:v>
                </c:pt>
                <c:pt idx="6940">
                  <c:v>44617.078125</c:v>
                </c:pt>
                <c:pt idx="6941">
                  <c:v>44617.078900462962</c:v>
                </c:pt>
                <c:pt idx="6942">
                  <c:v>44617.079618055555</c:v>
                </c:pt>
                <c:pt idx="6943">
                  <c:v>44617.080347222225</c:v>
                </c:pt>
                <c:pt idx="6944">
                  <c:v>44617.081076388888</c:v>
                </c:pt>
                <c:pt idx="6945">
                  <c:v>44617.081793981481</c:v>
                </c:pt>
                <c:pt idx="6946">
                  <c:v>44617.08252314815</c:v>
                </c:pt>
                <c:pt idx="6947">
                  <c:v>44617.083298611113</c:v>
                </c:pt>
                <c:pt idx="6948">
                  <c:v>44617.084016203706</c:v>
                </c:pt>
                <c:pt idx="6949">
                  <c:v>44617.084745370368</c:v>
                </c:pt>
                <c:pt idx="6950">
                  <c:v>44617.085474537038</c:v>
                </c:pt>
                <c:pt idx="6951">
                  <c:v>44617.086192129631</c:v>
                </c:pt>
                <c:pt idx="6952">
                  <c:v>44617.086921296293</c:v>
                </c:pt>
                <c:pt idx="6953">
                  <c:v>44617.087696759256</c:v>
                </c:pt>
                <c:pt idx="6954">
                  <c:v>44617.088414351849</c:v>
                </c:pt>
                <c:pt idx="6955">
                  <c:v>44617.089143518519</c:v>
                </c:pt>
                <c:pt idx="6956">
                  <c:v>44617.089872685188</c:v>
                </c:pt>
                <c:pt idx="6957">
                  <c:v>44617.090590277781</c:v>
                </c:pt>
                <c:pt idx="6958">
                  <c:v>44617.091319444444</c:v>
                </c:pt>
                <c:pt idx="6959">
                  <c:v>44617.092048611114</c:v>
                </c:pt>
                <c:pt idx="6960">
                  <c:v>44617.092766203707</c:v>
                </c:pt>
                <c:pt idx="6961">
                  <c:v>44617.093495370369</c:v>
                </c:pt>
                <c:pt idx="6962">
                  <c:v>44617.094224537039</c:v>
                </c:pt>
                <c:pt idx="6963">
                  <c:v>44617.094942129632</c:v>
                </c:pt>
                <c:pt idx="6964">
                  <c:v>44617.095717592594</c:v>
                </c:pt>
                <c:pt idx="6965">
                  <c:v>44617.096446759257</c:v>
                </c:pt>
                <c:pt idx="6966">
                  <c:v>44617.09716435185</c:v>
                </c:pt>
                <c:pt idx="6967">
                  <c:v>44617.097893518519</c:v>
                </c:pt>
                <c:pt idx="6968">
                  <c:v>44617.098622685182</c:v>
                </c:pt>
                <c:pt idx="6969">
                  <c:v>44617.099340277775</c:v>
                </c:pt>
                <c:pt idx="6970">
                  <c:v>44617.100115740737</c:v>
                </c:pt>
                <c:pt idx="6971">
                  <c:v>44617.100844907407</c:v>
                </c:pt>
                <c:pt idx="6972">
                  <c:v>44617.101574074077</c:v>
                </c:pt>
                <c:pt idx="6973">
                  <c:v>44617.10229166667</c:v>
                </c:pt>
                <c:pt idx="6974">
                  <c:v>44617.103020833332</c:v>
                </c:pt>
                <c:pt idx="6975">
                  <c:v>44617.103750000002</c:v>
                </c:pt>
                <c:pt idx="6976">
                  <c:v>44617.104513888888</c:v>
                </c:pt>
                <c:pt idx="6977">
                  <c:v>44617.105243055557</c:v>
                </c:pt>
                <c:pt idx="6978">
                  <c:v>44617.10597222222</c:v>
                </c:pt>
                <c:pt idx="6979">
                  <c:v>44617.106689814813</c:v>
                </c:pt>
                <c:pt idx="6980">
                  <c:v>44617.107418981483</c:v>
                </c:pt>
                <c:pt idx="6981">
                  <c:v>44617.108148148145</c:v>
                </c:pt>
                <c:pt idx="6982">
                  <c:v>44617.108923611115</c:v>
                </c:pt>
                <c:pt idx="6983">
                  <c:v>44617.1096412037</c:v>
                </c:pt>
                <c:pt idx="6984">
                  <c:v>44617.11037037037</c:v>
                </c:pt>
                <c:pt idx="6985">
                  <c:v>44617.11109953704</c:v>
                </c:pt>
                <c:pt idx="6986">
                  <c:v>44617.111817129633</c:v>
                </c:pt>
                <c:pt idx="6987">
                  <c:v>44617.112546296295</c:v>
                </c:pt>
                <c:pt idx="6988">
                  <c:v>44617.113321759258</c:v>
                </c:pt>
                <c:pt idx="6989">
                  <c:v>44617.114050925928</c:v>
                </c:pt>
                <c:pt idx="6990">
                  <c:v>44617.114768518521</c:v>
                </c:pt>
                <c:pt idx="6991">
                  <c:v>44617.115497685183</c:v>
                </c:pt>
                <c:pt idx="6992">
                  <c:v>44617.116215277776</c:v>
                </c:pt>
                <c:pt idx="6993">
                  <c:v>44617.116944444446</c:v>
                </c:pt>
                <c:pt idx="6994">
                  <c:v>44617.117719907408</c:v>
                </c:pt>
                <c:pt idx="6995">
                  <c:v>44617.118449074071</c:v>
                </c:pt>
                <c:pt idx="6996">
                  <c:v>44617.11917824074</c:v>
                </c:pt>
                <c:pt idx="6997">
                  <c:v>44617.119895833333</c:v>
                </c:pt>
                <c:pt idx="6998">
                  <c:v>44617.120625000003</c:v>
                </c:pt>
                <c:pt idx="6999">
                  <c:v>44617.121342592596</c:v>
                </c:pt>
                <c:pt idx="7000">
                  <c:v>44617.122071759259</c:v>
                </c:pt>
                <c:pt idx="7001">
                  <c:v>44617.122800925928</c:v>
                </c:pt>
                <c:pt idx="7002">
                  <c:v>44617.123518518521</c:v>
                </c:pt>
                <c:pt idx="7003">
                  <c:v>44617.124247685184</c:v>
                </c:pt>
                <c:pt idx="7004">
                  <c:v>44617.124976851854</c:v>
                </c:pt>
                <c:pt idx="7005">
                  <c:v>44617.125694444447</c:v>
                </c:pt>
                <c:pt idx="7006">
                  <c:v>44617.126423611109</c:v>
                </c:pt>
                <c:pt idx="7007">
                  <c:v>44617.127152777779</c:v>
                </c:pt>
                <c:pt idx="7008">
                  <c:v>44617.127870370372</c:v>
                </c:pt>
                <c:pt idx="7009">
                  <c:v>44617.128599537034</c:v>
                </c:pt>
                <c:pt idx="7010">
                  <c:v>44617.129374999997</c:v>
                </c:pt>
                <c:pt idx="7011">
                  <c:v>44617.13009259259</c:v>
                </c:pt>
                <c:pt idx="7012">
                  <c:v>44617.13082175926</c:v>
                </c:pt>
                <c:pt idx="7013">
                  <c:v>44617.131550925929</c:v>
                </c:pt>
                <c:pt idx="7014">
                  <c:v>44617.132268518515</c:v>
                </c:pt>
                <c:pt idx="7015">
                  <c:v>44617.132997685185</c:v>
                </c:pt>
                <c:pt idx="7016">
                  <c:v>44617.133726851855</c:v>
                </c:pt>
                <c:pt idx="7017">
                  <c:v>44617.134444444448</c:v>
                </c:pt>
                <c:pt idx="7018">
                  <c:v>44617.13517361111</c:v>
                </c:pt>
                <c:pt idx="7019">
                  <c:v>44617.13590277778</c:v>
                </c:pt>
                <c:pt idx="7020">
                  <c:v>44617.136620370373</c:v>
                </c:pt>
                <c:pt idx="7021">
                  <c:v>44617.137395833335</c:v>
                </c:pt>
                <c:pt idx="7022">
                  <c:v>44617.138124999998</c:v>
                </c:pt>
                <c:pt idx="7023">
                  <c:v>44617.138854166667</c:v>
                </c:pt>
                <c:pt idx="7024">
                  <c:v>44617.13957175926</c:v>
                </c:pt>
                <c:pt idx="7025">
                  <c:v>44617.140300925923</c:v>
                </c:pt>
                <c:pt idx="7026">
                  <c:v>44617.141030092593</c:v>
                </c:pt>
                <c:pt idx="7027">
                  <c:v>44617.141805555555</c:v>
                </c:pt>
                <c:pt idx="7028">
                  <c:v>44617.142523148148</c:v>
                </c:pt>
                <c:pt idx="7029">
                  <c:v>44617.143252314818</c:v>
                </c:pt>
                <c:pt idx="7030">
                  <c:v>44617.14398148148</c:v>
                </c:pt>
                <c:pt idx="7031">
                  <c:v>44617.144699074073</c:v>
                </c:pt>
                <c:pt idx="7032">
                  <c:v>44617.145428240743</c:v>
                </c:pt>
                <c:pt idx="7033">
                  <c:v>44617.146203703705</c:v>
                </c:pt>
                <c:pt idx="7034">
                  <c:v>44617.146932870368</c:v>
                </c:pt>
                <c:pt idx="7035">
                  <c:v>44617.147662037038</c:v>
                </c:pt>
                <c:pt idx="7036">
                  <c:v>44617.148379629631</c:v>
                </c:pt>
                <c:pt idx="7037">
                  <c:v>44617.149108796293</c:v>
                </c:pt>
                <c:pt idx="7038">
                  <c:v>44617.149837962963</c:v>
                </c:pt>
                <c:pt idx="7039">
                  <c:v>44617.150613425925</c:v>
                </c:pt>
                <c:pt idx="7040">
                  <c:v>44617.151331018518</c:v>
                </c:pt>
                <c:pt idx="7041">
                  <c:v>44617.152060185188</c:v>
                </c:pt>
                <c:pt idx="7042">
                  <c:v>44617.152789351851</c:v>
                </c:pt>
                <c:pt idx="7043">
                  <c:v>44617.153506944444</c:v>
                </c:pt>
                <c:pt idx="7044">
                  <c:v>44617.154236111113</c:v>
                </c:pt>
                <c:pt idx="7045">
                  <c:v>44617.155011574076</c:v>
                </c:pt>
                <c:pt idx="7046">
                  <c:v>44617.155729166669</c:v>
                </c:pt>
                <c:pt idx="7047">
                  <c:v>44617.156458333331</c:v>
                </c:pt>
                <c:pt idx="7048">
                  <c:v>44617.157187500001</c:v>
                </c:pt>
                <c:pt idx="7049">
                  <c:v>44617.157905092594</c:v>
                </c:pt>
                <c:pt idx="7050">
                  <c:v>44617.158634259256</c:v>
                </c:pt>
                <c:pt idx="7051">
                  <c:v>44617.159409722219</c:v>
                </c:pt>
                <c:pt idx="7052">
                  <c:v>44617.160138888888</c:v>
                </c:pt>
                <c:pt idx="7053">
                  <c:v>44617.160868055558</c:v>
                </c:pt>
                <c:pt idx="7054">
                  <c:v>44617.161585648151</c:v>
                </c:pt>
                <c:pt idx="7055">
                  <c:v>44617.162314814814</c:v>
                </c:pt>
                <c:pt idx="7056">
                  <c:v>44617.163043981483</c:v>
                </c:pt>
                <c:pt idx="7057">
                  <c:v>44617.163761574076</c:v>
                </c:pt>
                <c:pt idx="7058">
                  <c:v>44617.164490740739</c:v>
                </c:pt>
                <c:pt idx="7059">
                  <c:v>44617.165208333332</c:v>
                </c:pt>
                <c:pt idx="7060">
                  <c:v>44617.165937500002</c:v>
                </c:pt>
                <c:pt idx="7061">
                  <c:v>44617.166666666664</c:v>
                </c:pt>
                <c:pt idx="7062">
                  <c:v>44617.167442129627</c:v>
                </c:pt>
                <c:pt idx="7063">
                  <c:v>44617.168171296296</c:v>
                </c:pt>
                <c:pt idx="7064">
                  <c:v>44617.168888888889</c:v>
                </c:pt>
                <c:pt idx="7065">
                  <c:v>44617.169618055559</c:v>
                </c:pt>
                <c:pt idx="7066">
                  <c:v>44617.170347222222</c:v>
                </c:pt>
                <c:pt idx="7067">
                  <c:v>44617.171064814815</c:v>
                </c:pt>
                <c:pt idx="7068">
                  <c:v>44617.171840277777</c:v>
                </c:pt>
                <c:pt idx="7069">
                  <c:v>44617.172569444447</c:v>
                </c:pt>
                <c:pt idx="7070">
                  <c:v>44617.173298611109</c:v>
                </c:pt>
                <c:pt idx="7071">
                  <c:v>44617.174016203702</c:v>
                </c:pt>
                <c:pt idx="7072">
                  <c:v>44617.174745370372</c:v>
                </c:pt>
                <c:pt idx="7073">
                  <c:v>44617.175474537034</c:v>
                </c:pt>
                <c:pt idx="7074">
                  <c:v>44617.176249999997</c:v>
                </c:pt>
                <c:pt idx="7075">
                  <c:v>44617.17696759259</c:v>
                </c:pt>
                <c:pt idx="7076">
                  <c:v>44617.17769675926</c:v>
                </c:pt>
                <c:pt idx="7077">
                  <c:v>44617.178425925929</c:v>
                </c:pt>
                <c:pt idx="7078">
                  <c:v>44617.179143518515</c:v>
                </c:pt>
                <c:pt idx="7079">
                  <c:v>44617.179872685185</c:v>
                </c:pt>
                <c:pt idx="7080">
                  <c:v>44617.180648148147</c:v>
                </c:pt>
                <c:pt idx="7081">
                  <c:v>44617.18136574074</c:v>
                </c:pt>
                <c:pt idx="7082">
                  <c:v>44617.18209490741</c:v>
                </c:pt>
                <c:pt idx="7083">
                  <c:v>44617.182824074072</c:v>
                </c:pt>
                <c:pt idx="7084">
                  <c:v>44617.183541666665</c:v>
                </c:pt>
                <c:pt idx="7085">
                  <c:v>44617.184270833335</c:v>
                </c:pt>
                <c:pt idx="7086">
                  <c:v>44617.185046296298</c:v>
                </c:pt>
                <c:pt idx="7087">
                  <c:v>44617.185763888891</c:v>
                </c:pt>
                <c:pt idx="7088">
                  <c:v>44617.186493055553</c:v>
                </c:pt>
                <c:pt idx="7089">
                  <c:v>44617.187222222223</c:v>
                </c:pt>
                <c:pt idx="7090">
                  <c:v>44617.187939814816</c:v>
                </c:pt>
                <c:pt idx="7091">
                  <c:v>44617.188668981478</c:v>
                </c:pt>
                <c:pt idx="7092">
                  <c:v>44617.189444444448</c:v>
                </c:pt>
                <c:pt idx="7093">
                  <c:v>44617.190162037034</c:v>
                </c:pt>
                <c:pt idx="7094">
                  <c:v>44617.190891203703</c:v>
                </c:pt>
                <c:pt idx="7095">
                  <c:v>44617.191620370373</c:v>
                </c:pt>
                <c:pt idx="7096">
                  <c:v>44617.192337962966</c:v>
                </c:pt>
                <c:pt idx="7097">
                  <c:v>44617.193067129629</c:v>
                </c:pt>
                <c:pt idx="7098">
                  <c:v>44617.193842592591</c:v>
                </c:pt>
                <c:pt idx="7099">
                  <c:v>44617.194571759261</c:v>
                </c:pt>
                <c:pt idx="7100">
                  <c:v>44617.195289351854</c:v>
                </c:pt>
                <c:pt idx="7101">
                  <c:v>44617.196018518516</c:v>
                </c:pt>
                <c:pt idx="7102">
                  <c:v>44617.196747685186</c:v>
                </c:pt>
                <c:pt idx="7103">
                  <c:v>44617.197465277779</c:v>
                </c:pt>
                <c:pt idx="7104">
                  <c:v>44617.198240740741</c:v>
                </c:pt>
                <c:pt idx="7105">
                  <c:v>44617.198969907404</c:v>
                </c:pt>
                <c:pt idx="7106">
                  <c:v>44617.199699074074</c:v>
                </c:pt>
                <c:pt idx="7107">
                  <c:v>44617.200416666667</c:v>
                </c:pt>
                <c:pt idx="7108">
                  <c:v>44617.201145833336</c:v>
                </c:pt>
                <c:pt idx="7109">
                  <c:v>44617.201874999999</c:v>
                </c:pt>
                <c:pt idx="7110">
                  <c:v>44617.202638888892</c:v>
                </c:pt>
                <c:pt idx="7111">
                  <c:v>44617.203368055554</c:v>
                </c:pt>
                <c:pt idx="7112">
                  <c:v>44617.204097222224</c:v>
                </c:pt>
                <c:pt idx="7113">
                  <c:v>44617.204814814817</c:v>
                </c:pt>
                <c:pt idx="7114">
                  <c:v>44617.205543981479</c:v>
                </c:pt>
                <c:pt idx="7115">
                  <c:v>44617.206273148149</c:v>
                </c:pt>
                <c:pt idx="7116">
                  <c:v>44617.207048611112</c:v>
                </c:pt>
                <c:pt idx="7117">
                  <c:v>44617.207766203705</c:v>
                </c:pt>
                <c:pt idx="7118">
                  <c:v>44617.208495370367</c:v>
                </c:pt>
                <c:pt idx="7119">
                  <c:v>44617.209224537037</c:v>
                </c:pt>
                <c:pt idx="7120">
                  <c:v>44617.209953703707</c:v>
                </c:pt>
                <c:pt idx="7121">
                  <c:v>44617.2106712963</c:v>
                </c:pt>
                <c:pt idx="7122">
                  <c:v>44617.211446759262</c:v>
                </c:pt>
                <c:pt idx="7123">
                  <c:v>44617.212175925924</c:v>
                </c:pt>
                <c:pt idx="7124">
                  <c:v>44617.212905092594</c:v>
                </c:pt>
                <c:pt idx="7125">
                  <c:v>44617.213622685187</c:v>
                </c:pt>
                <c:pt idx="7126">
                  <c:v>44617.21435185185</c:v>
                </c:pt>
                <c:pt idx="7127">
                  <c:v>44617.215081018519</c:v>
                </c:pt>
                <c:pt idx="7128">
                  <c:v>44617.215856481482</c:v>
                </c:pt>
                <c:pt idx="7129">
                  <c:v>44617.216585648152</c:v>
                </c:pt>
                <c:pt idx="7130">
                  <c:v>44617.217303240737</c:v>
                </c:pt>
                <c:pt idx="7131">
                  <c:v>44617.218032407407</c:v>
                </c:pt>
                <c:pt idx="7132">
                  <c:v>44617.218761574077</c:v>
                </c:pt>
                <c:pt idx="7133">
                  <c:v>44617.21947916667</c:v>
                </c:pt>
                <c:pt idx="7134">
                  <c:v>44617.220254629632</c:v>
                </c:pt>
                <c:pt idx="7135">
                  <c:v>44617.220983796295</c:v>
                </c:pt>
                <c:pt idx="7136">
                  <c:v>44617.221712962964</c:v>
                </c:pt>
                <c:pt idx="7137">
                  <c:v>44617.222430555557</c:v>
                </c:pt>
                <c:pt idx="7138">
                  <c:v>44617.22315972222</c:v>
                </c:pt>
                <c:pt idx="7139">
                  <c:v>44617.22388888889</c:v>
                </c:pt>
                <c:pt idx="7140">
                  <c:v>44617.224606481483</c:v>
                </c:pt>
                <c:pt idx="7141">
                  <c:v>44617.225335648145</c:v>
                </c:pt>
                <c:pt idx="7142">
                  <c:v>44617.226064814815</c:v>
                </c:pt>
                <c:pt idx="7143">
                  <c:v>44617.226782407408</c:v>
                </c:pt>
                <c:pt idx="7144">
                  <c:v>44617.227511574078</c:v>
                </c:pt>
                <c:pt idx="7145">
                  <c:v>44617.22828703704</c:v>
                </c:pt>
                <c:pt idx="7146">
                  <c:v>44617.229016203702</c:v>
                </c:pt>
                <c:pt idx="7147">
                  <c:v>44617.229733796295</c:v>
                </c:pt>
                <c:pt idx="7148">
                  <c:v>44617.230462962965</c:v>
                </c:pt>
                <c:pt idx="7149">
                  <c:v>44617.231180555558</c:v>
                </c:pt>
                <c:pt idx="7150">
                  <c:v>44617.231909722221</c:v>
                </c:pt>
                <c:pt idx="7151">
                  <c:v>44617.232638888891</c:v>
                </c:pt>
                <c:pt idx="7152">
                  <c:v>44617.233356481483</c:v>
                </c:pt>
                <c:pt idx="7153">
                  <c:v>44617.234085648146</c:v>
                </c:pt>
                <c:pt idx="7154">
                  <c:v>44617.234814814816</c:v>
                </c:pt>
                <c:pt idx="7155">
                  <c:v>44617.235532407409</c:v>
                </c:pt>
                <c:pt idx="7156">
                  <c:v>44617.236319444448</c:v>
                </c:pt>
                <c:pt idx="7157">
                  <c:v>44617.237037037034</c:v>
                </c:pt>
                <c:pt idx="7158">
                  <c:v>44617.237766203703</c:v>
                </c:pt>
                <c:pt idx="7159">
                  <c:v>44617.238495370373</c:v>
                </c:pt>
                <c:pt idx="7160">
                  <c:v>44617.239212962966</c:v>
                </c:pt>
                <c:pt idx="7161">
                  <c:v>44617.239942129629</c:v>
                </c:pt>
                <c:pt idx="7162">
                  <c:v>44617.240671296298</c:v>
                </c:pt>
                <c:pt idx="7163">
                  <c:v>44617.241388888891</c:v>
                </c:pt>
                <c:pt idx="7164">
                  <c:v>44617.242118055554</c:v>
                </c:pt>
                <c:pt idx="7165">
                  <c:v>44617.242835648147</c:v>
                </c:pt>
                <c:pt idx="7166">
                  <c:v>44617.243564814817</c:v>
                </c:pt>
                <c:pt idx="7167">
                  <c:v>44617.244340277779</c:v>
                </c:pt>
                <c:pt idx="7168">
                  <c:v>44617.245069444441</c:v>
                </c:pt>
                <c:pt idx="7169">
                  <c:v>44617.245798611111</c:v>
                </c:pt>
                <c:pt idx="7170">
                  <c:v>44617.246516203704</c:v>
                </c:pt>
                <c:pt idx="7171">
                  <c:v>44617.247245370374</c:v>
                </c:pt>
                <c:pt idx="7172">
                  <c:v>44617.247974537036</c:v>
                </c:pt>
                <c:pt idx="7173">
                  <c:v>44617.248738425929</c:v>
                </c:pt>
                <c:pt idx="7174">
                  <c:v>44617.249467592592</c:v>
                </c:pt>
                <c:pt idx="7175">
                  <c:v>44617.250196759262</c:v>
                </c:pt>
                <c:pt idx="7176">
                  <c:v>44617.250914351855</c:v>
                </c:pt>
                <c:pt idx="7177">
                  <c:v>44617.251643518517</c:v>
                </c:pt>
                <c:pt idx="7178">
                  <c:v>44617.252372685187</c:v>
                </c:pt>
                <c:pt idx="7179">
                  <c:v>44617.253148148149</c:v>
                </c:pt>
                <c:pt idx="7180">
                  <c:v>44617.253865740742</c:v>
                </c:pt>
                <c:pt idx="7181">
                  <c:v>44617.254594907405</c:v>
                </c:pt>
                <c:pt idx="7182">
                  <c:v>44617.255324074074</c:v>
                </c:pt>
                <c:pt idx="7183">
                  <c:v>44617.256041666667</c:v>
                </c:pt>
                <c:pt idx="7184">
                  <c:v>44617.25677083333</c:v>
                </c:pt>
                <c:pt idx="7185">
                  <c:v>44617.2575</c:v>
                </c:pt>
                <c:pt idx="7186">
                  <c:v>44617.258217592593</c:v>
                </c:pt>
                <c:pt idx="7187">
                  <c:v>44617.258946759262</c:v>
                </c:pt>
                <c:pt idx="7188">
                  <c:v>44617.259675925925</c:v>
                </c:pt>
                <c:pt idx="7189">
                  <c:v>44617.260393518518</c:v>
                </c:pt>
                <c:pt idx="7190">
                  <c:v>44617.261122685188</c:v>
                </c:pt>
                <c:pt idx="7191">
                  <c:v>44617.26185185185</c:v>
                </c:pt>
                <c:pt idx="7192">
                  <c:v>44617.262569444443</c:v>
                </c:pt>
                <c:pt idx="7193">
                  <c:v>44617.263298611113</c:v>
                </c:pt>
                <c:pt idx="7194">
                  <c:v>44617.264027777775</c:v>
                </c:pt>
                <c:pt idx="7195">
                  <c:v>44617.264745370368</c:v>
                </c:pt>
                <c:pt idx="7196">
                  <c:v>44617.265474537038</c:v>
                </c:pt>
                <c:pt idx="7197">
                  <c:v>44617.266192129631</c:v>
                </c:pt>
                <c:pt idx="7198">
                  <c:v>44617.266921296294</c:v>
                </c:pt>
                <c:pt idx="7199">
                  <c:v>44617.267650462964</c:v>
                </c:pt>
                <c:pt idx="7200">
                  <c:v>44617.268425925926</c:v>
                </c:pt>
                <c:pt idx="7201">
                  <c:v>44617.269155092596</c:v>
                </c:pt>
                <c:pt idx="7202">
                  <c:v>44617.269872685189</c:v>
                </c:pt>
                <c:pt idx="7203">
                  <c:v>44617.270601851851</c:v>
                </c:pt>
                <c:pt idx="7204">
                  <c:v>44617.271331018521</c:v>
                </c:pt>
                <c:pt idx="7205">
                  <c:v>44617.272048611114</c:v>
                </c:pt>
                <c:pt idx="7206">
                  <c:v>44617.272824074076</c:v>
                </c:pt>
                <c:pt idx="7207">
                  <c:v>44617.273541666669</c:v>
                </c:pt>
                <c:pt idx="7208">
                  <c:v>44617.274270833332</c:v>
                </c:pt>
                <c:pt idx="7209">
                  <c:v>44617.275000000001</c:v>
                </c:pt>
                <c:pt idx="7210">
                  <c:v>44617.275717592594</c:v>
                </c:pt>
                <c:pt idx="7211">
                  <c:v>44617.276446759257</c:v>
                </c:pt>
                <c:pt idx="7212">
                  <c:v>44617.277222222219</c:v>
                </c:pt>
                <c:pt idx="7213">
                  <c:v>44617.277951388889</c:v>
                </c:pt>
                <c:pt idx="7214">
                  <c:v>44617.278668981482</c:v>
                </c:pt>
                <c:pt idx="7215">
                  <c:v>44617.279398148145</c:v>
                </c:pt>
                <c:pt idx="7216">
                  <c:v>44617.280127314814</c:v>
                </c:pt>
                <c:pt idx="7217">
                  <c:v>44617.280844907407</c:v>
                </c:pt>
                <c:pt idx="7218">
                  <c:v>44617.281574074077</c:v>
                </c:pt>
                <c:pt idx="7219">
                  <c:v>44617.28229166667</c:v>
                </c:pt>
                <c:pt idx="7220">
                  <c:v>44617.283020833333</c:v>
                </c:pt>
                <c:pt idx="7221">
                  <c:v>44617.283750000002</c:v>
                </c:pt>
                <c:pt idx="7222">
                  <c:v>44617.284467592595</c:v>
                </c:pt>
                <c:pt idx="7223">
                  <c:v>44617.285243055558</c:v>
                </c:pt>
                <c:pt idx="7224">
                  <c:v>44617.28597222222</c:v>
                </c:pt>
                <c:pt idx="7225">
                  <c:v>44617.28670138889</c:v>
                </c:pt>
                <c:pt idx="7226">
                  <c:v>44617.287418981483</c:v>
                </c:pt>
                <c:pt idx="7227">
                  <c:v>44617.288148148145</c:v>
                </c:pt>
                <c:pt idx="7228">
                  <c:v>44617.288877314815</c:v>
                </c:pt>
                <c:pt idx="7229">
                  <c:v>44617.289594907408</c:v>
                </c:pt>
                <c:pt idx="7230">
                  <c:v>44617.290324074071</c:v>
                </c:pt>
                <c:pt idx="7231">
                  <c:v>44617.29105324074</c:v>
                </c:pt>
                <c:pt idx="7232">
                  <c:v>44617.291770833333</c:v>
                </c:pt>
                <c:pt idx="7233">
                  <c:v>44617.292500000003</c:v>
                </c:pt>
                <c:pt idx="7234">
                  <c:v>44617.293275462966</c:v>
                </c:pt>
                <c:pt idx="7235">
                  <c:v>44617.294004629628</c:v>
                </c:pt>
                <c:pt idx="7236">
                  <c:v>44617.294722222221</c:v>
                </c:pt>
                <c:pt idx="7237">
                  <c:v>44617.295451388891</c:v>
                </c:pt>
                <c:pt idx="7238">
                  <c:v>44617.296180555553</c:v>
                </c:pt>
                <c:pt idx="7239">
                  <c:v>44617.296898148146</c:v>
                </c:pt>
                <c:pt idx="7240">
                  <c:v>44617.297627314816</c:v>
                </c:pt>
                <c:pt idx="7241">
                  <c:v>44617.298356481479</c:v>
                </c:pt>
                <c:pt idx="7242">
                  <c:v>44617.299074074072</c:v>
                </c:pt>
                <c:pt idx="7243">
                  <c:v>44617.299803240741</c:v>
                </c:pt>
                <c:pt idx="7244">
                  <c:v>44617.300532407404</c:v>
                </c:pt>
                <c:pt idx="7245">
                  <c:v>44617.301307870373</c:v>
                </c:pt>
                <c:pt idx="7246">
                  <c:v>44617.302025462966</c:v>
                </c:pt>
                <c:pt idx="7247">
                  <c:v>44617.302754629629</c:v>
                </c:pt>
                <c:pt idx="7248">
                  <c:v>44617.303483796299</c:v>
                </c:pt>
                <c:pt idx="7249">
                  <c:v>44617.304201388892</c:v>
                </c:pt>
                <c:pt idx="7250">
                  <c:v>44617.304930555554</c:v>
                </c:pt>
                <c:pt idx="7251">
                  <c:v>44617.305706018517</c:v>
                </c:pt>
                <c:pt idx="7252">
                  <c:v>44617.306435185186</c:v>
                </c:pt>
                <c:pt idx="7253">
                  <c:v>44617.307152777779</c:v>
                </c:pt>
                <c:pt idx="7254">
                  <c:v>44617.307881944442</c:v>
                </c:pt>
                <c:pt idx="7255">
                  <c:v>44617.308611111112</c:v>
                </c:pt>
                <c:pt idx="7256">
                  <c:v>44617.309328703705</c:v>
                </c:pt>
                <c:pt idx="7257">
                  <c:v>44617.310057870367</c:v>
                </c:pt>
                <c:pt idx="7258">
                  <c:v>44617.310787037037</c:v>
                </c:pt>
                <c:pt idx="7259">
                  <c:v>44617.31150462963</c:v>
                </c:pt>
                <c:pt idx="7260">
                  <c:v>44617.3122337963</c:v>
                </c:pt>
                <c:pt idx="7261">
                  <c:v>44617.312962962962</c:v>
                </c:pt>
                <c:pt idx="7262">
                  <c:v>44617.313726851855</c:v>
                </c:pt>
                <c:pt idx="7263">
                  <c:v>44617.314456018517</c:v>
                </c:pt>
                <c:pt idx="7264">
                  <c:v>44617.315185185187</c:v>
                </c:pt>
                <c:pt idx="7265">
                  <c:v>44617.31590277778</c:v>
                </c:pt>
                <c:pt idx="7266">
                  <c:v>44617.316631944443</c:v>
                </c:pt>
                <c:pt idx="7267">
                  <c:v>44617.317361111112</c:v>
                </c:pt>
                <c:pt idx="7268">
                  <c:v>44617.318136574075</c:v>
                </c:pt>
                <c:pt idx="7269">
                  <c:v>44617.318854166668</c:v>
                </c:pt>
                <c:pt idx="7270">
                  <c:v>44617.31958333333</c:v>
                </c:pt>
                <c:pt idx="7271">
                  <c:v>44617.3203125</c:v>
                </c:pt>
                <c:pt idx="7272">
                  <c:v>44617.321030092593</c:v>
                </c:pt>
                <c:pt idx="7273">
                  <c:v>44617.321759259263</c:v>
                </c:pt>
                <c:pt idx="7274">
                  <c:v>44617.322534722225</c:v>
                </c:pt>
                <c:pt idx="7275">
                  <c:v>44617.323263888888</c:v>
                </c:pt>
                <c:pt idx="7276">
                  <c:v>44617.323981481481</c:v>
                </c:pt>
                <c:pt idx="7277">
                  <c:v>44617.32471064815</c:v>
                </c:pt>
                <c:pt idx="7278">
                  <c:v>44617.325439814813</c:v>
                </c:pt>
                <c:pt idx="7279">
                  <c:v>44617.326157407406</c:v>
                </c:pt>
                <c:pt idx="7280">
                  <c:v>44617.326932870368</c:v>
                </c:pt>
                <c:pt idx="7281">
                  <c:v>44617.327662037038</c:v>
                </c:pt>
                <c:pt idx="7282">
                  <c:v>44617.328379629631</c:v>
                </c:pt>
                <c:pt idx="7283">
                  <c:v>44617.329108796293</c:v>
                </c:pt>
                <c:pt idx="7284">
                  <c:v>44617.329837962963</c:v>
                </c:pt>
                <c:pt idx="7285">
                  <c:v>44617.330555555556</c:v>
                </c:pt>
                <c:pt idx="7286">
                  <c:v>44617.331331018519</c:v>
                </c:pt>
                <c:pt idx="7287">
                  <c:v>44617.332060185188</c:v>
                </c:pt>
                <c:pt idx="7288">
                  <c:v>44617.332777777781</c:v>
                </c:pt>
                <c:pt idx="7289">
                  <c:v>44617.333506944444</c:v>
                </c:pt>
                <c:pt idx="7290">
                  <c:v>44617.334236111114</c:v>
                </c:pt>
                <c:pt idx="7291">
                  <c:v>44617.334953703707</c:v>
                </c:pt>
                <c:pt idx="7292">
                  <c:v>44617.335729166669</c:v>
                </c:pt>
                <c:pt idx="7293">
                  <c:v>44617.336458333331</c:v>
                </c:pt>
                <c:pt idx="7294">
                  <c:v>44617.337187500001</c:v>
                </c:pt>
                <c:pt idx="7295">
                  <c:v>44617.337905092594</c:v>
                </c:pt>
                <c:pt idx="7296">
                  <c:v>44617.338634259257</c:v>
                </c:pt>
                <c:pt idx="7297">
                  <c:v>44617.339363425926</c:v>
                </c:pt>
                <c:pt idx="7298">
                  <c:v>44617.340127314812</c:v>
                </c:pt>
                <c:pt idx="7299">
                  <c:v>44617.340856481482</c:v>
                </c:pt>
                <c:pt idx="7300">
                  <c:v>44617.341585648152</c:v>
                </c:pt>
                <c:pt idx="7301">
                  <c:v>44617.342303240737</c:v>
                </c:pt>
                <c:pt idx="7302">
                  <c:v>44617.343032407407</c:v>
                </c:pt>
                <c:pt idx="7303">
                  <c:v>44617.343761574077</c:v>
                </c:pt>
                <c:pt idx="7304">
                  <c:v>44617.344537037039</c:v>
                </c:pt>
                <c:pt idx="7305">
                  <c:v>44617.345254629632</c:v>
                </c:pt>
                <c:pt idx="7306">
                  <c:v>44617.345983796295</c:v>
                </c:pt>
                <c:pt idx="7307">
                  <c:v>44617.346712962964</c:v>
                </c:pt>
                <c:pt idx="7308">
                  <c:v>44617.347430555557</c:v>
                </c:pt>
                <c:pt idx="7309">
                  <c:v>44617.34815972222</c:v>
                </c:pt>
                <c:pt idx="7310">
                  <c:v>44617.348935185182</c:v>
                </c:pt>
                <c:pt idx="7311">
                  <c:v>44617.349652777775</c:v>
                </c:pt>
                <c:pt idx="7312">
                  <c:v>44617.350381944445</c:v>
                </c:pt>
                <c:pt idx="7313">
                  <c:v>44617.351111111115</c:v>
                </c:pt>
                <c:pt idx="7314">
                  <c:v>44617.3518287037</c:v>
                </c:pt>
                <c:pt idx="7315">
                  <c:v>44617.35255787037</c:v>
                </c:pt>
                <c:pt idx="7316">
                  <c:v>44617.353333333333</c:v>
                </c:pt>
                <c:pt idx="7317">
                  <c:v>44617.354050925926</c:v>
                </c:pt>
                <c:pt idx="7318">
                  <c:v>44617.354780092595</c:v>
                </c:pt>
                <c:pt idx="7319">
                  <c:v>44617.355509259258</c:v>
                </c:pt>
                <c:pt idx="7320">
                  <c:v>44617.356226851851</c:v>
                </c:pt>
                <c:pt idx="7321">
                  <c:v>44617.356956018521</c:v>
                </c:pt>
                <c:pt idx="7322">
                  <c:v>44617.357731481483</c:v>
                </c:pt>
                <c:pt idx="7323">
                  <c:v>44617.358460648145</c:v>
                </c:pt>
                <c:pt idx="7324">
                  <c:v>44617.359178240738</c:v>
                </c:pt>
                <c:pt idx="7325">
                  <c:v>44617.359907407408</c:v>
                </c:pt>
                <c:pt idx="7326">
                  <c:v>44617.360636574071</c:v>
                </c:pt>
                <c:pt idx="7327">
                  <c:v>44617.361354166664</c:v>
                </c:pt>
                <c:pt idx="7328">
                  <c:v>44617.362129629626</c:v>
                </c:pt>
                <c:pt idx="7329">
                  <c:v>44617.362858796296</c:v>
                </c:pt>
                <c:pt idx="7330">
                  <c:v>44617.363587962966</c:v>
                </c:pt>
                <c:pt idx="7331">
                  <c:v>44617.364305555559</c:v>
                </c:pt>
                <c:pt idx="7332">
                  <c:v>44617.365034722221</c:v>
                </c:pt>
                <c:pt idx="7333">
                  <c:v>44617.365763888891</c:v>
                </c:pt>
                <c:pt idx="7334">
                  <c:v>44617.366481481484</c:v>
                </c:pt>
                <c:pt idx="7335">
                  <c:v>44617.367210648146</c:v>
                </c:pt>
                <c:pt idx="7336">
                  <c:v>44617.367939814816</c:v>
                </c:pt>
                <c:pt idx="7337">
                  <c:v>44617.368657407409</c:v>
                </c:pt>
                <c:pt idx="7338">
                  <c:v>44617.369386574072</c:v>
                </c:pt>
                <c:pt idx="7339">
                  <c:v>44617.370162037034</c:v>
                </c:pt>
                <c:pt idx="7340">
                  <c:v>44617.370879629627</c:v>
                </c:pt>
                <c:pt idx="7341">
                  <c:v>44617.371608796297</c:v>
                </c:pt>
                <c:pt idx="7342">
                  <c:v>44617.372337962966</c:v>
                </c:pt>
                <c:pt idx="7343">
                  <c:v>44617.373055555552</c:v>
                </c:pt>
                <c:pt idx="7344">
                  <c:v>44617.373784722222</c:v>
                </c:pt>
                <c:pt idx="7345">
                  <c:v>44617.374560185184</c:v>
                </c:pt>
                <c:pt idx="7346">
                  <c:v>44617.375289351854</c:v>
                </c:pt>
                <c:pt idx="7347">
                  <c:v>44617.376006944447</c:v>
                </c:pt>
                <c:pt idx="7348">
                  <c:v>44617.376736111109</c:v>
                </c:pt>
                <c:pt idx="7349">
                  <c:v>44617.377465277779</c:v>
                </c:pt>
                <c:pt idx="7350">
                  <c:v>44617.378182870372</c:v>
                </c:pt>
                <c:pt idx="7351">
                  <c:v>44617.378958333335</c:v>
                </c:pt>
                <c:pt idx="7352">
                  <c:v>44617.379687499997</c:v>
                </c:pt>
                <c:pt idx="7353">
                  <c:v>44617.380416666667</c:v>
                </c:pt>
                <c:pt idx="7354">
                  <c:v>44617.38113425926</c:v>
                </c:pt>
                <c:pt idx="7355">
                  <c:v>44617.381863425922</c:v>
                </c:pt>
                <c:pt idx="7356">
                  <c:v>44617.382592592592</c:v>
                </c:pt>
                <c:pt idx="7357">
                  <c:v>44617.383368055554</c:v>
                </c:pt>
                <c:pt idx="7358">
                  <c:v>44617.384085648147</c:v>
                </c:pt>
                <c:pt idx="7359">
                  <c:v>44617.384814814817</c:v>
                </c:pt>
                <c:pt idx="7360">
                  <c:v>44617.38554398148</c:v>
                </c:pt>
                <c:pt idx="7361">
                  <c:v>44617.386273148149</c:v>
                </c:pt>
                <c:pt idx="7362">
                  <c:v>44617.386990740742</c:v>
                </c:pt>
                <c:pt idx="7363">
                  <c:v>44617.387719907405</c:v>
                </c:pt>
                <c:pt idx="7364">
                  <c:v>44617.388449074075</c:v>
                </c:pt>
                <c:pt idx="7365">
                  <c:v>44617.389166666668</c:v>
                </c:pt>
                <c:pt idx="7366">
                  <c:v>44617.38989583333</c:v>
                </c:pt>
                <c:pt idx="7367">
                  <c:v>44617.390625</c:v>
                </c:pt>
                <c:pt idx="7368">
                  <c:v>44617.391342592593</c:v>
                </c:pt>
                <c:pt idx="7369">
                  <c:v>44617.392071759263</c:v>
                </c:pt>
                <c:pt idx="7370">
                  <c:v>44617.392800925925</c:v>
                </c:pt>
                <c:pt idx="7371">
                  <c:v>44617.393518518518</c:v>
                </c:pt>
                <c:pt idx="7372">
                  <c:v>44617.394247685188</c:v>
                </c:pt>
                <c:pt idx="7373">
                  <c:v>44617.394976851851</c:v>
                </c:pt>
                <c:pt idx="7374">
                  <c:v>44617.395694444444</c:v>
                </c:pt>
                <c:pt idx="7375">
                  <c:v>44617.396423611113</c:v>
                </c:pt>
                <c:pt idx="7376">
                  <c:v>44617.397141203706</c:v>
                </c:pt>
                <c:pt idx="7377">
                  <c:v>44617.397870370369</c:v>
                </c:pt>
                <c:pt idx="7378">
                  <c:v>44617.402245370373</c:v>
                </c:pt>
              </c:numCache>
            </c:numRef>
          </c:xVal>
          <c:yVal>
            <c:numRef>
              <c:f>Sheet3!$B$2:$B$7380</c:f>
              <c:numCache>
                <c:formatCode>0.00E+00</c:formatCode>
                <c:ptCount val="7379"/>
                <c:pt idx="0">
                  <c:v>4.9959999999999997E-9</c:v>
                </c:pt>
                <c:pt idx="1">
                  <c:v>4.9959999999999997E-9</c:v>
                </c:pt>
                <c:pt idx="2">
                  <c:v>4.9959999999999997E-9</c:v>
                </c:pt>
                <c:pt idx="3">
                  <c:v>4.9959999999999997E-9</c:v>
                </c:pt>
                <c:pt idx="4" formatCode="General">
                  <c:v>5.4270000000000004E-3</c:v>
                </c:pt>
                <c:pt idx="5" formatCode="General">
                  <c:v>5.3819999999999996E-3</c:v>
                </c:pt>
                <c:pt idx="6" formatCode="General">
                  <c:v>5.3559999999999997E-3</c:v>
                </c:pt>
                <c:pt idx="7" formatCode="General">
                  <c:v>5.3629999999999997E-3</c:v>
                </c:pt>
                <c:pt idx="8" formatCode="General">
                  <c:v>5.3309999999999998E-3</c:v>
                </c:pt>
                <c:pt idx="9" formatCode="General">
                  <c:v>5.3559999999999997E-3</c:v>
                </c:pt>
                <c:pt idx="10" formatCode="General">
                  <c:v>5.3689999999999996E-3</c:v>
                </c:pt>
                <c:pt idx="11" formatCode="General">
                  <c:v>5.3499999999999997E-3</c:v>
                </c:pt>
                <c:pt idx="12" formatCode="General">
                  <c:v>5.3369999999999997E-3</c:v>
                </c:pt>
                <c:pt idx="13" formatCode="General">
                  <c:v>5.3239999999999997E-3</c:v>
                </c:pt>
                <c:pt idx="14" formatCode="General">
                  <c:v>5.3049999999999998E-3</c:v>
                </c:pt>
                <c:pt idx="15" formatCode="General">
                  <c:v>5.2859999999999999E-3</c:v>
                </c:pt>
                <c:pt idx="16" formatCode="General">
                  <c:v>5.2919999999999998E-3</c:v>
                </c:pt>
                <c:pt idx="17" formatCode="General">
                  <c:v>5.2610000000000001E-3</c:v>
                </c:pt>
                <c:pt idx="18" formatCode="General">
                  <c:v>5.2919999999999998E-3</c:v>
                </c:pt>
                <c:pt idx="19" formatCode="General">
                  <c:v>5.2729999999999999E-3</c:v>
                </c:pt>
                <c:pt idx="20" formatCode="General">
                  <c:v>5.2610000000000001E-3</c:v>
                </c:pt>
                <c:pt idx="21" formatCode="General">
                  <c:v>5.2729999999999999E-3</c:v>
                </c:pt>
                <c:pt idx="22" formatCode="General">
                  <c:v>5.2420000000000001E-3</c:v>
                </c:pt>
                <c:pt idx="23" formatCode="General">
                  <c:v>5.254E-3</c:v>
                </c:pt>
                <c:pt idx="24" formatCode="General">
                  <c:v>5.2480000000000001E-3</c:v>
                </c:pt>
                <c:pt idx="25" formatCode="General">
                  <c:v>5.2420000000000001E-3</c:v>
                </c:pt>
                <c:pt idx="26" formatCode="General">
                  <c:v>5.2420000000000001E-3</c:v>
                </c:pt>
                <c:pt idx="27" formatCode="General">
                  <c:v>5.2170000000000003E-3</c:v>
                </c:pt>
                <c:pt idx="28" formatCode="General">
                  <c:v>5.2290000000000001E-3</c:v>
                </c:pt>
                <c:pt idx="29" formatCode="General">
                  <c:v>5.2040000000000003E-3</c:v>
                </c:pt>
                <c:pt idx="30" formatCode="General">
                  <c:v>5.1980000000000004E-3</c:v>
                </c:pt>
                <c:pt idx="31" formatCode="General">
                  <c:v>5.2040000000000003E-3</c:v>
                </c:pt>
                <c:pt idx="32" formatCode="General">
                  <c:v>5.1669999999999997E-3</c:v>
                </c:pt>
                <c:pt idx="33" formatCode="General">
                  <c:v>5.1980000000000004E-3</c:v>
                </c:pt>
                <c:pt idx="34" formatCode="General">
                  <c:v>5.1850000000000004E-3</c:v>
                </c:pt>
                <c:pt idx="35" formatCode="General">
                  <c:v>5.1850000000000004E-3</c:v>
                </c:pt>
                <c:pt idx="36" formatCode="General">
                  <c:v>5.1669999999999997E-3</c:v>
                </c:pt>
                <c:pt idx="37" formatCode="General">
                  <c:v>5.1479999999999998E-3</c:v>
                </c:pt>
                <c:pt idx="38" formatCode="General">
                  <c:v>5.1479999999999998E-3</c:v>
                </c:pt>
                <c:pt idx="39" formatCode="General">
                  <c:v>5.1669999999999997E-3</c:v>
                </c:pt>
                <c:pt idx="40" formatCode="General">
                  <c:v>5.1609999999999998E-3</c:v>
                </c:pt>
                <c:pt idx="41" formatCode="General">
                  <c:v>5.1419999999999999E-3</c:v>
                </c:pt>
                <c:pt idx="42" formatCode="General">
                  <c:v>5.1479999999999998E-3</c:v>
                </c:pt>
                <c:pt idx="43" formatCode="General">
                  <c:v>5.1479999999999998E-3</c:v>
                </c:pt>
                <c:pt idx="44" formatCode="General">
                  <c:v>5.1539999999999997E-3</c:v>
                </c:pt>
                <c:pt idx="45" formatCode="General">
                  <c:v>5.1479999999999998E-3</c:v>
                </c:pt>
                <c:pt idx="46" formatCode="General">
                  <c:v>5.1359999999999999E-3</c:v>
                </c:pt>
                <c:pt idx="47" formatCode="General">
                  <c:v>5.1419999999999999E-3</c:v>
                </c:pt>
                <c:pt idx="48" formatCode="General">
                  <c:v>5.1359999999999999E-3</c:v>
                </c:pt>
                <c:pt idx="49" formatCode="General">
                  <c:v>5.13E-3</c:v>
                </c:pt>
                <c:pt idx="50" formatCode="General">
                  <c:v>5.13E-3</c:v>
                </c:pt>
                <c:pt idx="51" formatCode="General">
                  <c:v>5.1479999999999998E-3</c:v>
                </c:pt>
                <c:pt idx="52" formatCode="General">
                  <c:v>5.1479999999999998E-3</c:v>
                </c:pt>
                <c:pt idx="53" formatCode="General">
                  <c:v>5.1359999999999999E-3</c:v>
                </c:pt>
                <c:pt idx="54" formatCode="General">
                  <c:v>5.1359999999999999E-3</c:v>
                </c:pt>
                <c:pt idx="55" formatCode="General">
                  <c:v>5.13E-3</c:v>
                </c:pt>
                <c:pt idx="56" formatCode="General">
                  <c:v>5.117E-3</c:v>
                </c:pt>
                <c:pt idx="57" formatCode="General">
                  <c:v>5.0990000000000002E-3</c:v>
                </c:pt>
                <c:pt idx="58" formatCode="General">
                  <c:v>5.13E-3</c:v>
                </c:pt>
                <c:pt idx="59" formatCode="General">
                  <c:v>5.1050000000000002E-3</c:v>
                </c:pt>
                <c:pt idx="60" formatCode="General">
                  <c:v>5.1359999999999999E-3</c:v>
                </c:pt>
                <c:pt idx="61" formatCode="General">
                  <c:v>5.1229999999999999E-3</c:v>
                </c:pt>
                <c:pt idx="62" formatCode="General">
                  <c:v>5.117E-3</c:v>
                </c:pt>
                <c:pt idx="63" formatCode="General">
                  <c:v>5.1110000000000001E-3</c:v>
                </c:pt>
                <c:pt idx="64" formatCode="General">
                  <c:v>5.117E-3</c:v>
                </c:pt>
                <c:pt idx="65" formatCode="General">
                  <c:v>5.117E-3</c:v>
                </c:pt>
                <c:pt idx="66" formatCode="General">
                  <c:v>5.0990000000000002E-3</c:v>
                </c:pt>
                <c:pt idx="67" formatCode="General">
                  <c:v>5.1050000000000002E-3</c:v>
                </c:pt>
                <c:pt idx="68" formatCode="General">
                  <c:v>5.0990000000000002E-3</c:v>
                </c:pt>
                <c:pt idx="69" formatCode="General">
                  <c:v>5.1050000000000002E-3</c:v>
                </c:pt>
                <c:pt idx="70" formatCode="General">
                  <c:v>5.1050000000000002E-3</c:v>
                </c:pt>
                <c:pt idx="71" formatCode="General">
                  <c:v>5.1110000000000001E-3</c:v>
                </c:pt>
                <c:pt idx="72" formatCode="General">
                  <c:v>5.13E-3</c:v>
                </c:pt>
                <c:pt idx="73" formatCode="General">
                  <c:v>5.1110000000000001E-3</c:v>
                </c:pt>
                <c:pt idx="74" formatCode="General">
                  <c:v>5.1050000000000002E-3</c:v>
                </c:pt>
                <c:pt idx="75" formatCode="General">
                  <c:v>5.1050000000000002E-3</c:v>
                </c:pt>
                <c:pt idx="76" formatCode="General">
                  <c:v>5.0990000000000002E-3</c:v>
                </c:pt>
                <c:pt idx="77" formatCode="General">
                  <c:v>5.1050000000000002E-3</c:v>
                </c:pt>
                <c:pt idx="78" formatCode="General">
                  <c:v>5.0749999999999997E-3</c:v>
                </c:pt>
                <c:pt idx="79" formatCode="General">
                  <c:v>5.0990000000000002E-3</c:v>
                </c:pt>
                <c:pt idx="80" formatCode="General">
                  <c:v>5.0930000000000003E-3</c:v>
                </c:pt>
                <c:pt idx="81" formatCode="General">
                  <c:v>5.0930000000000003E-3</c:v>
                </c:pt>
                <c:pt idx="82" formatCode="General">
                  <c:v>5.0990000000000002E-3</c:v>
                </c:pt>
                <c:pt idx="83" formatCode="General">
                  <c:v>5.0749999999999997E-3</c:v>
                </c:pt>
                <c:pt idx="84" formatCode="General">
                  <c:v>5.1050000000000002E-3</c:v>
                </c:pt>
                <c:pt idx="85" formatCode="General">
                  <c:v>5.1050000000000002E-3</c:v>
                </c:pt>
                <c:pt idx="86" formatCode="General">
                  <c:v>5.1050000000000002E-3</c:v>
                </c:pt>
                <c:pt idx="87" formatCode="General">
                  <c:v>5.1050000000000002E-3</c:v>
                </c:pt>
                <c:pt idx="88" formatCode="General">
                  <c:v>5.0809999999999996E-3</c:v>
                </c:pt>
                <c:pt idx="89" formatCode="General">
                  <c:v>5.0809999999999996E-3</c:v>
                </c:pt>
                <c:pt idx="90" formatCode="General">
                  <c:v>5.0749999999999997E-3</c:v>
                </c:pt>
                <c:pt idx="91" formatCode="General">
                  <c:v>5.0619999999999997E-3</c:v>
                </c:pt>
                <c:pt idx="92" formatCode="General">
                  <c:v>5.0559999999999997E-3</c:v>
                </c:pt>
                <c:pt idx="93" formatCode="General">
                  <c:v>5.0809999999999996E-3</c:v>
                </c:pt>
                <c:pt idx="94" formatCode="General">
                  <c:v>5.0619999999999997E-3</c:v>
                </c:pt>
                <c:pt idx="95" formatCode="General">
                  <c:v>5.0870000000000004E-3</c:v>
                </c:pt>
                <c:pt idx="96" formatCode="General">
                  <c:v>5.0619999999999997E-3</c:v>
                </c:pt>
                <c:pt idx="97" formatCode="General">
                  <c:v>5.0439999999999999E-3</c:v>
                </c:pt>
                <c:pt idx="98" formatCode="General">
                  <c:v>5.0870000000000004E-3</c:v>
                </c:pt>
                <c:pt idx="99" formatCode="General">
                  <c:v>5.0749999999999997E-3</c:v>
                </c:pt>
                <c:pt idx="100" formatCode="General">
                  <c:v>5.0990000000000002E-3</c:v>
                </c:pt>
                <c:pt idx="101" formatCode="General">
                  <c:v>5.0559999999999997E-3</c:v>
                </c:pt>
                <c:pt idx="102" formatCode="General">
                  <c:v>5.0930000000000003E-3</c:v>
                </c:pt>
                <c:pt idx="103" formatCode="General">
                  <c:v>5.0499999999999998E-3</c:v>
                </c:pt>
                <c:pt idx="104" formatCode="General">
                  <c:v>5.0499999999999998E-3</c:v>
                </c:pt>
                <c:pt idx="105" formatCode="General">
                  <c:v>5.0930000000000003E-3</c:v>
                </c:pt>
                <c:pt idx="106" formatCode="General">
                  <c:v>5.0499999999999998E-3</c:v>
                </c:pt>
                <c:pt idx="107" formatCode="General">
                  <c:v>5.0749999999999997E-3</c:v>
                </c:pt>
                <c:pt idx="108" formatCode="General">
                  <c:v>5.0559999999999997E-3</c:v>
                </c:pt>
                <c:pt idx="109" formatCode="General">
                  <c:v>5.0749999999999997E-3</c:v>
                </c:pt>
                <c:pt idx="110" formatCode="General">
                  <c:v>5.0619999999999997E-3</c:v>
                </c:pt>
                <c:pt idx="111" formatCode="General">
                  <c:v>5.0499999999999998E-3</c:v>
                </c:pt>
                <c:pt idx="112" formatCode="General">
                  <c:v>5.0679999999999996E-3</c:v>
                </c:pt>
                <c:pt idx="113" formatCode="General">
                  <c:v>5.0809999999999996E-3</c:v>
                </c:pt>
                <c:pt idx="114" formatCode="General">
                  <c:v>5.0559999999999997E-3</c:v>
                </c:pt>
                <c:pt idx="115" formatCode="General">
                  <c:v>5.0559999999999997E-3</c:v>
                </c:pt>
                <c:pt idx="116" formatCode="General">
                  <c:v>5.0749999999999997E-3</c:v>
                </c:pt>
                <c:pt idx="117" formatCode="General">
                  <c:v>5.0499999999999998E-3</c:v>
                </c:pt>
                <c:pt idx="118" formatCode="General">
                  <c:v>5.0619999999999997E-3</c:v>
                </c:pt>
                <c:pt idx="119" formatCode="General">
                  <c:v>5.0559999999999997E-3</c:v>
                </c:pt>
                <c:pt idx="120" formatCode="General">
                  <c:v>5.0559999999999997E-3</c:v>
                </c:pt>
                <c:pt idx="121" formatCode="General">
                  <c:v>5.0499999999999998E-3</c:v>
                </c:pt>
                <c:pt idx="122" formatCode="General">
                  <c:v>5.0559999999999997E-3</c:v>
                </c:pt>
                <c:pt idx="123" formatCode="General">
                  <c:v>5.0499999999999998E-3</c:v>
                </c:pt>
                <c:pt idx="124" formatCode="General">
                  <c:v>5.0499999999999998E-3</c:v>
                </c:pt>
                <c:pt idx="125" formatCode="General">
                  <c:v>5.0619999999999997E-3</c:v>
                </c:pt>
                <c:pt idx="126" formatCode="General">
                  <c:v>5.0809999999999996E-3</c:v>
                </c:pt>
                <c:pt idx="127" formatCode="General">
                  <c:v>5.0559999999999997E-3</c:v>
                </c:pt>
                <c:pt idx="128" formatCode="General">
                  <c:v>5.0619999999999997E-3</c:v>
                </c:pt>
                <c:pt idx="129" formatCode="General">
                  <c:v>5.0679999999999996E-3</c:v>
                </c:pt>
                <c:pt idx="130" formatCode="General">
                  <c:v>5.0559999999999997E-3</c:v>
                </c:pt>
                <c:pt idx="131" formatCode="General">
                  <c:v>5.0619999999999997E-3</c:v>
                </c:pt>
                <c:pt idx="132" formatCode="General">
                  <c:v>5.0679999999999996E-3</c:v>
                </c:pt>
                <c:pt idx="133" formatCode="General">
                  <c:v>5.0499999999999998E-3</c:v>
                </c:pt>
                <c:pt idx="134" formatCode="General">
                  <c:v>5.0619999999999997E-3</c:v>
                </c:pt>
                <c:pt idx="135" formatCode="General">
                  <c:v>5.0679999999999996E-3</c:v>
                </c:pt>
                <c:pt idx="136" formatCode="General">
                  <c:v>5.0679999999999996E-3</c:v>
                </c:pt>
                <c:pt idx="137" formatCode="General">
                  <c:v>5.0559999999999997E-3</c:v>
                </c:pt>
                <c:pt idx="138" formatCode="General">
                  <c:v>5.0679999999999996E-3</c:v>
                </c:pt>
                <c:pt idx="139" formatCode="General">
                  <c:v>5.0930000000000003E-3</c:v>
                </c:pt>
                <c:pt idx="140" formatCode="General">
                  <c:v>5.0679999999999996E-3</c:v>
                </c:pt>
                <c:pt idx="141" formatCode="General">
                  <c:v>5.0749999999999997E-3</c:v>
                </c:pt>
                <c:pt idx="142" formatCode="General">
                  <c:v>5.0930000000000003E-3</c:v>
                </c:pt>
                <c:pt idx="143" formatCode="General">
                  <c:v>5.0679999999999996E-3</c:v>
                </c:pt>
                <c:pt idx="144" formatCode="General">
                  <c:v>5.0870000000000004E-3</c:v>
                </c:pt>
                <c:pt idx="145" formatCode="General">
                  <c:v>5.0499999999999998E-3</c:v>
                </c:pt>
                <c:pt idx="146" formatCode="General">
                  <c:v>5.0559999999999997E-3</c:v>
                </c:pt>
                <c:pt idx="147" formatCode="General">
                  <c:v>5.0559999999999997E-3</c:v>
                </c:pt>
                <c:pt idx="148" formatCode="General">
                  <c:v>5.0439999999999999E-3</c:v>
                </c:pt>
                <c:pt idx="149" formatCode="General">
                  <c:v>5.0749999999999997E-3</c:v>
                </c:pt>
                <c:pt idx="150" formatCode="General">
                  <c:v>5.0499999999999998E-3</c:v>
                </c:pt>
                <c:pt idx="151" formatCode="General">
                  <c:v>5.0809999999999996E-3</c:v>
                </c:pt>
                <c:pt idx="152" formatCode="General">
                  <c:v>5.0930000000000003E-3</c:v>
                </c:pt>
                <c:pt idx="153" formatCode="General">
                  <c:v>5.0499999999999998E-3</c:v>
                </c:pt>
                <c:pt idx="154" formatCode="General">
                  <c:v>5.0619999999999997E-3</c:v>
                </c:pt>
                <c:pt idx="155" formatCode="General">
                  <c:v>5.0870000000000004E-3</c:v>
                </c:pt>
                <c:pt idx="156" formatCode="General">
                  <c:v>5.0679999999999996E-3</c:v>
                </c:pt>
                <c:pt idx="157" formatCode="General">
                  <c:v>5.0499999999999998E-3</c:v>
                </c:pt>
                <c:pt idx="158" formatCode="General">
                  <c:v>5.0679999999999996E-3</c:v>
                </c:pt>
                <c:pt idx="159" formatCode="General">
                  <c:v>5.0499999999999998E-3</c:v>
                </c:pt>
                <c:pt idx="160" formatCode="General">
                  <c:v>5.0559999999999997E-3</c:v>
                </c:pt>
                <c:pt idx="161" formatCode="General">
                  <c:v>5.0679999999999996E-3</c:v>
                </c:pt>
                <c:pt idx="162" formatCode="General">
                  <c:v>5.0619999999999997E-3</c:v>
                </c:pt>
                <c:pt idx="163" formatCode="General">
                  <c:v>5.0619999999999997E-3</c:v>
                </c:pt>
                <c:pt idx="164" formatCode="General">
                  <c:v>5.0499999999999998E-3</c:v>
                </c:pt>
                <c:pt idx="165" formatCode="General">
                  <c:v>5.0619999999999997E-3</c:v>
                </c:pt>
                <c:pt idx="166" formatCode="General">
                  <c:v>5.0619999999999997E-3</c:v>
                </c:pt>
                <c:pt idx="167" formatCode="General">
                  <c:v>5.0499999999999998E-3</c:v>
                </c:pt>
                <c:pt idx="168" formatCode="General">
                  <c:v>5.0499999999999998E-3</c:v>
                </c:pt>
                <c:pt idx="169" formatCode="General">
                  <c:v>5.0499999999999998E-3</c:v>
                </c:pt>
                <c:pt idx="170" formatCode="General">
                  <c:v>5.0499999999999998E-3</c:v>
                </c:pt>
                <c:pt idx="171" formatCode="General">
                  <c:v>5.0559999999999997E-3</c:v>
                </c:pt>
                <c:pt idx="172" formatCode="General">
                  <c:v>5.0870000000000004E-3</c:v>
                </c:pt>
                <c:pt idx="173" formatCode="General">
                  <c:v>5.0559999999999997E-3</c:v>
                </c:pt>
                <c:pt idx="174" formatCode="General">
                  <c:v>5.0499999999999998E-3</c:v>
                </c:pt>
                <c:pt idx="175" formatCode="General">
                  <c:v>5.0559999999999997E-3</c:v>
                </c:pt>
                <c:pt idx="176" formatCode="General">
                  <c:v>5.0679999999999996E-3</c:v>
                </c:pt>
                <c:pt idx="177" formatCode="General">
                  <c:v>5.0559999999999997E-3</c:v>
                </c:pt>
                <c:pt idx="178" formatCode="General">
                  <c:v>5.0559999999999997E-3</c:v>
                </c:pt>
                <c:pt idx="179" formatCode="General">
                  <c:v>5.0439999999999999E-3</c:v>
                </c:pt>
                <c:pt idx="180" formatCode="General">
                  <c:v>5.0559999999999997E-3</c:v>
                </c:pt>
                <c:pt idx="181" formatCode="General">
                  <c:v>5.0499999999999998E-3</c:v>
                </c:pt>
                <c:pt idx="182" formatCode="General">
                  <c:v>5.0499999999999998E-3</c:v>
                </c:pt>
                <c:pt idx="183" formatCode="General">
                  <c:v>5.0499999999999998E-3</c:v>
                </c:pt>
                <c:pt idx="184" formatCode="General">
                  <c:v>5.0439999999999999E-3</c:v>
                </c:pt>
                <c:pt idx="185" formatCode="General">
                  <c:v>5.0499999999999998E-3</c:v>
                </c:pt>
                <c:pt idx="186" formatCode="General">
                  <c:v>5.0499999999999998E-3</c:v>
                </c:pt>
                <c:pt idx="187" formatCode="General">
                  <c:v>5.0619999999999997E-3</c:v>
                </c:pt>
                <c:pt idx="188" formatCode="General">
                  <c:v>5.0559999999999997E-3</c:v>
                </c:pt>
                <c:pt idx="189" formatCode="General">
                  <c:v>5.0559999999999997E-3</c:v>
                </c:pt>
                <c:pt idx="190" formatCode="General">
                  <c:v>5.0559999999999997E-3</c:v>
                </c:pt>
                <c:pt idx="191" formatCode="General">
                  <c:v>5.0619999999999997E-3</c:v>
                </c:pt>
                <c:pt idx="192" formatCode="General">
                  <c:v>5.0559999999999997E-3</c:v>
                </c:pt>
                <c:pt idx="193" formatCode="General">
                  <c:v>5.0379999999999999E-3</c:v>
                </c:pt>
                <c:pt idx="194" formatCode="General">
                  <c:v>5.0499999999999998E-3</c:v>
                </c:pt>
                <c:pt idx="195" formatCode="General">
                  <c:v>5.0499999999999998E-3</c:v>
                </c:pt>
                <c:pt idx="196" formatCode="General">
                  <c:v>5.0499999999999998E-3</c:v>
                </c:pt>
                <c:pt idx="197" formatCode="General">
                  <c:v>5.0499999999999998E-3</c:v>
                </c:pt>
                <c:pt idx="198" formatCode="General">
                  <c:v>5.0439999999999999E-3</c:v>
                </c:pt>
                <c:pt idx="199" formatCode="General">
                  <c:v>5.0619999999999997E-3</c:v>
                </c:pt>
                <c:pt idx="200" formatCode="General">
                  <c:v>5.0499999999999998E-3</c:v>
                </c:pt>
                <c:pt idx="201" formatCode="General">
                  <c:v>5.0619999999999997E-3</c:v>
                </c:pt>
                <c:pt idx="202" formatCode="General">
                  <c:v>5.0679999999999996E-3</c:v>
                </c:pt>
                <c:pt idx="203" formatCode="General">
                  <c:v>5.0379999999999999E-3</c:v>
                </c:pt>
                <c:pt idx="204" formatCode="General">
                  <c:v>5.0679999999999996E-3</c:v>
                </c:pt>
                <c:pt idx="205" formatCode="General">
                  <c:v>5.0439999999999999E-3</c:v>
                </c:pt>
                <c:pt idx="206" formatCode="General">
                  <c:v>5.0559999999999997E-3</c:v>
                </c:pt>
                <c:pt idx="207" formatCode="General">
                  <c:v>5.0559999999999997E-3</c:v>
                </c:pt>
                <c:pt idx="208" formatCode="General">
                  <c:v>5.0439999999999999E-3</c:v>
                </c:pt>
                <c:pt idx="209" formatCode="General">
                  <c:v>5.0679999999999996E-3</c:v>
                </c:pt>
                <c:pt idx="210" formatCode="General">
                  <c:v>5.0619999999999997E-3</c:v>
                </c:pt>
                <c:pt idx="211" formatCode="General">
                  <c:v>5.0439999999999999E-3</c:v>
                </c:pt>
                <c:pt idx="212" formatCode="General">
                  <c:v>5.0439999999999999E-3</c:v>
                </c:pt>
                <c:pt idx="213" formatCode="General">
                  <c:v>5.0499999999999998E-3</c:v>
                </c:pt>
                <c:pt idx="214" formatCode="General">
                  <c:v>5.0499999999999998E-3</c:v>
                </c:pt>
                <c:pt idx="215" formatCode="General">
                  <c:v>5.0439999999999999E-3</c:v>
                </c:pt>
                <c:pt idx="216" formatCode="General">
                  <c:v>5.0499999999999998E-3</c:v>
                </c:pt>
                <c:pt idx="217" formatCode="General">
                  <c:v>5.0499999999999998E-3</c:v>
                </c:pt>
                <c:pt idx="218" formatCode="General">
                  <c:v>5.0439999999999999E-3</c:v>
                </c:pt>
                <c:pt idx="219" formatCode="General">
                  <c:v>5.0200000000000002E-3</c:v>
                </c:pt>
                <c:pt idx="220" formatCode="General">
                  <c:v>5.0749999999999997E-3</c:v>
                </c:pt>
                <c:pt idx="221" formatCode="General">
                  <c:v>5.0749999999999997E-3</c:v>
                </c:pt>
                <c:pt idx="222" formatCode="General">
                  <c:v>5.0559999999999997E-3</c:v>
                </c:pt>
                <c:pt idx="223" formatCode="General">
                  <c:v>5.0439999999999999E-3</c:v>
                </c:pt>
                <c:pt idx="224" formatCode="General">
                  <c:v>5.0809999999999996E-3</c:v>
                </c:pt>
                <c:pt idx="225" formatCode="General">
                  <c:v>5.0499999999999998E-3</c:v>
                </c:pt>
                <c:pt idx="226" formatCode="General">
                  <c:v>5.0559999999999997E-3</c:v>
                </c:pt>
                <c:pt idx="227" formatCode="General">
                  <c:v>5.0749999999999997E-3</c:v>
                </c:pt>
                <c:pt idx="228" formatCode="General">
                  <c:v>5.0559999999999997E-3</c:v>
                </c:pt>
                <c:pt idx="229" formatCode="General">
                  <c:v>5.0619999999999997E-3</c:v>
                </c:pt>
                <c:pt idx="230" formatCode="General">
                  <c:v>5.0559999999999997E-3</c:v>
                </c:pt>
                <c:pt idx="231" formatCode="General">
                  <c:v>5.0559999999999997E-3</c:v>
                </c:pt>
                <c:pt idx="232" formatCode="General">
                  <c:v>5.0559999999999997E-3</c:v>
                </c:pt>
                <c:pt idx="233" formatCode="General">
                  <c:v>5.0559999999999997E-3</c:v>
                </c:pt>
                <c:pt idx="234" formatCode="General">
                  <c:v>5.0439999999999999E-3</c:v>
                </c:pt>
                <c:pt idx="235" formatCode="General">
                  <c:v>5.0499999999999998E-3</c:v>
                </c:pt>
                <c:pt idx="236" formatCode="General">
                  <c:v>5.0499999999999998E-3</c:v>
                </c:pt>
                <c:pt idx="237" formatCode="General">
                  <c:v>5.0379999999999999E-3</c:v>
                </c:pt>
                <c:pt idx="238" formatCode="General">
                  <c:v>5.0619999999999997E-3</c:v>
                </c:pt>
                <c:pt idx="239" formatCode="General">
                  <c:v>5.0619999999999997E-3</c:v>
                </c:pt>
                <c:pt idx="240" formatCode="General">
                  <c:v>5.0559999999999997E-3</c:v>
                </c:pt>
                <c:pt idx="241" formatCode="General">
                  <c:v>5.0499999999999998E-3</c:v>
                </c:pt>
                <c:pt idx="242" formatCode="General">
                  <c:v>5.0379999999999999E-3</c:v>
                </c:pt>
                <c:pt idx="243" formatCode="General">
                  <c:v>5.032E-3</c:v>
                </c:pt>
                <c:pt idx="244" formatCode="General">
                  <c:v>5.0559999999999997E-3</c:v>
                </c:pt>
                <c:pt idx="245" formatCode="General">
                  <c:v>5.0379999999999999E-3</c:v>
                </c:pt>
                <c:pt idx="246" formatCode="General">
                  <c:v>5.032E-3</c:v>
                </c:pt>
                <c:pt idx="247" formatCode="General">
                  <c:v>5.0559999999999997E-3</c:v>
                </c:pt>
                <c:pt idx="248" formatCode="General">
                  <c:v>5.0559999999999997E-3</c:v>
                </c:pt>
                <c:pt idx="249" formatCode="General">
                  <c:v>5.0559999999999997E-3</c:v>
                </c:pt>
                <c:pt idx="250" formatCode="General">
                  <c:v>5.0379999999999999E-3</c:v>
                </c:pt>
                <c:pt idx="251" formatCode="General">
                  <c:v>5.0379999999999999E-3</c:v>
                </c:pt>
                <c:pt idx="252" formatCode="General">
                  <c:v>5.0260000000000001E-3</c:v>
                </c:pt>
                <c:pt idx="253" formatCode="General">
                  <c:v>5.0379999999999999E-3</c:v>
                </c:pt>
                <c:pt idx="254" formatCode="General">
                  <c:v>5.0499999999999998E-3</c:v>
                </c:pt>
                <c:pt idx="255" formatCode="General">
                  <c:v>5.0379999999999999E-3</c:v>
                </c:pt>
                <c:pt idx="256" formatCode="General">
                  <c:v>5.0379999999999999E-3</c:v>
                </c:pt>
                <c:pt idx="257" formatCode="General">
                  <c:v>5.0499999999999998E-3</c:v>
                </c:pt>
                <c:pt idx="258" formatCode="General">
                  <c:v>4.9719999999999999E-3</c:v>
                </c:pt>
                <c:pt idx="259" formatCode="General">
                  <c:v>4.9839999999999997E-3</c:v>
                </c:pt>
                <c:pt idx="260" formatCode="General">
                  <c:v>4.9540000000000001E-3</c:v>
                </c:pt>
                <c:pt idx="261" formatCode="General">
                  <c:v>4.9540000000000001E-3</c:v>
                </c:pt>
                <c:pt idx="262" formatCode="General">
                  <c:v>4.9540000000000001E-3</c:v>
                </c:pt>
                <c:pt idx="263" formatCode="General">
                  <c:v>4.9779999999999998E-3</c:v>
                </c:pt>
                <c:pt idx="264" formatCode="General">
                  <c:v>4.9839999999999997E-3</c:v>
                </c:pt>
                <c:pt idx="265" formatCode="General">
                  <c:v>4.9480000000000001E-3</c:v>
                </c:pt>
                <c:pt idx="266" formatCode="General">
                  <c:v>4.9719999999999999E-3</c:v>
                </c:pt>
                <c:pt idx="267" formatCode="General">
                  <c:v>4.96E-3</c:v>
                </c:pt>
                <c:pt idx="268" formatCode="General">
                  <c:v>4.96E-3</c:v>
                </c:pt>
                <c:pt idx="269" formatCode="General">
                  <c:v>4.9659999999999999E-3</c:v>
                </c:pt>
                <c:pt idx="270" formatCode="General">
                  <c:v>4.9540000000000001E-3</c:v>
                </c:pt>
                <c:pt idx="271" formatCode="General">
                  <c:v>4.9899999999999996E-3</c:v>
                </c:pt>
                <c:pt idx="272" formatCode="General">
                  <c:v>4.96E-3</c:v>
                </c:pt>
                <c:pt idx="273" formatCode="General">
                  <c:v>4.9719999999999999E-3</c:v>
                </c:pt>
                <c:pt idx="274" formatCode="General">
                  <c:v>4.9959999999999996E-3</c:v>
                </c:pt>
                <c:pt idx="275" formatCode="General">
                  <c:v>4.96E-3</c:v>
                </c:pt>
                <c:pt idx="276" formatCode="General">
                  <c:v>4.9540000000000001E-3</c:v>
                </c:pt>
                <c:pt idx="277" formatCode="General">
                  <c:v>4.96E-3</c:v>
                </c:pt>
                <c:pt idx="278" formatCode="General">
                  <c:v>4.9540000000000001E-3</c:v>
                </c:pt>
                <c:pt idx="279" formatCode="General">
                  <c:v>4.9779999999999998E-3</c:v>
                </c:pt>
                <c:pt idx="280" formatCode="General">
                  <c:v>4.96E-3</c:v>
                </c:pt>
                <c:pt idx="281" formatCode="General">
                  <c:v>4.96E-3</c:v>
                </c:pt>
                <c:pt idx="282" formatCode="General">
                  <c:v>4.9540000000000001E-3</c:v>
                </c:pt>
                <c:pt idx="283" formatCode="General">
                  <c:v>4.96E-3</c:v>
                </c:pt>
                <c:pt idx="284" formatCode="General">
                  <c:v>4.9839999999999997E-3</c:v>
                </c:pt>
                <c:pt idx="285" formatCode="General">
                  <c:v>4.96E-3</c:v>
                </c:pt>
                <c:pt idx="286" formatCode="General">
                  <c:v>4.9719999999999999E-3</c:v>
                </c:pt>
                <c:pt idx="287" formatCode="General">
                  <c:v>4.9659999999999999E-3</c:v>
                </c:pt>
                <c:pt idx="288" formatCode="General">
                  <c:v>4.96E-3</c:v>
                </c:pt>
                <c:pt idx="289" formatCode="General">
                  <c:v>4.9540000000000001E-3</c:v>
                </c:pt>
                <c:pt idx="290" formatCode="General">
                  <c:v>4.9540000000000001E-3</c:v>
                </c:pt>
                <c:pt idx="291" formatCode="General">
                  <c:v>4.96E-3</c:v>
                </c:pt>
                <c:pt idx="292" formatCode="General">
                  <c:v>4.9659999999999999E-3</c:v>
                </c:pt>
                <c:pt idx="293" formatCode="General">
                  <c:v>4.9540000000000001E-3</c:v>
                </c:pt>
                <c:pt idx="294" formatCode="General">
                  <c:v>4.96E-3</c:v>
                </c:pt>
                <c:pt idx="295" formatCode="General">
                  <c:v>4.96E-3</c:v>
                </c:pt>
                <c:pt idx="296" formatCode="General">
                  <c:v>4.9779999999999998E-3</c:v>
                </c:pt>
                <c:pt idx="297" formatCode="General">
                  <c:v>4.9659999999999999E-3</c:v>
                </c:pt>
                <c:pt idx="298" formatCode="General">
                  <c:v>4.9659999999999999E-3</c:v>
                </c:pt>
                <c:pt idx="299" formatCode="General">
                  <c:v>4.9540000000000001E-3</c:v>
                </c:pt>
                <c:pt idx="300" formatCode="General">
                  <c:v>4.9899999999999996E-3</c:v>
                </c:pt>
                <c:pt idx="301" formatCode="General">
                  <c:v>4.9779999999999998E-3</c:v>
                </c:pt>
                <c:pt idx="302" formatCode="General">
                  <c:v>4.9839999999999997E-3</c:v>
                </c:pt>
                <c:pt idx="303" formatCode="General">
                  <c:v>4.9659999999999999E-3</c:v>
                </c:pt>
                <c:pt idx="304" formatCode="General">
                  <c:v>4.9719999999999999E-3</c:v>
                </c:pt>
                <c:pt idx="305" formatCode="General">
                  <c:v>4.9779999999999998E-3</c:v>
                </c:pt>
                <c:pt idx="306" formatCode="General">
                  <c:v>4.9719999999999999E-3</c:v>
                </c:pt>
                <c:pt idx="307" formatCode="General">
                  <c:v>4.9719999999999999E-3</c:v>
                </c:pt>
                <c:pt idx="308" formatCode="General">
                  <c:v>4.96E-3</c:v>
                </c:pt>
                <c:pt idx="309" formatCode="General">
                  <c:v>4.9540000000000001E-3</c:v>
                </c:pt>
                <c:pt idx="310" formatCode="General">
                  <c:v>4.9480000000000001E-3</c:v>
                </c:pt>
                <c:pt idx="311" formatCode="General">
                  <c:v>4.9719999999999999E-3</c:v>
                </c:pt>
                <c:pt idx="312" formatCode="General">
                  <c:v>4.9540000000000001E-3</c:v>
                </c:pt>
                <c:pt idx="313" formatCode="General">
                  <c:v>4.9540000000000001E-3</c:v>
                </c:pt>
                <c:pt idx="314" formatCode="General">
                  <c:v>4.96E-3</c:v>
                </c:pt>
                <c:pt idx="315" formatCode="General">
                  <c:v>4.9480000000000001E-3</c:v>
                </c:pt>
                <c:pt idx="316" formatCode="General">
                  <c:v>4.9779999999999998E-3</c:v>
                </c:pt>
                <c:pt idx="317" formatCode="General">
                  <c:v>4.96E-3</c:v>
                </c:pt>
                <c:pt idx="318" formatCode="General">
                  <c:v>4.9719999999999999E-3</c:v>
                </c:pt>
                <c:pt idx="319" formatCode="General">
                  <c:v>4.96E-3</c:v>
                </c:pt>
                <c:pt idx="320" formatCode="General">
                  <c:v>4.9540000000000001E-3</c:v>
                </c:pt>
                <c:pt idx="321" formatCode="General">
                  <c:v>4.9540000000000001E-3</c:v>
                </c:pt>
                <c:pt idx="322" formatCode="General">
                  <c:v>4.9420000000000002E-3</c:v>
                </c:pt>
                <c:pt idx="323" formatCode="General">
                  <c:v>4.9719999999999999E-3</c:v>
                </c:pt>
                <c:pt idx="324" formatCode="General">
                  <c:v>4.96E-3</c:v>
                </c:pt>
                <c:pt idx="325" formatCode="General">
                  <c:v>4.9480000000000001E-3</c:v>
                </c:pt>
                <c:pt idx="326" formatCode="General">
                  <c:v>4.96E-3</c:v>
                </c:pt>
                <c:pt idx="327" formatCode="General">
                  <c:v>4.9480000000000001E-3</c:v>
                </c:pt>
                <c:pt idx="328" formatCode="General">
                  <c:v>4.9659999999999999E-3</c:v>
                </c:pt>
                <c:pt idx="329" formatCode="General">
                  <c:v>4.96E-3</c:v>
                </c:pt>
                <c:pt idx="330" formatCode="General">
                  <c:v>4.9420000000000002E-3</c:v>
                </c:pt>
                <c:pt idx="331" formatCode="General">
                  <c:v>4.9480000000000001E-3</c:v>
                </c:pt>
                <c:pt idx="332" formatCode="General">
                  <c:v>4.9309999999999996E-3</c:v>
                </c:pt>
                <c:pt idx="333" formatCode="General">
                  <c:v>4.9480000000000001E-3</c:v>
                </c:pt>
                <c:pt idx="334" formatCode="General">
                  <c:v>4.9540000000000001E-3</c:v>
                </c:pt>
                <c:pt idx="335" formatCode="General">
                  <c:v>4.9540000000000001E-3</c:v>
                </c:pt>
                <c:pt idx="336" formatCode="General">
                  <c:v>4.9540000000000001E-3</c:v>
                </c:pt>
                <c:pt idx="337" formatCode="General">
                  <c:v>4.9480000000000001E-3</c:v>
                </c:pt>
                <c:pt idx="338" formatCode="General">
                  <c:v>4.9659999999999999E-3</c:v>
                </c:pt>
                <c:pt idx="339" formatCode="General">
                  <c:v>4.9659999999999999E-3</c:v>
                </c:pt>
                <c:pt idx="340" formatCode="General">
                  <c:v>4.9540000000000001E-3</c:v>
                </c:pt>
                <c:pt idx="341" formatCode="General">
                  <c:v>4.9420000000000002E-3</c:v>
                </c:pt>
                <c:pt idx="342" formatCode="General">
                  <c:v>4.9659999999999999E-3</c:v>
                </c:pt>
                <c:pt idx="343" formatCode="General">
                  <c:v>4.9659999999999999E-3</c:v>
                </c:pt>
                <c:pt idx="344" formatCode="General">
                  <c:v>4.96E-3</c:v>
                </c:pt>
                <c:pt idx="345" formatCode="General">
                  <c:v>4.9540000000000001E-3</c:v>
                </c:pt>
                <c:pt idx="346" formatCode="General">
                  <c:v>4.9659999999999999E-3</c:v>
                </c:pt>
                <c:pt idx="347" formatCode="General">
                  <c:v>4.9480000000000001E-3</c:v>
                </c:pt>
                <c:pt idx="348" formatCode="General">
                  <c:v>4.9480000000000001E-3</c:v>
                </c:pt>
                <c:pt idx="349" formatCode="General">
                  <c:v>4.9480000000000001E-3</c:v>
                </c:pt>
                <c:pt idx="350" formatCode="General">
                  <c:v>4.9540000000000001E-3</c:v>
                </c:pt>
                <c:pt idx="351" formatCode="General">
                  <c:v>4.9659999999999999E-3</c:v>
                </c:pt>
                <c:pt idx="352" formatCode="General">
                  <c:v>4.9719999999999999E-3</c:v>
                </c:pt>
                <c:pt idx="353" formatCode="General">
                  <c:v>4.9779999999999998E-3</c:v>
                </c:pt>
                <c:pt idx="354" formatCode="General">
                  <c:v>4.9659999999999999E-3</c:v>
                </c:pt>
                <c:pt idx="355" formatCode="General">
                  <c:v>4.96E-3</c:v>
                </c:pt>
                <c:pt idx="356" formatCode="General">
                  <c:v>4.9540000000000001E-3</c:v>
                </c:pt>
                <c:pt idx="357" formatCode="General">
                  <c:v>4.9420000000000002E-3</c:v>
                </c:pt>
                <c:pt idx="358" formatCode="General">
                  <c:v>4.9360000000000003E-3</c:v>
                </c:pt>
                <c:pt idx="359" formatCode="General">
                  <c:v>4.9480000000000001E-3</c:v>
                </c:pt>
                <c:pt idx="360" formatCode="General">
                  <c:v>4.9480000000000001E-3</c:v>
                </c:pt>
                <c:pt idx="361" formatCode="General">
                  <c:v>4.9420000000000002E-3</c:v>
                </c:pt>
                <c:pt idx="362" formatCode="General">
                  <c:v>4.9779999999999998E-3</c:v>
                </c:pt>
                <c:pt idx="363" formatCode="General">
                  <c:v>4.96E-3</c:v>
                </c:pt>
                <c:pt idx="364" formatCode="General">
                  <c:v>4.9480000000000001E-3</c:v>
                </c:pt>
                <c:pt idx="365" formatCode="General">
                  <c:v>4.96E-3</c:v>
                </c:pt>
                <c:pt idx="366" formatCode="General">
                  <c:v>4.9420000000000002E-3</c:v>
                </c:pt>
                <c:pt idx="367" formatCode="General">
                  <c:v>4.9540000000000001E-3</c:v>
                </c:pt>
                <c:pt idx="368" formatCode="General">
                  <c:v>4.9719999999999999E-3</c:v>
                </c:pt>
                <c:pt idx="369" formatCode="General">
                  <c:v>4.9480000000000001E-3</c:v>
                </c:pt>
                <c:pt idx="370" formatCode="General">
                  <c:v>4.9659999999999999E-3</c:v>
                </c:pt>
                <c:pt idx="371" formatCode="General">
                  <c:v>4.96E-3</c:v>
                </c:pt>
                <c:pt idx="372" formatCode="General">
                  <c:v>4.9480000000000001E-3</c:v>
                </c:pt>
                <c:pt idx="373" formatCode="General">
                  <c:v>4.9659999999999999E-3</c:v>
                </c:pt>
                <c:pt idx="374" formatCode="General">
                  <c:v>4.9659999999999999E-3</c:v>
                </c:pt>
                <c:pt idx="375" formatCode="General">
                  <c:v>4.96E-3</c:v>
                </c:pt>
                <c:pt idx="376" formatCode="General">
                  <c:v>4.96E-3</c:v>
                </c:pt>
                <c:pt idx="377" formatCode="General">
                  <c:v>4.9659999999999999E-3</c:v>
                </c:pt>
                <c:pt idx="378" formatCode="General">
                  <c:v>4.9540000000000001E-3</c:v>
                </c:pt>
                <c:pt idx="379" formatCode="General">
                  <c:v>4.96E-3</c:v>
                </c:pt>
                <c:pt idx="380" formatCode="General">
                  <c:v>4.9480000000000001E-3</c:v>
                </c:pt>
                <c:pt idx="381" formatCode="General">
                  <c:v>4.9659999999999999E-3</c:v>
                </c:pt>
                <c:pt idx="382" formatCode="General">
                  <c:v>4.96E-3</c:v>
                </c:pt>
                <c:pt idx="383" formatCode="General">
                  <c:v>4.9659999999999999E-3</c:v>
                </c:pt>
                <c:pt idx="384" formatCode="General">
                  <c:v>4.96E-3</c:v>
                </c:pt>
                <c:pt idx="385" formatCode="General">
                  <c:v>4.9540000000000001E-3</c:v>
                </c:pt>
                <c:pt idx="386" formatCode="General">
                  <c:v>4.9420000000000002E-3</c:v>
                </c:pt>
                <c:pt idx="387" formatCode="General">
                  <c:v>4.9420000000000002E-3</c:v>
                </c:pt>
                <c:pt idx="388" formatCode="General">
                  <c:v>4.9480000000000001E-3</c:v>
                </c:pt>
                <c:pt idx="389" formatCode="General">
                  <c:v>4.9540000000000001E-3</c:v>
                </c:pt>
                <c:pt idx="390" formatCode="General">
                  <c:v>4.9719999999999999E-3</c:v>
                </c:pt>
                <c:pt idx="391" formatCode="General">
                  <c:v>4.9420000000000002E-3</c:v>
                </c:pt>
                <c:pt idx="392" formatCode="General">
                  <c:v>4.9480000000000001E-3</c:v>
                </c:pt>
                <c:pt idx="393" formatCode="General">
                  <c:v>4.9659999999999999E-3</c:v>
                </c:pt>
                <c:pt idx="394" formatCode="General">
                  <c:v>4.9540000000000001E-3</c:v>
                </c:pt>
                <c:pt idx="395" formatCode="General">
                  <c:v>4.9480000000000001E-3</c:v>
                </c:pt>
                <c:pt idx="396" formatCode="General">
                  <c:v>4.9360000000000003E-3</c:v>
                </c:pt>
                <c:pt idx="397" formatCode="General">
                  <c:v>4.9540000000000001E-3</c:v>
                </c:pt>
                <c:pt idx="398" formatCode="General">
                  <c:v>4.96E-3</c:v>
                </c:pt>
                <c:pt idx="399" formatCode="General">
                  <c:v>4.96E-3</c:v>
                </c:pt>
                <c:pt idx="400" formatCode="General">
                  <c:v>4.9420000000000002E-3</c:v>
                </c:pt>
                <c:pt idx="401" formatCode="General">
                  <c:v>4.96E-3</c:v>
                </c:pt>
                <c:pt idx="402" formatCode="General">
                  <c:v>4.9480000000000001E-3</c:v>
                </c:pt>
                <c:pt idx="403" formatCode="General">
                  <c:v>4.9540000000000001E-3</c:v>
                </c:pt>
                <c:pt idx="404" formatCode="General">
                  <c:v>4.96E-3</c:v>
                </c:pt>
                <c:pt idx="405" formatCode="General">
                  <c:v>4.9480000000000001E-3</c:v>
                </c:pt>
                <c:pt idx="406" formatCode="General">
                  <c:v>4.9420000000000002E-3</c:v>
                </c:pt>
                <c:pt idx="407" formatCode="General">
                  <c:v>4.9480000000000001E-3</c:v>
                </c:pt>
                <c:pt idx="408" formatCode="General">
                  <c:v>4.9480000000000001E-3</c:v>
                </c:pt>
                <c:pt idx="409" formatCode="General">
                  <c:v>4.9659999999999999E-3</c:v>
                </c:pt>
                <c:pt idx="410" formatCode="General">
                  <c:v>4.9480000000000001E-3</c:v>
                </c:pt>
                <c:pt idx="411" formatCode="General">
                  <c:v>4.9360000000000003E-3</c:v>
                </c:pt>
                <c:pt idx="412" formatCode="General">
                  <c:v>4.9480000000000001E-3</c:v>
                </c:pt>
                <c:pt idx="413" formatCode="General">
                  <c:v>4.9540000000000001E-3</c:v>
                </c:pt>
                <c:pt idx="414" formatCode="General">
                  <c:v>4.9659999999999999E-3</c:v>
                </c:pt>
                <c:pt idx="415" formatCode="General">
                  <c:v>4.9420000000000002E-3</c:v>
                </c:pt>
                <c:pt idx="416" formatCode="General">
                  <c:v>4.96E-3</c:v>
                </c:pt>
                <c:pt idx="417" formatCode="General">
                  <c:v>4.9540000000000001E-3</c:v>
                </c:pt>
                <c:pt idx="418" formatCode="General">
                  <c:v>4.9480000000000001E-3</c:v>
                </c:pt>
                <c:pt idx="419" formatCode="General">
                  <c:v>4.9540000000000001E-3</c:v>
                </c:pt>
                <c:pt idx="420" formatCode="General">
                  <c:v>4.96E-3</c:v>
                </c:pt>
                <c:pt idx="421" formatCode="General">
                  <c:v>4.96E-3</c:v>
                </c:pt>
                <c:pt idx="422" formatCode="General">
                  <c:v>4.9480000000000001E-3</c:v>
                </c:pt>
                <c:pt idx="423" formatCode="General">
                  <c:v>4.9420000000000002E-3</c:v>
                </c:pt>
                <c:pt idx="424" formatCode="General">
                  <c:v>4.9420000000000002E-3</c:v>
                </c:pt>
                <c:pt idx="425" formatCode="General">
                  <c:v>4.9480000000000001E-3</c:v>
                </c:pt>
                <c:pt idx="426" formatCode="General">
                  <c:v>4.9540000000000001E-3</c:v>
                </c:pt>
                <c:pt idx="427" formatCode="General">
                  <c:v>4.9659999999999999E-3</c:v>
                </c:pt>
                <c:pt idx="428" formatCode="General">
                  <c:v>4.96E-3</c:v>
                </c:pt>
                <c:pt idx="429" formatCode="General">
                  <c:v>4.9480000000000001E-3</c:v>
                </c:pt>
                <c:pt idx="430" formatCode="General">
                  <c:v>4.9420000000000002E-3</c:v>
                </c:pt>
                <c:pt idx="431" formatCode="General">
                  <c:v>4.9540000000000001E-3</c:v>
                </c:pt>
                <c:pt idx="432" formatCode="General">
                  <c:v>4.9360000000000003E-3</c:v>
                </c:pt>
                <c:pt idx="433" formatCode="General">
                  <c:v>4.9540000000000001E-3</c:v>
                </c:pt>
                <c:pt idx="434" formatCode="General">
                  <c:v>4.9540000000000001E-3</c:v>
                </c:pt>
                <c:pt idx="435" formatCode="General">
                  <c:v>4.9420000000000002E-3</c:v>
                </c:pt>
                <c:pt idx="436" formatCode="General">
                  <c:v>4.9480000000000001E-3</c:v>
                </c:pt>
                <c:pt idx="437" formatCode="General">
                  <c:v>4.9420000000000002E-3</c:v>
                </c:pt>
                <c:pt idx="438" formatCode="General">
                  <c:v>4.9480000000000001E-3</c:v>
                </c:pt>
                <c:pt idx="439" formatCode="General">
                  <c:v>4.9420000000000002E-3</c:v>
                </c:pt>
                <c:pt idx="440" formatCode="General">
                  <c:v>4.96E-3</c:v>
                </c:pt>
                <c:pt idx="441" formatCode="General">
                  <c:v>4.9420000000000002E-3</c:v>
                </c:pt>
                <c:pt idx="442" formatCode="General">
                  <c:v>4.9420000000000002E-3</c:v>
                </c:pt>
                <c:pt idx="443" formatCode="General">
                  <c:v>4.96E-3</c:v>
                </c:pt>
                <c:pt idx="444" formatCode="General">
                  <c:v>4.9309999999999996E-3</c:v>
                </c:pt>
                <c:pt idx="445" formatCode="General">
                  <c:v>4.9420000000000002E-3</c:v>
                </c:pt>
                <c:pt idx="446" formatCode="General">
                  <c:v>4.9540000000000001E-3</c:v>
                </c:pt>
                <c:pt idx="447" formatCode="General">
                  <c:v>4.9360000000000003E-3</c:v>
                </c:pt>
                <c:pt idx="448" formatCode="General">
                  <c:v>4.9420000000000002E-3</c:v>
                </c:pt>
                <c:pt idx="449" formatCode="General">
                  <c:v>4.9420000000000002E-3</c:v>
                </c:pt>
                <c:pt idx="450" formatCode="General">
                  <c:v>4.9360000000000003E-3</c:v>
                </c:pt>
                <c:pt idx="451" formatCode="General">
                  <c:v>4.9420000000000002E-3</c:v>
                </c:pt>
                <c:pt idx="452" formatCode="General">
                  <c:v>4.9420000000000002E-3</c:v>
                </c:pt>
                <c:pt idx="453" formatCode="General">
                  <c:v>4.9360000000000003E-3</c:v>
                </c:pt>
                <c:pt idx="454" formatCode="General">
                  <c:v>4.96E-3</c:v>
                </c:pt>
                <c:pt idx="455" formatCode="General">
                  <c:v>4.9719999999999999E-3</c:v>
                </c:pt>
                <c:pt idx="456" formatCode="General">
                  <c:v>4.9480000000000001E-3</c:v>
                </c:pt>
                <c:pt idx="457" formatCode="General">
                  <c:v>4.9480000000000001E-3</c:v>
                </c:pt>
                <c:pt idx="458" formatCode="General">
                  <c:v>4.9540000000000001E-3</c:v>
                </c:pt>
                <c:pt idx="459" formatCode="General">
                  <c:v>4.9480000000000001E-3</c:v>
                </c:pt>
                <c:pt idx="460" formatCode="General">
                  <c:v>4.9420000000000002E-3</c:v>
                </c:pt>
                <c:pt idx="461" formatCode="General">
                  <c:v>4.9480000000000001E-3</c:v>
                </c:pt>
                <c:pt idx="462" formatCode="General">
                  <c:v>4.9480000000000001E-3</c:v>
                </c:pt>
                <c:pt idx="463" formatCode="General">
                  <c:v>4.9420000000000002E-3</c:v>
                </c:pt>
                <c:pt idx="464" formatCode="General">
                  <c:v>4.9360000000000003E-3</c:v>
                </c:pt>
                <c:pt idx="465" formatCode="General">
                  <c:v>4.9480000000000001E-3</c:v>
                </c:pt>
                <c:pt idx="466" formatCode="General">
                  <c:v>4.9309999999999996E-3</c:v>
                </c:pt>
                <c:pt idx="467" formatCode="General">
                  <c:v>4.9360000000000003E-3</c:v>
                </c:pt>
                <c:pt idx="468" formatCode="General">
                  <c:v>4.96E-3</c:v>
                </c:pt>
                <c:pt idx="469" formatCode="General">
                  <c:v>4.9480000000000001E-3</c:v>
                </c:pt>
                <c:pt idx="470" formatCode="General">
                  <c:v>4.9480000000000001E-3</c:v>
                </c:pt>
                <c:pt idx="471" formatCode="General">
                  <c:v>4.9420000000000002E-3</c:v>
                </c:pt>
                <c:pt idx="472" formatCode="General">
                  <c:v>4.9540000000000001E-3</c:v>
                </c:pt>
                <c:pt idx="473" formatCode="General">
                  <c:v>4.9420000000000002E-3</c:v>
                </c:pt>
                <c:pt idx="474" formatCode="General">
                  <c:v>4.9420000000000002E-3</c:v>
                </c:pt>
                <c:pt idx="475" formatCode="General">
                  <c:v>4.9659999999999999E-3</c:v>
                </c:pt>
                <c:pt idx="476" formatCode="General">
                  <c:v>4.9659999999999999E-3</c:v>
                </c:pt>
                <c:pt idx="477" formatCode="General">
                  <c:v>4.9719999999999999E-3</c:v>
                </c:pt>
                <c:pt idx="478" formatCode="General">
                  <c:v>4.9420000000000002E-3</c:v>
                </c:pt>
                <c:pt idx="479" formatCode="General">
                  <c:v>4.9719999999999999E-3</c:v>
                </c:pt>
                <c:pt idx="480" formatCode="General">
                  <c:v>4.96E-3</c:v>
                </c:pt>
                <c:pt idx="481" formatCode="General">
                  <c:v>4.9420000000000002E-3</c:v>
                </c:pt>
                <c:pt idx="482" formatCode="General">
                  <c:v>4.96E-3</c:v>
                </c:pt>
                <c:pt idx="483" formatCode="General">
                  <c:v>4.9360000000000003E-3</c:v>
                </c:pt>
                <c:pt idx="484" formatCode="General">
                  <c:v>4.9659999999999999E-3</c:v>
                </c:pt>
                <c:pt idx="485" formatCode="General">
                  <c:v>4.9480000000000001E-3</c:v>
                </c:pt>
                <c:pt idx="486" formatCode="General">
                  <c:v>4.96E-3</c:v>
                </c:pt>
                <c:pt idx="487" formatCode="General">
                  <c:v>4.9540000000000001E-3</c:v>
                </c:pt>
                <c:pt idx="488" formatCode="General">
                  <c:v>4.9540000000000001E-3</c:v>
                </c:pt>
                <c:pt idx="489" formatCode="General">
                  <c:v>4.9360000000000003E-3</c:v>
                </c:pt>
                <c:pt idx="490" formatCode="General">
                  <c:v>4.9540000000000001E-3</c:v>
                </c:pt>
                <c:pt idx="491" formatCode="General">
                  <c:v>4.9540000000000001E-3</c:v>
                </c:pt>
                <c:pt idx="492" formatCode="General">
                  <c:v>4.9540000000000001E-3</c:v>
                </c:pt>
                <c:pt idx="493" formatCode="General">
                  <c:v>4.9719999999999999E-3</c:v>
                </c:pt>
                <c:pt idx="494" formatCode="General">
                  <c:v>4.96E-3</c:v>
                </c:pt>
                <c:pt idx="495" formatCode="General">
                  <c:v>4.96E-3</c:v>
                </c:pt>
                <c:pt idx="496" formatCode="General">
                  <c:v>4.9659999999999999E-3</c:v>
                </c:pt>
                <c:pt idx="497" formatCode="General">
                  <c:v>4.9540000000000001E-3</c:v>
                </c:pt>
                <c:pt idx="498" formatCode="General">
                  <c:v>4.96E-3</c:v>
                </c:pt>
                <c:pt idx="499" formatCode="General">
                  <c:v>4.9420000000000002E-3</c:v>
                </c:pt>
                <c:pt idx="500" formatCode="General">
                  <c:v>4.9540000000000001E-3</c:v>
                </c:pt>
                <c:pt idx="501" formatCode="General">
                  <c:v>4.9540000000000001E-3</c:v>
                </c:pt>
                <c:pt idx="502" formatCode="General">
                  <c:v>4.9420000000000002E-3</c:v>
                </c:pt>
                <c:pt idx="503" formatCode="General">
                  <c:v>4.9779999999999998E-3</c:v>
                </c:pt>
                <c:pt idx="504" formatCode="General">
                  <c:v>4.96E-3</c:v>
                </c:pt>
                <c:pt idx="505" formatCode="General">
                  <c:v>4.9480000000000001E-3</c:v>
                </c:pt>
                <c:pt idx="506" formatCode="General">
                  <c:v>4.96E-3</c:v>
                </c:pt>
                <c:pt idx="507" formatCode="General">
                  <c:v>4.9540000000000001E-3</c:v>
                </c:pt>
                <c:pt idx="508" formatCode="General">
                  <c:v>4.9480000000000001E-3</c:v>
                </c:pt>
                <c:pt idx="509" formatCode="General">
                  <c:v>4.9480000000000001E-3</c:v>
                </c:pt>
                <c:pt idx="510" formatCode="General">
                  <c:v>4.9420000000000002E-3</c:v>
                </c:pt>
                <c:pt idx="511" formatCode="General">
                  <c:v>4.9420000000000002E-3</c:v>
                </c:pt>
                <c:pt idx="512" formatCode="General">
                  <c:v>4.96E-3</c:v>
                </c:pt>
                <c:pt idx="513" formatCode="General">
                  <c:v>4.9480000000000001E-3</c:v>
                </c:pt>
                <c:pt idx="514" formatCode="General">
                  <c:v>4.9659999999999999E-3</c:v>
                </c:pt>
                <c:pt idx="515" formatCode="General">
                  <c:v>4.9480000000000001E-3</c:v>
                </c:pt>
                <c:pt idx="516" formatCode="General">
                  <c:v>4.9659999999999999E-3</c:v>
                </c:pt>
                <c:pt idx="517" formatCode="General">
                  <c:v>4.9480000000000001E-3</c:v>
                </c:pt>
                <c:pt idx="518" formatCode="General">
                  <c:v>4.9480000000000001E-3</c:v>
                </c:pt>
                <c:pt idx="519" formatCode="General">
                  <c:v>4.9719999999999999E-3</c:v>
                </c:pt>
                <c:pt idx="520" formatCode="General">
                  <c:v>4.9839999999999997E-3</c:v>
                </c:pt>
                <c:pt idx="521" formatCode="General">
                  <c:v>4.96E-3</c:v>
                </c:pt>
                <c:pt idx="522" formatCode="General">
                  <c:v>4.9540000000000001E-3</c:v>
                </c:pt>
                <c:pt idx="523" formatCode="General">
                  <c:v>4.9659999999999999E-3</c:v>
                </c:pt>
                <c:pt idx="524" formatCode="General">
                  <c:v>4.9480000000000001E-3</c:v>
                </c:pt>
                <c:pt idx="525" formatCode="General">
                  <c:v>4.96E-3</c:v>
                </c:pt>
                <c:pt idx="526" formatCode="General">
                  <c:v>4.9480000000000001E-3</c:v>
                </c:pt>
                <c:pt idx="527" formatCode="General">
                  <c:v>4.96E-3</c:v>
                </c:pt>
                <c:pt idx="528" formatCode="General">
                  <c:v>4.9779999999999998E-3</c:v>
                </c:pt>
                <c:pt idx="529" formatCode="General">
                  <c:v>4.9659999999999999E-3</c:v>
                </c:pt>
                <c:pt idx="530" formatCode="General">
                  <c:v>4.96E-3</c:v>
                </c:pt>
                <c:pt idx="531" formatCode="General">
                  <c:v>4.9659999999999999E-3</c:v>
                </c:pt>
                <c:pt idx="532" formatCode="General">
                  <c:v>4.96E-3</c:v>
                </c:pt>
                <c:pt idx="533" formatCode="General">
                  <c:v>4.96E-3</c:v>
                </c:pt>
                <c:pt idx="534" formatCode="General">
                  <c:v>4.9540000000000001E-3</c:v>
                </c:pt>
                <c:pt idx="535" formatCode="General">
                  <c:v>4.9540000000000001E-3</c:v>
                </c:pt>
                <c:pt idx="536" formatCode="General">
                  <c:v>4.9659999999999999E-3</c:v>
                </c:pt>
                <c:pt idx="537" formatCode="General">
                  <c:v>4.9540000000000001E-3</c:v>
                </c:pt>
                <c:pt idx="538" formatCode="General">
                  <c:v>4.9779999999999998E-3</c:v>
                </c:pt>
                <c:pt idx="539" formatCode="General">
                  <c:v>4.96E-3</c:v>
                </c:pt>
                <c:pt idx="540" formatCode="General">
                  <c:v>4.9480000000000001E-3</c:v>
                </c:pt>
                <c:pt idx="541" formatCode="General">
                  <c:v>4.96E-3</c:v>
                </c:pt>
                <c:pt idx="542" formatCode="General">
                  <c:v>4.9719999999999999E-3</c:v>
                </c:pt>
                <c:pt idx="543" formatCode="General">
                  <c:v>4.9659999999999999E-3</c:v>
                </c:pt>
                <c:pt idx="544" formatCode="General">
                  <c:v>4.9540000000000001E-3</c:v>
                </c:pt>
                <c:pt idx="545" formatCode="General">
                  <c:v>4.9540000000000001E-3</c:v>
                </c:pt>
                <c:pt idx="546" formatCode="General">
                  <c:v>4.9719999999999999E-3</c:v>
                </c:pt>
                <c:pt idx="547" formatCode="General">
                  <c:v>4.96E-3</c:v>
                </c:pt>
                <c:pt idx="548" formatCode="General">
                  <c:v>4.9480000000000001E-3</c:v>
                </c:pt>
                <c:pt idx="549" formatCode="General">
                  <c:v>4.96E-3</c:v>
                </c:pt>
                <c:pt idx="550" formatCode="General">
                  <c:v>4.9420000000000002E-3</c:v>
                </c:pt>
                <c:pt idx="551" formatCode="General">
                  <c:v>4.9480000000000001E-3</c:v>
                </c:pt>
                <c:pt idx="552" formatCode="General">
                  <c:v>4.9540000000000001E-3</c:v>
                </c:pt>
                <c:pt idx="553" formatCode="General">
                  <c:v>4.96E-3</c:v>
                </c:pt>
                <c:pt idx="554" formatCode="General">
                  <c:v>4.9659999999999999E-3</c:v>
                </c:pt>
                <c:pt idx="555" formatCode="General">
                  <c:v>4.9480000000000001E-3</c:v>
                </c:pt>
                <c:pt idx="556" formatCode="General">
                  <c:v>4.9480000000000001E-3</c:v>
                </c:pt>
                <c:pt idx="557" formatCode="General">
                  <c:v>4.9480000000000001E-3</c:v>
                </c:pt>
                <c:pt idx="558" formatCode="General">
                  <c:v>4.9719999999999999E-3</c:v>
                </c:pt>
                <c:pt idx="559" formatCode="General">
                  <c:v>4.96E-3</c:v>
                </c:pt>
                <c:pt idx="560" formatCode="General">
                  <c:v>4.9540000000000001E-3</c:v>
                </c:pt>
                <c:pt idx="561" formatCode="General">
                  <c:v>4.9659999999999999E-3</c:v>
                </c:pt>
                <c:pt idx="562" formatCode="General">
                  <c:v>4.9540000000000001E-3</c:v>
                </c:pt>
                <c:pt idx="563" formatCode="General">
                  <c:v>4.9659999999999999E-3</c:v>
                </c:pt>
                <c:pt idx="564" formatCode="General">
                  <c:v>4.9480000000000001E-3</c:v>
                </c:pt>
                <c:pt idx="565" formatCode="General">
                  <c:v>4.9480000000000001E-3</c:v>
                </c:pt>
                <c:pt idx="566" formatCode="General">
                  <c:v>4.9420000000000002E-3</c:v>
                </c:pt>
                <c:pt idx="567" formatCode="General">
                  <c:v>4.9540000000000001E-3</c:v>
                </c:pt>
                <c:pt idx="568" formatCode="General">
                  <c:v>4.9540000000000001E-3</c:v>
                </c:pt>
                <c:pt idx="569" formatCode="General">
                  <c:v>4.96E-3</c:v>
                </c:pt>
                <c:pt idx="570" formatCode="General">
                  <c:v>4.9540000000000001E-3</c:v>
                </c:pt>
                <c:pt idx="571" formatCode="General">
                  <c:v>4.9420000000000002E-3</c:v>
                </c:pt>
                <c:pt idx="572" formatCode="General">
                  <c:v>4.9480000000000001E-3</c:v>
                </c:pt>
                <c:pt idx="573" formatCode="General">
                  <c:v>4.9240000000000004E-3</c:v>
                </c:pt>
                <c:pt idx="574" formatCode="General">
                  <c:v>4.9480000000000001E-3</c:v>
                </c:pt>
                <c:pt idx="575" formatCode="General">
                  <c:v>4.9309999999999996E-3</c:v>
                </c:pt>
                <c:pt idx="576" formatCode="General">
                  <c:v>4.9540000000000001E-3</c:v>
                </c:pt>
                <c:pt idx="577" formatCode="General">
                  <c:v>4.9540000000000001E-3</c:v>
                </c:pt>
                <c:pt idx="578" formatCode="General">
                  <c:v>4.9360000000000003E-3</c:v>
                </c:pt>
                <c:pt idx="579" formatCode="General">
                  <c:v>4.9540000000000001E-3</c:v>
                </c:pt>
                <c:pt idx="580" formatCode="General">
                  <c:v>4.96E-3</c:v>
                </c:pt>
                <c:pt idx="581" formatCode="General">
                  <c:v>4.9420000000000002E-3</c:v>
                </c:pt>
                <c:pt idx="582" formatCode="General">
                  <c:v>4.9540000000000001E-3</c:v>
                </c:pt>
                <c:pt idx="583" formatCode="General">
                  <c:v>4.9480000000000001E-3</c:v>
                </c:pt>
                <c:pt idx="584" formatCode="General">
                  <c:v>4.9540000000000001E-3</c:v>
                </c:pt>
                <c:pt idx="585" formatCode="General">
                  <c:v>4.9480000000000001E-3</c:v>
                </c:pt>
                <c:pt idx="586" formatCode="General">
                  <c:v>4.9480000000000001E-3</c:v>
                </c:pt>
                <c:pt idx="587" formatCode="General">
                  <c:v>4.96E-3</c:v>
                </c:pt>
                <c:pt idx="588" formatCode="General">
                  <c:v>4.9480000000000001E-3</c:v>
                </c:pt>
                <c:pt idx="589" formatCode="General">
                  <c:v>4.9480000000000001E-3</c:v>
                </c:pt>
                <c:pt idx="590" formatCode="General">
                  <c:v>4.9540000000000001E-3</c:v>
                </c:pt>
                <c:pt idx="591" formatCode="General">
                  <c:v>4.9420000000000002E-3</c:v>
                </c:pt>
                <c:pt idx="592" formatCode="General">
                  <c:v>4.9240000000000004E-3</c:v>
                </c:pt>
                <c:pt idx="593" formatCode="General">
                  <c:v>4.9719999999999999E-3</c:v>
                </c:pt>
                <c:pt idx="594" formatCode="General">
                  <c:v>4.9360000000000003E-3</c:v>
                </c:pt>
                <c:pt idx="595" formatCode="General">
                  <c:v>4.9360000000000003E-3</c:v>
                </c:pt>
                <c:pt idx="596" formatCode="General">
                  <c:v>4.9540000000000001E-3</c:v>
                </c:pt>
                <c:pt idx="597" formatCode="General">
                  <c:v>4.9480000000000001E-3</c:v>
                </c:pt>
                <c:pt idx="598" formatCode="General">
                  <c:v>4.96E-3</c:v>
                </c:pt>
                <c:pt idx="599" formatCode="General">
                  <c:v>4.9480000000000001E-3</c:v>
                </c:pt>
                <c:pt idx="600" formatCode="General">
                  <c:v>4.9480000000000001E-3</c:v>
                </c:pt>
                <c:pt idx="601" formatCode="General">
                  <c:v>4.9360000000000003E-3</c:v>
                </c:pt>
                <c:pt idx="602" formatCode="General">
                  <c:v>4.9540000000000001E-3</c:v>
                </c:pt>
                <c:pt idx="603" formatCode="General">
                  <c:v>4.9540000000000001E-3</c:v>
                </c:pt>
                <c:pt idx="604" formatCode="General">
                  <c:v>4.9540000000000001E-3</c:v>
                </c:pt>
                <c:pt idx="605" formatCode="General">
                  <c:v>4.9420000000000002E-3</c:v>
                </c:pt>
                <c:pt idx="606" formatCode="General">
                  <c:v>4.9659999999999999E-3</c:v>
                </c:pt>
                <c:pt idx="607" formatCode="General">
                  <c:v>4.9360000000000003E-3</c:v>
                </c:pt>
                <c:pt idx="608" formatCode="General">
                  <c:v>4.9540000000000001E-3</c:v>
                </c:pt>
                <c:pt idx="609" formatCode="General">
                  <c:v>4.9420000000000002E-3</c:v>
                </c:pt>
                <c:pt idx="610" formatCode="General">
                  <c:v>4.9309999999999996E-3</c:v>
                </c:pt>
                <c:pt idx="611" formatCode="General">
                  <c:v>4.9540000000000001E-3</c:v>
                </c:pt>
                <c:pt idx="612" formatCode="General">
                  <c:v>4.9420000000000002E-3</c:v>
                </c:pt>
                <c:pt idx="613" formatCode="General">
                  <c:v>4.9360000000000003E-3</c:v>
                </c:pt>
                <c:pt idx="614" formatCode="General">
                  <c:v>4.9540000000000001E-3</c:v>
                </c:pt>
                <c:pt idx="615" formatCode="General">
                  <c:v>4.9420000000000002E-3</c:v>
                </c:pt>
                <c:pt idx="616" formatCode="General">
                  <c:v>4.9480000000000001E-3</c:v>
                </c:pt>
                <c:pt idx="617" formatCode="General">
                  <c:v>4.9420000000000002E-3</c:v>
                </c:pt>
                <c:pt idx="618" formatCode="General">
                  <c:v>4.9480000000000001E-3</c:v>
                </c:pt>
                <c:pt idx="619" formatCode="General">
                  <c:v>4.9540000000000001E-3</c:v>
                </c:pt>
                <c:pt idx="620" formatCode="General">
                  <c:v>4.9480000000000001E-3</c:v>
                </c:pt>
                <c:pt idx="621" formatCode="General">
                  <c:v>4.9480000000000001E-3</c:v>
                </c:pt>
                <c:pt idx="622" formatCode="General">
                  <c:v>4.9480000000000001E-3</c:v>
                </c:pt>
                <c:pt idx="623" formatCode="General">
                  <c:v>4.9480000000000001E-3</c:v>
                </c:pt>
                <c:pt idx="624" formatCode="General">
                  <c:v>4.9480000000000001E-3</c:v>
                </c:pt>
                <c:pt idx="625" formatCode="General">
                  <c:v>4.9540000000000001E-3</c:v>
                </c:pt>
                <c:pt idx="626" formatCode="General">
                  <c:v>4.9420000000000002E-3</c:v>
                </c:pt>
                <c:pt idx="627" formatCode="General">
                  <c:v>4.9420000000000002E-3</c:v>
                </c:pt>
                <c:pt idx="628" formatCode="General">
                  <c:v>4.9480000000000001E-3</c:v>
                </c:pt>
                <c:pt idx="629" formatCode="General">
                  <c:v>4.9309999999999996E-3</c:v>
                </c:pt>
                <c:pt idx="630" formatCode="General">
                  <c:v>4.9240000000000004E-3</c:v>
                </c:pt>
                <c:pt idx="631" formatCode="General">
                  <c:v>4.9420000000000002E-3</c:v>
                </c:pt>
                <c:pt idx="632" formatCode="General">
                  <c:v>4.9360000000000003E-3</c:v>
                </c:pt>
                <c:pt idx="633" formatCode="General">
                  <c:v>4.9189999999999998E-3</c:v>
                </c:pt>
                <c:pt idx="634" formatCode="General">
                  <c:v>4.9420000000000002E-3</c:v>
                </c:pt>
                <c:pt idx="635" formatCode="General">
                  <c:v>4.9659999999999999E-3</c:v>
                </c:pt>
                <c:pt idx="636" formatCode="General">
                  <c:v>4.9540000000000001E-3</c:v>
                </c:pt>
                <c:pt idx="637" formatCode="General">
                  <c:v>4.9540000000000001E-3</c:v>
                </c:pt>
                <c:pt idx="638" formatCode="General">
                  <c:v>4.9480000000000001E-3</c:v>
                </c:pt>
                <c:pt idx="639" formatCode="General">
                  <c:v>4.9420000000000002E-3</c:v>
                </c:pt>
                <c:pt idx="640" formatCode="General">
                  <c:v>4.9480000000000001E-3</c:v>
                </c:pt>
                <c:pt idx="641" formatCode="General">
                  <c:v>4.9480000000000001E-3</c:v>
                </c:pt>
                <c:pt idx="642" formatCode="General">
                  <c:v>4.9420000000000002E-3</c:v>
                </c:pt>
                <c:pt idx="643" formatCode="General">
                  <c:v>4.96E-3</c:v>
                </c:pt>
                <c:pt idx="644" formatCode="General">
                  <c:v>4.9540000000000001E-3</c:v>
                </c:pt>
                <c:pt idx="645" formatCode="General">
                  <c:v>4.9360000000000003E-3</c:v>
                </c:pt>
                <c:pt idx="646" formatCode="General">
                  <c:v>4.9420000000000002E-3</c:v>
                </c:pt>
                <c:pt idx="647" formatCode="General">
                  <c:v>4.9360000000000003E-3</c:v>
                </c:pt>
                <c:pt idx="648" formatCode="General">
                  <c:v>4.9360000000000003E-3</c:v>
                </c:pt>
                <c:pt idx="649" formatCode="General">
                  <c:v>4.9420000000000002E-3</c:v>
                </c:pt>
                <c:pt idx="650" formatCode="General">
                  <c:v>4.9540000000000001E-3</c:v>
                </c:pt>
                <c:pt idx="651" formatCode="General">
                  <c:v>4.9420000000000002E-3</c:v>
                </c:pt>
                <c:pt idx="652" formatCode="General">
                  <c:v>4.9540000000000001E-3</c:v>
                </c:pt>
                <c:pt idx="653" formatCode="General">
                  <c:v>4.9360000000000003E-3</c:v>
                </c:pt>
                <c:pt idx="654" formatCode="General">
                  <c:v>4.9420000000000002E-3</c:v>
                </c:pt>
                <c:pt idx="655" formatCode="General">
                  <c:v>4.9540000000000001E-3</c:v>
                </c:pt>
                <c:pt idx="656" formatCode="General">
                  <c:v>4.9240000000000004E-3</c:v>
                </c:pt>
                <c:pt idx="657" formatCode="General">
                  <c:v>4.9540000000000001E-3</c:v>
                </c:pt>
                <c:pt idx="658" formatCode="General">
                  <c:v>4.9540000000000001E-3</c:v>
                </c:pt>
                <c:pt idx="659" formatCode="General">
                  <c:v>4.9360000000000003E-3</c:v>
                </c:pt>
                <c:pt idx="660" formatCode="General">
                  <c:v>4.9420000000000002E-3</c:v>
                </c:pt>
                <c:pt idx="661" formatCode="General">
                  <c:v>4.9540000000000001E-3</c:v>
                </c:pt>
                <c:pt idx="662" formatCode="General">
                  <c:v>4.96E-3</c:v>
                </c:pt>
                <c:pt idx="663" formatCode="General">
                  <c:v>4.9480000000000001E-3</c:v>
                </c:pt>
                <c:pt idx="664" formatCode="General">
                  <c:v>4.9309999999999996E-3</c:v>
                </c:pt>
                <c:pt idx="665" formatCode="General">
                  <c:v>4.9360000000000003E-3</c:v>
                </c:pt>
                <c:pt idx="666" formatCode="General">
                  <c:v>4.9420000000000002E-3</c:v>
                </c:pt>
                <c:pt idx="667" formatCode="General">
                  <c:v>4.96E-3</c:v>
                </c:pt>
                <c:pt idx="668" formatCode="General">
                  <c:v>4.9540000000000001E-3</c:v>
                </c:pt>
                <c:pt idx="669" formatCode="General">
                  <c:v>4.9480000000000001E-3</c:v>
                </c:pt>
                <c:pt idx="670" formatCode="General">
                  <c:v>4.9420000000000002E-3</c:v>
                </c:pt>
                <c:pt idx="671" formatCode="General">
                  <c:v>4.9540000000000001E-3</c:v>
                </c:pt>
                <c:pt idx="672" formatCode="General">
                  <c:v>4.9360000000000003E-3</c:v>
                </c:pt>
                <c:pt idx="673" formatCode="General">
                  <c:v>4.96E-3</c:v>
                </c:pt>
                <c:pt idx="674" formatCode="General">
                  <c:v>4.9360000000000003E-3</c:v>
                </c:pt>
                <c:pt idx="675" formatCode="General">
                  <c:v>4.9309999999999996E-3</c:v>
                </c:pt>
                <c:pt idx="676" formatCode="General">
                  <c:v>4.9360000000000003E-3</c:v>
                </c:pt>
                <c:pt idx="677" formatCode="General">
                  <c:v>4.9480000000000001E-3</c:v>
                </c:pt>
                <c:pt idx="678" formatCode="General">
                  <c:v>4.9309999999999996E-3</c:v>
                </c:pt>
                <c:pt idx="679" formatCode="General">
                  <c:v>4.9360000000000003E-3</c:v>
                </c:pt>
                <c:pt idx="680" formatCode="General">
                  <c:v>4.9189999999999998E-3</c:v>
                </c:pt>
                <c:pt idx="681" formatCode="General">
                  <c:v>4.9309999999999996E-3</c:v>
                </c:pt>
                <c:pt idx="682" formatCode="General">
                  <c:v>4.9309999999999996E-3</c:v>
                </c:pt>
                <c:pt idx="683" formatCode="General">
                  <c:v>4.9360000000000003E-3</c:v>
                </c:pt>
                <c:pt idx="684" formatCode="General">
                  <c:v>4.9240000000000004E-3</c:v>
                </c:pt>
                <c:pt idx="685" formatCode="General">
                  <c:v>4.9480000000000001E-3</c:v>
                </c:pt>
                <c:pt idx="686" formatCode="General">
                  <c:v>4.9480000000000001E-3</c:v>
                </c:pt>
                <c:pt idx="687" formatCode="General">
                  <c:v>4.9420000000000002E-3</c:v>
                </c:pt>
                <c:pt idx="688" formatCode="General">
                  <c:v>4.9240000000000004E-3</c:v>
                </c:pt>
                <c:pt idx="689" formatCode="General">
                  <c:v>4.9480000000000001E-3</c:v>
                </c:pt>
                <c:pt idx="690" formatCode="General">
                  <c:v>4.9360000000000003E-3</c:v>
                </c:pt>
                <c:pt idx="691" formatCode="General">
                  <c:v>4.9309999999999996E-3</c:v>
                </c:pt>
                <c:pt idx="692" formatCode="General">
                  <c:v>4.9360000000000003E-3</c:v>
                </c:pt>
                <c:pt idx="693" formatCode="General">
                  <c:v>4.9360000000000003E-3</c:v>
                </c:pt>
                <c:pt idx="694" formatCode="General">
                  <c:v>4.9189999999999998E-3</c:v>
                </c:pt>
                <c:pt idx="695" formatCode="General">
                  <c:v>4.9189999999999998E-3</c:v>
                </c:pt>
                <c:pt idx="696" formatCode="General">
                  <c:v>4.9420000000000002E-3</c:v>
                </c:pt>
                <c:pt idx="697" formatCode="General">
                  <c:v>4.9360000000000003E-3</c:v>
                </c:pt>
                <c:pt idx="698" formatCode="General">
                  <c:v>4.9360000000000003E-3</c:v>
                </c:pt>
                <c:pt idx="699" formatCode="General">
                  <c:v>4.9309999999999996E-3</c:v>
                </c:pt>
                <c:pt idx="700" formatCode="General">
                  <c:v>4.9189999999999998E-3</c:v>
                </c:pt>
                <c:pt idx="701" formatCode="General">
                  <c:v>4.9420000000000002E-3</c:v>
                </c:pt>
                <c:pt idx="702" formatCode="General">
                  <c:v>4.9189999999999998E-3</c:v>
                </c:pt>
                <c:pt idx="703" formatCode="General">
                  <c:v>4.9420000000000002E-3</c:v>
                </c:pt>
                <c:pt idx="704" formatCode="General">
                  <c:v>4.9420000000000002E-3</c:v>
                </c:pt>
                <c:pt idx="705" formatCode="General">
                  <c:v>4.9480000000000001E-3</c:v>
                </c:pt>
                <c:pt idx="706" formatCode="General">
                  <c:v>4.9480000000000001E-3</c:v>
                </c:pt>
                <c:pt idx="707" formatCode="General">
                  <c:v>4.9540000000000001E-3</c:v>
                </c:pt>
                <c:pt idx="708" formatCode="General">
                  <c:v>4.9309999999999996E-3</c:v>
                </c:pt>
                <c:pt idx="709" formatCode="General">
                  <c:v>4.9360000000000003E-3</c:v>
                </c:pt>
                <c:pt idx="710" formatCode="General">
                  <c:v>4.9420000000000002E-3</c:v>
                </c:pt>
                <c:pt idx="711" formatCode="General">
                  <c:v>4.9240000000000004E-3</c:v>
                </c:pt>
                <c:pt idx="712" formatCode="General">
                  <c:v>4.9480000000000001E-3</c:v>
                </c:pt>
                <c:pt idx="713" formatCode="General">
                  <c:v>4.9240000000000004E-3</c:v>
                </c:pt>
                <c:pt idx="714" formatCode="General">
                  <c:v>4.9360000000000003E-3</c:v>
                </c:pt>
                <c:pt idx="715" formatCode="General">
                  <c:v>4.9420000000000002E-3</c:v>
                </c:pt>
                <c:pt idx="716" formatCode="General">
                  <c:v>4.9420000000000002E-3</c:v>
                </c:pt>
                <c:pt idx="717" formatCode="General">
                  <c:v>4.9420000000000002E-3</c:v>
                </c:pt>
                <c:pt idx="718" formatCode="General">
                  <c:v>4.9360000000000003E-3</c:v>
                </c:pt>
                <c:pt idx="719" formatCode="General">
                  <c:v>4.9240000000000004E-3</c:v>
                </c:pt>
                <c:pt idx="720" formatCode="General">
                  <c:v>4.9420000000000002E-3</c:v>
                </c:pt>
                <c:pt idx="721" formatCode="General">
                  <c:v>4.9420000000000002E-3</c:v>
                </c:pt>
                <c:pt idx="722" formatCode="General">
                  <c:v>4.9360000000000003E-3</c:v>
                </c:pt>
                <c:pt idx="723" formatCode="General">
                  <c:v>4.9480000000000001E-3</c:v>
                </c:pt>
                <c:pt idx="724" formatCode="General">
                  <c:v>4.9309999999999996E-3</c:v>
                </c:pt>
                <c:pt idx="725" formatCode="General">
                  <c:v>4.9309999999999996E-3</c:v>
                </c:pt>
                <c:pt idx="726" formatCode="General">
                  <c:v>4.9360000000000003E-3</c:v>
                </c:pt>
                <c:pt idx="727" formatCode="General">
                  <c:v>4.9360000000000003E-3</c:v>
                </c:pt>
                <c:pt idx="728" formatCode="General">
                  <c:v>4.9240000000000004E-3</c:v>
                </c:pt>
                <c:pt idx="729" formatCode="General">
                  <c:v>4.9309999999999996E-3</c:v>
                </c:pt>
                <c:pt idx="730" formatCode="General">
                  <c:v>4.9189999999999998E-3</c:v>
                </c:pt>
                <c:pt idx="731" formatCode="General">
                  <c:v>4.9309999999999996E-3</c:v>
                </c:pt>
                <c:pt idx="732" formatCode="General">
                  <c:v>4.9309999999999996E-3</c:v>
                </c:pt>
                <c:pt idx="733" formatCode="General">
                  <c:v>4.9240000000000004E-3</c:v>
                </c:pt>
                <c:pt idx="734" formatCode="General">
                  <c:v>4.9420000000000002E-3</c:v>
                </c:pt>
                <c:pt idx="735" formatCode="General">
                  <c:v>4.9360000000000003E-3</c:v>
                </c:pt>
                <c:pt idx="736" formatCode="General">
                  <c:v>4.9240000000000004E-3</c:v>
                </c:pt>
                <c:pt idx="737" formatCode="General">
                  <c:v>4.9360000000000003E-3</c:v>
                </c:pt>
                <c:pt idx="738" formatCode="General">
                  <c:v>4.9360000000000003E-3</c:v>
                </c:pt>
                <c:pt idx="739" formatCode="General">
                  <c:v>4.9309999999999996E-3</c:v>
                </c:pt>
                <c:pt idx="740" formatCode="General">
                  <c:v>4.9240000000000004E-3</c:v>
                </c:pt>
                <c:pt idx="741" formatCode="General">
                  <c:v>4.9420000000000002E-3</c:v>
                </c:pt>
                <c:pt idx="742" formatCode="General">
                  <c:v>4.9309999999999996E-3</c:v>
                </c:pt>
                <c:pt idx="743" formatCode="General">
                  <c:v>4.9240000000000004E-3</c:v>
                </c:pt>
                <c:pt idx="744" formatCode="General">
                  <c:v>4.9240000000000004E-3</c:v>
                </c:pt>
                <c:pt idx="745" formatCode="General">
                  <c:v>4.9129999999999998E-3</c:v>
                </c:pt>
                <c:pt idx="746" formatCode="General">
                  <c:v>4.9360000000000003E-3</c:v>
                </c:pt>
                <c:pt idx="747" formatCode="General">
                  <c:v>4.9240000000000004E-3</c:v>
                </c:pt>
                <c:pt idx="748" formatCode="General">
                  <c:v>4.9360000000000003E-3</c:v>
                </c:pt>
                <c:pt idx="749" formatCode="General">
                  <c:v>4.9420000000000002E-3</c:v>
                </c:pt>
                <c:pt idx="750" formatCode="General">
                  <c:v>4.9240000000000004E-3</c:v>
                </c:pt>
                <c:pt idx="751" formatCode="General">
                  <c:v>4.9240000000000004E-3</c:v>
                </c:pt>
                <c:pt idx="752" formatCode="General">
                  <c:v>4.9240000000000004E-3</c:v>
                </c:pt>
                <c:pt idx="753" formatCode="General">
                  <c:v>4.9480000000000001E-3</c:v>
                </c:pt>
                <c:pt idx="754" formatCode="General">
                  <c:v>4.9240000000000004E-3</c:v>
                </c:pt>
                <c:pt idx="755" formatCode="General">
                  <c:v>4.9309999999999996E-3</c:v>
                </c:pt>
                <c:pt idx="756" formatCode="General">
                  <c:v>4.9189999999999998E-3</c:v>
                </c:pt>
                <c:pt idx="757" formatCode="General">
                  <c:v>4.9129999999999998E-3</c:v>
                </c:pt>
                <c:pt idx="758" formatCode="General">
                  <c:v>4.9360000000000003E-3</c:v>
                </c:pt>
                <c:pt idx="759" formatCode="General">
                  <c:v>4.9360000000000003E-3</c:v>
                </c:pt>
                <c:pt idx="760" formatCode="General">
                  <c:v>4.9420000000000002E-3</c:v>
                </c:pt>
                <c:pt idx="761" formatCode="General">
                  <c:v>4.9360000000000003E-3</c:v>
                </c:pt>
                <c:pt idx="762" formatCode="General">
                  <c:v>4.9240000000000004E-3</c:v>
                </c:pt>
                <c:pt idx="763" formatCode="General">
                  <c:v>4.9360000000000003E-3</c:v>
                </c:pt>
                <c:pt idx="764" formatCode="General">
                  <c:v>4.9309999999999996E-3</c:v>
                </c:pt>
                <c:pt idx="765" formatCode="General">
                  <c:v>4.9240000000000004E-3</c:v>
                </c:pt>
                <c:pt idx="766" formatCode="General">
                  <c:v>4.9420000000000002E-3</c:v>
                </c:pt>
                <c:pt idx="767" formatCode="General">
                  <c:v>4.96E-3</c:v>
                </c:pt>
                <c:pt idx="768" formatCode="General">
                  <c:v>4.9309999999999996E-3</c:v>
                </c:pt>
                <c:pt idx="769" formatCode="General">
                  <c:v>4.9360000000000003E-3</c:v>
                </c:pt>
                <c:pt idx="770" formatCode="General">
                  <c:v>4.9309999999999996E-3</c:v>
                </c:pt>
                <c:pt idx="771" formatCode="General">
                  <c:v>4.9480000000000001E-3</c:v>
                </c:pt>
                <c:pt idx="772" formatCode="General">
                  <c:v>4.9360000000000003E-3</c:v>
                </c:pt>
                <c:pt idx="773" formatCode="General">
                  <c:v>4.9420000000000002E-3</c:v>
                </c:pt>
                <c:pt idx="774" formatCode="General">
                  <c:v>4.9420000000000002E-3</c:v>
                </c:pt>
                <c:pt idx="775" formatCode="General">
                  <c:v>4.9240000000000004E-3</c:v>
                </c:pt>
                <c:pt idx="776" formatCode="General">
                  <c:v>4.9309999999999996E-3</c:v>
                </c:pt>
                <c:pt idx="777" formatCode="General">
                  <c:v>4.9240000000000004E-3</c:v>
                </c:pt>
                <c:pt idx="778" formatCode="General">
                  <c:v>4.9309999999999996E-3</c:v>
                </c:pt>
                <c:pt idx="779" formatCode="General">
                  <c:v>4.9480000000000001E-3</c:v>
                </c:pt>
                <c:pt idx="780" formatCode="General">
                  <c:v>4.9360000000000003E-3</c:v>
                </c:pt>
                <c:pt idx="781" formatCode="General">
                  <c:v>4.9309999999999996E-3</c:v>
                </c:pt>
                <c:pt idx="782" formatCode="General">
                  <c:v>4.9480000000000001E-3</c:v>
                </c:pt>
                <c:pt idx="783" formatCode="General">
                  <c:v>4.9240000000000004E-3</c:v>
                </c:pt>
                <c:pt idx="784" formatCode="General">
                  <c:v>4.9309999999999996E-3</c:v>
                </c:pt>
                <c:pt idx="785" formatCode="General">
                  <c:v>4.9309999999999996E-3</c:v>
                </c:pt>
                <c:pt idx="786" formatCode="General">
                  <c:v>4.9360000000000003E-3</c:v>
                </c:pt>
                <c:pt idx="787" formatCode="General">
                  <c:v>4.9309999999999996E-3</c:v>
                </c:pt>
                <c:pt idx="788" formatCode="General">
                  <c:v>4.9309999999999996E-3</c:v>
                </c:pt>
                <c:pt idx="789" formatCode="General">
                  <c:v>4.9309999999999996E-3</c:v>
                </c:pt>
                <c:pt idx="790" formatCode="General">
                  <c:v>4.9420000000000002E-3</c:v>
                </c:pt>
                <c:pt idx="791" formatCode="General">
                  <c:v>4.9420000000000002E-3</c:v>
                </c:pt>
                <c:pt idx="792" formatCode="General">
                  <c:v>4.9420000000000002E-3</c:v>
                </c:pt>
                <c:pt idx="793" formatCode="General">
                  <c:v>4.9309999999999996E-3</c:v>
                </c:pt>
                <c:pt idx="794" formatCode="General">
                  <c:v>4.9420000000000002E-3</c:v>
                </c:pt>
                <c:pt idx="795" formatCode="General">
                  <c:v>4.9240000000000004E-3</c:v>
                </c:pt>
                <c:pt idx="796" formatCode="General">
                  <c:v>4.9480000000000001E-3</c:v>
                </c:pt>
                <c:pt idx="797" formatCode="General">
                  <c:v>4.9420000000000002E-3</c:v>
                </c:pt>
                <c:pt idx="798" formatCode="General">
                  <c:v>4.9309999999999996E-3</c:v>
                </c:pt>
                <c:pt idx="799" formatCode="General">
                  <c:v>4.9240000000000004E-3</c:v>
                </c:pt>
                <c:pt idx="800" formatCode="General">
                  <c:v>4.9360000000000003E-3</c:v>
                </c:pt>
                <c:pt idx="801" formatCode="General">
                  <c:v>4.9189999999999998E-3</c:v>
                </c:pt>
                <c:pt idx="802" formatCode="General">
                  <c:v>4.9309999999999996E-3</c:v>
                </c:pt>
                <c:pt idx="803" formatCode="General">
                  <c:v>4.9240000000000004E-3</c:v>
                </c:pt>
                <c:pt idx="804" formatCode="General">
                  <c:v>4.9309999999999996E-3</c:v>
                </c:pt>
                <c:pt idx="805" formatCode="General">
                  <c:v>4.9420000000000002E-3</c:v>
                </c:pt>
                <c:pt idx="806" formatCode="General">
                  <c:v>4.9420000000000002E-3</c:v>
                </c:pt>
                <c:pt idx="807" formatCode="General">
                  <c:v>4.9129999999999998E-3</c:v>
                </c:pt>
                <c:pt idx="808" formatCode="General">
                  <c:v>4.9189999999999998E-3</c:v>
                </c:pt>
                <c:pt idx="809" formatCode="General">
                  <c:v>4.9240000000000004E-3</c:v>
                </c:pt>
                <c:pt idx="810" formatCode="General">
                  <c:v>4.9129999999999998E-3</c:v>
                </c:pt>
                <c:pt idx="811" formatCode="General">
                  <c:v>4.9069999999999999E-3</c:v>
                </c:pt>
                <c:pt idx="812" formatCode="General">
                  <c:v>4.9240000000000004E-3</c:v>
                </c:pt>
                <c:pt idx="813" formatCode="General">
                  <c:v>4.9189999999999998E-3</c:v>
                </c:pt>
                <c:pt idx="814" formatCode="General">
                  <c:v>4.9129999999999998E-3</c:v>
                </c:pt>
                <c:pt idx="815" formatCode="General">
                  <c:v>4.9129999999999998E-3</c:v>
                </c:pt>
                <c:pt idx="816" formatCode="General">
                  <c:v>4.9240000000000004E-3</c:v>
                </c:pt>
                <c:pt idx="817" formatCode="General">
                  <c:v>4.9189999999999998E-3</c:v>
                </c:pt>
                <c:pt idx="818" formatCode="General">
                  <c:v>4.9189999999999998E-3</c:v>
                </c:pt>
                <c:pt idx="819" formatCode="General">
                  <c:v>4.9129999999999998E-3</c:v>
                </c:pt>
                <c:pt idx="820" formatCode="General">
                  <c:v>4.9240000000000004E-3</c:v>
                </c:pt>
                <c:pt idx="821" formatCode="General">
                  <c:v>4.9129999999999998E-3</c:v>
                </c:pt>
                <c:pt idx="822" formatCode="General">
                  <c:v>4.9129999999999998E-3</c:v>
                </c:pt>
                <c:pt idx="823" formatCode="General">
                  <c:v>4.9129999999999998E-3</c:v>
                </c:pt>
                <c:pt idx="824" formatCode="General">
                  <c:v>4.9189999999999998E-3</c:v>
                </c:pt>
                <c:pt idx="825" formatCode="General">
                  <c:v>4.9069999999999999E-3</c:v>
                </c:pt>
                <c:pt idx="826" formatCode="General">
                  <c:v>4.9189999999999998E-3</c:v>
                </c:pt>
                <c:pt idx="827" formatCode="General">
                  <c:v>4.9360000000000003E-3</c:v>
                </c:pt>
                <c:pt idx="828" formatCode="General">
                  <c:v>4.9129999999999998E-3</c:v>
                </c:pt>
                <c:pt idx="829" formatCode="General">
                  <c:v>4.9309999999999996E-3</c:v>
                </c:pt>
                <c:pt idx="830" formatCode="General">
                  <c:v>4.9129999999999998E-3</c:v>
                </c:pt>
                <c:pt idx="831" formatCode="General">
                  <c:v>4.9129999999999998E-3</c:v>
                </c:pt>
                <c:pt idx="832" formatCode="General">
                  <c:v>4.9129999999999998E-3</c:v>
                </c:pt>
                <c:pt idx="833" formatCode="General">
                  <c:v>4.9129999999999998E-3</c:v>
                </c:pt>
                <c:pt idx="834" formatCode="General">
                  <c:v>4.9129999999999998E-3</c:v>
                </c:pt>
                <c:pt idx="835" formatCode="General">
                  <c:v>4.9240000000000004E-3</c:v>
                </c:pt>
                <c:pt idx="836" formatCode="General">
                  <c:v>4.9189999999999998E-3</c:v>
                </c:pt>
                <c:pt idx="837" formatCode="General">
                  <c:v>4.9129999999999998E-3</c:v>
                </c:pt>
                <c:pt idx="838" formatCode="General">
                  <c:v>4.9129999999999998E-3</c:v>
                </c:pt>
                <c:pt idx="839" formatCode="General">
                  <c:v>4.9069999999999999E-3</c:v>
                </c:pt>
                <c:pt idx="840" formatCode="General">
                  <c:v>4.9189999999999998E-3</c:v>
                </c:pt>
                <c:pt idx="841" formatCode="General">
                  <c:v>4.9129999999999998E-3</c:v>
                </c:pt>
                <c:pt idx="842" formatCode="General">
                  <c:v>4.9129999999999998E-3</c:v>
                </c:pt>
                <c:pt idx="843" formatCode="General">
                  <c:v>4.9360000000000003E-3</c:v>
                </c:pt>
                <c:pt idx="844" formatCode="General">
                  <c:v>4.9189999999999998E-3</c:v>
                </c:pt>
                <c:pt idx="845" formatCode="General">
                  <c:v>4.9129999999999998E-3</c:v>
                </c:pt>
                <c:pt idx="846" formatCode="General">
                  <c:v>4.9189999999999998E-3</c:v>
                </c:pt>
                <c:pt idx="847" formatCode="General">
                  <c:v>4.9309999999999996E-3</c:v>
                </c:pt>
                <c:pt idx="848" formatCode="General">
                  <c:v>4.9129999999999998E-3</c:v>
                </c:pt>
                <c:pt idx="849" formatCode="General">
                  <c:v>4.9189999999999998E-3</c:v>
                </c:pt>
                <c:pt idx="850" formatCode="General">
                  <c:v>4.9420000000000002E-3</c:v>
                </c:pt>
                <c:pt idx="851" formatCode="General">
                  <c:v>4.9309999999999996E-3</c:v>
                </c:pt>
                <c:pt idx="852" formatCode="General">
                  <c:v>4.9420000000000002E-3</c:v>
                </c:pt>
                <c:pt idx="853" formatCode="General">
                  <c:v>4.9309999999999996E-3</c:v>
                </c:pt>
                <c:pt idx="854" formatCode="General">
                  <c:v>4.9240000000000004E-3</c:v>
                </c:pt>
                <c:pt idx="855" formatCode="General">
                  <c:v>4.9240000000000004E-3</c:v>
                </c:pt>
                <c:pt idx="856" formatCode="General">
                  <c:v>4.9189999999999998E-3</c:v>
                </c:pt>
                <c:pt idx="857" formatCode="General">
                  <c:v>4.9069999999999999E-3</c:v>
                </c:pt>
                <c:pt idx="858" formatCode="General">
                  <c:v>4.9309999999999996E-3</c:v>
                </c:pt>
                <c:pt idx="859" formatCode="General">
                  <c:v>4.9189999999999998E-3</c:v>
                </c:pt>
                <c:pt idx="860" formatCode="General">
                  <c:v>4.9189999999999998E-3</c:v>
                </c:pt>
                <c:pt idx="861" formatCode="General">
                  <c:v>4.9129999999999998E-3</c:v>
                </c:pt>
                <c:pt idx="862" formatCode="General">
                  <c:v>4.9189999999999998E-3</c:v>
                </c:pt>
                <c:pt idx="863" formatCode="General">
                  <c:v>4.9189999999999998E-3</c:v>
                </c:pt>
                <c:pt idx="864" formatCode="General">
                  <c:v>4.901E-3</c:v>
                </c:pt>
                <c:pt idx="865" formatCode="General">
                  <c:v>4.9069999999999999E-3</c:v>
                </c:pt>
                <c:pt idx="866" formatCode="General">
                  <c:v>4.9129999999999998E-3</c:v>
                </c:pt>
                <c:pt idx="867" formatCode="General">
                  <c:v>4.9069999999999999E-3</c:v>
                </c:pt>
                <c:pt idx="868" formatCode="General">
                  <c:v>4.9129999999999998E-3</c:v>
                </c:pt>
                <c:pt idx="869" formatCode="General">
                  <c:v>4.9129999999999998E-3</c:v>
                </c:pt>
                <c:pt idx="870" formatCode="General">
                  <c:v>4.9240000000000004E-3</c:v>
                </c:pt>
                <c:pt idx="871" formatCode="General">
                  <c:v>4.9129999999999998E-3</c:v>
                </c:pt>
                <c:pt idx="872" formatCode="General">
                  <c:v>4.9129999999999998E-3</c:v>
                </c:pt>
                <c:pt idx="873" formatCode="General">
                  <c:v>4.9309999999999996E-3</c:v>
                </c:pt>
                <c:pt idx="874" formatCode="General">
                  <c:v>4.9189999999999998E-3</c:v>
                </c:pt>
                <c:pt idx="875" formatCode="General">
                  <c:v>4.9189999999999998E-3</c:v>
                </c:pt>
                <c:pt idx="876" formatCode="General">
                  <c:v>4.9129999999999998E-3</c:v>
                </c:pt>
                <c:pt idx="877" formatCode="General">
                  <c:v>4.9189999999999998E-3</c:v>
                </c:pt>
                <c:pt idx="878" formatCode="General">
                  <c:v>4.9189999999999998E-3</c:v>
                </c:pt>
                <c:pt idx="879" formatCode="General">
                  <c:v>4.9129999999999998E-3</c:v>
                </c:pt>
                <c:pt idx="880" formatCode="General">
                  <c:v>4.9189999999999998E-3</c:v>
                </c:pt>
                <c:pt idx="881" formatCode="General">
                  <c:v>4.901E-3</c:v>
                </c:pt>
                <c:pt idx="882" formatCode="General">
                  <c:v>4.9240000000000004E-3</c:v>
                </c:pt>
                <c:pt idx="883" formatCode="General">
                  <c:v>4.9240000000000004E-3</c:v>
                </c:pt>
                <c:pt idx="884" formatCode="General">
                  <c:v>4.9240000000000004E-3</c:v>
                </c:pt>
                <c:pt idx="885" formatCode="General">
                  <c:v>4.9069999999999999E-3</c:v>
                </c:pt>
                <c:pt idx="886" formatCode="General">
                  <c:v>4.9129999999999998E-3</c:v>
                </c:pt>
                <c:pt idx="887" formatCode="General">
                  <c:v>4.9189999999999998E-3</c:v>
                </c:pt>
                <c:pt idx="888" formatCode="General">
                  <c:v>4.9069999999999999E-3</c:v>
                </c:pt>
                <c:pt idx="889" formatCode="General">
                  <c:v>4.9129999999999998E-3</c:v>
                </c:pt>
                <c:pt idx="890" formatCode="General">
                  <c:v>4.9129999999999998E-3</c:v>
                </c:pt>
                <c:pt idx="891" formatCode="General">
                  <c:v>4.9189999999999998E-3</c:v>
                </c:pt>
                <c:pt idx="892" formatCode="General">
                  <c:v>4.9360000000000003E-3</c:v>
                </c:pt>
                <c:pt idx="893" formatCode="General">
                  <c:v>4.9240000000000004E-3</c:v>
                </c:pt>
                <c:pt idx="894" formatCode="General">
                  <c:v>4.9240000000000004E-3</c:v>
                </c:pt>
                <c:pt idx="895" formatCode="General">
                  <c:v>4.9129999999999998E-3</c:v>
                </c:pt>
                <c:pt idx="896" formatCode="General">
                  <c:v>4.9069999999999999E-3</c:v>
                </c:pt>
                <c:pt idx="897" formatCode="General">
                  <c:v>4.9129999999999998E-3</c:v>
                </c:pt>
                <c:pt idx="898" formatCode="General">
                  <c:v>4.901E-3</c:v>
                </c:pt>
                <c:pt idx="899" formatCode="General">
                  <c:v>4.9129999999999998E-3</c:v>
                </c:pt>
                <c:pt idx="900" formatCode="General">
                  <c:v>4.9129999999999998E-3</c:v>
                </c:pt>
                <c:pt idx="901" formatCode="General">
                  <c:v>4.9129999999999998E-3</c:v>
                </c:pt>
                <c:pt idx="902" formatCode="General">
                  <c:v>4.9189999999999998E-3</c:v>
                </c:pt>
                <c:pt idx="903" formatCode="General">
                  <c:v>4.9129999999999998E-3</c:v>
                </c:pt>
                <c:pt idx="904" formatCode="General">
                  <c:v>4.9189999999999998E-3</c:v>
                </c:pt>
                <c:pt idx="905" formatCode="General">
                  <c:v>4.9069999999999999E-3</c:v>
                </c:pt>
                <c:pt idx="906" formatCode="General">
                  <c:v>4.9129999999999998E-3</c:v>
                </c:pt>
                <c:pt idx="907" formatCode="General">
                  <c:v>4.9129999999999998E-3</c:v>
                </c:pt>
                <c:pt idx="908" formatCode="General">
                  <c:v>4.9129999999999998E-3</c:v>
                </c:pt>
                <c:pt idx="909" formatCode="General">
                  <c:v>4.9129999999999998E-3</c:v>
                </c:pt>
                <c:pt idx="910" formatCode="General">
                  <c:v>4.9360000000000003E-3</c:v>
                </c:pt>
                <c:pt idx="911" formatCode="General">
                  <c:v>4.9129999999999998E-3</c:v>
                </c:pt>
                <c:pt idx="912" formatCode="General">
                  <c:v>4.9069999999999999E-3</c:v>
                </c:pt>
                <c:pt idx="913" formatCode="General">
                  <c:v>4.9240000000000004E-3</c:v>
                </c:pt>
                <c:pt idx="914" formatCode="General">
                  <c:v>4.9129999999999998E-3</c:v>
                </c:pt>
                <c:pt idx="915" formatCode="General">
                  <c:v>4.9309999999999996E-3</c:v>
                </c:pt>
                <c:pt idx="916" formatCode="General">
                  <c:v>4.9189999999999998E-3</c:v>
                </c:pt>
                <c:pt idx="917" formatCode="General">
                  <c:v>4.9309999999999996E-3</c:v>
                </c:pt>
                <c:pt idx="918" formatCode="General">
                  <c:v>4.9069999999999999E-3</c:v>
                </c:pt>
                <c:pt idx="919" formatCode="General">
                  <c:v>4.9240000000000004E-3</c:v>
                </c:pt>
                <c:pt idx="920" formatCode="General">
                  <c:v>4.9240000000000004E-3</c:v>
                </c:pt>
                <c:pt idx="921" formatCode="General">
                  <c:v>4.9189999999999998E-3</c:v>
                </c:pt>
                <c:pt idx="922" formatCode="General">
                  <c:v>4.9129999999999998E-3</c:v>
                </c:pt>
                <c:pt idx="923" formatCode="General">
                  <c:v>4.9129999999999998E-3</c:v>
                </c:pt>
                <c:pt idx="924" formatCode="General">
                  <c:v>4.9189999999999998E-3</c:v>
                </c:pt>
                <c:pt idx="925" formatCode="General">
                  <c:v>4.9129999999999998E-3</c:v>
                </c:pt>
                <c:pt idx="926" formatCode="General">
                  <c:v>4.9240000000000004E-3</c:v>
                </c:pt>
                <c:pt idx="927" formatCode="General">
                  <c:v>4.9189999999999998E-3</c:v>
                </c:pt>
                <c:pt idx="928" formatCode="General">
                  <c:v>4.9360000000000003E-3</c:v>
                </c:pt>
                <c:pt idx="929" formatCode="General">
                  <c:v>4.9240000000000004E-3</c:v>
                </c:pt>
                <c:pt idx="930" formatCode="General">
                  <c:v>4.9129999999999998E-3</c:v>
                </c:pt>
                <c:pt idx="931" formatCode="General">
                  <c:v>4.9069999999999999E-3</c:v>
                </c:pt>
                <c:pt idx="932" formatCode="General">
                  <c:v>4.9240000000000004E-3</c:v>
                </c:pt>
                <c:pt idx="933" formatCode="General">
                  <c:v>4.9129999999999998E-3</c:v>
                </c:pt>
                <c:pt idx="934" formatCode="General">
                  <c:v>4.9240000000000004E-3</c:v>
                </c:pt>
                <c:pt idx="935" formatCode="General">
                  <c:v>4.9129999999999998E-3</c:v>
                </c:pt>
                <c:pt idx="936" formatCode="General">
                  <c:v>4.9129999999999998E-3</c:v>
                </c:pt>
                <c:pt idx="937" formatCode="General">
                  <c:v>4.9129999999999998E-3</c:v>
                </c:pt>
                <c:pt idx="938" formatCode="General">
                  <c:v>4.9309999999999996E-3</c:v>
                </c:pt>
                <c:pt idx="939" formatCode="General">
                  <c:v>4.9069999999999999E-3</c:v>
                </c:pt>
                <c:pt idx="940" formatCode="General">
                  <c:v>4.9069999999999999E-3</c:v>
                </c:pt>
                <c:pt idx="941" formatCode="General">
                  <c:v>4.9069999999999999E-3</c:v>
                </c:pt>
                <c:pt idx="942" formatCode="General">
                  <c:v>4.9129999999999998E-3</c:v>
                </c:pt>
                <c:pt idx="943" formatCode="General">
                  <c:v>4.9069999999999999E-3</c:v>
                </c:pt>
                <c:pt idx="944" formatCode="General">
                  <c:v>4.9129999999999998E-3</c:v>
                </c:pt>
                <c:pt idx="945" formatCode="General">
                  <c:v>4.9240000000000004E-3</c:v>
                </c:pt>
                <c:pt idx="946" formatCode="General">
                  <c:v>4.9069999999999999E-3</c:v>
                </c:pt>
                <c:pt idx="947" formatCode="General">
                  <c:v>4.901E-3</c:v>
                </c:pt>
                <c:pt idx="948" formatCode="General">
                  <c:v>4.895E-3</c:v>
                </c:pt>
                <c:pt idx="949" formatCode="General">
                  <c:v>4.9129999999999998E-3</c:v>
                </c:pt>
                <c:pt idx="950" formatCode="General">
                  <c:v>4.901E-3</c:v>
                </c:pt>
                <c:pt idx="951" formatCode="General">
                  <c:v>4.9240000000000004E-3</c:v>
                </c:pt>
                <c:pt idx="952" formatCode="General">
                  <c:v>4.9129999999999998E-3</c:v>
                </c:pt>
                <c:pt idx="953" formatCode="General">
                  <c:v>4.9069999999999999E-3</c:v>
                </c:pt>
                <c:pt idx="954" formatCode="General">
                  <c:v>4.9129999999999998E-3</c:v>
                </c:pt>
                <c:pt idx="955" formatCode="General">
                  <c:v>4.9069999999999999E-3</c:v>
                </c:pt>
                <c:pt idx="956" formatCode="General">
                  <c:v>4.9069999999999999E-3</c:v>
                </c:pt>
                <c:pt idx="957" formatCode="General">
                  <c:v>4.901E-3</c:v>
                </c:pt>
                <c:pt idx="958" formatCode="General">
                  <c:v>4.9069999999999999E-3</c:v>
                </c:pt>
                <c:pt idx="959" formatCode="General">
                  <c:v>4.9069999999999999E-3</c:v>
                </c:pt>
                <c:pt idx="960" formatCode="General">
                  <c:v>4.9129999999999998E-3</c:v>
                </c:pt>
                <c:pt idx="961" formatCode="General">
                  <c:v>4.9069999999999999E-3</c:v>
                </c:pt>
                <c:pt idx="962" formatCode="General">
                  <c:v>4.895E-3</c:v>
                </c:pt>
                <c:pt idx="963" formatCode="General">
                  <c:v>4.9069999999999999E-3</c:v>
                </c:pt>
                <c:pt idx="964" formatCode="General">
                  <c:v>4.9129999999999998E-3</c:v>
                </c:pt>
                <c:pt idx="965" formatCode="General">
                  <c:v>4.9069999999999999E-3</c:v>
                </c:pt>
                <c:pt idx="966" formatCode="General">
                  <c:v>4.9069999999999999E-3</c:v>
                </c:pt>
                <c:pt idx="967" formatCode="General">
                  <c:v>4.9189999999999998E-3</c:v>
                </c:pt>
                <c:pt idx="968" formatCode="General">
                  <c:v>4.9069999999999999E-3</c:v>
                </c:pt>
                <c:pt idx="969" formatCode="General">
                  <c:v>4.9069999999999999E-3</c:v>
                </c:pt>
                <c:pt idx="970" formatCode="General">
                  <c:v>4.901E-3</c:v>
                </c:pt>
                <c:pt idx="971" formatCode="General">
                  <c:v>4.9129999999999998E-3</c:v>
                </c:pt>
                <c:pt idx="972" formatCode="General">
                  <c:v>4.901E-3</c:v>
                </c:pt>
                <c:pt idx="973" formatCode="General">
                  <c:v>4.9240000000000004E-3</c:v>
                </c:pt>
                <c:pt idx="974" formatCode="General">
                  <c:v>4.9360000000000003E-3</c:v>
                </c:pt>
                <c:pt idx="975" formatCode="General">
                  <c:v>4.9189999999999998E-3</c:v>
                </c:pt>
                <c:pt idx="976" formatCode="General">
                  <c:v>4.901E-3</c:v>
                </c:pt>
                <c:pt idx="977" formatCode="General">
                  <c:v>4.9129999999999998E-3</c:v>
                </c:pt>
                <c:pt idx="978" formatCode="General">
                  <c:v>4.9069999999999999E-3</c:v>
                </c:pt>
                <c:pt idx="979" formatCode="General">
                  <c:v>4.9129999999999998E-3</c:v>
                </c:pt>
                <c:pt idx="980" formatCode="General">
                  <c:v>4.9189999999999998E-3</c:v>
                </c:pt>
                <c:pt idx="981" formatCode="General">
                  <c:v>4.9240000000000004E-3</c:v>
                </c:pt>
                <c:pt idx="982" formatCode="General">
                  <c:v>4.9240000000000004E-3</c:v>
                </c:pt>
                <c:pt idx="983" formatCode="General">
                  <c:v>4.9240000000000004E-3</c:v>
                </c:pt>
                <c:pt idx="984" formatCode="General">
                  <c:v>4.9240000000000004E-3</c:v>
                </c:pt>
                <c:pt idx="985" formatCode="General">
                  <c:v>4.9309999999999996E-3</c:v>
                </c:pt>
                <c:pt idx="986" formatCode="General">
                  <c:v>4.9189999999999998E-3</c:v>
                </c:pt>
                <c:pt idx="987" formatCode="General">
                  <c:v>4.9129999999999998E-3</c:v>
                </c:pt>
                <c:pt idx="988" formatCode="General">
                  <c:v>4.9129999999999998E-3</c:v>
                </c:pt>
                <c:pt idx="989" formatCode="General">
                  <c:v>4.9189999999999998E-3</c:v>
                </c:pt>
                <c:pt idx="990" formatCode="General">
                  <c:v>4.9129999999999998E-3</c:v>
                </c:pt>
                <c:pt idx="991" formatCode="General">
                  <c:v>4.9129999999999998E-3</c:v>
                </c:pt>
                <c:pt idx="992" formatCode="General">
                  <c:v>4.9129999999999998E-3</c:v>
                </c:pt>
                <c:pt idx="993" formatCode="General">
                  <c:v>4.9240000000000004E-3</c:v>
                </c:pt>
                <c:pt idx="994" formatCode="General">
                  <c:v>4.9129999999999998E-3</c:v>
                </c:pt>
                <c:pt idx="995" formatCode="General">
                  <c:v>4.9069999999999999E-3</c:v>
                </c:pt>
                <c:pt idx="996" formatCode="General">
                  <c:v>4.9129999999999998E-3</c:v>
                </c:pt>
                <c:pt idx="997" formatCode="General">
                  <c:v>4.9069999999999999E-3</c:v>
                </c:pt>
                <c:pt idx="998" formatCode="General">
                  <c:v>4.901E-3</c:v>
                </c:pt>
                <c:pt idx="999" formatCode="General">
                  <c:v>4.901E-3</c:v>
                </c:pt>
                <c:pt idx="1000" formatCode="General">
                  <c:v>4.9069999999999999E-3</c:v>
                </c:pt>
                <c:pt idx="1001" formatCode="General">
                  <c:v>4.9189999999999998E-3</c:v>
                </c:pt>
                <c:pt idx="1002" formatCode="General">
                  <c:v>4.9189999999999998E-3</c:v>
                </c:pt>
                <c:pt idx="1003" formatCode="General">
                  <c:v>4.9069999999999999E-3</c:v>
                </c:pt>
                <c:pt idx="1004" formatCode="General">
                  <c:v>4.901E-3</c:v>
                </c:pt>
                <c:pt idx="1005" formatCode="General">
                  <c:v>4.9069999999999999E-3</c:v>
                </c:pt>
                <c:pt idx="1006" formatCode="General">
                  <c:v>4.9189999999999998E-3</c:v>
                </c:pt>
                <c:pt idx="1007" formatCode="General">
                  <c:v>4.9069999999999999E-3</c:v>
                </c:pt>
                <c:pt idx="1008" formatCode="General">
                  <c:v>4.9069999999999999E-3</c:v>
                </c:pt>
                <c:pt idx="1009" formatCode="General">
                  <c:v>4.9069999999999999E-3</c:v>
                </c:pt>
                <c:pt idx="1010" formatCode="General">
                  <c:v>4.9069999999999999E-3</c:v>
                </c:pt>
                <c:pt idx="1011" formatCode="General">
                  <c:v>4.901E-3</c:v>
                </c:pt>
                <c:pt idx="1012" formatCode="General">
                  <c:v>4.901E-3</c:v>
                </c:pt>
                <c:pt idx="1013" formatCode="General">
                  <c:v>4.9129999999999998E-3</c:v>
                </c:pt>
                <c:pt idx="1014" formatCode="General">
                  <c:v>4.901E-3</c:v>
                </c:pt>
                <c:pt idx="1015" formatCode="General">
                  <c:v>4.901E-3</c:v>
                </c:pt>
                <c:pt idx="1016" formatCode="General">
                  <c:v>4.9069999999999999E-3</c:v>
                </c:pt>
                <c:pt idx="1017" formatCode="General">
                  <c:v>4.901E-3</c:v>
                </c:pt>
                <c:pt idx="1018" formatCode="General">
                  <c:v>4.9129999999999998E-3</c:v>
                </c:pt>
                <c:pt idx="1019" formatCode="General">
                  <c:v>4.9129999999999998E-3</c:v>
                </c:pt>
                <c:pt idx="1020" formatCode="General">
                  <c:v>4.9069999999999999E-3</c:v>
                </c:pt>
                <c:pt idx="1021" formatCode="General">
                  <c:v>4.9069999999999999E-3</c:v>
                </c:pt>
                <c:pt idx="1022" formatCode="General">
                  <c:v>4.9069999999999999E-3</c:v>
                </c:pt>
                <c:pt idx="1023" formatCode="General">
                  <c:v>4.9069999999999999E-3</c:v>
                </c:pt>
                <c:pt idx="1024" formatCode="General">
                  <c:v>4.9189999999999998E-3</c:v>
                </c:pt>
                <c:pt idx="1025" formatCode="General">
                  <c:v>4.895E-3</c:v>
                </c:pt>
                <c:pt idx="1026" formatCode="General">
                  <c:v>4.9129999999999998E-3</c:v>
                </c:pt>
                <c:pt idx="1027" formatCode="General">
                  <c:v>4.901E-3</c:v>
                </c:pt>
                <c:pt idx="1028" formatCode="General">
                  <c:v>4.9129999999999998E-3</c:v>
                </c:pt>
                <c:pt idx="1029" formatCode="General">
                  <c:v>4.9189999999999998E-3</c:v>
                </c:pt>
                <c:pt idx="1030" formatCode="General">
                  <c:v>4.9129999999999998E-3</c:v>
                </c:pt>
                <c:pt idx="1031" formatCode="General">
                  <c:v>4.9309999999999996E-3</c:v>
                </c:pt>
                <c:pt idx="1032" formatCode="General">
                  <c:v>4.901E-3</c:v>
                </c:pt>
                <c:pt idx="1033" formatCode="General">
                  <c:v>4.9129999999999998E-3</c:v>
                </c:pt>
                <c:pt idx="1034" formatCode="General">
                  <c:v>4.9129999999999998E-3</c:v>
                </c:pt>
                <c:pt idx="1035" formatCode="General">
                  <c:v>4.901E-3</c:v>
                </c:pt>
                <c:pt idx="1036" formatCode="General">
                  <c:v>4.9069999999999999E-3</c:v>
                </c:pt>
                <c:pt idx="1037" formatCode="General">
                  <c:v>4.9129999999999998E-3</c:v>
                </c:pt>
                <c:pt idx="1038" formatCode="General">
                  <c:v>4.9129999999999998E-3</c:v>
                </c:pt>
                <c:pt idx="1039" formatCode="General">
                  <c:v>4.9069999999999999E-3</c:v>
                </c:pt>
                <c:pt idx="1040" formatCode="General">
                  <c:v>4.9129999999999998E-3</c:v>
                </c:pt>
                <c:pt idx="1041" formatCode="General">
                  <c:v>4.901E-3</c:v>
                </c:pt>
                <c:pt idx="1042" formatCode="General">
                  <c:v>4.895E-3</c:v>
                </c:pt>
                <c:pt idx="1043" formatCode="General">
                  <c:v>4.9129999999999998E-3</c:v>
                </c:pt>
                <c:pt idx="1044" formatCode="General">
                  <c:v>4.9189999999999998E-3</c:v>
                </c:pt>
                <c:pt idx="1045" formatCode="General">
                  <c:v>4.9189999999999998E-3</c:v>
                </c:pt>
                <c:pt idx="1046" formatCode="General">
                  <c:v>4.9069999999999999E-3</c:v>
                </c:pt>
                <c:pt idx="1047" formatCode="General">
                  <c:v>4.9069999999999999E-3</c:v>
                </c:pt>
                <c:pt idx="1048" formatCode="General">
                  <c:v>4.901E-3</c:v>
                </c:pt>
                <c:pt idx="1049" formatCode="General">
                  <c:v>4.901E-3</c:v>
                </c:pt>
                <c:pt idx="1050" formatCode="General">
                  <c:v>4.9129999999999998E-3</c:v>
                </c:pt>
                <c:pt idx="1051" formatCode="General">
                  <c:v>4.895E-3</c:v>
                </c:pt>
                <c:pt idx="1052" formatCode="General">
                  <c:v>4.901E-3</c:v>
                </c:pt>
                <c:pt idx="1053" formatCode="General">
                  <c:v>4.9189999999999998E-3</c:v>
                </c:pt>
                <c:pt idx="1054" formatCode="General">
                  <c:v>4.901E-3</c:v>
                </c:pt>
                <c:pt idx="1055" formatCode="General">
                  <c:v>4.9129999999999998E-3</c:v>
                </c:pt>
                <c:pt idx="1056" formatCode="General">
                  <c:v>4.9129999999999998E-3</c:v>
                </c:pt>
                <c:pt idx="1057" formatCode="General">
                  <c:v>4.9189999999999998E-3</c:v>
                </c:pt>
                <c:pt idx="1058" formatCode="General">
                  <c:v>4.901E-3</c:v>
                </c:pt>
                <c:pt idx="1059" formatCode="General">
                  <c:v>4.9129999999999998E-3</c:v>
                </c:pt>
                <c:pt idx="1060" formatCode="General">
                  <c:v>4.901E-3</c:v>
                </c:pt>
                <c:pt idx="1061" formatCode="General">
                  <c:v>4.9129999999999998E-3</c:v>
                </c:pt>
                <c:pt idx="1062" formatCode="General">
                  <c:v>4.9189999999999998E-3</c:v>
                </c:pt>
                <c:pt idx="1063" formatCode="General">
                  <c:v>4.9069999999999999E-3</c:v>
                </c:pt>
                <c:pt idx="1064" formatCode="General">
                  <c:v>4.9189999999999998E-3</c:v>
                </c:pt>
                <c:pt idx="1065" formatCode="General">
                  <c:v>4.9129999999999998E-3</c:v>
                </c:pt>
                <c:pt idx="1066" formatCode="General">
                  <c:v>4.9129999999999998E-3</c:v>
                </c:pt>
                <c:pt idx="1067" formatCode="General">
                  <c:v>4.9189999999999998E-3</c:v>
                </c:pt>
                <c:pt idx="1068" formatCode="General">
                  <c:v>4.901E-3</c:v>
                </c:pt>
                <c:pt idx="1069" formatCode="General">
                  <c:v>4.9129999999999998E-3</c:v>
                </c:pt>
                <c:pt idx="1070" formatCode="General">
                  <c:v>4.9189999999999998E-3</c:v>
                </c:pt>
                <c:pt idx="1071" formatCode="General">
                  <c:v>4.9069999999999999E-3</c:v>
                </c:pt>
                <c:pt idx="1072" formatCode="General">
                  <c:v>4.9069999999999999E-3</c:v>
                </c:pt>
                <c:pt idx="1073" formatCode="General">
                  <c:v>4.9129999999999998E-3</c:v>
                </c:pt>
                <c:pt idx="1074" formatCode="General">
                  <c:v>4.895E-3</c:v>
                </c:pt>
                <c:pt idx="1075" formatCode="General">
                  <c:v>4.9129999999999998E-3</c:v>
                </c:pt>
                <c:pt idx="1076" formatCode="General">
                  <c:v>4.9069999999999999E-3</c:v>
                </c:pt>
                <c:pt idx="1077" formatCode="General">
                  <c:v>4.9069999999999999E-3</c:v>
                </c:pt>
                <c:pt idx="1078" formatCode="General">
                  <c:v>4.901E-3</c:v>
                </c:pt>
                <c:pt idx="1079" formatCode="General">
                  <c:v>4.9069999999999999E-3</c:v>
                </c:pt>
                <c:pt idx="1080" formatCode="General">
                  <c:v>4.895E-3</c:v>
                </c:pt>
                <c:pt idx="1081" formatCode="General">
                  <c:v>4.9129999999999998E-3</c:v>
                </c:pt>
                <c:pt idx="1082" formatCode="General">
                  <c:v>4.901E-3</c:v>
                </c:pt>
                <c:pt idx="1083" formatCode="General">
                  <c:v>4.9069999999999999E-3</c:v>
                </c:pt>
                <c:pt idx="1084" formatCode="General">
                  <c:v>4.901E-3</c:v>
                </c:pt>
                <c:pt idx="1085" formatCode="General">
                  <c:v>4.895E-3</c:v>
                </c:pt>
                <c:pt idx="1086" formatCode="General">
                  <c:v>4.9069999999999999E-3</c:v>
                </c:pt>
                <c:pt idx="1087" formatCode="General">
                  <c:v>4.9069999999999999E-3</c:v>
                </c:pt>
                <c:pt idx="1088" formatCode="General">
                  <c:v>4.9129999999999998E-3</c:v>
                </c:pt>
                <c:pt idx="1089" formatCode="General">
                  <c:v>4.901E-3</c:v>
                </c:pt>
                <c:pt idx="1090" formatCode="General">
                  <c:v>4.901E-3</c:v>
                </c:pt>
                <c:pt idx="1091" formatCode="General">
                  <c:v>4.901E-3</c:v>
                </c:pt>
                <c:pt idx="1092" formatCode="General">
                  <c:v>4.8890000000000001E-3</c:v>
                </c:pt>
                <c:pt idx="1093" formatCode="General">
                  <c:v>4.9069999999999999E-3</c:v>
                </c:pt>
                <c:pt idx="1094" formatCode="General">
                  <c:v>4.9069999999999999E-3</c:v>
                </c:pt>
                <c:pt idx="1095" formatCode="General">
                  <c:v>4.9189999999999998E-3</c:v>
                </c:pt>
                <c:pt idx="1096" formatCode="General">
                  <c:v>4.9129999999999998E-3</c:v>
                </c:pt>
                <c:pt idx="1097" formatCode="General">
                  <c:v>4.901E-3</c:v>
                </c:pt>
                <c:pt idx="1098" formatCode="General">
                  <c:v>4.901E-3</c:v>
                </c:pt>
                <c:pt idx="1099" formatCode="General">
                  <c:v>4.901E-3</c:v>
                </c:pt>
                <c:pt idx="1100" formatCode="General">
                  <c:v>4.901E-3</c:v>
                </c:pt>
                <c:pt idx="1101" formatCode="General">
                  <c:v>4.895E-3</c:v>
                </c:pt>
                <c:pt idx="1102" formatCode="General">
                  <c:v>4.9129999999999998E-3</c:v>
                </c:pt>
                <c:pt idx="1103" formatCode="General">
                  <c:v>4.9069999999999999E-3</c:v>
                </c:pt>
                <c:pt idx="1104" formatCode="General">
                  <c:v>4.9129999999999998E-3</c:v>
                </c:pt>
                <c:pt idx="1105" formatCode="General">
                  <c:v>4.901E-3</c:v>
                </c:pt>
                <c:pt idx="1106" formatCode="General">
                  <c:v>4.895E-3</c:v>
                </c:pt>
                <c:pt idx="1107" formatCode="General">
                  <c:v>4.9240000000000004E-3</c:v>
                </c:pt>
                <c:pt idx="1108" formatCode="General">
                  <c:v>4.901E-3</c:v>
                </c:pt>
                <c:pt idx="1109" formatCode="General">
                  <c:v>4.9069999999999999E-3</c:v>
                </c:pt>
                <c:pt idx="1110" formatCode="General">
                  <c:v>4.8890000000000001E-3</c:v>
                </c:pt>
                <c:pt idx="1111" formatCode="General">
                  <c:v>4.9069999999999999E-3</c:v>
                </c:pt>
                <c:pt idx="1112" formatCode="General">
                  <c:v>4.901E-3</c:v>
                </c:pt>
                <c:pt idx="1113" formatCode="General">
                  <c:v>4.9069999999999999E-3</c:v>
                </c:pt>
                <c:pt idx="1114" formatCode="General">
                  <c:v>4.9129999999999998E-3</c:v>
                </c:pt>
                <c:pt idx="1115" formatCode="General">
                  <c:v>4.9069999999999999E-3</c:v>
                </c:pt>
                <c:pt idx="1116" formatCode="General">
                  <c:v>4.9069999999999999E-3</c:v>
                </c:pt>
                <c:pt idx="1117" formatCode="General">
                  <c:v>4.895E-3</c:v>
                </c:pt>
                <c:pt idx="1118" formatCode="General">
                  <c:v>4.9069999999999999E-3</c:v>
                </c:pt>
                <c:pt idx="1119" formatCode="General">
                  <c:v>4.901E-3</c:v>
                </c:pt>
                <c:pt idx="1120" formatCode="General">
                  <c:v>4.9129999999999998E-3</c:v>
                </c:pt>
                <c:pt idx="1121" formatCode="General">
                  <c:v>4.9240000000000004E-3</c:v>
                </c:pt>
                <c:pt idx="1122" formatCode="General">
                  <c:v>4.9189999999999998E-3</c:v>
                </c:pt>
                <c:pt idx="1123" formatCode="General">
                  <c:v>4.9189999999999998E-3</c:v>
                </c:pt>
                <c:pt idx="1124" formatCode="General">
                  <c:v>4.9069999999999999E-3</c:v>
                </c:pt>
                <c:pt idx="1125" formatCode="General">
                  <c:v>4.9069999999999999E-3</c:v>
                </c:pt>
                <c:pt idx="1126" formatCode="General">
                  <c:v>4.9129999999999998E-3</c:v>
                </c:pt>
                <c:pt idx="1127" formatCode="General">
                  <c:v>4.901E-3</c:v>
                </c:pt>
                <c:pt idx="1128" formatCode="General">
                  <c:v>4.901E-3</c:v>
                </c:pt>
                <c:pt idx="1129" formatCode="General">
                  <c:v>4.895E-3</c:v>
                </c:pt>
                <c:pt idx="1130" formatCode="General">
                  <c:v>4.9069999999999999E-3</c:v>
                </c:pt>
                <c:pt idx="1131" formatCode="General">
                  <c:v>4.901E-3</c:v>
                </c:pt>
                <c:pt idx="1132" formatCode="General">
                  <c:v>4.8890000000000001E-3</c:v>
                </c:pt>
                <c:pt idx="1133" formatCode="General">
                  <c:v>4.901E-3</c:v>
                </c:pt>
                <c:pt idx="1134" formatCode="General">
                  <c:v>4.901E-3</c:v>
                </c:pt>
                <c:pt idx="1135" formatCode="General">
                  <c:v>4.8890000000000001E-3</c:v>
                </c:pt>
                <c:pt idx="1136" formatCode="General">
                  <c:v>4.8890000000000001E-3</c:v>
                </c:pt>
                <c:pt idx="1137" formatCode="General">
                  <c:v>4.895E-3</c:v>
                </c:pt>
                <c:pt idx="1138" formatCode="General">
                  <c:v>4.9069999999999999E-3</c:v>
                </c:pt>
                <c:pt idx="1139" formatCode="General">
                  <c:v>4.901E-3</c:v>
                </c:pt>
                <c:pt idx="1140" formatCode="General">
                  <c:v>4.9069999999999999E-3</c:v>
                </c:pt>
                <c:pt idx="1141" formatCode="General">
                  <c:v>4.901E-3</c:v>
                </c:pt>
                <c:pt idx="1142" formatCode="General">
                  <c:v>4.8719999999999996E-3</c:v>
                </c:pt>
                <c:pt idx="1143" formatCode="General">
                  <c:v>4.8770000000000003E-3</c:v>
                </c:pt>
                <c:pt idx="1144" formatCode="General">
                  <c:v>4.895E-3</c:v>
                </c:pt>
                <c:pt idx="1145" formatCode="General">
                  <c:v>4.9069999999999999E-3</c:v>
                </c:pt>
                <c:pt idx="1146" formatCode="General">
                  <c:v>4.9069999999999999E-3</c:v>
                </c:pt>
                <c:pt idx="1147" formatCode="General">
                  <c:v>4.9069999999999999E-3</c:v>
                </c:pt>
                <c:pt idx="1148" formatCode="General">
                  <c:v>4.9069999999999999E-3</c:v>
                </c:pt>
                <c:pt idx="1149" formatCode="General">
                  <c:v>4.901E-3</c:v>
                </c:pt>
                <c:pt idx="1150" formatCode="General">
                  <c:v>4.8770000000000003E-3</c:v>
                </c:pt>
                <c:pt idx="1151" formatCode="General">
                  <c:v>4.8890000000000001E-3</c:v>
                </c:pt>
                <c:pt idx="1152" formatCode="General">
                  <c:v>4.9240000000000004E-3</c:v>
                </c:pt>
                <c:pt idx="1153" formatCode="General">
                  <c:v>4.9069999999999999E-3</c:v>
                </c:pt>
                <c:pt idx="1154" formatCode="General">
                  <c:v>4.9129999999999998E-3</c:v>
                </c:pt>
                <c:pt idx="1155" formatCode="General">
                  <c:v>4.8890000000000001E-3</c:v>
                </c:pt>
                <c:pt idx="1156" formatCode="General">
                  <c:v>4.901E-3</c:v>
                </c:pt>
                <c:pt idx="1157" formatCode="General">
                  <c:v>4.901E-3</c:v>
                </c:pt>
                <c:pt idx="1158" formatCode="General">
                  <c:v>4.8890000000000001E-3</c:v>
                </c:pt>
                <c:pt idx="1159" formatCode="General">
                  <c:v>4.901E-3</c:v>
                </c:pt>
                <c:pt idx="1160" formatCode="General">
                  <c:v>4.895E-3</c:v>
                </c:pt>
                <c:pt idx="1161" formatCode="General">
                  <c:v>4.9189999999999998E-3</c:v>
                </c:pt>
                <c:pt idx="1162" formatCode="General">
                  <c:v>4.8770000000000003E-3</c:v>
                </c:pt>
                <c:pt idx="1163" formatCode="General">
                  <c:v>4.8890000000000001E-3</c:v>
                </c:pt>
                <c:pt idx="1164" formatCode="General">
                  <c:v>4.895E-3</c:v>
                </c:pt>
                <c:pt idx="1165" formatCode="General">
                  <c:v>4.895E-3</c:v>
                </c:pt>
                <c:pt idx="1166" formatCode="General">
                  <c:v>4.8890000000000001E-3</c:v>
                </c:pt>
                <c:pt idx="1167" formatCode="General">
                  <c:v>4.901E-3</c:v>
                </c:pt>
                <c:pt idx="1168" formatCode="General">
                  <c:v>4.8890000000000001E-3</c:v>
                </c:pt>
                <c:pt idx="1169" formatCode="General">
                  <c:v>4.8890000000000001E-3</c:v>
                </c:pt>
                <c:pt idx="1170" formatCode="General">
                  <c:v>4.895E-3</c:v>
                </c:pt>
                <c:pt idx="1171" formatCode="General">
                  <c:v>4.901E-3</c:v>
                </c:pt>
                <c:pt idx="1172" formatCode="General">
                  <c:v>4.895E-3</c:v>
                </c:pt>
                <c:pt idx="1173" formatCode="General">
                  <c:v>4.8890000000000001E-3</c:v>
                </c:pt>
                <c:pt idx="1174" formatCode="General">
                  <c:v>4.895E-3</c:v>
                </c:pt>
                <c:pt idx="1175" formatCode="General">
                  <c:v>4.901E-3</c:v>
                </c:pt>
                <c:pt idx="1176" formatCode="General">
                  <c:v>4.8890000000000001E-3</c:v>
                </c:pt>
                <c:pt idx="1177" formatCode="General">
                  <c:v>4.895E-3</c:v>
                </c:pt>
                <c:pt idx="1178" formatCode="General">
                  <c:v>4.9069999999999999E-3</c:v>
                </c:pt>
                <c:pt idx="1179" formatCode="General">
                  <c:v>4.9069999999999999E-3</c:v>
                </c:pt>
                <c:pt idx="1180" formatCode="General">
                  <c:v>4.8890000000000001E-3</c:v>
                </c:pt>
                <c:pt idx="1181" formatCode="General">
                  <c:v>4.8719999999999996E-3</c:v>
                </c:pt>
                <c:pt idx="1182" formatCode="General">
                  <c:v>4.895E-3</c:v>
                </c:pt>
                <c:pt idx="1183" formatCode="General">
                  <c:v>4.8890000000000001E-3</c:v>
                </c:pt>
                <c:pt idx="1184" formatCode="General">
                  <c:v>4.895E-3</c:v>
                </c:pt>
                <c:pt idx="1185" formatCode="General">
                  <c:v>4.901E-3</c:v>
                </c:pt>
                <c:pt idx="1186" formatCode="General">
                  <c:v>4.895E-3</c:v>
                </c:pt>
                <c:pt idx="1187" formatCode="General">
                  <c:v>4.8830000000000002E-3</c:v>
                </c:pt>
                <c:pt idx="1188" formatCode="General">
                  <c:v>4.895E-3</c:v>
                </c:pt>
                <c:pt idx="1189" formatCode="General">
                  <c:v>4.901E-3</c:v>
                </c:pt>
                <c:pt idx="1190" formatCode="General">
                  <c:v>4.901E-3</c:v>
                </c:pt>
                <c:pt idx="1191" formatCode="General">
                  <c:v>4.8830000000000002E-3</c:v>
                </c:pt>
                <c:pt idx="1192" formatCode="General">
                  <c:v>4.8890000000000001E-3</c:v>
                </c:pt>
                <c:pt idx="1193" formatCode="General">
                  <c:v>4.8830000000000002E-3</c:v>
                </c:pt>
                <c:pt idx="1194" formatCode="General">
                  <c:v>4.8890000000000001E-3</c:v>
                </c:pt>
                <c:pt idx="1195" formatCode="General">
                  <c:v>4.8830000000000002E-3</c:v>
                </c:pt>
                <c:pt idx="1196" formatCode="General">
                  <c:v>4.901E-3</c:v>
                </c:pt>
                <c:pt idx="1197" formatCode="General">
                  <c:v>4.895E-3</c:v>
                </c:pt>
                <c:pt idx="1198" formatCode="General">
                  <c:v>4.895E-3</c:v>
                </c:pt>
                <c:pt idx="1199" formatCode="General">
                  <c:v>4.8890000000000001E-3</c:v>
                </c:pt>
                <c:pt idx="1200" formatCode="General">
                  <c:v>4.9069999999999999E-3</c:v>
                </c:pt>
                <c:pt idx="1201" formatCode="General">
                  <c:v>4.895E-3</c:v>
                </c:pt>
                <c:pt idx="1202" formatCode="General">
                  <c:v>4.895E-3</c:v>
                </c:pt>
                <c:pt idx="1203" formatCode="General">
                  <c:v>4.895E-3</c:v>
                </c:pt>
                <c:pt idx="1204" formatCode="General">
                  <c:v>4.895E-3</c:v>
                </c:pt>
                <c:pt idx="1205" formatCode="General">
                  <c:v>4.895E-3</c:v>
                </c:pt>
                <c:pt idx="1206" formatCode="General">
                  <c:v>4.895E-3</c:v>
                </c:pt>
                <c:pt idx="1207" formatCode="General">
                  <c:v>4.895E-3</c:v>
                </c:pt>
                <c:pt idx="1208" formatCode="General">
                  <c:v>4.895E-3</c:v>
                </c:pt>
                <c:pt idx="1209" formatCode="General">
                  <c:v>4.8890000000000001E-3</c:v>
                </c:pt>
                <c:pt idx="1210" formatCode="General">
                  <c:v>4.8890000000000001E-3</c:v>
                </c:pt>
                <c:pt idx="1211" formatCode="General">
                  <c:v>4.895E-3</c:v>
                </c:pt>
                <c:pt idx="1212" formatCode="General">
                  <c:v>4.901E-3</c:v>
                </c:pt>
                <c:pt idx="1213" formatCode="General">
                  <c:v>4.895E-3</c:v>
                </c:pt>
                <c:pt idx="1214" formatCode="General">
                  <c:v>4.8770000000000003E-3</c:v>
                </c:pt>
                <c:pt idx="1215" formatCode="General">
                  <c:v>4.8890000000000001E-3</c:v>
                </c:pt>
                <c:pt idx="1216" formatCode="General">
                  <c:v>4.8719999999999996E-3</c:v>
                </c:pt>
                <c:pt idx="1217" formatCode="General">
                  <c:v>4.9069999999999999E-3</c:v>
                </c:pt>
                <c:pt idx="1218" formatCode="General">
                  <c:v>4.8830000000000002E-3</c:v>
                </c:pt>
                <c:pt idx="1219" formatCode="General">
                  <c:v>4.8719999999999996E-3</c:v>
                </c:pt>
                <c:pt idx="1220" formatCode="General">
                  <c:v>4.8830000000000002E-3</c:v>
                </c:pt>
                <c:pt idx="1221" formatCode="General">
                  <c:v>4.8770000000000003E-3</c:v>
                </c:pt>
                <c:pt idx="1222" formatCode="General">
                  <c:v>4.8890000000000001E-3</c:v>
                </c:pt>
                <c:pt idx="1223" formatCode="General">
                  <c:v>4.8830000000000002E-3</c:v>
                </c:pt>
                <c:pt idx="1224" formatCode="General">
                  <c:v>4.8890000000000001E-3</c:v>
                </c:pt>
                <c:pt idx="1225" formatCode="General">
                  <c:v>4.8830000000000002E-3</c:v>
                </c:pt>
                <c:pt idx="1226" formatCode="General">
                  <c:v>4.8830000000000002E-3</c:v>
                </c:pt>
                <c:pt idx="1227" formatCode="General">
                  <c:v>4.8890000000000001E-3</c:v>
                </c:pt>
                <c:pt idx="1228" formatCode="General">
                  <c:v>4.8719999999999996E-3</c:v>
                </c:pt>
                <c:pt idx="1229" formatCode="General">
                  <c:v>4.901E-3</c:v>
                </c:pt>
                <c:pt idx="1230" formatCode="General">
                  <c:v>4.8830000000000002E-3</c:v>
                </c:pt>
                <c:pt idx="1231" formatCode="General">
                  <c:v>4.901E-3</c:v>
                </c:pt>
                <c:pt idx="1232" formatCode="General">
                  <c:v>4.895E-3</c:v>
                </c:pt>
                <c:pt idx="1233" formatCode="General">
                  <c:v>4.895E-3</c:v>
                </c:pt>
                <c:pt idx="1234" formatCode="General">
                  <c:v>4.901E-3</c:v>
                </c:pt>
                <c:pt idx="1235" formatCode="General">
                  <c:v>4.8890000000000001E-3</c:v>
                </c:pt>
                <c:pt idx="1236" formatCode="General">
                  <c:v>4.8830000000000002E-3</c:v>
                </c:pt>
                <c:pt idx="1237" formatCode="General">
                  <c:v>4.8770000000000003E-3</c:v>
                </c:pt>
                <c:pt idx="1238" formatCode="General">
                  <c:v>4.8890000000000001E-3</c:v>
                </c:pt>
                <c:pt idx="1239" formatCode="General">
                  <c:v>4.8830000000000002E-3</c:v>
                </c:pt>
                <c:pt idx="1240" formatCode="General">
                  <c:v>4.8890000000000001E-3</c:v>
                </c:pt>
                <c:pt idx="1241" formatCode="General">
                  <c:v>4.901E-3</c:v>
                </c:pt>
                <c:pt idx="1242" formatCode="General">
                  <c:v>4.8890000000000001E-3</c:v>
                </c:pt>
                <c:pt idx="1243" formatCode="General">
                  <c:v>4.8770000000000003E-3</c:v>
                </c:pt>
                <c:pt idx="1244" formatCode="General">
                  <c:v>4.8890000000000001E-3</c:v>
                </c:pt>
                <c:pt idx="1245" formatCode="General">
                  <c:v>4.8890000000000001E-3</c:v>
                </c:pt>
                <c:pt idx="1246" formatCode="General">
                  <c:v>4.8830000000000002E-3</c:v>
                </c:pt>
                <c:pt idx="1247" formatCode="General">
                  <c:v>4.9069999999999999E-3</c:v>
                </c:pt>
                <c:pt idx="1248" formatCode="General">
                  <c:v>4.8890000000000001E-3</c:v>
                </c:pt>
                <c:pt idx="1249" formatCode="General">
                  <c:v>4.895E-3</c:v>
                </c:pt>
                <c:pt idx="1250" formatCode="General">
                  <c:v>4.8830000000000002E-3</c:v>
                </c:pt>
                <c:pt idx="1251" formatCode="General">
                  <c:v>4.8770000000000003E-3</c:v>
                </c:pt>
                <c:pt idx="1252" formatCode="General">
                  <c:v>4.8719999999999996E-3</c:v>
                </c:pt>
                <c:pt idx="1253" formatCode="General">
                  <c:v>4.895E-3</c:v>
                </c:pt>
                <c:pt idx="1254" formatCode="General">
                  <c:v>4.8890000000000001E-3</c:v>
                </c:pt>
                <c:pt idx="1255" formatCode="General">
                  <c:v>4.8890000000000001E-3</c:v>
                </c:pt>
                <c:pt idx="1256" formatCode="General">
                  <c:v>4.901E-3</c:v>
                </c:pt>
                <c:pt idx="1257" formatCode="General">
                  <c:v>4.901E-3</c:v>
                </c:pt>
                <c:pt idx="1258" formatCode="General">
                  <c:v>4.895E-3</c:v>
                </c:pt>
                <c:pt idx="1259" formatCode="General">
                  <c:v>4.901E-3</c:v>
                </c:pt>
                <c:pt idx="1260" formatCode="General">
                  <c:v>4.901E-3</c:v>
                </c:pt>
                <c:pt idx="1261" formatCode="General">
                  <c:v>4.901E-3</c:v>
                </c:pt>
                <c:pt idx="1262" formatCode="General">
                  <c:v>4.901E-3</c:v>
                </c:pt>
                <c:pt idx="1263" formatCode="General">
                  <c:v>4.901E-3</c:v>
                </c:pt>
                <c:pt idx="1264" formatCode="General">
                  <c:v>4.9069999999999999E-3</c:v>
                </c:pt>
                <c:pt idx="1265" formatCode="General">
                  <c:v>4.901E-3</c:v>
                </c:pt>
                <c:pt idx="1266" formatCode="General">
                  <c:v>4.901E-3</c:v>
                </c:pt>
                <c:pt idx="1267" formatCode="General">
                  <c:v>4.895E-3</c:v>
                </c:pt>
                <c:pt idx="1268" formatCode="General">
                  <c:v>4.9069999999999999E-3</c:v>
                </c:pt>
                <c:pt idx="1269" formatCode="General">
                  <c:v>4.9069999999999999E-3</c:v>
                </c:pt>
                <c:pt idx="1270" formatCode="General">
                  <c:v>4.901E-3</c:v>
                </c:pt>
                <c:pt idx="1271" formatCode="General">
                  <c:v>4.901E-3</c:v>
                </c:pt>
                <c:pt idx="1272" formatCode="General">
                  <c:v>4.895E-3</c:v>
                </c:pt>
                <c:pt idx="1273" formatCode="General">
                  <c:v>4.895E-3</c:v>
                </c:pt>
                <c:pt idx="1274" formatCode="General">
                  <c:v>4.895E-3</c:v>
                </c:pt>
                <c:pt idx="1275" formatCode="General">
                  <c:v>4.895E-3</c:v>
                </c:pt>
                <c:pt idx="1276" formatCode="General">
                  <c:v>4.901E-3</c:v>
                </c:pt>
                <c:pt idx="1277" formatCode="General">
                  <c:v>4.895E-3</c:v>
                </c:pt>
                <c:pt idx="1278" formatCode="General">
                  <c:v>4.895E-3</c:v>
                </c:pt>
                <c:pt idx="1279" formatCode="General">
                  <c:v>4.9069999999999999E-3</c:v>
                </c:pt>
                <c:pt idx="1280" formatCode="General">
                  <c:v>4.8890000000000001E-3</c:v>
                </c:pt>
                <c:pt idx="1281" formatCode="General">
                  <c:v>4.9069999999999999E-3</c:v>
                </c:pt>
                <c:pt idx="1282" formatCode="General">
                  <c:v>4.9189999999999998E-3</c:v>
                </c:pt>
                <c:pt idx="1283" formatCode="General">
                  <c:v>4.9069999999999999E-3</c:v>
                </c:pt>
                <c:pt idx="1284" formatCode="General">
                  <c:v>4.9069999999999999E-3</c:v>
                </c:pt>
                <c:pt idx="1285" formatCode="General">
                  <c:v>4.8890000000000001E-3</c:v>
                </c:pt>
                <c:pt idx="1286" formatCode="General">
                  <c:v>4.9069999999999999E-3</c:v>
                </c:pt>
                <c:pt idx="1287" formatCode="General">
                  <c:v>4.901E-3</c:v>
                </c:pt>
                <c:pt idx="1288" formatCode="General">
                  <c:v>4.9069999999999999E-3</c:v>
                </c:pt>
                <c:pt idx="1289" formatCode="General">
                  <c:v>4.9129999999999998E-3</c:v>
                </c:pt>
                <c:pt idx="1290" formatCode="General">
                  <c:v>4.9069999999999999E-3</c:v>
                </c:pt>
                <c:pt idx="1291" formatCode="General">
                  <c:v>4.9309999999999996E-3</c:v>
                </c:pt>
                <c:pt idx="1292" formatCode="General">
                  <c:v>4.9069999999999999E-3</c:v>
                </c:pt>
                <c:pt idx="1293" formatCode="General">
                  <c:v>4.901E-3</c:v>
                </c:pt>
                <c:pt idx="1294" formatCode="General">
                  <c:v>4.895E-3</c:v>
                </c:pt>
                <c:pt idx="1295" formatCode="General">
                  <c:v>4.9129999999999998E-3</c:v>
                </c:pt>
                <c:pt idx="1296" formatCode="General">
                  <c:v>4.901E-3</c:v>
                </c:pt>
                <c:pt idx="1297" formatCode="General">
                  <c:v>4.9069999999999999E-3</c:v>
                </c:pt>
                <c:pt idx="1298" formatCode="General">
                  <c:v>4.9189999999999998E-3</c:v>
                </c:pt>
                <c:pt idx="1299" formatCode="General">
                  <c:v>4.9189999999999998E-3</c:v>
                </c:pt>
                <c:pt idx="1300" formatCode="General">
                  <c:v>4.9420000000000002E-3</c:v>
                </c:pt>
                <c:pt idx="1301" formatCode="General">
                  <c:v>4.9129999999999998E-3</c:v>
                </c:pt>
                <c:pt idx="1302" formatCode="General">
                  <c:v>4.9240000000000004E-3</c:v>
                </c:pt>
                <c:pt idx="1303" formatCode="General">
                  <c:v>4.9069999999999999E-3</c:v>
                </c:pt>
                <c:pt idx="1304" formatCode="General">
                  <c:v>4.901E-3</c:v>
                </c:pt>
                <c:pt idx="1305" formatCode="General">
                  <c:v>4.9129999999999998E-3</c:v>
                </c:pt>
                <c:pt idx="1306" formatCode="General">
                  <c:v>4.9129999999999998E-3</c:v>
                </c:pt>
                <c:pt idx="1307" formatCode="General">
                  <c:v>4.901E-3</c:v>
                </c:pt>
                <c:pt idx="1308" formatCode="General">
                  <c:v>4.9069999999999999E-3</c:v>
                </c:pt>
                <c:pt idx="1309" formatCode="General">
                  <c:v>4.901E-3</c:v>
                </c:pt>
                <c:pt idx="1310" formatCode="General">
                  <c:v>4.9069999999999999E-3</c:v>
                </c:pt>
                <c:pt idx="1311" formatCode="General">
                  <c:v>4.9240000000000004E-3</c:v>
                </c:pt>
                <c:pt idx="1312" formatCode="General">
                  <c:v>4.9129999999999998E-3</c:v>
                </c:pt>
                <c:pt idx="1313" formatCode="General">
                  <c:v>4.895E-3</c:v>
                </c:pt>
                <c:pt idx="1314" formatCode="General">
                  <c:v>4.9069999999999999E-3</c:v>
                </c:pt>
                <c:pt idx="1315" formatCode="General">
                  <c:v>4.9069999999999999E-3</c:v>
                </c:pt>
                <c:pt idx="1316" formatCode="General">
                  <c:v>4.901E-3</c:v>
                </c:pt>
                <c:pt idx="1317" formatCode="General">
                  <c:v>4.9069999999999999E-3</c:v>
                </c:pt>
                <c:pt idx="1318" formatCode="General">
                  <c:v>4.9069999999999999E-3</c:v>
                </c:pt>
                <c:pt idx="1319" formatCode="General">
                  <c:v>4.9069999999999999E-3</c:v>
                </c:pt>
                <c:pt idx="1320" formatCode="General">
                  <c:v>4.9129999999999998E-3</c:v>
                </c:pt>
                <c:pt idx="1321" formatCode="General">
                  <c:v>4.9129999999999998E-3</c:v>
                </c:pt>
                <c:pt idx="1322" formatCode="General">
                  <c:v>4.9069999999999999E-3</c:v>
                </c:pt>
                <c:pt idx="1323" formatCode="General">
                  <c:v>4.901E-3</c:v>
                </c:pt>
                <c:pt idx="1324" formatCode="General">
                  <c:v>4.9069999999999999E-3</c:v>
                </c:pt>
                <c:pt idx="1325" formatCode="General">
                  <c:v>4.901E-3</c:v>
                </c:pt>
                <c:pt idx="1326" formatCode="General">
                  <c:v>4.895E-3</c:v>
                </c:pt>
                <c:pt idx="1327" formatCode="General">
                  <c:v>4.9069999999999999E-3</c:v>
                </c:pt>
                <c:pt idx="1328" formatCode="General">
                  <c:v>4.9069999999999999E-3</c:v>
                </c:pt>
                <c:pt idx="1329" formatCode="General">
                  <c:v>4.9189999999999998E-3</c:v>
                </c:pt>
                <c:pt idx="1330" formatCode="General">
                  <c:v>4.9129999999999998E-3</c:v>
                </c:pt>
                <c:pt idx="1331" formatCode="General">
                  <c:v>4.9069999999999999E-3</c:v>
                </c:pt>
                <c:pt idx="1332" formatCode="General">
                  <c:v>4.9189999999999998E-3</c:v>
                </c:pt>
                <c:pt idx="1333" formatCode="General">
                  <c:v>4.9129999999999998E-3</c:v>
                </c:pt>
                <c:pt idx="1334" formatCode="General">
                  <c:v>4.9069999999999999E-3</c:v>
                </c:pt>
                <c:pt idx="1335" formatCode="General">
                  <c:v>4.9069999999999999E-3</c:v>
                </c:pt>
                <c:pt idx="1336" formatCode="General">
                  <c:v>4.9069999999999999E-3</c:v>
                </c:pt>
                <c:pt idx="1337" formatCode="General">
                  <c:v>4.9129999999999998E-3</c:v>
                </c:pt>
                <c:pt idx="1338" formatCode="General">
                  <c:v>4.901E-3</c:v>
                </c:pt>
                <c:pt idx="1339" formatCode="General">
                  <c:v>4.901E-3</c:v>
                </c:pt>
                <c:pt idx="1340" formatCode="General">
                  <c:v>4.9129999999999998E-3</c:v>
                </c:pt>
                <c:pt idx="1341" formatCode="General">
                  <c:v>4.9240000000000004E-3</c:v>
                </c:pt>
                <c:pt idx="1342" formatCode="General">
                  <c:v>4.9189999999999998E-3</c:v>
                </c:pt>
                <c:pt idx="1343" formatCode="General">
                  <c:v>4.9129999999999998E-3</c:v>
                </c:pt>
                <c:pt idx="1344" formatCode="General">
                  <c:v>4.895E-3</c:v>
                </c:pt>
                <c:pt idx="1345" formatCode="General">
                  <c:v>4.9129999999999998E-3</c:v>
                </c:pt>
                <c:pt idx="1346" formatCode="General">
                  <c:v>4.9129999999999998E-3</c:v>
                </c:pt>
                <c:pt idx="1347" formatCode="General">
                  <c:v>4.9069999999999999E-3</c:v>
                </c:pt>
                <c:pt idx="1348" formatCode="General">
                  <c:v>4.9240000000000004E-3</c:v>
                </c:pt>
                <c:pt idx="1349" formatCode="General">
                  <c:v>4.9360000000000003E-3</c:v>
                </c:pt>
                <c:pt idx="1350" formatCode="General">
                  <c:v>4.9069999999999999E-3</c:v>
                </c:pt>
                <c:pt idx="1351" formatCode="General">
                  <c:v>4.9240000000000004E-3</c:v>
                </c:pt>
                <c:pt idx="1352" formatCode="General">
                  <c:v>4.8890000000000001E-3</c:v>
                </c:pt>
                <c:pt idx="1353" formatCode="General">
                  <c:v>4.901E-3</c:v>
                </c:pt>
                <c:pt idx="1354" formatCode="General">
                  <c:v>4.9069999999999999E-3</c:v>
                </c:pt>
                <c:pt idx="1355" formatCode="General">
                  <c:v>4.9069999999999999E-3</c:v>
                </c:pt>
                <c:pt idx="1356" formatCode="General">
                  <c:v>4.9069999999999999E-3</c:v>
                </c:pt>
                <c:pt idx="1357" formatCode="General">
                  <c:v>4.9129999999999998E-3</c:v>
                </c:pt>
                <c:pt idx="1358" formatCode="General">
                  <c:v>4.9129999999999998E-3</c:v>
                </c:pt>
                <c:pt idx="1359" formatCode="General">
                  <c:v>4.9069999999999999E-3</c:v>
                </c:pt>
                <c:pt idx="1360" formatCode="General">
                  <c:v>4.9129999999999998E-3</c:v>
                </c:pt>
                <c:pt idx="1361" formatCode="General">
                  <c:v>4.9069999999999999E-3</c:v>
                </c:pt>
                <c:pt idx="1362" formatCode="General">
                  <c:v>4.9069999999999999E-3</c:v>
                </c:pt>
                <c:pt idx="1363" formatCode="General">
                  <c:v>4.9069999999999999E-3</c:v>
                </c:pt>
                <c:pt idx="1364" formatCode="General">
                  <c:v>4.8890000000000001E-3</c:v>
                </c:pt>
                <c:pt idx="1365" formatCode="General">
                  <c:v>4.9069999999999999E-3</c:v>
                </c:pt>
                <c:pt idx="1366" formatCode="General">
                  <c:v>4.8890000000000001E-3</c:v>
                </c:pt>
                <c:pt idx="1367" formatCode="General">
                  <c:v>4.901E-3</c:v>
                </c:pt>
                <c:pt idx="1368" formatCode="General">
                  <c:v>4.895E-3</c:v>
                </c:pt>
                <c:pt idx="1369" formatCode="General">
                  <c:v>4.901E-3</c:v>
                </c:pt>
                <c:pt idx="1370" formatCode="General">
                  <c:v>4.901E-3</c:v>
                </c:pt>
                <c:pt idx="1371" formatCode="General">
                  <c:v>4.9189999999999998E-3</c:v>
                </c:pt>
                <c:pt idx="1372" formatCode="General">
                  <c:v>4.9069999999999999E-3</c:v>
                </c:pt>
                <c:pt idx="1373" formatCode="General">
                  <c:v>4.895E-3</c:v>
                </c:pt>
                <c:pt idx="1374" formatCode="General">
                  <c:v>4.8770000000000003E-3</c:v>
                </c:pt>
                <c:pt idx="1375" formatCode="General">
                  <c:v>4.8890000000000001E-3</c:v>
                </c:pt>
                <c:pt idx="1376" formatCode="General">
                  <c:v>4.8830000000000002E-3</c:v>
                </c:pt>
                <c:pt idx="1377" formatCode="General">
                  <c:v>4.901E-3</c:v>
                </c:pt>
                <c:pt idx="1378" formatCode="General">
                  <c:v>4.8770000000000003E-3</c:v>
                </c:pt>
                <c:pt idx="1379" formatCode="General">
                  <c:v>4.8719999999999996E-3</c:v>
                </c:pt>
                <c:pt idx="1380" formatCode="General">
                  <c:v>4.8830000000000002E-3</c:v>
                </c:pt>
                <c:pt idx="1381" formatCode="General">
                  <c:v>4.9069999999999999E-3</c:v>
                </c:pt>
                <c:pt idx="1382" formatCode="General">
                  <c:v>4.8599999999999997E-3</c:v>
                </c:pt>
                <c:pt idx="1383" formatCode="General">
                  <c:v>4.895E-3</c:v>
                </c:pt>
                <c:pt idx="1384" formatCode="General">
                  <c:v>4.8719999999999996E-3</c:v>
                </c:pt>
                <c:pt idx="1385" formatCode="General">
                  <c:v>4.8719999999999996E-3</c:v>
                </c:pt>
                <c:pt idx="1386" formatCode="General">
                  <c:v>4.8830000000000002E-3</c:v>
                </c:pt>
                <c:pt idx="1387" formatCode="General">
                  <c:v>4.8719999999999996E-3</c:v>
                </c:pt>
                <c:pt idx="1388" formatCode="General">
                  <c:v>4.9069999999999999E-3</c:v>
                </c:pt>
                <c:pt idx="1389" formatCode="General">
                  <c:v>4.895E-3</c:v>
                </c:pt>
                <c:pt idx="1390" formatCode="General">
                  <c:v>4.895E-3</c:v>
                </c:pt>
                <c:pt idx="1391" formatCode="General">
                  <c:v>4.8719999999999996E-3</c:v>
                </c:pt>
                <c:pt idx="1392" formatCode="General">
                  <c:v>4.8830000000000002E-3</c:v>
                </c:pt>
                <c:pt idx="1393" formatCode="General">
                  <c:v>4.895E-3</c:v>
                </c:pt>
                <c:pt idx="1394" formatCode="General">
                  <c:v>4.8890000000000001E-3</c:v>
                </c:pt>
                <c:pt idx="1395" formatCode="General">
                  <c:v>4.8890000000000001E-3</c:v>
                </c:pt>
                <c:pt idx="1396" formatCode="General">
                  <c:v>4.8770000000000003E-3</c:v>
                </c:pt>
                <c:pt idx="1397" formatCode="General">
                  <c:v>4.895E-3</c:v>
                </c:pt>
                <c:pt idx="1398" formatCode="General">
                  <c:v>4.8719999999999996E-3</c:v>
                </c:pt>
                <c:pt idx="1399" formatCode="General">
                  <c:v>4.8890000000000001E-3</c:v>
                </c:pt>
                <c:pt idx="1400" formatCode="General">
                  <c:v>4.8890000000000001E-3</c:v>
                </c:pt>
                <c:pt idx="1401" formatCode="General">
                  <c:v>4.895E-3</c:v>
                </c:pt>
                <c:pt idx="1402" formatCode="General">
                  <c:v>4.901E-3</c:v>
                </c:pt>
                <c:pt idx="1403" formatCode="General">
                  <c:v>4.895E-3</c:v>
                </c:pt>
                <c:pt idx="1404" formatCode="General">
                  <c:v>4.895E-3</c:v>
                </c:pt>
                <c:pt idx="1405" formatCode="General">
                  <c:v>4.895E-3</c:v>
                </c:pt>
                <c:pt idx="1406" formatCode="General">
                  <c:v>4.8830000000000002E-3</c:v>
                </c:pt>
                <c:pt idx="1407" formatCode="General">
                  <c:v>4.8770000000000003E-3</c:v>
                </c:pt>
                <c:pt idx="1408" formatCode="General">
                  <c:v>4.895E-3</c:v>
                </c:pt>
                <c:pt idx="1409" formatCode="General">
                  <c:v>4.895E-3</c:v>
                </c:pt>
                <c:pt idx="1410" formatCode="General">
                  <c:v>4.8719999999999996E-3</c:v>
                </c:pt>
                <c:pt idx="1411" formatCode="General">
                  <c:v>4.8659999999999997E-3</c:v>
                </c:pt>
                <c:pt idx="1412" formatCode="General">
                  <c:v>4.9069999999999999E-3</c:v>
                </c:pt>
                <c:pt idx="1413" formatCode="General">
                  <c:v>4.8719999999999996E-3</c:v>
                </c:pt>
                <c:pt idx="1414" formatCode="General">
                  <c:v>4.895E-3</c:v>
                </c:pt>
                <c:pt idx="1415" formatCode="General">
                  <c:v>4.8770000000000003E-3</c:v>
                </c:pt>
                <c:pt idx="1416" formatCode="General">
                  <c:v>4.901E-3</c:v>
                </c:pt>
                <c:pt idx="1417" formatCode="General">
                  <c:v>4.9069999999999999E-3</c:v>
                </c:pt>
                <c:pt idx="1418" formatCode="General">
                  <c:v>4.9069999999999999E-3</c:v>
                </c:pt>
                <c:pt idx="1419" formatCode="General">
                  <c:v>4.9069999999999999E-3</c:v>
                </c:pt>
                <c:pt idx="1420" formatCode="General">
                  <c:v>4.9069999999999999E-3</c:v>
                </c:pt>
                <c:pt idx="1421" formatCode="General">
                  <c:v>4.895E-3</c:v>
                </c:pt>
                <c:pt idx="1422" formatCode="General">
                  <c:v>4.901E-3</c:v>
                </c:pt>
                <c:pt idx="1423" formatCode="General">
                  <c:v>4.901E-3</c:v>
                </c:pt>
                <c:pt idx="1424" formatCode="General">
                  <c:v>4.8830000000000002E-3</c:v>
                </c:pt>
                <c:pt idx="1425" formatCode="General">
                  <c:v>4.8890000000000001E-3</c:v>
                </c:pt>
                <c:pt idx="1426" formatCode="General">
                  <c:v>4.8830000000000002E-3</c:v>
                </c:pt>
                <c:pt idx="1427" formatCode="General">
                  <c:v>4.8770000000000003E-3</c:v>
                </c:pt>
                <c:pt idx="1428" formatCode="General">
                  <c:v>4.8659999999999997E-3</c:v>
                </c:pt>
                <c:pt idx="1429" formatCode="General">
                  <c:v>4.8719999999999996E-3</c:v>
                </c:pt>
                <c:pt idx="1430" formatCode="General">
                  <c:v>4.895E-3</c:v>
                </c:pt>
                <c:pt idx="1431" formatCode="General">
                  <c:v>4.895E-3</c:v>
                </c:pt>
                <c:pt idx="1432" formatCode="General">
                  <c:v>4.901E-3</c:v>
                </c:pt>
                <c:pt idx="1433" formatCode="General">
                  <c:v>4.8659999999999997E-3</c:v>
                </c:pt>
                <c:pt idx="1434" formatCode="General">
                  <c:v>4.901E-3</c:v>
                </c:pt>
                <c:pt idx="1435" formatCode="General">
                  <c:v>4.901E-3</c:v>
                </c:pt>
                <c:pt idx="1436" formatCode="General">
                  <c:v>4.8830000000000002E-3</c:v>
                </c:pt>
                <c:pt idx="1437" formatCode="General">
                  <c:v>4.8719999999999996E-3</c:v>
                </c:pt>
                <c:pt idx="1438" formatCode="General">
                  <c:v>4.8659999999999997E-3</c:v>
                </c:pt>
                <c:pt idx="1439" formatCode="General">
                  <c:v>4.895E-3</c:v>
                </c:pt>
                <c:pt idx="1440" formatCode="General">
                  <c:v>4.8890000000000001E-3</c:v>
                </c:pt>
                <c:pt idx="1441" formatCode="General">
                  <c:v>4.8770000000000003E-3</c:v>
                </c:pt>
                <c:pt idx="1442" formatCode="General">
                  <c:v>4.901E-3</c:v>
                </c:pt>
                <c:pt idx="1443" formatCode="General">
                  <c:v>4.8890000000000001E-3</c:v>
                </c:pt>
                <c:pt idx="1444" formatCode="General">
                  <c:v>4.9129999999999998E-3</c:v>
                </c:pt>
                <c:pt idx="1445" formatCode="General">
                  <c:v>4.8770000000000003E-3</c:v>
                </c:pt>
                <c:pt idx="1446" formatCode="General">
                  <c:v>4.8830000000000002E-3</c:v>
                </c:pt>
                <c:pt idx="1447" formatCode="General">
                  <c:v>4.8890000000000001E-3</c:v>
                </c:pt>
                <c:pt idx="1448" formatCode="General">
                  <c:v>4.8890000000000001E-3</c:v>
                </c:pt>
                <c:pt idx="1449" formatCode="General">
                  <c:v>4.8830000000000002E-3</c:v>
                </c:pt>
                <c:pt idx="1450" formatCode="General">
                  <c:v>4.8890000000000001E-3</c:v>
                </c:pt>
                <c:pt idx="1451" formatCode="General">
                  <c:v>4.8890000000000001E-3</c:v>
                </c:pt>
                <c:pt idx="1452" formatCode="General">
                  <c:v>4.9069999999999999E-3</c:v>
                </c:pt>
                <c:pt idx="1453" formatCode="General">
                  <c:v>4.9069999999999999E-3</c:v>
                </c:pt>
                <c:pt idx="1454" formatCode="General">
                  <c:v>4.9189999999999998E-3</c:v>
                </c:pt>
                <c:pt idx="1455" formatCode="General">
                  <c:v>4.9069999999999999E-3</c:v>
                </c:pt>
                <c:pt idx="1456" formatCode="General">
                  <c:v>4.901E-3</c:v>
                </c:pt>
                <c:pt idx="1457" formatCode="General">
                  <c:v>4.9069999999999999E-3</c:v>
                </c:pt>
                <c:pt idx="1458" formatCode="General">
                  <c:v>4.9069999999999999E-3</c:v>
                </c:pt>
                <c:pt idx="1459" formatCode="General">
                  <c:v>4.9069999999999999E-3</c:v>
                </c:pt>
                <c:pt idx="1460" formatCode="General">
                  <c:v>4.901E-3</c:v>
                </c:pt>
                <c:pt idx="1461" formatCode="General">
                  <c:v>4.901E-3</c:v>
                </c:pt>
                <c:pt idx="1462" formatCode="General">
                  <c:v>4.901E-3</c:v>
                </c:pt>
                <c:pt idx="1463" formatCode="General">
                  <c:v>4.8890000000000001E-3</c:v>
                </c:pt>
                <c:pt idx="1464" formatCode="General">
                  <c:v>4.9069999999999999E-3</c:v>
                </c:pt>
                <c:pt idx="1465" formatCode="General">
                  <c:v>4.9129999999999998E-3</c:v>
                </c:pt>
                <c:pt idx="1466" formatCode="General">
                  <c:v>4.901E-3</c:v>
                </c:pt>
                <c:pt idx="1467" formatCode="General">
                  <c:v>4.9069999999999999E-3</c:v>
                </c:pt>
                <c:pt idx="1468" formatCode="General">
                  <c:v>4.8890000000000001E-3</c:v>
                </c:pt>
                <c:pt idx="1469" formatCode="General">
                  <c:v>4.895E-3</c:v>
                </c:pt>
                <c:pt idx="1470" formatCode="General">
                  <c:v>4.895E-3</c:v>
                </c:pt>
                <c:pt idx="1471" formatCode="General">
                  <c:v>4.8890000000000001E-3</c:v>
                </c:pt>
                <c:pt idx="1472" formatCode="General">
                  <c:v>4.9069999999999999E-3</c:v>
                </c:pt>
                <c:pt idx="1473" formatCode="General">
                  <c:v>4.8890000000000001E-3</c:v>
                </c:pt>
                <c:pt idx="1474" formatCode="General">
                  <c:v>4.9129999999999998E-3</c:v>
                </c:pt>
                <c:pt idx="1475" formatCode="General">
                  <c:v>4.8830000000000002E-3</c:v>
                </c:pt>
                <c:pt idx="1476" formatCode="General">
                  <c:v>4.8770000000000003E-3</c:v>
                </c:pt>
                <c:pt idx="1477" formatCode="General">
                  <c:v>4.895E-3</c:v>
                </c:pt>
                <c:pt idx="1478" formatCode="General">
                  <c:v>4.9069999999999999E-3</c:v>
                </c:pt>
                <c:pt idx="1479" formatCode="General">
                  <c:v>4.901E-3</c:v>
                </c:pt>
                <c:pt idx="1480" formatCode="General">
                  <c:v>4.9129999999999998E-3</c:v>
                </c:pt>
                <c:pt idx="1481" formatCode="General">
                  <c:v>4.9069999999999999E-3</c:v>
                </c:pt>
                <c:pt idx="1482" formatCode="General">
                  <c:v>4.9129999999999998E-3</c:v>
                </c:pt>
                <c:pt idx="1483" formatCode="General">
                  <c:v>4.901E-3</c:v>
                </c:pt>
                <c:pt idx="1484" formatCode="General">
                  <c:v>4.9069999999999999E-3</c:v>
                </c:pt>
                <c:pt idx="1485" formatCode="General">
                  <c:v>4.895E-3</c:v>
                </c:pt>
                <c:pt idx="1486" formatCode="General">
                  <c:v>4.901E-3</c:v>
                </c:pt>
                <c:pt idx="1487" formatCode="General">
                  <c:v>4.901E-3</c:v>
                </c:pt>
                <c:pt idx="1488" formatCode="General">
                  <c:v>4.895E-3</c:v>
                </c:pt>
                <c:pt idx="1489" formatCode="General">
                  <c:v>4.895E-3</c:v>
                </c:pt>
                <c:pt idx="1490" formatCode="General">
                  <c:v>4.901E-3</c:v>
                </c:pt>
                <c:pt idx="1491" formatCode="General">
                  <c:v>4.8830000000000002E-3</c:v>
                </c:pt>
                <c:pt idx="1492" formatCode="General">
                  <c:v>4.895E-3</c:v>
                </c:pt>
                <c:pt idx="1493" formatCode="General">
                  <c:v>4.9069999999999999E-3</c:v>
                </c:pt>
                <c:pt idx="1494" formatCode="General">
                  <c:v>4.901E-3</c:v>
                </c:pt>
                <c:pt idx="1495" formatCode="General">
                  <c:v>4.9069999999999999E-3</c:v>
                </c:pt>
                <c:pt idx="1496" formatCode="General">
                  <c:v>4.9129999999999998E-3</c:v>
                </c:pt>
                <c:pt idx="1497" formatCode="General">
                  <c:v>4.895E-3</c:v>
                </c:pt>
                <c:pt idx="1498" formatCode="General">
                  <c:v>4.895E-3</c:v>
                </c:pt>
                <c:pt idx="1499" formatCode="General">
                  <c:v>4.9069999999999999E-3</c:v>
                </c:pt>
                <c:pt idx="1500" formatCode="General">
                  <c:v>4.9129999999999998E-3</c:v>
                </c:pt>
                <c:pt idx="1501" formatCode="General">
                  <c:v>4.9069999999999999E-3</c:v>
                </c:pt>
                <c:pt idx="1502" formatCode="General">
                  <c:v>4.8830000000000002E-3</c:v>
                </c:pt>
                <c:pt idx="1503" formatCode="General">
                  <c:v>4.895E-3</c:v>
                </c:pt>
                <c:pt idx="1504" formatCode="General">
                  <c:v>4.901E-3</c:v>
                </c:pt>
                <c:pt idx="1505" formatCode="General">
                  <c:v>4.901E-3</c:v>
                </c:pt>
                <c:pt idx="1506" formatCode="General">
                  <c:v>4.9129999999999998E-3</c:v>
                </c:pt>
                <c:pt idx="1507" formatCode="General">
                  <c:v>4.9189999999999998E-3</c:v>
                </c:pt>
                <c:pt idx="1508" formatCode="General">
                  <c:v>4.9069999999999999E-3</c:v>
                </c:pt>
                <c:pt idx="1509" formatCode="General">
                  <c:v>4.9069999999999999E-3</c:v>
                </c:pt>
                <c:pt idx="1510" formatCode="General">
                  <c:v>4.901E-3</c:v>
                </c:pt>
                <c:pt idx="1511" formatCode="General">
                  <c:v>4.895E-3</c:v>
                </c:pt>
                <c:pt idx="1512" formatCode="General">
                  <c:v>4.895E-3</c:v>
                </c:pt>
                <c:pt idx="1513" formatCode="General">
                  <c:v>4.9069999999999999E-3</c:v>
                </c:pt>
                <c:pt idx="1514" formatCode="General">
                  <c:v>4.895E-3</c:v>
                </c:pt>
                <c:pt idx="1515" formatCode="General">
                  <c:v>4.901E-3</c:v>
                </c:pt>
                <c:pt idx="1516" formatCode="General">
                  <c:v>4.8830000000000002E-3</c:v>
                </c:pt>
                <c:pt idx="1517" formatCode="General">
                  <c:v>4.901E-3</c:v>
                </c:pt>
                <c:pt idx="1518" formatCode="General">
                  <c:v>4.895E-3</c:v>
                </c:pt>
                <c:pt idx="1519" formatCode="General">
                  <c:v>4.901E-3</c:v>
                </c:pt>
                <c:pt idx="1520" formatCode="General">
                  <c:v>4.901E-3</c:v>
                </c:pt>
                <c:pt idx="1521" formatCode="General">
                  <c:v>4.8770000000000003E-3</c:v>
                </c:pt>
                <c:pt idx="1522" formatCode="General">
                  <c:v>4.8770000000000003E-3</c:v>
                </c:pt>
                <c:pt idx="1523" formatCode="General">
                  <c:v>4.901E-3</c:v>
                </c:pt>
                <c:pt idx="1524" formatCode="General">
                  <c:v>4.8890000000000001E-3</c:v>
                </c:pt>
                <c:pt idx="1525" formatCode="General">
                  <c:v>4.9069999999999999E-3</c:v>
                </c:pt>
                <c:pt idx="1526" formatCode="General">
                  <c:v>4.8830000000000002E-3</c:v>
                </c:pt>
                <c:pt idx="1527" formatCode="General">
                  <c:v>4.8830000000000002E-3</c:v>
                </c:pt>
                <c:pt idx="1528" formatCode="General">
                  <c:v>4.9069999999999999E-3</c:v>
                </c:pt>
                <c:pt idx="1529" formatCode="General">
                  <c:v>4.895E-3</c:v>
                </c:pt>
                <c:pt idx="1530" formatCode="General">
                  <c:v>4.9129999999999998E-3</c:v>
                </c:pt>
                <c:pt idx="1531" formatCode="General">
                  <c:v>4.895E-3</c:v>
                </c:pt>
                <c:pt idx="1532" formatCode="General">
                  <c:v>4.901E-3</c:v>
                </c:pt>
                <c:pt idx="1533" formatCode="General">
                  <c:v>4.9069999999999999E-3</c:v>
                </c:pt>
                <c:pt idx="1534" formatCode="General">
                  <c:v>4.9129999999999998E-3</c:v>
                </c:pt>
                <c:pt idx="1535" formatCode="General">
                  <c:v>4.9069999999999999E-3</c:v>
                </c:pt>
                <c:pt idx="1536" formatCode="General">
                  <c:v>4.9069999999999999E-3</c:v>
                </c:pt>
                <c:pt idx="1537" formatCode="General">
                  <c:v>4.9069999999999999E-3</c:v>
                </c:pt>
                <c:pt idx="1538" formatCode="General">
                  <c:v>4.901E-3</c:v>
                </c:pt>
                <c:pt idx="1539" formatCode="General">
                  <c:v>4.9129999999999998E-3</c:v>
                </c:pt>
                <c:pt idx="1540" formatCode="General">
                  <c:v>4.901E-3</c:v>
                </c:pt>
                <c:pt idx="1541" formatCode="General">
                  <c:v>4.895E-3</c:v>
                </c:pt>
                <c:pt idx="1542" formatCode="General">
                  <c:v>4.9129999999999998E-3</c:v>
                </c:pt>
                <c:pt idx="1543" formatCode="General">
                  <c:v>4.9129999999999998E-3</c:v>
                </c:pt>
                <c:pt idx="1544" formatCode="General">
                  <c:v>4.9189999999999998E-3</c:v>
                </c:pt>
                <c:pt idx="1545" formatCode="General">
                  <c:v>4.9129999999999998E-3</c:v>
                </c:pt>
                <c:pt idx="1546" formatCode="General">
                  <c:v>4.9309999999999996E-3</c:v>
                </c:pt>
                <c:pt idx="1547" formatCode="General">
                  <c:v>4.9129999999999998E-3</c:v>
                </c:pt>
                <c:pt idx="1548" formatCode="General">
                  <c:v>4.9129999999999998E-3</c:v>
                </c:pt>
                <c:pt idx="1549" formatCode="General">
                  <c:v>4.901E-3</c:v>
                </c:pt>
                <c:pt idx="1550" formatCode="General">
                  <c:v>4.9069999999999999E-3</c:v>
                </c:pt>
                <c:pt idx="1551" formatCode="General">
                  <c:v>4.901E-3</c:v>
                </c:pt>
                <c:pt idx="1552" formatCode="General">
                  <c:v>4.8830000000000002E-3</c:v>
                </c:pt>
                <c:pt idx="1553" formatCode="General">
                  <c:v>4.901E-3</c:v>
                </c:pt>
                <c:pt idx="1554" formatCode="General">
                  <c:v>4.9069999999999999E-3</c:v>
                </c:pt>
                <c:pt idx="1555" formatCode="General">
                  <c:v>4.9069999999999999E-3</c:v>
                </c:pt>
                <c:pt idx="1556" formatCode="General">
                  <c:v>4.901E-3</c:v>
                </c:pt>
                <c:pt idx="1557" formatCode="General">
                  <c:v>4.9069999999999999E-3</c:v>
                </c:pt>
                <c:pt idx="1558" formatCode="General">
                  <c:v>4.901E-3</c:v>
                </c:pt>
                <c:pt idx="1559" formatCode="General">
                  <c:v>4.9069999999999999E-3</c:v>
                </c:pt>
                <c:pt idx="1560" formatCode="General">
                  <c:v>4.901E-3</c:v>
                </c:pt>
                <c:pt idx="1561" formatCode="General">
                  <c:v>4.8830000000000002E-3</c:v>
                </c:pt>
                <c:pt idx="1562" formatCode="General">
                  <c:v>4.8890000000000001E-3</c:v>
                </c:pt>
                <c:pt idx="1563" formatCode="General">
                  <c:v>4.901E-3</c:v>
                </c:pt>
                <c:pt idx="1564" formatCode="General">
                  <c:v>4.9189999999999998E-3</c:v>
                </c:pt>
                <c:pt idx="1565" formatCode="General">
                  <c:v>4.9069999999999999E-3</c:v>
                </c:pt>
                <c:pt idx="1566" formatCode="General">
                  <c:v>4.901E-3</c:v>
                </c:pt>
                <c:pt idx="1567" formatCode="General">
                  <c:v>4.901E-3</c:v>
                </c:pt>
                <c:pt idx="1568" formatCode="General">
                  <c:v>4.901E-3</c:v>
                </c:pt>
                <c:pt idx="1569" formatCode="General">
                  <c:v>4.9240000000000004E-3</c:v>
                </c:pt>
                <c:pt idx="1570" formatCode="General">
                  <c:v>4.9069999999999999E-3</c:v>
                </c:pt>
                <c:pt idx="1571" formatCode="General">
                  <c:v>4.9129999999999998E-3</c:v>
                </c:pt>
                <c:pt idx="1572" formatCode="General">
                  <c:v>4.9129999999999998E-3</c:v>
                </c:pt>
                <c:pt idx="1573" formatCode="General">
                  <c:v>4.9240000000000004E-3</c:v>
                </c:pt>
                <c:pt idx="1574" formatCode="General">
                  <c:v>4.9189999999999998E-3</c:v>
                </c:pt>
                <c:pt idx="1575" formatCode="General">
                  <c:v>4.9069999999999999E-3</c:v>
                </c:pt>
                <c:pt idx="1576" formatCode="General">
                  <c:v>4.901E-3</c:v>
                </c:pt>
                <c:pt idx="1577" formatCode="General">
                  <c:v>4.9240000000000004E-3</c:v>
                </c:pt>
                <c:pt idx="1578" formatCode="General">
                  <c:v>4.9069999999999999E-3</c:v>
                </c:pt>
                <c:pt idx="1579" formatCode="General">
                  <c:v>4.901E-3</c:v>
                </c:pt>
                <c:pt idx="1580" formatCode="General">
                  <c:v>4.9240000000000004E-3</c:v>
                </c:pt>
                <c:pt idx="1581" formatCode="General">
                  <c:v>4.901E-3</c:v>
                </c:pt>
                <c:pt idx="1582" formatCode="General">
                  <c:v>4.895E-3</c:v>
                </c:pt>
                <c:pt idx="1583" formatCode="General">
                  <c:v>4.9069999999999999E-3</c:v>
                </c:pt>
                <c:pt idx="1584" formatCode="General">
                  <c:v>4.9069999999999999E-3</c:v>
                </c:pt>
                <c:pt idx="1585" formatCode="General">
                  <c:v>4.9189999999999998E-3</c:v>
                </c:pt>
                <c:pt idx="1586" formatCode="General">
                  <c:v>4.9360000000000003E-3</c:v>
                </c:pt>
                <c:pt idx="1587" formatCode="General">
                  <c:v>4.9069999999999999E-3</c:v>
                </c:pt>
                <c:pt idx="1588" formatCode="General">
                  <c:v>4.9240000000000004E-3</c:v>
                </c:pt>
                <c:pt idx="1589" formatCode="General">
                  <c:v>4.9240000000000004E-3</c:v>
                </c:pt>
                <c:pt idx="1590" formatCode="General">
                  <c:v>4.9129999999999998E-3</c:v>
                </c:pt>
                <c:pt idx="1591" formatCode="General">
                  <c:v>4.9129999999999998E-3</c:v>
                </c:pt>
                <c:pt idx="1592" formatCode="General">
                  <c:v>4.9069999999999999E-3</c:v>
                </c:pt>
                <c:pt idx="1593" formatCode="General">
                  <c:v>4.9069999999999999E-3</c:v>
                </c:pt>
                <c:pt idx="1594" formatCode="General">
                  <c:v>4.9129999999999998E-3</c:v>
                </c:pt>
                <c:pt idx="1595" formatCode="General">
                  <c:v>4.9069999999999999E-3</c:v>
                </c:pt>
                <c:pt idx="1596" formatCode="General">
                  <c:v>4.9069999999999999E-3</c:v>
                </c:pt>
                <c:pt idx="1597" formatCode="General">
                  <c:v>4.895E-3</c:v>
                </c:pt>
                <c:pt idx="1598" formatCode="General">
                  <c:v>4.901E-3</c:v>
                </c:pt>
                <c:pt idx="1599" formatCode="General">
                  <c:v>4.901E-3</c:v>
                </c:pt>
                <c:pt idx="1600" formatCode="General">
                  <c:v>4.895E-3</c:v>
                </c:pt>
                <c:pt idx="1601" formatCode="General">
                  <c:v>4.9129999999999998E-3</c:v>
                </c:pt>
                <c:pt idx="1602" formatCode="General">
                  <c:v>4.9129999999999998E-3</c:v>
                </c:pt>
                <c:pt idx="1603" formatCode="General">
                  <c:v>4.9129999999999998E-3</c:v>
                </c:pt>
                <c:pt idx="1604" formatCode="General">
                  <c:v>4.9069999999999999E-3</c:v>
                </c:pt>
                <c:pt idx="1605" formatCode="General">
                  <c:v>4.9069999999999999E-3</c:v>
                </c:pt>
                <c:pt idx="1606" formatCode="General">
                  <c:v>4.9129999999999998E-3</c:v>
                </c:pt>
                <c:pt idx="1607" formatCode="General">
                  <c:v>4.8830000000000002E-3</c:v>
                </c:pt>
                <c:pt idx="1608" formatCode="General">
                  <c:v>4.895E-3</c:v>
                </c:pt>
                <c:pt idx="1609" formatCode="General">
                  <c:v>4.895E-3</c:v>
                </c:pt>
                <c:pt idx="1610" formatCode="General">
                  <c:v>4.901E-3</c:v>
                </c:pt>
                <c:pt idx="1611" formatCode="General">
                  <c:v>4.9069999999999999E-3</c:v>
                </c:pt>
                <c:pt idx="1612" formatCode="General">
                  <c:v>4.8770000000000003E-3</c:v>
                </c:pt>
                <c:pt idx="1613" formatCode="General">
                  <c:v>4.8890000000000001E-3</c:v>
                </c:pt>
                <c:pt idx="1614" formatCode="General">
                  <c:v>4.895E-3</c:v>
                </c:pt>
                <c:pt idx="1615" formatCode="General">
                  <c:v>4.9069999999999999E-3</c:v>
                </c:pt>
                <c:pt idx="1616" formatCode="General">
                  <c:v>4.8830000000000002E-3</c:v>
                </c:pt>
                <c:pt idx="1617" formatCode="General">
                  <c:v>4.8770000000000003E-3</c:v>
                </c:pt>
                <c:pt idx="1618" formatCode="General">
                  <c:v>4.8890000000000001E-3</c:v>
                </c:pt>
                <c:pt idx="1619" formatCode="General">
                  <c:v>4.895E-3</c:v>
                </c:pt>
                <c:pt idx="1620" formatCode="General">
                  <c:v>4.9069999999999999E-3</c:v>
                </c:pt>
                <c:pt idx="1621" formatCode="General">
                  <c:v>4.901E-3</c:v>
                </c:pt>
                <c:pt idx="1622" formatCode="General">
                  <c:v>4.8890000000000001E-3</c:v>
                </c:pt>
                <c:pt idx="1623" formatCode="General">
                  <c:v>4.8890000000000001E-3</c:v>
                </c:pt>
                <c:pt idx="1624" formatCode="General">
                  <c:v>4.8830000000000002E-3</c:v>
                </c:pt>
                <c:pt idx="1625" formatCode="General">
                  <c:v>4.9069999999999999E-3</c:v>
                </c:pt>
                <c:pt idx="1626" formatCode="General">
                  <c:v>4.895E-3</c:v>
                </c:pt>
                <c:pt idx="1627" formatCode="General">
                  <c:v>4.901E-3</c:v>
                </c:pt>
                <c:pt idx="1628" formatCode="General">
                  <c:v>4.9129999999999998E-3</c:v>
                </c:pt>
                <c:pt idx="1629" formatCode="General">
                  <c:v>4.9069999999999999E-3</c:v>
                </c:pt>
                <c:pt idx="1630" formatCode="General">
                  <c:v>4.9069999999999999E-3</c:v>
                </c:pt>
                <c:pt idx="1631" formatCode="General">
                  <c:v>4.895E-3</c:v>
                </c:pt>
                <c:pt idx="1632" formatCode="General">
                  <c:v>4.9129999999999998E-3</c:v>
                </c:pt>
                <c:pt idx="1633" formatCode="General">
                  <c:v>4.9069999999999999E-3</c:v>
                </c:pt>
                <c:pt idx="1634" formatCode="General">
                  <c:v>4.9129999999999998E-3</c:v>
                </c:pt>
                <c:pt idx="1635" formatCode="General">
                  <c:v>4.9069999999999999E-3</c:v>
                </c:pt>
                <c:pt idx="1636" formatCode="General">
                  <c:v>4.9069999999999999E-3</c:v>
                </c:pt>
                <c:pt idx="1637" formatCode="General">
                  <c:v>4.901E-3</c:v>
                </c:pt>
                <c:pt idx="1638" formatCode="General">
                  <c:v>4.895E-3</c:v>
                </c:pt>
                <c:pt idx="1639" formatCode="General">
                  <c:v>4.9069999999999999E-3</c:v>
                </c:pt>
                <c:pt idx="1640" formatCode="General">
                  <c:v>4.9129999999999998E-3</c:v>
                </c:pt>
                <c:pt idx="1641" formatCode="General">
                  <c:v>4.901E-3</c:v>
                </c:pt>
                <c:pt idx="1642" formatCode="General">
                  <c:v>4.901E-3</c:v>
                </c:pt>
                <c:pt idx="1643" formatCode="General">
                  <c:v>4.9129999999999998E-3</c:v>
                </c:pt>
                <c:pt idx="1644" formatCode="General">
                  <c:v>4.9069999999999999E-3</c:v>
                </c:pt>
                <c:pt idx="1645" formatCode="General">
                  <c:v>4.895E-3</c:v>
                </c:pt>
                <c:pt idx="1646" formatCode="General">
                  <c:v>4.9129999999999998E-3</c:v>
                </c:pt>
                <c:pt idx="1647" formatCode="General">
                  <c:v>4.901E-3</c:v>
                </c:pt>
                <c:pt idx="1648" formatCode="General">
                  <c:v>4.9189999999999998E-3</c:v>
                </c:pt>
                <c:pt idx="1649" formatCode="General">
                  <c:v>4.9129999999999998E-3</c:v>
                </c:pt>
                <c:pt idx="1650" formatCode="General">
                  <c:v>4.9189999999999998E-3</c:v>
                </c:pt>
                <c:pt idx="1651" formatCode="General">
                  <c:v>4.9129999999999998E-3</c:v>
                </c:pt>
                <c:pt idx="1652" formatCode="General">
                  <c:v>4.9069999999999999E-3</c:v>
                </c:pt>
                <c:pt idx="1653" formatCode="General">
                  <c:v>4.9189999999999998E-3</c:v>
                </c:pt>
                <c:pt idx="1654" formatCode="General">
                  <c:v>4.9309999999999996E-3</c:v>
                </c:pt>
                <c:pt idx="1655" formatCode="General">
                  <c:v>4.901E-3</c:v>
                </c:pt>
                <c:pt idx="1656" formatCode="General">
                  <c:v>4.9129999999999998E-3</c:v>
                </c:pt>
                <c:pt idx="1657" formatCode="General">
                  <c:v>4.9189999999999998E-3</c:v>
                </c:pt>
                <c:pt idx="1658" formatCode="General">
                  <c:v>4.895E-3</c:v>
                </c:pt>
                <c:pt idx="1659" formatCode="General">
                  <c:v>4.9129999999999998E-3</c:v>
                </c:pt>
                <c:pt idx="1660" formatCode="General">
                  <c:v>4.9189999999999998E-3</c:v>
                </c:pt>
                <c:pt idx="1661" formatCode="General">
                  <c:v>4.9069999999999999E-3</c:v>
                </c:pt>
                <c:pt idx="1662" formatCode="General">
                  <c:v>4.9069999999999999E-3</c:v>
                </c:pt>
                <c:pt idx="1663" formatCode="General">
                  <c:v>4.895E-3</c:v>
                </c:pt>
                <c:pt idx="1664" formatCode="General">
                  <c:v>4.9309999999999996E-3</c:v>
                </c:pt>
                <c:pt idx="1665" formatCode="General">
                  <c:v>4.9069999999999999E-3</c:v>
                </c:pt>
                <c:pt idx="1666" formatCode="General">
                  <c:v>4.895E-3</c:v>
                </c:pt>
                <c:pt idx="1667" formatCode="General">
                  <c:v>4.901E-3</c:v>
                </c:pt>
                <c:pt idx="1668" formatCode="General">
                  <c:v>4.9069999999999999E-3</c:v>
                </c:pt>
                <c:pt idx="1669" formatCode="General">
                  <c:v>4.9069999999999999E-3</c:v>
                </c:pt>
                <c:pt idx="1670" formatCode="General">
                  <c:v>4.895E-3</c:v>
                </c:pt>
                <c:pt idx="1671" formatCode="General">
                  <c:v>4.895E-3</c:v>
                </c:pt>
                <c:pt idx="1672" formatCode="General">
                  <c:v>4.8830000000000002E-3</c:v>
                </c:pt>
                <c:pt idx="1673" formatCode="General">
                  <c:v>4.901E-3</c:v>
                </c:pt>
                <c:pt idx="1674" formatCode="General">
                  <c:v>4.8770000000000003E-3</c:v>
                </c:pt>
                <c:pt idx="1675" formatCode="General">
                  <c:v>4.901E-3</c:v>
                </c:pt>
                <c:pt idx="1676" formatCode="General">
                  <c:v>4.8890000000000001E-3</c:v>
                </c:pt>
                <c:pt idx="1677" formatCode="General">
                  <c:v>4.901E-3</c:v>
                </c:pt>
                <c:pt idx="1678" formatCode="General">
                  <c:v>4.8770000000000003E-3</c:v>
                </c:pt>
                <c:pt idx="1679" formatCode="General">
                  <c:v>4.8719999999999996E-3</c:v>
                </c:pt>
                <c:pt idx="1680" formatCode="General">
                  <c:v>4.895E-3</c:v>
                </c:pt>
                <c:pt idx="1681" formatCode="General">
                  <c:v>4.8770000000000003E-3</c:v>
                </c:pt>
                <c:pt idx="1682" formatCode="General">
                  <c:v>4.901E-3</c:v>
                </c:pt>
                <c:pt idx="1683" formatCode="General">
                  <c:v>4.8770000000000003E-3</c:v>
                </c:pt>
                <c:pt idx="1684" formatCode="General">
                  <c:v>4.8599999999999997E-3</c:v>
                </c:pt>
                <c:pt idx="1685" formatCode="General">
                  <c:v>4.8830000000000002E-3</c:v>
                </c:pt>
                <c:pt idx="1686" formatCode="General">
                  <c:v>4.8830000000000002E-3</c:v>
                </c:pt>
                <c:pt idx="1687" formatCode="General">
                  <c:v>4.8770000000000003E-3</c:v>
                </c:pt>
                <c:pt idx="1688" formatCode="General">
                  <c:v>4.8599999999999997E-3</c:v>
                </c:pt>
                <c:pt idx="1689" formatCode="General">
                  <c:v>4.8599999999999997E-3</c:v>
                </c:pt>
                <c:pt idx="1690" formatCode="General">
                  <c:v>4.8539999999999998E-3</c:v>
                </c:pt>
                <c:pt idx="1691" formatCode="General">
                  <c:v>4.8659999999999997E-3</c:v>
                </c:pt>
                <c:pt idx="1692" formatCode="General">
                  <c:v>4.8479999999999999E-3</c:v>
                </c:pt>
                <c:pt idx="1693" formatCode="General">
                  <c:v>4.8539999999999998E-3</c:v>
                </c:pt>
                <c:pt idx="1694" formatCode="General">
                  <c:v>4.8659999999999997E-3</c:v>
                </c:pt>
                <c:pt idx="1695" formatCode="General">
                  <c:v>4.8599999999999997E-3</c:v>
                </c:pt>
                <c:pt idx="1696" formatCode="General">
                  <c:v>4.8599999999999997E-3</c:v>
                </c:pt>
                <c:pt idx="1697" formatCode="General">
                  <c:v>4.8539999999999998E-3</c:v>
                </c:pt>
                <c:pt idx="1698" formatCode="General">
                  <c:v>4.8599999999999997E-3</c:v>
                </c:pt>
                <c:pt idx="1699" formatCode="General">
                  <c:v>4.8599999999999997E-3</c:v>
                </c:pt>
                <c:pt idx="1700" formatCode="General">
                  <c:v>4.8539999999999998E-3</c:v>
                </c:pt>
                <c:pt idx="1701" formatCode="General">
                  <c:v>4.8539999999999998E-3</c:v>
                </c:pt>
                <c:pt idx="1702" formatCode="General">
                  <c:v>4.8659999999999997E-3</c:v>
                </c:pt>
                <c:pt idx="1703" formatCode="General">
                  <c:v>4.8599999999999997E-3</c:v>
                </c:pt>
                <c:pt idx="1704" formatCode="General">
                  <c:v>4.8599999999999997E-3</c:v>
                </c:pt>
                <c:pt idx="1705" formatCode="General">
                  <c:v>4.8539999999999998E-3</c:v>
                </c:pt>
                <c:pt idx="1706" formatCode="General">
                  <c:v>4.8719999999999996E-3</c:v>
                </c:pt>
                <c:pt idx="1707" formatCode="General">
                  <c:v>4.8659999999999997E-3</c:v>
                </c:pt>
                <c:pt idx="1708" formatCode="General">
                  <c:v>4.8659999999999997E-3</c:v>
                </c:pt>
                <c:pt idx="1709" formatCode="General">
                  <c:v>4.8599999999999997E-3</c:v>
                </c:pt>
                <c:pt idx="1710" formatCode="General">
                  <c:v>4.8599999999999997E-3</c:v>
                </c:pt>
                <c:pt idx="1711" formatCode="General">
                  <c:v>4.8539999999999998E-3</c:v>
                </c:pt>
                <c:pt idx="1712" formatCode="General">
                  <c:v>4.8599999999999997E-3</c:v>
                </c:pt>
                <c:pt idx="1713" formatCode="General">
                  <c:v>4.8599999999999997E-3</c:v>
                </c:pt>
                <c:pt idx="1714" formatCode="General">
                  <c:v>4.8599999999999997E-3</c:v>
                </c:pt>
                <c:pt idx="1715" formatCode="General">
                  <c:v>4.8770000000000003E-3</c:v>
                </c:pt>
                <c:pt idx="1716" formatCode="General">
                  <c:v>4.8599999999999997E-3</c:v>
                </c:pt>
                <c:pt idx="1717" formatCode="General">
                  <c:v>4.8599999999999997E-3</c:v>
                </c:pt>
                <c:pt idx="1718" formatCode="General">
                  <c:v>4.8599999999999997E-3</c:v>
                </c:pt>
                <c:pt idx="1719" formatCode="General">
                  <c:v>4.8539999999999998E-3</c:v>
                </c:pt>
                <c:pt idx="1720" formatCode="General">
                  <c:v>4.8719999999999996E-3</c:v>
                </c:pt>
                <c:pt idx="1721" formatCode="General">
                  <c:v>4.8599999999999997E-3</c:v>
                </c:pt>
                <c:pt idx="1722" formatCode="General">
                  <c:v>4.8659999999999997E-3</c:v>
                </c:pt>
                <c:pt idx="1723" formatCode="General">
                  <c:v>4.9069999999999999E-3</c:v>
                </c:pt>
                <c:pt idx="1724" formatCode="General">
                  <c:v>4.8770000000000003E-3</c:v>
                </c:pt>
                <c:pt idx="1725" formatCode="General">
                  <c:v>4.895E-3</c:v>
                </c:pt>
                <c:pt idx="1726" formatCode="General">
                  <c:v>4.8719999999999996E-3</c:v>
                </c:pt>
                <c:pt idx="1727" formatCode="General">
                  <c:v>4.8770000000000003E-3</c:v>
                </c:pt>
                <c:pt idx="1728" formatCode="General">
                  <c:v>4.8599999999999997E-3</c:v>
                </c:pt>
                <c:pt idx="1729" formatCode="General">
                  <c:v>4.8599999999999997E-3</c:v>
                </c:pt>
                <c:pt idx="1730" formatCode="General">
                  <c:v>4.8830000000000002E-3</c:v>
                </c:pt>
                <c:pt idx="1731" formatCode="General">
                  <c:v>4.8599999999999997E-3</c:v>
                </c:pt>
                <c:pt idx="1732" formatCode="General">
                  <c:v>4.8659999999999997E-3</c:v>
                </c:pt>
                <c:pt idx="1733" formatCode="General">
                  <c:v>4.895E-3</c:v>
                </c:pt>
                <c:pt idx="1734" formatCode="General">
                  <c:v>4.8770000000000003E-3</c:v>
                </c:pt>
                <c:pt idx="1735" formatCode="General">
                  <c:v>4.895E-3</c:v>
                </c:pt>
                <c:pt idx="1736" formatCode="General">
                  <c:v>4.901E-3</c:v>
                </c:pt>
                <c:pt idx="1737" formatCode="General">
                  <c:v>4.8599999999999997E-3</c:v>
                </c:pt>
                <c:pt idx="1738" formatCode="General">
                  <c:v>4.8599999999999997E-3</c:v>
                </c:pt>
                <c:pt idx="1739" formatCode="General">
                  <c:v>4.8890000000000001E-3</c:v>
                </c:pt>
                <c:pt idx="1740" formatCode="General">
                  <c:v>4.8830000000000002E-3</c:v>
                </c:pt>
                <c:pt idx="1741" formatCode="General">
                  <c:v>4.8719999999999996E-3</c:v>
                </c:pt>
                <c:pt idx="1742" formatCode="General">
                  <c:v>4.8539999999999998E-3</c:v>
                </c:pt>
                <c:pt idx="1743" formatCode="General">
                  <c:v>4.8770000000000003E-3</c:v>
                </c:pt>
                <c:pt idx="1744" formatCode="General">
                  <c:v>4.8830000000000002E-3</c:v>
                </c:pt>
                <c:pt idx="1745" formatCode="General">
                  <c:v>4.8890000000000001E-3</c:v>
                </c:pt>
                <c:pt idx="1746" formatCode="General">
                  <c:v>4.8719999999999996E-3</c:v>
                </c:pt>
                <c:pt idx="1747" formatCode="General">
                  <c:v>4.8770000000000003E-3</c:v>
                </c:pt>
                <c:pt idx="1748" formatCode="General">
                  <c:v>4.8659999999999997E-3</c:v>
                </c:pt>
                <c:pt idx="1749" formatCode="General">
                  <c:v>4.8770000000000003E-3</c:v>
                </c:pt>
                <c:pt idx="1750" formatCode="General">
                  <c:v>4.8539999999999998E-3</c:v>
                </c:pt>
                <c:pt idx="1751" formatCode="General">
                  <c:v>4.8719999999999996E-3</c:v>
                </c:pt>
                <c:pt idx="1752" formatCode="General">
                  <c:v>4.8659999999999997E-3</c:v>
                </c:pt>
                <c:pt idx="1753" formatCode="General">
                  <c:v>4.8719999999999996E-3</c:v>
                </c:pt>
                <c:pt idx="1754" formatCode="General">
                  <c:v>4.8599999999999997E-3</c:v>
                </c:pt>
                <c:pt idx="1755" formatCode="General">
                  <c:v>4.8659999999999997E-3</c:v>
                </c:pt>
                <c:pt idx="1756" formatCode="General">
                  <c:v>4.8599999999999997E-3</c:v>
                </c:pt>
                <c:pt idx="1757" formatCode="General">
                  <c:v>4.8599999999999997E-3</c:v>
                </c:pt>
                <c:pt idx="1758" formatCode="General">
                  <c:v>4.8659999999999997E-3</c:v>
                </c:pt>
                <c:pt idx="1759" formatCode="General">
                  <c:v>4.8719999999999996E-3</c:v>
                </c:pt>
                <c:pt idx="1760" formatCode="General">
                  <c:v>4.8770000000000003E-3</c:v>
                </c:pt>
                <c:pt idx="1761" formatCode="General">
                  <c:v>4.8659999999999997E-3</c:v>
                </c:pt>
                <c:pt idx="1762" formatCode="General">
                  <c:v>4.8599999999999997E-3</c:v>
                </c:pt>
                <c:pt idx="1763" formatCode="General">
                  <c:v>4.8659999999999997E-3</c:v>
                </c:pt>
                <c:pt idx="1764" formatCode="General">
                  <c:v>4.8719999999999996E-3</c:v>
                </c:pt>
                <c:pt idx="1765" formatCode="General">
                  <c:v>4.8659999999999997E-3</c:v>
                </c:pt>
                <c:pt idx="1766" formatCode="General">
                  <c:v>4.8770000000000003E-3</c:v>
                </c:pt>
                <c:pt idx="1767" formatCode="General">
                  <c:v>4.8599999999999997E-3</c:v>
                </c:pt>
                <c:pt idx="1768" formatCode="General">
                  <c:v>4.8719999999999996E-3</c:v>
                </c:pt>
                <c:pt idx="1769" formatCode="General">
                  <c:v>4.8659999999999997E-3</c:v>
                </c:pt>
                <c:pt idx="1770" formatCode="General">
                  <c:v>4.8659999999999997E-3</c:v>
                </c:pt>
                <c:pt idx="1771" formatCode="General">
                  <c:v>4.8659999999999997E-3</c:v>
                </c:pt>
                <c:pt idx="1772" formatCode="General">
                  <c:v>4.8659999999999997E-3</c:v>
                </c:pt>
                <c:pt idx="1773" formatCode="General">
                  <c:v>4.8659999999999997E-3</c:v>
                </c:pt>
                <c:pt idx="1774" formatCode="General">
                  <c:v>4.8830000000000002E-3</c:v>
                </c:pt>
                <c:pt idx="1775" formatCode="General">
                  <c:v>4.8890000000000001E-3</c:v>
                </c:pt>
                <c:pt idx="1776" formatCode="General">
                  <c:v>4.895E-3</c:v>
                </c:pt>
                <c:pt idx="1777" formatCode="General">
                  <c:v>4.901E-3</c:v>
                </c:pt>
                <c:pt idx="1778" formatCode="General">
                  <c:v>4.9129999999999998E-3</c:v>
                </c:pt>
                <c:pt idx="1779" formatCode="General">
                  <c:v>4.9129999999999998E-3</c:v>
                </c:pt>
                <c:pt idx="1780" formatCode="General">
                  <c:v>4.9129999999999998E-3</c:v>
                </c:pt>
                <c:pt idx="1781" formatCode="General">
                  <c:v>4.9240000000000004E-3</c:v>
                </c:pt>
                <c:pt idx="1782" formatCode="General">
                  <c:v>4.9240000000000004E-3</c:v>
                </c:pt>
                <c:pt idx="1783" formatCode="General">
                  <c:v>4.9189999999999998E-3</c:v>
                </c:pt>
                <c:pt idx="1784" formatCode="General">
                  <c:v>4.895E-3</c:v>
                </c:pt>
                <c:pt idx="1785" formatCode="General">
                  <c:v>4.895E-3</c:v>
                </c:pt>
                <c:pt idx="1786" formatCode="General">
                  <c:v>4.9129999999999998E-3</c:v>
                </c:pt>
                <c:pt idx="1787" formatCode="General">
                  <c:v>4.9129999999999998E-3</c:v>
                </c:pt>
                <c:pt idx="1788" formatCode="General">
                  <c:v>4.9069999999999999E-3</c:v>
                </c:pt>
                <c:pt idx="1789" formatCode="General">
                  <c:v>4.9069999999999999E-3</c:v>
                </c:pt>
                <c:pt idx="1790" formatCode="General">
                  <c:v>4.895E-3</c:v>
                </c:pt>
                <c:pt idx="1791" formatCode="General">
                  <c:v>4.901E-3</c:v>
                </c:pt>
                <c:pt idx="1792" formatCode="General">
                  <c:v>4.8770000000000003E-3</c:v>
                </c:pt>
                <c:pt idx="1793" formatCode="General">
                  <c:v>4.8890000000000001E-3</c:v>
                </c:pt>
                <c:pt idx="1794" formatCode="General">
                  <c:v>4.901E-3</c:v>
                </c:pt>
                <c:pt idx="1795" formatCode="General">
                  <c:v>4.9129999999999998E-3</c:v>
                </c:pt>
                <c:pt idx="1796" formatCode="General">
                  <c:v>4.9069999999999999E-3</c:v>
                </c:pt>
                <c:pt idx="1797" formatCode="General">
                  <c:v>4.901E-3</c:v>
                </c:pt>
                <c:pt idx="1798" formatCode="General">
                  <c:v>4.901E-3</c:v>
                </c:pt>
                <c:pt idx="1799" formatCode="General">
                  <c:v>4.8830000000000002E-3</c:v>
                </c:pt>
                <c:pt idx="1800" formatCode="General">
                  <c:v>4.895E-3</c:v>
                </c:pt>
                <c:pt idx="1801" formatCode="General">
                  <c:v>4.895E-3</c:v>
                </c:pt>
                <c:pt idx="1802" formatCode="General">
                  <c:v>4.895E-3</c:v>
                </c:pt>
                <c:pt idx="1803" formatCode="General">
                  <c:v>4.8830000000000002E-3</c:v>
                </c:pt>
                <c:pt idx="1804" formatCode="General">
                  <c:v>4.901E-3</c:v>
                </c:pt>
                <c:pt idx="1805" formatCode="General">
                  <c:v>4.9069999999999999E-3</c:v>
                </c:pt>
                <c:pt idx="1806" formatCode="General">
                  <c:v>4.9129999999999998E-3</c:v>
                </c:pt>
                <c:pt idx="1807" formatCode="General">
                  <c:v>4.895E-3</c:v>
                </c:pt>
                <c:pt idx="1808" formatCode="General">
                  <c:v>4.9069999999999999E-3</c:v>
                </c:pt>
                <c:pt idx="1809" formatCode="General">
                  <c:v>4.9129999999999998E-3</c:v>
                </c:pt>
                <c:pt idx="1810" formatCode="General">
                  <c:v>4.901E-3</c:v>
                </c:pt>
                <c:pt idx="1811" formatCode="General">
                  <c:v>4.8890000000000001E-3</c:v>
                </c:pt>
                <c:pt idx="1812" formatCode="General">
                  <c:v>4.895E-3</c:v>
                </c:pt>
                <c:pt idx="1813" formatCode="General">
                  <c:v>4.9069999999999999E-3</c:v>
                </c:pt>
                <c:pt idx="1814" formatCode="General">
                  <c:v>4.9069999999999999E-3</c:v>
                </c:pt>
                <c:pt idx="1815" formatCode="General">
                  <c:v>4.9309999999999996E-3</c:v>
                </c:pt>
                <c:pt idx="1816" formatCode="General">
                  <c:v>4.901E-3</c:v>
                </c:pt>
                <c:pt idx="1817" formatCode="General">
                  <c:v>4.9240000000000004E-3</c:v>
                </c:pt>
                <c:pt idx="1818" formatCode="General">
                  <c:v>4.9069999999999999E-3</c:v>
                </c:pt>
                <c:pt idx="1819" formatCode="General">
                  <c:v>4.895E-3</c:v>
                </c:pt>
                <c:pt idx="1820" formatCode="General">
                  <c:v>4.8770000000000003E-3</c:v>
                </c:pt>
                <c:pt idx="1821" formatCode="General">
                  <c:v>4.8659999999999997E-3</c:v>
                </c:pt>
                <c:pt idx="1822" formatCode="General">
                  <c:v>4.8770000000000003E-3</c:v>
                </c:pt>
                <c:pt idx="1823" formatCode="General">
                  <c:v>4.895E-3</c:v>
                </c:pt>
                <c:pt idx="1824" formatCode="General">
                  <c:v>4.895E-3</c:v>
                </c:pt>
                <c:pt idx="1825" formatCode="General">
                  <c:v>4.895E-3</c:v>
                </c:pt>
                <c:pt idx="1826" formatCode="General">
                  <c:v>4.895E-3</c:v>
                </c:pt>
                <c:pt idx="1827" formatCode="General">
                  <c:v>4.901E-3</c:v>
                </c:pt>
                <c:pt idx="1828" formatCode="General">
                  <c:v>4.9129999999999998E-3</c:v>
                </c:pt>
                <c:pt idx="1829" formatCode="General">
                  <c:v>4.9129999999999998E-3</c:v>
                </c:pt>
                <c:pt idx="1830" formatCode="General">
                  <c:v>4.901E-3</c:v>
                </c:pt>
                <c:pt idx="1831" formatCode="General">
                  <c:v>4.8830000000000002E-3</c:v>
                </c:pt>
                <c:pt idx="1832" formatCode="General">
                  <c:v>4.901E-3</c:v>
                </c:pt>
                <c:pt idx="1833" formatCode="General">
                  <c:v>4.9069999999999999E-3</c:v>
                </c:pt>
                <c:pt idx="1834" formatCode="General">
                  <c:v>4.895E-3</c:v>
                </c:pt>
                <c:pt idx="1835" formatCode="General">
                  <c:v>4.895E-3</c:v>
                </c:pt>
                <c:pt idx="1836" formatCode="General">
                  <c:v>4.8890000000000001E-3</c:v>
                </c:pt>
                <c:pt idx="1837" formatCode="General">
                  <c:v>4.8890000000000001E-3</c:v>
                </c:pt>
                <c:pt idx="1838" formatCode="General">
                  <c:v>4.8659999999999997E-3</c:v>
                </c:pt>
                <c:pt idx="1839" formatCode="General">
                  <c:v>4.8719999999999996E-3</c:v>
                </c:pt>
                <c:pt idx="1840" formatCode="General">
                  <c:v>4.895E-3</c:v>
                </c:pt>
                <c:pt idx="1841" formatCode="General">
                  <c:v>4.9069999999999999E-3</c:v>
                </c:pt>
                <c:pt idx="1842" formatCode="General">
                  <c:v>4.895E-3</c:v>
                </c:pt>
                <c:pt idx="1843" formatCode="General">
                  <c:v>4.8719999999999996E-3</c:v>
                </c:pt>
                <c:pt idx="1844" formatCode="General">
                  <c:v>4.895E-3</c:v>
                </c:pt>
                <c:pt idx="1845" formatCode="General">
                  <c:v>4.8659999999999997E-3</c:v>
                </c:pt>
                <c:pt idx="1846" formatCode="General">
                  <c:v>4.895E-3</c:v>
                </c:pt>
                <c:pt idx="1847" formatCode="General">
                  <c:v>4.901E-3</c:v>
                </c:pt>
                <c:pt idx="1848" formatCode="General">
                  <c:v>4.8770000000000003E-3</c:v>
                </c:pt>
                <c:pt idx="1849" formatCode="General">
                  <c:v>4.8890000000000001E-3</c:v>
                </c:pt>
                <c:pt idx="1850" formatCode="General">
                  <c:v>4.895E-3</c:v>
                </c:pt>
                <c:pt idx="1851" formatCode="General">
                  <c:v>4.895E-3</c:v>
                </c:pt>
                <c:pt idx="1852" formatCode="General">
                  <c:v>4.8830000000000002E-3</c:v>
                </c:pt>
                <c:pt idx="1853" formatCode="General">
                  <c:v>4.8890000000000001E-3</c:v>
                </c:pt>
                <c:pt idx="1854" formatCode="General">
                  <c:v>4.9129999999999998E-3</c:v>
                </c:pt>
                <c:pt idx="1855" formatCode="General">
                  <c:v>4.8890000000000001E-3</c:v>
                </c:pt>
                <c:pt idx="1856" formatCode="General">
                  <c:v>4.9069999999999999E-3</c:v>
                </c:pt>
                <c:pt idx="1857" formatCode="General">
                  <c:v>4.9129999999999998E-3</c:v>
                </c:pt>
                <c:pt idx="1858" formatCode="General">
                  <c:v>4.9129999999999998E-3</c:v>
                </c:pt>
                <c:pt idx="1859" formatCode="General">
                  <c:v>4.895E-3</c:v>
                </c:pt>
                <c:pt idx="1860" formatCode="General">
                  <c:v>4.8890000000000001E-3</c:v>
                </c:pt>
                <c:pt idx="1861" formatCode="General">
                  <c:v>4.9069999999999999E-3</c:v>
                </c:pt>
                <c:pt idx="1862" formatCode="General">
                  <c:v>4.901E-3</c:v>
                </c:pt>
                <c:pt idx="1863" formatCode="General">
                  <c:v>4.895E-3</c:v>
                </c:pt>
                <c:pt idx="1864" formatCode="General">
                  <c:v>4.9069999999999999E-3</c:v>
                </c:pt>
                <c:pt idx="1865" formatCode="General">
                  <c:v>4.8830000000000002E-3</c:v>
                </c:pt>
                <c:pt idx="1866" formatCode="General">
                  <c:v>4.9069999999999999E-3</c:v>
                </c:pt>
                <c:pt idx="1867" formatCode="General">
                  <c:v>4.8770000000000003E-3</c:v>
                </c:pt>
                <c:pt idx="1868" formatCode="General">
                  <c:v>4.8659999999999997E-3</c:v>
                </c:pt>
                <c:pt idx="1869" formatCode="General">
                  <c:v>4.9129999999999998E-3</c:v>
                </c:pt>
                <c:pt idx="1870" formatCode="General">
                  <c:v>4.901E-3</c:v>
                </c:pt>
                <c:pt idx="1871" formatCode="General">
                  <c:v>4.8830000000000002E-3</c:v>
                </c:pt>
                <c:pt idx="1872" formatCode="General">
                  <c:v>4.901E-3</c:v>
                </c:pt>
                <c:pt idx="1873" formatCode="General">
                  <c:v>4.901E-3</c:v>
                </c:pt>
                <c:pt idx="1874" formatCode="General">
                  <c:v>4.8830000000000002E-3</c:v>
                </c:pt>
                <c:pt idx="1875" formatCode="General">
                  <c:v>4.901E-3</c:v>
                </c:pt>
                <c:pt idx="1876" formatCode="General">
                  <c:v>4.9129999999999998E-3</c:v>
                </c:pt>
                <c:pt idx="1877" formatCode="General">
                  <c:v>4.8719999999999996E-3</c:v>
                </c:pt>
                <c:pt idx="1878" formatCode="General">
                  <c:v>4.8890000000000001E-3</c:v>
                </c:pt>
                <c:pt idx="1879" formatCode="General">
                  <c:v>4.895E-3</c:v>
                </c:pt>
                <c:pt idx="1880" formatCode="General">
                  <c:v>4.8659999999999997E-3</c:v>
                </c:pt>
                <c:pt idx="1881" formatCode="General">
                  <c:v>4.8890000000000001E-3</c:v>
                </c:pt>
                <c:pt idx="1882" formatCode="General">
                  <c:v>4.895E-3</c:v>
                </c:pt>
                <c:pt idx="1883" formatCode="General">
                  <c:v>4.8719999999999996E-3</c:v>
                </c:pt>
                <c:pt idx="1884" formatCode="General">
                  <c:v>4.8719999999999996E-3</c:v>
                </c:pt>
                <c:pt idx="1885" formatCode="General">
                  <c:v>4.901E-3</c:v>
                </c:pt>
                <c:pt idx="1886" formatCode="General">
                  <c:v>4.8830000000000002E-3</c:v>
                </c:pt>
                <c:pt idx="1887" formatCode="General">
                  <c:v>4.8719999999999996E-3</c:v>
                </c:pt>
                <c:pt idx="1888" formatCode="General">
                  <c:v>4.8830000000000002E-3</c:v>
                </c:pt>
                <c:pt idx="1889" formatCode="General">
                  <c:v>4.901E-3</c:v>
                </c:pt>
                <c:pt idx="1890" formatCode="General">
                  <c:v>4.8719999999999996E-3</c:v>
                </c:pt>
                <c:pt idx="1891" formatCode="General">
                  <c:v>4.8770000000000003E-3</c:v>
                </c:pt>
                <c:pt idx="1892" formatCode="General">
                  <c:v>4.8719999999999996E-3</c:v>
                </c:pt>
                <c:pt idx="1893" formatCode="General">
                  <c:v>4.8770000000000003E-3</c:v>
                </c:pt>
                <c:pt idx="1894" formatCode="General">
                  <c:v>4.8719999999999996E-3</c:v>
                </c:pt>
                <c:pt idx="1895" formatCode="General">
                  <c:v>4.8830000000000002E-3</c:v>
                </c:pt>
                <c:pt idx="1896" formatCode="General">
                  <c:v>4.901E-3</c:v>
                </c:pt>
                <c:pt idx="1897" formatCode="General">
                  <c:v>4.895E-3</c:v>
                </c:pt>
                <c:pt idx="1898" formatCode="General">
                  <c:v>4.895E-3</c:v>
                </c:pt>
                <c:pt idx="1899" formatCode="General">
                  <c:v>4.895E-3</c:v>
                </c:pt>
                <c:pt idx="1900" formatCode="General">
                  <c:v>4.8770000000000003E-3</c:v>
                </c:pt>
                <c:pt idx="1901" formatCode="General">
                  <c:v>4.8659999999999997E-3</c:v>
                </c:pt>
                <c:pt idx="1902" formatCode="General">
                  <c:v>4.8890000000000001E-3</c:v>
                </c:pt>
                <c:pt idx="1903" formatCode="General">
                  <c:v>4.895E-3</c:v>
                </c:pt>
                <c:pt idx="1904" formatCode="General">
                  <c:v>4.895E-3</c:v>
                </c:pt>
                <c:pt idx="1905" formatCode="General">
                  <c:v>4.8890000000000001E-3</c:v>
                </c:pt>
                <c:pt idx="1906" formatCode="General">
                  <c:v>4.8719999999999996E-3</c:v>
                </c:pt>
                <c:pt idx="1907" formatCode="General">
                  <c:v>4.8830000000000002E-3</c:v>
                </c:pt>
                <c:pt idx="1908" formatCode="General">
                  <c:v>4.8659999999999997E-3</c:v>
                </c:pt>
                <c:pt idx="1909" formatCode="General">
                  <c:v>4.8770000000000003E-3</c:v>
                </c:pt>
                <c:pt idx="1910" formatCode="General">
                  <c:v>4.8830000000000002E-3</c:v>
                </c:pt>
                <c:pt idx="1911" formatCode="General">
                  <c:v>4.8890000000000001E-3</c:v>
                </c:pt>
                <c:pt idx="1912" formatCode="General">
                  <c:v>4.8659999999999997E-3</c:v>
                </c:pt>
                <c:pt idx="1913" formatCode="General">
                  <c:v>4.8599999999999997E-3</c:v>
                </c:pt>
                <c:pt idx="1914" formatCode="General">
                  <c:v>4.901E-3</c:v>
                </c:pt>
                <c:pt idx="1915" formatCode="General">
                  <c:v>4.8890000000000001E-3</c:v>
                </c:pt>
                <c:pt idx="1916" formatCode="General">
                  <c:v>4.8770000000000003E-3</c:v>
                </c:pt>
                <c:pt idx="1917" formatCode="General">
                  <c:v>4.8830000000000002E-3</c:v>
                </c:pt>
                <c:pt idx="1918" formatCode="General">
                  <c:v>4.895E-3</c:v>
                </c:pt>
                <c:pt idx="1919" formatCode="General">
                  <c:v>4.8890000000000001E-3</c:v>
                </c:pt>
                <c:pt idx="1920" formatCode="General">
                  <c:v>4.901E-3</c:v>
                </c:pt>
                <c:pt idx="1921" formatCode="General">
                  <c:v>4.8890000000000001E-3</c:v>
                </c:pt>
                <c:pt idx="1922" formatCode="General">
                  <c:v>4.901E-3</c:v>
                </c:pt>
                <c:pt idx="1923" formatCode="General">
                  <c:v>4.895E-3</c:v>
                </c:pt>
                <c:pt idx="1924" formatCode="General">
                  <c:v>4.8599999999999997E-3</c:v>
                </c:pt>
                <c:pt idx="1925" formatCode="General">
                  <c:v>4.8890000000000001E-3</c:v>
                </c:pt>
                <c:pt idx="1926" formatCode="General">
                  <c:v>4.8599999999999997E-3</c:v>
                </c:pt>
                <c:pt idx="1927" formatCode="General">
                  <c:v>4.8770000000000003E-3</c:v>
                </c:pt>
                <c:pt idx="1928" formatCode="General">
                  <c:v>4.8659999999999997E-3</c:v>
                </c:pt>
                <c:pt idx="1929" formatCode="General">
                  <c:v>4.8890000000000001E-3</c:v>
                </c:pt>
                <c:pt idx="1930" formatCode="General">
                  <c:v>4.8890000000000001E-3</c:v>
                </c:pt>
                <c:pt idx="1931" formatCode="General">
                  <c:v>4.8890000000000001E-3</c:v>
                </c:pt>
                <c:pt idx="1932" formatCode="General">
                  <c:v>4.8659999999999997E-3</c:v>
                </c:pt>
                <c:pt idx="1933" formatCode="General">
                  <c:v>4.8659999999999997E-3</c:v>
                </c:pt>
                <c:pt idx="1934" formatCode="General">
                  <c:v>4.895E-3</c:v>
                </c:pt>
                <c:pt idx="1935" formatCode="General">
                  <c:v>4.8719999999999996E-3</c:v>
                </c:pt>
                <c:pt idx="1936" formatCode="General">
                  <c:v>4.8890000000000001E-3</c:v>
                </c:pt>
                <c:pt idx="1937" formatCode="General">
                  <c:v>4.8719999999999996E-3</c:v>
                </c:pt>
                <c:pt idx="1938" formatCode="General">
                  <c:v>4.8830000000000002E-3</c:v>
                </c:pt>
                <c:pt idx="1939" formatCode="General">
                  <c:v>4.8719999999999996E-3</c:v>
                </c:pt>
                <c:pt idx="1940" formatCode="General">
                  <c:v>4.895E-3</c:v>
                </c:pt>
                <c:pt idx="1941" formatCode="General">
                  <c:v>4.901E-3</c:v>
                </c:pt>
                <c:pt idx="1942" formatCode="General">
                  <c:v>4.8770000000000003E-3</c:v>
                </c:pt>
                <c:pt idx="1943" formatCode="General">
                  <c:v>4.8770000000000003E-3</c:v>
                </c:pt>
                <c:pt idx="1944" formatCode="General">
                  <c:v>4.8599999999999997E-3</c:v>
                </c:pt>
                <c:pt idx="1945" formatCode="General">
                  <c:v>4.8599999999999997E-3</c:v>
                </c:pt>
                <c:pt idx="1946" formatCode="General">
                  <c:v>4.8659999999999997E-3</c:v>
                </c:pt>
                <c:pt idx="1947" formatCode="General">
                  <c:v>4.8599999999999997E-3</c:v>
                </c:pt>
                <c:pt idx="1948" formatCode="General">
                  <c:v>4.8890000000000001E-3</c:v>
                </c:pt>
                <c:pt idx="1949" formatCode="General">
                  <c:v>4.8539999999999998E-3</c:v>
                </c:pt>
                <c:pt idx="1950" formatCode="General">
                  <c:v>4.8770000000000003E-3</c:v>
                </c:pt>
                <c:pt idx="1951" formatCode="General">
                  <c:v>4.8599999999999997E-3</c:v>
                </c:pt>
                <c:pt idx="1952" formatCode="General">
                  <c:v>4.8719999999999996E-3</c:v>
                </c:pt>
                <c:pt idx="1953" formatCode="General">
                  <c:v>4.8659999999999997E-3</c:v>
                </c:pt>
                <c:pt idx="1954" formatCode="General">
                  <c:v>4.8599999999999997E-3</c:v>
                </c:pt>
                <c:pt idx="1955" formatCode="General">
                  <c:v>4.8719999999999996E-3</c:v>
                </c:pt>
                <c:pt idx="1956" formatCode="General">
                  <c:v>4.8830000000000002E-3</c:v>
                </c:pt>
                <c:pt idx="1957" formatCode="General">
                  <c:v>4.8719999999999996E-3</c:v>
                </c:pt>
                <c:pt idx="1958" formatCode="General">
                  <c:v>4.8770000000000003E-3</c:v>
                </c:pt>
                <c:pt idx="1959" formatCode="General">
                  <c:v>4.8659999999999997E-3</c:v>
                </c:pt>
                <c:pt idx="1960" formatCode="General">
                  <c:v>4.8830000000000002E-3</c:v>
                </c:pt>
                <c:pt idx="1961" formatCode="General">
                  <c:v>4.8830000000000002E-3</c:v>
                </c:pt>
                <c:pt idx="1962" formatCode="General">
                  <c:v>4.8770000000000003E-3</c:v>
                </c:pt>
                <c:pt idx="1963" formatCode="General">
                  <c:v>4.8770000000000003E-3</c:v>
                </c:pt>
                <c:pt idx="1964" formatCode="General">
                  <c:v>4.8659999999999997E-3</c:v>
                </c:pt>
                <c:pt idx="1965" formatCode="General">
                  <c:v>4.8719999999999996E-3</c:v>
                </c:pt>
                <c:pt idx="1966" formatCode="General">
                  <c:v>4.8659999999999997E-3</c:v>
                </c:pt>
                <c:pt idx="1967" formatCode="General">
                  <c:v>4.8599999999999997E-3</c:v>
                </c:pt>
                <c:pt idx="1968" formatCode="General">
                  <c:v>4.8770000000000003E-3</c:v>
                </c:pt>
                <c:pt idx="1969" formatCode="General">
                  <c:v>4.8479999999999999E-3</c:v>
                </c:pt>
                <c:pt idx="1970" formatCode="General">
                  <c:v>4.8479999999999999E-3</c:v>
                </c:pt>
                <c:pt idx="1971" formatCode="General">
                  <c:v>4.8599999999999997E-3</c:v>
                </c:pt>
                <c:pt idx="1972" formatCode="General">
                  <c:v>4.8659999999999997E-3</c:v>
                </c:pt>
                <c:pt idx="1973" formatCode="General">
                  <c:v>4.8599999999999997E-3</c:v>
                </c:pt>
                <c:pt idx="1974" formatCode="General">
                  <c:v>4.8659999999999997E-3</c:v>
                </c:pt>
                <c:pt idx="1975" formatCode="General">
                  <c:v>4.8430000000000001E-3</c:v>
                </c:pt>
                <c:pt idx="1976" formatCode="General">
                  <c:v>4.8659999999999997E-3</c:v>
                </c:pt>
                <c:pt idx="1977" formatCode="General">
                  <c:v>4.8599999999999997E-3</c:v>
                </c:pt>
                <c:pt idx="1978" formatCode="General">
                  <c:v>4.8599999999999997E-3</c:v>
                </c:pt>
                <c:pt idx="1979" formatCode="General">
                  <c:v>4.8599999999999997E-3</c:v>
                </c:pt>
                <c:pt idx="1980" formatCode="General">
                  <c:v>4.8430000000000001E-3</c:v>
                </c:pt>
                <c:pt idx="1981" formatCode="General">
                  <c:v>4.8539999999999998E-3</c:v>
                </c:pt>
                <c:pt idx="1982" formatCode="General">
                  <c:v>4.8539999999999998E-3</c:v>
                </c:pt>
                <c:pt idx="1983" formatCode="General">
                  <c:v>4.8599999999999997E-3</c:v>
                </c:pt>
                <c:pt idx="1984" formatCode="General">
                  <c:v>4.8539999999999998E-3</c:v>
                </c:pt>
                <c:pt idx="1985" formatCode="General">
                  <c:v>4.8659999999999997E-3</c:v>
                </c:pt>
                <c:pt idx="1986" formatCode="General">
                  <c:v>4.8599999999999997E-3</c:v>
                </c:pt>
                <c:pt idx="1987" formatCode="General">
                  <c:v>4.8479999999999999E-3</c:v>
                </c:pt>
                <c:pt idx="1988" formatCode="General">
                  <c:v>4.8539999999999998E-3</c:v>
                </c:pt>
                <c:pt idx="1989" formatCode="General">
                  <c:v>4.8599999999999997E-3</c:v>
                </c:pt>
                <c:pt idx="1990" formatCode="General">
                  <c:v>4.8539999999999998E-3</c:v>
                </c:pt>
                <c:pt idx="1991" formatCode="General">
                  <c:v>4.8539999999999998E-3</c:v>
                </c:pt>
                <c:pt idx="1992" formatCode="General">
                  <c:v>4.8370000000000002E-3</c:v>
                </c:pt>
                <c:pt idx="1993" formatCode="General">
                  <c:v>4.8659999999999997E-3</c:v>
                </c:pt>
                <c:pt idx="1994" formatCode="General">
                  <c:v>4.8539999999999998E-3</c:v>
                </c:pt>
                <c:pt idx="1995" formatCode="General">
                  <c:v>4.8479999999999999E-3</c:v>
                </c:pt>
                <c:pt idx="1996" formatCode="General">
                  <c:v>4.8539999999999998E-3</c:v>
                </c:pt>
                <c:pt idx="1997" formatCode="General">
                  <c:v>4.8370000000000002E-3</c:v>
                </c:pt>
                <c:pt idx="1998" formatCode="General">
                  <c:v>4.8599999999999997E-3</c:v>
                </c:pt>
                <c:pt idx="1999" formatCode="General">
                  <c:v>4.1330000000000004E-3</c:v>
                </c:pt>
                <c:pt idx="2000" formatCode="General">
                  <c:v>4.1330000000000004E-3</c:v>
                </c:pt>
                <c:pt idx="2001" formatCode="General">
                  <c:v>4.1180000000000001E-3</c:v>
                </c:pt>
                <c:pt idx="2002" formatCode="General">
                  <c:v>4.1130000000000003E-3</c:v>
                </c:pt>
                <c:pt idx="2003" formatCode="General">
                  <c:v>4.1229999999999999E-3</c:v>
                </c:pt>
                <c:pt idx="2004" formatCode="General">
                  <c:v>4.1180000000000001E-3</c:v>
                </c:pt>
                <c:pt idx="2005" formatCode="General">
                  <c:v>4.1279999999999997E-3</c:v>
                </c:pt>
                <c:pt idx="2006" formatCode="General">
                  <c:v>4.1279999999999997E-3</c:v>
                </c:pt>
                <c:pt idx="2007" formatCode="General">
                  <c:v>4.1279999999999997E-3</c:v>
                </c:pt>
                <c:pt idx="2008" formatCode="General">
                  <c:v>4.1229999999999999E-3</c:v>
                </c:pt>
                <c:pt idx="2009" formatCode="General">
                  <c:v>4.1180000000000001E-3</c:v>
                </c:pt>
                <c:pt idx="2010" formatCode="General">
                  <c:v>4.1330000000000004E-3</c:v>
                </c:pt>
                <c:pt idx="2011" formatCode="General">
                  <c:v>4.1229999999999999E-3</c:v>
                </c:pt>
                <c:pt idx="2012" formatCode="General">
                  <c:v>4.1279999999999997E-3</c:v>
                </c:pt>
                <c:pt idx="2013" formatCode="General">
                  <c:v>4.1130000000000003E-3</c:v>
                </c:pt>
                <c:pt idx="2014" formatCode="General">
                  <c:v>4.1279999999999997E-3</c:v>
                </c:pt>
                <c:pt idx="2015" formatCode="General">
                  <c:v>4.1079999999999997E-3</c:v>
                </c:pt>
                <c:pt idx="2016" formatCode="General">
                  <c:v>4.1029999999999999E-3</c:v>
                </c:pt>
                <c:pt idx="2017" formatCode="General">
                  <c:v>4.1180000000000001E-3</c:v>
                </c:pt>
                <c:pt idx="2018" formatCode="General">
                  <c:v>4.1180000000000001E-3</c:v>
                </c:pt>
                <c:pt idx="2019" formatCode="General">
                  <c:v>4.1279999999999997E-3</c:v>
                </c:pt>
                <c:pt idx="2020" formatCode="General">
                  <c:v>4.1229999999999999E-3</c:v>
                </c:pt>
                <c:pt idx="2021" formatCode="General">
                  <c:v>4.0249999999999999E-3</c:v>
                </c:pt>
                <c:pt idx="2022" formatCode="General">
                  <c:v>4.0489999999999996E-3</c:v>
                </c:pt>
                <c:pt idx="2023" formatCode="General">
                  <c:v>4.0249999999999999E-3</c:v>
                </c:pt>
                <c:pt idx="2024" formatCode="General">
                  <c:v>4.0350000000000004E-3</c:v>
                </c:pt>
                <c:pt idx="2025" formatCode="General">
                  <c:v>4.006E-3</c:v>
                </c:pt>
                <c:pt idx="2026" formatCode="General">
                  <c:v>4.006E-3</c:v>
                </c:pt>
                <c:pt idx="2027" formatCode="General">
                  <c:v>4.0200000000000001E-3</c:v>
                </c:pt>
                <c:pt idx="2028" formatCode="General">
                  <c:v>4.0010000000000002E-3</c:v>
                </c:pt>
                <c:pt idx="2029" formatCode="General">
                  <c:v>4.006E-3</c:v>
                </c:pt>
                <c:pt idx="2030" formatCode="General">
                  <c:v>4.0150000000000003E-3</c:v>
                </c:pt>
                <c:pt idx="2031" formatCode="General">
                  <c:v>4.0099999999999997E-3</c:v>
                </c:pt>
                <c:pt idx="2032" formatCode="General">
                  <c:v>4.0099999999999997E-3</c:v>
                </c:pt>
                <c:pt idx="2033" formatCode="General">
                  <c:v>3.9960000000000004E-3</c:v>
                </c:pt>
                <c:pt idx="2034" formatCode="General">
                  <c:v>4.0099999999999997E-3</c:v>
                </c:pt>
                <c:pt idx="2035" formatCode="General">
                  <c:v>4.006E-3</c:v>
                </c:pt>
                <c:pt idx="2036" formatCode="General">
                  <c:v>4.0150000000000003E-3</c:v>
                </c:pt>
                <c:pt idx="2037" formatCode="General">
                  <c:v>4.0099999999999997E-3</c:v>
                </c:pt>
                <c:pt idx="2038" formatCode="General">
                  <c:v>4.0150000000000003E-3</c:v>
                </c:pt>
                <c:pt idx="2039" formatCode="General">
                  <c:v>4.0249999999999999E-3</c:v>
                </c:pt>
                <c:pt idx="2040" formatCode="General">
                  <c:v>4.0010000000000002E-3</c:v>
                </c:pt>
                <c:pt idx="2041" formatCode="General">
                  <c:v>4.0099999999999997E-3</c:v>
                </c:pt>
                <c:pt idx="2042" formatCode="General">
                  <c:v>3.9960000000000004E-3</c:v>
                </c:pt>
                <c:pt idx="2043" formatCode="General">
                  <c:v>4.0010000000000002E-3</c:v>
                </c:pt>
                <c:pt idx="2044" formatCode="General">
                  <c:v>4.0150000000000003E-3</c:v>
                </c:pt>
                <c:pt idx="2045" formatCode="General">
                  <c:v>4.006E-3</c:v>
                </c:pt>
                <c:pt idx="2046" formatCode="General">
                  <c:v>4.0200000000000001E-3</c:v>
                </c:pt>
                <c:pt idx="2047" formatCode="General">
                  <c:v>4.0400000000000002E-3</c:v>
                </c:pt>
                <c:pt idx="2048" formatCode="General">
                  <c:v>4.0150000000000003E-3</c:v>
                </c:pt>
                <c:pt idx="2049" formatCode="General">
                  <c:v>4.006E-3</c:v>
                </c:pt>
                <c:pt idx="2050" formatCode="General">
                  <c:v>4.0099999999999997E-3</c:v>
                </c:pt>
                <c:pt idx="2051" formatCode="General">
                  <c:v>4.006E-3</c:v>
                </c:pt>
                <c:pt idx="2052" formatCode="General">
                  <c:v>4.0200000000000001E-3</c:v>
                </c:pt>
                <c:pt idx="2053" formatCode="General">
                  <c:v>4.0150000000000003E-3</c:v>
                </c:pt>
                <c:pt idx="2054" formatCode="General">
                  <c:v>4.006E-3</c:v>
                </c:pt>
                <c:pt idx="2055" formatCode="General">
                  <c:v>4.0010000000000002E-3</c:v>
                </c:pt>
                <c:pt idx="2056" formatCode="General">
                  <c:v>4.0099999999999997E-3</c:v>
                </c:pt>
                <c:pt idx="2057" formatCode="General">
                  <c:v>4.006E-3</c:v>
                </c:pt>
                <c:pt idx="2058" formatCode="General">
                  <c:v>4.006E-3</c:v>
                </c:pt>
                <c:pt idx="2059" formatCode="General">
                  <c:v>3.9960000000000004E-3</c:v>
                </c:pt>
                <c:pt idx="2060" formatCode="General">
                  <c:v>4.0099999999999997E-3</c:v>
                </c:pt>
                <c:pt idx="2061" formatCode="General">
                  <c:v>4.0150000000000003E-3</c:v>
                </c:pt>
                <c:pt idx="2062" formatCode="General">
                  <c:v>4.143E-3</c:v>
                </c:pt>
                <c:pt idx="2063" formatCode="General">
                  <c:v>4.1479999999999998E-3</c:v>
                </c:pt>
                <c:pt idx="2064" formatCode="General">
                  <c:v>4.1529999999999996E-3</c:v>
                </c:pt>
                <c:pt idx="2065" formatCode="General">
                  <c:v>4.1679999999999998E-3</c:v>
                </c:pt>
                <c:pt idx="2066" formatCode="General">
                  <c:v>4.1729999999999996E-3</c:v>
                </c:pt>
                <c:pt idx="2067" formatCode="General">
                  <c:v>4.1729999999999996E-3</c:v>
                </c:pt>
                <c:pt idx="2068" formatCode="General">
                  <c:v>4.1729999999999996E-3</c:v>
                </c:pt>
                <c:pt idx="2069" formatCode="General">
                  <c:v>4.1479999999999998E-3</c:v>
                </c:pt>
                <c:pt idx="2070" formatCode="General">
                  <c:v>4.2030000000000001E-3</c:v>
                </c:pt>
                <c:pt idx="2071" formatCode="General">
                  <c:v>4.1679999999999998E-3</c:v>
                </c:pt>
                <c:pt idx="2072" formatCode="General">
                  <c:v>4.1830000000000001E-3</c:v>
                </c:pt>
                <c:pt idx="2073" formatCode="General">
                  <c:v>4.1879999999999999E-3</c:v>
                </c:pt>
                <c:pt idx="2074" formatCode="General">
                  <c:v>4.1780000000000003E-3</c:v>
                </c:pt>
                <c:pt idx="2075" formatCode="General">
                  <c:v>4.1830000000000001E-3</c:v>
                </c:pt>
                <c:pt idx="2076" formatCode="General">
                  <c:v>4.1830000000000001E-3</c:v>
                </c:pt>
                <c:pt idx="2077" formatCode="General">
                  <c:v>4.1980000000000003E-3</c:v>
                </c:pt>
                <c:pt idx="2078" formatCode="General">
                  <c:v>4.1879999999999999E-3</c:v>
                </c:pt>
                <c:pt idx="2079" formatCode="General">
                  <c:v>4.1879999999999999E-3</c:v>
                </c:pt>
                <c:pt idx="2080" formatCode="General">
                  <c:v>4.1879999999999999E-3</c:v>
                </c:pt>
                <c:pt idx="2081" formatCode="General">
                  <c:v>4.1679999999999998E-3</c:v>
                </c:pt>
                <c:pt idx="2082" formatCode="General">
                  <c:v>4.1729999999999996E-3</c:v>
                </c:pt>
                <c:pt idx="2083" formatCode="General">
                  <c:v>4.163E-3</c:v>
                </c:pt>
                <c:pt idx="2084" formatCode="General">
                  <c:v>4.1679999999999998E-3</c:v>
                </c:pt>
                <c:pt idx="2085" formatCode="General">
                  <c:v>4.1780000000000003E-3</c:v>
                </c:pt>
                <c:pt idx="2086" formatCode="General">
                  <c:v>4.1830000000000001E-3</c:v>
                </c:pt>
                <c:pt idx="2087" formatCode="General">
                  <c:v>4.1679999999999998E-3</c:v>
                </c:pt>
                <c:pt idx="2088" formatCode="General">
                  <c:v>4.1780000000000003E-3</c:v>
                </c:pt>
                <c:pt idx="2089" formatCode="General">
                  <c:v>4.1879999999999999E-3</c:v>
                </c:pt>
                <c:pt idx="2090" formatCode="General">
                  <c:v>4.1729999999999996E-3</c:v>
                </c:pt>
                <c:pt idx="2091" formatCode="General">
                  <c:v>4.1729999999999996E-3</c:v>
                </c:pt>
                <c:pt idx="2092" formatCode="General">
                  <c:v>4.1729999999999996E-3</c:v>
                </c:pt>
                <c:pt idx="2093" formatCode="General">
                  <c:v>4.1879999999999999E-3</c:v>
                </c:pt>
                <c:pt idx="2094" formatCode="General">
                  <c:v>4.1879999999999999E-3</c:v>
                </c:pt>
                <c:pt idx="2095" formatCode="General">
                  <c:v>4.1729999999999996E-3</c:v>
                </c:pt>
                <c:pt idx="2096" formatCode="General">
                  <c:v>4.2079999999999999E-3</c:v>
                </c:pt>
                <c:pt idx="2097" formatCode="General">
                  <c:v>4.1879999999999999E-3</c:v>
                </c:pt>
                <c:pt idx="2098" formatCode="General">
                  <c:v>4.1920000000000004E-3</c:v>
                </c:pt>
                <c:pt idx="2099" formatCode="General">
                  <c:v>4.2030000000000001E-3</c:v>
                </c:pt>
                <c:pt idx="2100" formatCode="General">
                  <c:v>4.1920000000000004E-3</c:v>
                </c:pt>
                <c:pt idx="2101" formatCode="General">
                  <c:v>4.1780000000000003E-3</c:v>
                </c:pt>
                <c:pt idx="2102" formatCode="General">
                  <c:v>4.2079999999999999E-3</c:v>
                </c:pt>
                <c:pt idx="2103" formatCode="General">
                  <c:v>4.1980000000000003E-3</c:v>
                </c:pt>
                <c:pt idx="2104" formatCode="General">
                  <c:v>4.1879999999999999E-3</c:v>
                </c:pt>
                <c:pt idx="2105" formatCode="General">
                  <c:v>4.1879999999999999E-3</c:v>
                </c:pt>
                <c:pt idx="2106" formatCode="General">
                  <c:v>4.1729999999999996E-3</c:v>
                </c:pt>
                <c:pt idx="2107" formatCode="General">
                  <c:v>4.2079999999999999E-3</c:v>
                </c:pt>
                <c:pt idx="2108" formatCode="General">
                  <c:v>4.1729999999999996E-3</c:v>
                </c:pt>
                <c:pt idx="2109" formatCode="General">
                  <c:v>4.1830000000000001E-3</c:v>
                </c:pt>
                <c:pt idx="2110" formatCode="General">
                  <c:v>4.1879999999999999E-3</c:v>
                </c:pt>
                <c:pt idx="2111" formatCode="General">
                  <c:v>4.1729999999999996E-3</c:v>
                </c:pt>
                <c:pt idx="2112" formatCode="General">
                  <c:v>4.1780000000000003E-3</c:v>
                </c:pt>
                <c:pt idx="2113" formatCode="General">
                  <c:v>4.1729999999999996E-3</c:v>
                </c:pt>
                <c:pt idx="2114" formatCode="General">
                  <c:v>4.2079999999999999E-3</c:v>
                </c:pt>
                <c:pt idx="2115" formatCode="General">
                  <c:v>4.1980000000000003E-3</c:v>
                </c:pt>
                <c:pt idx="2116" formatCode="General">
                  <c:v>4.1729999999999996E-3</c:v>
                </c:pt>
                <c:pt idx="2117" formatCode="General">
                  <c:v>4.1679999999999998E-3</c:v>
                </c:pt>
                <c:pt idx="2118" formatCode="General">
                  <c:v>4.1679999999999998E-3</c:v>
                </c:pt>
                <c:pt idx="2119" formatCode="General">
                  <c:v>4.1729999999999996E-3</c:v>
                </c:pt>
                <c:pt idx="2120" formatCode="General">
                  <c:v>4.2079999999999999E-3</c:v>
                </c:pt>
                <c:pt idx="2121" formatCode="General">
                  <c:v>4.1780000000000003E-3</c:v>
                </c:pt>
                <c:pt idx="2122" formatCode="General">
                  <c:v>4.1980000000000003E-3</c:v>
                </c:pt>
                <c:pt idx="2123" formatCode="General">
                  <c:v>4.1879999999999999E-3</c:v>
                </c:pt>
                <c:pt idx="2124" formatCode="General">
                  <c:v>4.1679999999999998E-3</c:v>
                </c:pt>
                <c:pt idx="2125" formatCode="General">
                  <c:v>4.1920000000000004E-3</c:v>
                </c:pt>
                <c:pt idx="2126" formatCode="General">
                  <c:v>4.2129999999999997E-3</c:v>
                </c:pt>
                <c:pt idx="2127" formatCode="General">
                  <c:v>4.1729999999999996E-3</c:v>
                </c:pt>
                <c:pt idx="2128" formatCode="General">
                  <c:v>4.1729999999999996E-3</c:v>
                </c:pt>
                <c:pt idx="2129" formatCode="General">
                  <c:v>4.1729999999999996E-3</c:v>
                </c:pt>
                <c:pt idx="2130" formatCode="General">
                  <c:v>4.1679999999999998E-3</c:v>
                </c:pt>
                <c:pt idx="2131" formatCode="General">
                  <c:v>4.1879999999999999E-3</c:v>
                </c:pt>
                <c:pt idx="2132" formatCode="General">
                  <c:v>4.1679999999999998E-3</c:v>
                </c:pt>
                <c:pt idx="2133" formatCode="General">
                  <c:v>4.1729999999999996E-3</c:v>
                </c:pt>
                <c:pt idx="2134" formatCode="General">
                  <c:v>4.1729999999999996E-3</c:v>
                </c:pt>
                <c:pt idx="2135" formatCode="General">
                  <c:v>4.1830000000000001E-3</c:v>
                </c:pt>
                <c:pt idx="2136" formatCode="General">
                  <c:v>4.1780000000000003E-3</c:v>
                </c:pt>
                <c:pt idx="2137" formatCode="General">
                  <c:v>4.1729999999999996E-3</c:v>
                </c:pt>
                <c:pt idx="2138" formatCode="General">
                  <c:v>4.1830000000000001E-3</c:v>
                </c:pt>
                <c:pt idx="2139" formatCode="General">
                  <c:v>4.1920000000000004E-3</c:v>
                </c:pt>
                <c:pt idx="2140" formatCode="General">
                  <c:v>4.1980000000000003E-3</c:v>
                </c:pt>
                <c:pt idx="2141" formatCode="General">
                  <c:v>4.1920000000000004E-3</c:v>
                </c:pt>
                <c:pt idx="2142" formatCode="General">
                  <c:v>4.1780000000000003E-3</c:v>
                </c:pt>
                <c:pt idx="2143" formatCode="General">
                  <c:v>4.1729999999999996E-3</c:v>
                </c:pt>
                <c:pt idx="2144" formatCode="General">
                  <c:v>4.1830000000000001E-3</c:v>
                </c:pt>
                <c:pt idx="2145" formatCode="General">
                  <c:v>4.1830000000000001E-3</c:v>
                </c:pt>
                <c:pt idx="2146" formatCode="General">
                  <c:v>4.1830000000000001E-3</c:v>
                </c:pt>
                <c:pt idx="2147" formatCode="General">
                  <c:v>4.1780000000000003E-3</c:v>
                </c:pt>
                <c:pt idx="2148" formatCode="General">
                  <c:v>4.1980000000000003E-3</c:v>
                </c:pt>
                <c:pt idx="2149" formatCode="General">
                  <c:v>4.2030000000000001E-3</c:v>
                </c:pt>
                <c:pt idx="2150" formatCode="General">
                  <c:v>4.1980000000000003E-3</c:v>
                </c:pt>
                <c:pt idx="2151" formatCode="General">
                  <c:v>4.1920000000000004E-3</c:v>
                </c:pt>
                <c:pt idx="2152" formatCode="General">
                  <c:v>4.2030000000000001E-3</c:v>
                </c:pt>
                <c:pt idx="2153" formatCode="General">
                  <c:v>4.1980000000000003E-3</c:v>
                </c:pt>
                <c:pt idx="2154" formatCode="General">
                  <c:v>4.1879999999999999E-3</c:v>
                </c:pt>
                <c:pt idx="2155" formatCode="General">
                  <c:v>4.1780000000000003E-3</c:v>
                </c:pt>
                <c:pt idx="2156" formatCode="General">
                  <c:v>4.1729999999999996E-3</c:v>
                </c:pt>
                <c:pt idx="2157" formatCode="General">
                  <c:v>4.1729999999999996E-3</c:v>
                </c:pt>
                <c:pt idx="2158" formatCode="General">
                  <c:v>4.1729999999999996E-3</c:v>
                </c:pt>
                <c:pt idx="2159" formatCode="General">
                  <c:v>4.2030000000000001E-3</c:v>
                </c:pt>
                <c:pt idx="2160" formatCode="General">
                  <c:v>4.2030000000000001E-3</c:v>
                </c:pt>
                <c:pt idx="2161" formatCode="General">
                  <c:v>4.1980000000000003E-3</c:v>
                </c:pt>
                <c:pt idx="2162" formatCode="General">
                  <c:v>4.1830000000000001E-3</c:v>
                </c:pt>
                <c:pt idx="2163" formatCode="General">
                  <c:v>4.2030000000000001E-3</c:v>
                </c:pt>
                <c:pt idx="2164" formatCode="General">
                  <c:v>4.1780000000000003E-3</c:v>
                </c:pt>
                <c:pt idx="2165" formatCode="General">
                  <c:v>4.1780000000000003E-3</c:v>
                </c:pt>
                <c:pt idx="2166" formatCode="General">
                  <c:v>4.1980000000000003E-3</c:v>
                </c:pt>
                <c:pt idx="2167" formatCode="General">
                  <c:v>4.1729999999999996E-3</c:v>
                </c:pt>
                <c:pt idx="2168" formatCode="General">
                  <c:v>4.1679999999999998E-3</c:v>
                </c:pt>
                <c:pt idx="2169" formatCode="General">
                  <c:v>4.1879999999999999E-3</c:v>
                </c:pt>
                <c:pt idx="2170" formatCode="General">
                  <c:v>4.1879999999999999E-3</c:v>
                </c:pt>
                <c:pt idx="2171" formatCode="General">
                  <c:v>4.1980000000000003E-3</c:v>
                </c:pt>
                <c:pt idx="2172" formatCode="General">
                  <c:v>4.1729999999999996E-3</c:v>
                </c:pt>
                <c:pt idx="2173" formatCode="General">
                  <c:v>4.1729999999999996E-3</c:v>
                </c:pt>
                <c:pt idx="2174" formatCode="General">
                  <c:v>4.1980000000000003E-3</c:v>
                </c:pt>
                <c:pt idx="2175" formatCode="General">
                  <c:v>4.1729999999999996E-3</c:v>
                </c:pt>
                <c:pt idx="2176" formatCode="General">
                  <c:v>4.1980000000000003E-3</c:v>
                </c:pt>
                <c:pt idx="2177" formatCode="General">
                  <c:v>4.2079999999999999E-3</c:v>
                </c:pt>
                <c:pt idx="2178" formatCode="General">
                  <c:v>4.1729999999999996E-3</c:v>
                </c:pt>
                <c:pt idx="2179" formatCode="General">
                  <c:v>4.2129999999999997E-3</c:v>
                </c:pt>
                <c:pt idx="2180" formatCode="General">
                  <c:v>4.2180000000000004E-3</c:v>
                </c:pt>
                <c:pt idx="2181" formatCode="General">
                  <c:v>4.1879999999999999E-3</c:v>
                </c:pt>
                <c:pt idx="2182" formatCode="General">
                  <c:v>4.1830000000000001E-3</c:v>
                </c:pt>
                <c:pt idx="2183" formatCode="General">
                  <c:v>4.1780000000000003E-3</c:v>
                </c:pt>
                <c:pt idx="2184" formatCode="General">
                  <c:v>4.1679999999999998E-3</c:v>
                </c:pt>
                <c:pt idx="2185" formatCode="General">
                  <c:v>4.1729999999999996E-3</c:v>
                </c:pt>
                <c:pt idx="2186" formatCode="General">
                  <c:v>4.1920000000000004E-3</c:v>
                </c:pt>
                <c:pt idx="2187" formatCode="General">
                  <c:v>4.1729999999999996E-3</c:v>
                </c:pt>
                <c:pt idx="2188" formatCode="General">
                  <c:v>4.1780000000000003E-3</c:v>
                </c:pt>
                <c:pt idx="2189" formatCode="General">
                  <c:v>4.1780000000000003E-3</c:v>
                </c:pt>
                <c:pt idx="2190" formatCode="General">
                  <c:v>4.163E-3</c:v>
                </c:pt>
                <c:pt idx="2191" formatCode="General">
                  <c:v>4.143E-3</c:v>
                </c:pt>
                <c:pt idx="2192" formatCode="General">
                  <c:v>4.1479999999999998E-3</c:v>
                </c:pt>
                <c:pt idx="2193" formatCode="General">
                  <c:v>4.1529999999999996E-3</c:v>
                </c:pt>
                <c:pt idx="2194" formatCode="General">
                  <c:v>4.1380000000000002E-3</c:v>
                </c:pt>
                <c:pt idx="2195" formatCode="General">
                  <c:v>4.163E-3</c:v>
                </c:pt>
                <c:pt idx="2196" formatCode="General">
                  <c:v>4.1679999999999998E-3</c:v>
                </c:pt>
                <c:pt idx="2197" formatCode="General">
                  <c:v>4.1580000000000002E-3</c:v>
                </c:pt>
                <c:pt idx="2198" formatCode="General">
                  <c:v>4.163E-3</c:v>
                </c:pt>
                <c:pt idx="2199" formatCode="General">
                  <c:v>4.1679999999999998E-3</c:v>
                </c:pt>
                <c:pt idx="2200" formatCode="General">
                  <c:v>4.1580000000000002E-3</c:v>
                </c:pt>
                <c:pt idx="2201" formatCode="General">
                  <c:v>4.143E-3</c:v>
                </c:pt>
                <c:pt idx="2202" formatCode="General">
                  <c:v>4.163E-3</c:v>
                </c:pt>
                <c:pt idx="2203" formatCode="General">
                  <c:v>4.163E-3</c:v>
                </c:pt>
                <c:pt idx="2204" formatCode="General">
                  <c:v>4.163E-3</c:v>
                </c:pt>
                <c:pt idx="2205" formatCode="General">
                  <c:v>4.163E-3</c:v>
                </c:pt>
                <c:pt idx="2206" formatCode="General">
                  <c:v>4.163E-3</c:v>
                </c:pt>
                <c:pt idx="2207" formatCode="General">
                  <c:v>4.1679999999999998E-3</c:v>
                </c:pt>
                <c:pt idx="2208" formatCode="General">
                  <c:v>4.1879999999999999E-3</c:v>
                </c:pt>
                <c:pt idx="2209" formatCode="General">
                  <c:v>4.163E-3</c:v>
                </c:pt>
                <c:pt idx="2210" formatCode="General">
                  <c:v>4.1580000000000002E-3</c:v>
                </c:pt>
                <c:pt idx="2211" formatCode="General">
                  <c:v>4.1580000000000002E-3</c:v>
                </c:pt>
                <c:pt idx="2212" formatCode="General">
                  <c:v>4.1729999999999996E-3</c:v>
                </c:pt>
                <c:pt idx="2213" formatCode="General">
                  <c:v>4.1729999999999996E-3</c:v>
                </c:pt>
                <c:pt idx="2214" formatCode="General">
                  <c:v>4.1780000000000003E-3</c:v>
                </c:pt>
                <c:pt idx="2215" formatCode="General">
                  <c:v>4.1780000000000003E-3</c:v>
                </c:pt>
                <c:pt idx="2216" formatCode="General">
                  <c:v>4.1529999999999996E-3</c:v>
                </c:pt>
                <c:pt idx="2217" formatCode="General">
                  <c:v>4.143E-3</c:v>
                </c:pt>
                <c:pt idx="2218" formatCode="General">
                  <c:v>4.163E-3</c:v>
                </c:pt>
                <c:pt idx="2219" formatCode="General">
                  <c:v>4.1580000000000002E-3</c:v>
                </c:pt>
                <c:pt idx="2220" formatCode="General">
                  <c:v>4.1529999999999996E-3</c:v>
                </c:pt>
                <c:pt idx="2221" formatCode="General">
                  <c:v>4.163E-3</c:v>
                </c:pt>
                <c:pt idx="2222" formatCode="General">
                  <c:v>4.1729999999999996E-3</c:v>
                </c:pt>
                <c:pt idx="2223" formatCode="General">
                  <c:v>4.1679999999999998E-3</c:v>
                </c:pt>
                <c:pt idx="2224" formatCode="General">
                  <c:v>4.1729999999999996E-3</c:v>
                </c:pt>
                <c:pt idx="2225" formatCode="General">
                  <c:v>4.1729999999999996E-3</c:v>
                </c:pt>
                <c:pt idx="2226" formatCode="General">
                  <c:v>4.1279999999999997E-3</c:v>
                </c:pt>
                <c:pt idx="2227" formatCode="General">
                  <c:v>4.1529999999999996E-3</c:v>
                </c:pt>
                <c:pt idx="2228" formatCode="General">
                  <c:v>4.163E-3</c:v>
                </c:pt>
                <c:pt idx="2229" formatCode="General">
                  <c:v>4.1679999999999998E-3</c:v>
                </c:pt>
                <c:pt idx="2230" formatCode="General">
                  <c:v>4.1729999999999996E-3</c:v>
                </c:pt>
                <c:pt idx="2231" formatCode="General">
                  <c:v>4.1729999999999996E-3</c:v>
                </c:pt>
                <c:pt idx="2232" formatCode="General">
                  <c:v>4.1780000000000003E-3</c:v>
                </c:pt>
                <c:pt idx="2233" formatCode="General">
                  <c:v>4.1580000000000002E-3</c:v>
                </c:pt>
                <c:pt idx="2234" formatCode="General">
                  <c:v>4.1729999999999996E-3</c:v>
                </c:pt>
                <c:pt idx="2235" formatCode="General">
                  <c:v>4.1479999999999998E-3</c:v>
                </c:pt>
                <c:pt idx="2236" formatCode="General">
                  <c:v>4.1479999999999998E-3</c:v>
                </c:pt>
                <c:pt idx="2237" formatCode="General">
                  <c:v>4.1879999999999999E-3</c:v>
                </c:pt>
                <c:pt idx="2238" formatCode="General">
                  <c:v>4.1920000000000004E-3</c:v>
                </c:pt>
                <c:pt idx="2239" formatCode="General">
                  <c:v>4.2030000000000001E-3</c:v>
                </c:pt>
                <c:pt idx="2240" formatCode="General">
                  <c:v>4.1679999999999998E-3</c:v>
                </c:pt>
                <c:pt idx="2241" formatCode="General">
                  <c:v>4.1980000000000003E-3</c:v>
                </c:pt>
                <c:pt idx="2242" formatCode="General">
                  <c:v>4.1830000000000001E-3</c:v>
                </c:pt>
                <c:pt idx="2243" formatCode="General">
                  <c:v>4.1920000000000004E-3</c:v>
                </c:pt>
                <c:pt idx="2244" formatCode="General">
                  <c:v>4.2030000000000001E-3</c:v>
                </c:pt>
                <c:pt idx="2245" formatCode="General">
                  <c:v>4.1920000000000004E-3</c:v>
                </c:pt>
                <c:pt idx="2246" formatCode="General">
                  <c:v>4.1729999999999996E-3</c:v>
                </c:pt>
                <c:pt idx="2247" formatCode="General">
                  <c:v>4.1980000000000003E-3</c:v>
                </c:pt>
                <c:pt idx="2248" formatCode="General">
                  <c:v>4.1879999999999999E-3</c:v>
                </c:pt>
                <c:pt idx="2249" formatCode="General">
                  <c:v>4.2030000000000001E-3</c:v>
                </c:pt>
                <c:pt idx="2250" formatCode="General">
                  <c:v>4.1830000000000001E-3</c:v>
                </c:pt>
                <c:pt idx="2251" formatCode="General">
                  <c:v>4.1980000000000003E-3</c:v>
                </c:pt>
                <c:pt idx="2252" formatCode="General">
                  <c:v>4.1920000000000004E-3</c:v>
                </c:pt>
                <c:pt idx="2253" formatCode="General">
                  <c:v>4.2079999999999999E-3</c:v>
                </c:pt>
                <c:pt idx="2254" formatCode="General">
                  <c:v>4.2030000000000001E-3</c:v>
                </c:pt>
                <c:pt idx="2255" formatCode="General">
                  <c:v>4.1879999999999999E-3</c:v>
                </c:pt>
                <c:pt idx="2256" formatCode="General">
                  <c:v>4.1920000000000004E-3</c:v>
                </c:pt>
                <c:pt idx="2257" formatCode="General">
                  <c:v>4.2079999999999999E-3</c:v>
                </c:pt>
                <c:pt idx="2258" formatCode="General">
                  <c:v>4.1879999999999999E-3</c:v>
                </c:pt>
                <c:pt idx="2259" formatCode="General">
                  <c:v>4.1830000000000001E-3</c:v>
                </c:pt>
                <c:pt idx="2260" formatCode="General">
                  <c:v>4.1780000000000003E-3</c:v>
                </c:pt>
                <c:pt idx="2261" formatCode="General">
                  <c:v>4.1780000000000003E-3</c:v>
                </c:pt>
                <c:pt idx="2262" formatCode="General">
                  <c:v>4.1920000000000004E-3</c:v>
                </c:pt>
                <c:pt idx="2263" formatCode="General">
                  <c:v>4.1830000000000001E-3</c:v>
                </c:pt>
                <c:pt idx="2264" formatCode="General">
                  <c:v>4.163E-3</c:v>
                </c:pt>
                <c:pt idx="2265" formatCode="General">
                  <c:v>4.1679999999999998E-3</c:v>
                </c:pt>
                <c:pt idx="2266" formatCode="General">
                  <c:v>4.1879999999999999E-3</c:v>
                </c:pt>
                <c:pt idx="2267" formatCode="General">
                  <c:v>4.1830000000000001E-3</c:v>
                </c:pt>
                <c:pt idx="2268" formatCode="General">
                  <c:v>4.1580000000000002E-3</c:v>
                </c:pt>
                <c:pt idx="2269" formatCode="General">
                  <c:v>4.1920000000000004E-3</c:v>
                </c:pt>
                <c:pt idx="2270" formatCode="General">
                  <c:v>4.1729999999999996E-3</c:v>
                </c:pt>
                <c:pt idx="2271" formatCode="General">
                  <c:v>4.1780000000000003E-3</c:v>
                </c:pt>
                <c:pt idx="2272" formatCode="General">
                  <c:v>4.1729999999999996E-3</c:v>
                </c:pt>
                <c:pt idx="2273" formatCode="General">
                  <c:v>4.1879999999999999E-3</c:v>
                </c:pt>
                <c:pt idx="2274" formatCode="General">
                  <c:v>4.1879999999999999E-3</c:v>
                </c:pt>
                <c:pt idx="2275" formatCode="General">
                  <c:v>4.2030000000000001E-3</c:v>
                </c:pt>
                <c:pt idx="2276" formatCode="General">
                  <c:v>4.1679999999999998E-3</c:v>
                </c:pt>
                <c:pt idx="2277" formatCode="General">
                  <c:v>4.1729999999999996E-3</c:v>
                </c:pt>
                <c:pt idx="2278" formatCode="General">
                  <c:v>4.1679999999999998E-3</c:v>
                </c:pt>
                <c:pt idx="2279" formatCode="General">
                  <c:v>4.1679999999999998E-3</c:v>
                </c:pt>
                <c:pt idx="2280" formatCode="General">
                  <c:v>4.1679999999999998E-3</c:v>
                </c:pt>
                <c:pt idx="2281" formatCode="General">
                  <c:v>4.1679999999999998E-3</c:v>
                </c:pt>
                <c:pt idx="2282" formatCode="General">
                  <c:v>4.1580000000000002E-3</c:v>
                </c:pt>
                <c:pt idx="2283" formatCode="General">
                  <c:v>4.1780000000000003E-3</c:v>
                </c:pt>
                <c:pt idx="2284" formatCode="General">
                  <c:v>4.163E-3</c:v>
                </c:pt>
                <c:pt idx="2285" formatCode="General">
                  <c:v>4.1729999999999996E-3</c:v>
                </c:pt>
                <c:pt idx="2286" formatCode="General">
                  <c:v>4.1679999999999998E-3</c:v>
                </c:pt>
                <c:pt idx="2287" formatCode="General">
                  <c:v>4.1580000000000002E-3</c:v>
                </c:pt>
                <c:pt idx="2288" formatCode="General">
                  <c:v>4.1580000000000002E-3</c:v>
                </c:pt>
                <c:pt idx="2289" formatCode="General">
                  <c:v>4.1529999999999996E-3</c:v>
                </c:pt>
                <c:pt idx="2290" formatCode="General">
                  <c:v>4.143E-3</c:v>
                </c:pt>
                <c:pt idx="2291" formatCode="General">
                  <c:v>4.1580000000000002E-3</c:v>
                </c:pt>
                <c:pt idx="2292" formatCode="General">
                  <c:v>4.1679999999999998E-3</c:v>
                </c:pt>
                <c:pt idx="2293" formatCode="General">
                  <c:v>4.163E-3</c:v>
                </c:pt>
                <c:pt idx="2294" formatCode="General">
                  <c:v>4.163E-3</c:v>
                </c:pt>
                <c:pt idx="2295" formatCode="General">
                  <c:v>4.1729999999999996E-3</c:v>
                </c:pt>
                <c:pt idx="2296" formatCode="General">
                  <c:v>4.163E-3</c:v>
                </c:pt>
                <c:pt idx="2297" formatCode="General">
                  <c:v>4.1679999999999998E-3</c:v>
                </c:pt>
                <c:pt idx="2298" formatCode="General">
                  <c:v>4.163E-3</c:v>
                </c:pt>
                <c:pt idx="2299" formatCode="General">
                  <c:v>4.1529999999999996E-3</c:v>
                </c:pt>
                <c:pt idx="2300" formatCode="General">
                  <c:v>4.163E-3</c:v>
                </c:pt>
                <c:pt idx="2301" formatCode="General">
                  <c:v>4.163E-3</c:v>
                </c:pt>
                <c:pt idx="2302" formatCode="General">
                  <c:v>4.1380000000000002E-3</c:v>
                </c:pt>
                <c:pt idx="2303" formatCode="General">
                  <c:v>4.0540000000000003E-3</c:v>
                </c:pt>
                <c:pt idx="2304" formatCode="General">
                  <c:v>4.0439999999999999E-3</c:v>
                </c:pt>
                <c:pt idx="2305" formatCode="General">
                  <c:v>4.0540000000000003E-3</c:v>
                </c:pt>
                <c:pt idx="2306" formatCode="General">
                  <c:v>4.0439999999999999E-3</c:v>
                </c:pt>
                <c:pt idx="2307" formatCode="General">
                  <c:v>4.0200000000000001E-3</c:v>
                </c:pt>
                <c:pt idx="2308" formatCode="General">
                  <c:v>4.0400000000000002E-3</c:v>
                </c:pt>
                <c:pt idx="2309" formatCode="General">
                  <c:v>4.0350000000000004E-3</c:v>
                </c:pt>
                <c:pt idx="2310" formatCode="General">
                  <c:v>4.0350000000000004E-3</c:v>
                </c:pt>
                <c:pt idx="2311" formatCode="General">
                  <c:v>4.0540000000000003E-3</c:v>
                </c:pt>
                <c:pt idx="2312" formatCode="General">
                  <c:v>4.0489999999999996E-3</c:v>
                </c:pt>
                <c:pt idx="2313" formatCode="General">
                  <c:v>4.0400000000000002E-3</c:v>
                </c:pt>
                <c:pt idx="2314" formatCode="General">
                  <c:v>4.0400000000000002E-3</c:v>
                </c:pt>
                <c:pt idx="2315" formatCode="General">
                  <c:v>4.0350000000000004E-3</c:v>
                </c:pt>
                <c:pt idx="2316" formatCode="General">
                  <c:v>4.0489999999999996E-3</c:v>
                </c:pt>
                <c:pt idx="2317" formatCode="General">
                  <c:v>4.0299999999999997E-3</c:v>
                </c:pt>
                <c:pt idx="2318" formatCode="General">
                  <c:v>4.0350000000000004E-3</c:v>
                </c:pt>
                <c:pt idx="2319" formatCode="General">
                  <c:v>4.0489999999999996E-3</c:v>
                </c:pt>
                <c:pt idx="2320" formatCode="General">
                  <c:v>4.0439999999999999E-3</c:v>
                </c:pt>
                <c:pt idx="2321" formatCode="General">
                  <c:v>4.0249999999999999E-3</c:v>
                </c:pt>
                <c:pt idx="2322" formatCode="General">
                  <c:v>4.0400000000000002E-3</c:v>
                </c:pt>
                <c:pt idx="2323" formatCode="General">
                  <c:v>4.0249999999999999E-3</c:v>
                </c:pt>
                <c:pt idx="2324" formatCode="General">
                  <c:v>4.0400000000000002E-3</c:v>
                </c:pt>
                <c:pt idx="2325" formatCode="General">
                  <c:v>4.0150000000000003E-3</c:v>
                </c:pt>
                <c:pt idx="2326" formatCode="General">
                  <c:v>4.0350000000000004E-3</c:v>
                </c:pt>
                <c:pt idx="2327" formatCode="General">
                  <c:v>4.0439999999999999E-3</c:v>
                </c:pt>
                <c:pt idx="2328" formatCode="General">
                  <c:v>4.0400000000000002E-3</c:v>
                </c:pt>
                <c:pt idx="2329" formatCode="General">
                  <c:v>4.0299999999999997E-3</c:v>
                </c:pt>
                <c:pt idx="2330" formatCode="General">
                  <c:v>4.0299999999999997E-3</c:v>
                </c:pt>
                <c:pt idx="2331" formatCode="General">
                  <c:v>4.0010000000000002E-3</c:v>
                </c:pt>
                <c:pt idx="2332" formatCode="General">
                  <c:v>4.006E-3</c:v>
                </c:pt>
                <c:pt idx="2333" formatCode="General">
                  <c:v>4.006E-3</c:v>
                </c:pt>
                <c:pt idx="2334" formatCode="General">
                  <c:v>3.986E-3</c:v>
                </c:pt>
                <c:pt idx="2335" formatCode="General">
                  <c:v>3.9630000000000004E-3</c:v>
                </c:pt>
                <c:pt idx="2336" formatCode="General">
                  <c:v>3.9769999999999996E-3</c:v>
                </c:pt>
                <c:pt idx="2337" formatCode="General">
                  <c:v>3.967E-3</c:v>
                </c:pt>
                <c:pt idx="2338" formatCode="General">
                  <c:v>3.9719999999999998E-3</c:v>
                </c:pt>
                <c:pt idx="2339" formatCode="General">
                  <c:v>3.967E-3</c:v>
                </c:pt>
                <c:pt idx="2340" formatCode="General">
                  <c:v>3.9719999999999998E-3</c:v>
                </c:pt>
                <c:pt idx="2341" formatCode="General">
                  <c:v>3.967E-3</c:v>
                </c:pt>
                <c:pt idx="2342" formatCode="General">
                  <c:v>3.9719999999999998E-3</c:v>
                </c:pt>
                <c:pt idx="2343" formatCode="General">
                  <c:v>3.9719999999999998E-3</c:v>
                </c:pt>
                <c:pt idx="2344" formatCode="General">
                  <c:v>3.9769999999999996E-3</c:v>
                </c:pt>
                <c:pt idx="2345" formatCode="General">
                  <c:v>3.986E-3</c:v>
                </c:pt>
                <c:pt idx="2346" formatCode="General">
                  <c:v>3.9820000000000003E-3</c:v>
                </c:pt>
                <c:pt idx="2347" formatCode="General">
                  <c:v>3.9769999999999996E-3</c:v>
                </c:pt>
                <c:pt idx="2348" formatCode="General">
                  <c:v>3.9820000000000003E-3</c:v>
                </c:pt>
                <c:pt idx="2349" formatCode="General">
                  <c:v>3.9769999999999996E-3</c:v>
                </c:pt>
                <c:pt idx="2350" formatCode="General">
                  <c:v>3.9719999999999998E-3</c:v>
                </c:pt>
                <c:pt idx="2351" formatCode="General">
                  <c:v>3.9820000000000003E-3</c:v>
                </c:pt>
                <c:pt idx="2352" formatCode="General">
                  <c:v>3.986E-3</c:v>
                </c:pt>
                <c:pt idx="2353" formatCode="General">
                  <c:v>3.967E-3</c:v>
                </c:pt>
                <c:pt idx="2354" formatCode="General">
                  <c:v>3.9719999999999998E-3</c:v>
                </c:pt>
                <c:pt idx="2355" formatCode="General">
                  <c:v>3.9719999999999998E-3</c:v>
                </c:pt>
                <c:pt idx="2356" formatCode="General">
                  <c:v>3.967E-3</c:v>
                </c:pt>
                <c:pt idx="2357" formatCode="General">
                  <c:v>3.9719999999999998E-3</c:v>
                </c:pt>
                <c:pt idx="2358" formatCode="General">
                  <c:v>3.967E-3</c:v>
                </c:pt>
                <c:pt idx="2359" formatCode="General">
                  <c:v>3.9820000000000003E-3</c:v>
                </c:pt>
                <c:pt idx="2360" formatCode="General">
                  <c:v>3.9719999999999998E-3</c:v>
                </c:pt>
                <c:pt idx="2361" formatCode="General">
                  <c:v>3.9719999999999998E-3</c:v>
                </c:pt>
                <c:pt idx="2362" formatCode="General">
                  <c:v>3.9630000000000004E-3</c:v>
                </c:pt>
                <c:pt idx="2363" formatCode="General">
                  <c:v>3.9630000000000004E-3</c:v>
                </c:pt>
                <c:pt idx="2364" formatCode="General">
                  <c:v>3.9529999999999999E-3</c:v>
                </c:pt>
                <c:pt idx="2365" formatCode="General">
                  <c:v>3.9630000000000004E-3</c:v>
                </c:pt>
                <c:pt idx="2366" formatCode="General">
                  <c:v>3.9719999999999998E-3</c:v>
                </c:pt>
                <c:pt idx="2367" formatCode="General">
                  <c:v>3.9769999999999996E-3</c:v>
                </c:pt>
                <c:pt idx="2368" formatCode="General">
                  <c:v>3.9579999999999997E-3</c:v>
                </c:pt>
                <c:pt idx="2369" formatCode="General">
                  <c:v>3.967E-3</c:v>
                </c:pt>
                <c:pt idx="2370" formatCode="General">
                  <c:v>3.9719999999999998E-3</c:v>
                </c:pt>
                <c:pt idx="2371" formatCode="General">
                  <c:v>3.986E-3</c:v>
                </c:pt>
                <c:pt idx="2372" formatCode="General">
                  <c:v>3.9960000000000004E-3</c:v>
                </c:pt>
                <c:pt idx="2373" formatCode="General">
                  <c:v>3.9820000000000003E-3</c:v>
                </c:pt>
                <c:pt idx="2374" formatCode="General">
                  <c:v>3.9719999999999998E-3</c:v>
                </c:pt>
                <c:pt idx="2375" formatCode="General">
                  <c:v>3.986E-3</c:v>
                </c:pt>
                <c:pt idx="2376" formatCode="General">
                  <c:v>3.967E-3</c:v>
                </c:pt>
                <c:pt idx="2377" formatCode="General">
                  <c:v>3.9769999999999996E-3</c:v>
                </c:pt>
                <c:pt idx="2378" formatCode="General">
                  <c:v>3.9820000000000003E-3</c:v>
                </c:pt>
                <c:pt idx="2379" formatCode="General">
                  <c:v>3.9769999999999996E-3</c:v>
                </c:pt>
                <c:pt idx="2380" formatCode="General">
                  <c:v>3.986E-3</c:v>
                </c:pt>
                <c:pt idx="2381" formatCode="General">
                  <c:v>3.9769999999999996E-3</c:v>
                </c:pt>
                <c:pt idx="2382" formatCode="General">
                  <c:v>3.9820000000000003E-3</c:v>
                </c:pt>
                <c:pt idx="2383" formatCode="General">
                  <c:v>3.9719999999999998E-3</c:v>
                </c:pt>
                <c:pt idx="2384" formatCode="General">
                  <c:v>4.0099999999999997E-3</c:v>
                </c:pt>
                <c:pt idx="2385" formatCode="General">
                  <c:v>4.0010000000000002E-3</c:v>
                </c:pt>
                <c:pt idx="2386" formatCode="General">
                  <c:v>3.9820000000000003E-3</c:v>
                </c:pt>
                <c:pt idx="2387" formatCode="General">
                  <c:v>3.9769999999999996E-3</c:v>
                </c:pt>
                <c:pt idx="2388" formatCode="General">
                  <c:v>4.006E-3</c:v>
                </c:pt>
                <c:pt idx="2389" formatCode="General">
                  <c:v>3.986E-3</c:v>
                </c:pt>
                <c:pt idx="2390" formatCode="General">
                  <c:v>3.9820000000000003E-3</c:v>
                </c:pt>
                <c:pt idx="2391" formatCode="General">
                  <c:v>3.9769999999999996E-3</c:v>
                </c:pt>
                <c:pt idx="2392" formatCode="General">
                  <c:v>3.9769999999999996E-3</c:v>
                </c:pt>
                <c:pt idx="2393" formatCode="General">
                  <c:v>3.9820000000000003E-3</c:v>
                </c:pt>
                <c:pt idx="2394" formatCode="General">
                  <c:v>3.9960000000000004E-3</c:v>
                </c:pt>
                <c:pt idx="2395" formatCode="General">
                  <c:v>3.9769999999999996E-3</c:v>
                </c:pt>
                <c:pt idx="2396" formatCode="General">
                  <c:v>3.9769999999999996E-3</c:v>
                </c:pt>
                <c:pt idx="2397" formatCode="General">
                  <c:v>3.986E-3</c:v>
                </c:pt>
                <c:pt idx="2398" formatCode="General">
                  <c:v>3.9960000000000004E-3</c:v>
                </c:pt>
                <c:pt idx="2399" formatCode="General">
                  <c:v>3.9769999999999996E-3</c:v>
                </c:pt>
                <c:pt idx="2400" formatCode="General">
                  <c:v>3.9719999999999998E-3</c:v>
                </c:pt>
                <c:pt idx="2401" formatCode="General">
                  <c:v>3.986E-3</c:v>
                </c:pt>
                <c:pt idx="2402" formatCode="General">
                  <c:v>3.9820000000000003E-3</c:v>
                </c:pt>
                <c:pt idx="2403" formatCode="General">
                  <c:v>3.9769999999999996E-3</c:v>
                </c:pt>
                <c:pt idx="2404" formatCode="General">
                  <c:v>3.9820000000000003E-3</c:v>
                </c:pt>
                <c:pt idx="2405" formatCode="General">
                  <c:v>3.9909999999999998E-3</c:v>
                </c:pt>
                <c:pt idx="2406" formatCode="General">
                  <c:v>3.9719999999999998E-3</c:v>
                </c:pt>
                <c:pt idx="2407" formatCode="General">
                  <c:v>3.9719999999999998E-3</c:v>
                </c:pt>
                <c:pt idx="2408" formatCode="General">
                  <c:v>3.9769999999999996E-3</c:v>
                </c:pt>
                <c:pt idx="2409" formatCode="General">
                  <c:v>3.9630000000000004E-3</c:v>
                </c:pt>
                <c:pt idx="2410" formatCode="General">
                  <c:v>3.9909999999999998E-3</c:v>
                </c:pt>
                <c:pt idx="2411" formatCode="General">
                  <c:v>3.9960000000000004E-3</c:v>
                </c:pt>
                <c:pt idx="2412" formatCode="General">
                  <c:v>3.9820000000000003E-3</c:v>
                </c:pt>
                <c:pt idx="2413" formatCode="General">
                  <c:v>4.0200000000000001E-3</c:v>
                </c:pt>
                <c:pt idx="2414" formatCode="General">
                  <c:v>4.006E-3</c:v>
                </c:pt>
                <c:pt idx="2415" formatCode="General">
                  <c:v>4.0150000000000003E-3</c:v>
                </c:pt>
                <c:pt idx="2416" formatCode="General">
                  <c:v>4.0099999999999997E-3</c:v>
                </c:pt>
                <c:pt idx="2417" formatCode="General">
                  <c:v>4.006E-3</c:v>
                </c:pt>
                <c:pt idx="2418" formatCode="General">
                  <c:v>4.006E-3</c:v>
                </c:pt>
                <c:pt idx="2419" formatCode="General">
                  <c:v>4.0150000000000003E-3</c:v>
                </c:pt>
                <c:pt idx="2420" formatCode="General">
                  <c:v>4.0150000000000003E-3</c:v>
                </c:pt>
                <c:pt idx="2421" formatCode="General">
                  <c:v>4.0099999999999997E-3</c:v>
                </c:pt>
                <c:pt idx="2422" formatCode="General">
                  <c:v>4.0150000000000003E-3</c:v>
                </c:pt>
                <c:pt idx="2423" formatCode="General">
                  <c:v>4.0099999999999997E-3</c:v>
                </c:pt>
                <c:pt idx="2424" formatCode="General">
                  <c:v>4.0150000000000003E-3</c:v>
                </c:pt>
                <c:pt idx="2425" formatCode="General">
                  <c:v>4.0400000000000002E-3</c:v>
                </c:pt>
                <c:pt idx="2426" formatCode="General">
                  <c:v>4.0150000000000003E-3</c:v>
                </c:pt>
                <c:pt idx="2427" formatCode="General">
                  <c:v>4.0099999999999997E-3</c:v>
                </c:pt>
                <c:pt idx="2428" formatCode="General">
                  <c:v>4.0010000000000002E-3</c:v>
                </c:pt>
                <c:pt idx="2429" formatCode="General">
                  <c:v>3.9909999999999998E-3</c:v>
                </c:pt>
                <c:pt idx="2430" formatCode="General">
                  <c:v>3.9960000000000004E-3</c:v>
                </c:pt>
                <c:pt idx="2431" formatCode="General">
                  <c:v>3.9719999999999998E-3</c:v>
                </c:pt>
                <c:pt idx="2432" formatCode="General">
                  <c:v>4.0010000000000002E-3</c:v>
                </c:pt>
                <c:pt idx="2433" formatCode="General">
                  <c:v>3.986E-3</c:v>
                </c:pt>
                <c:pt idx="2434" formatCode="General">
                  <c:v>3.9820000000000003E-3</c:v>
                </c:pt>
                <c:pt idx="2435" formatCode="General">
                  <c:v>3.986E-3</c:v>
                </c:pt>
                <c:pt idx="2436" formatCode="General">
                  <c:v>3.9960000000000004E-3</c:v>
                </c:pt>
                <c:pt idx="2437" formatCode="General">
                  <c:v>3.9820000000000003E-3</c:v>
                </c:pt>
                <c:pt idx="2438" formatCode="General">
                  <c:v>4.006E-3</c:v>
                </c:pt>
                <c:pt idx="2439" formatCode="General">
                  <c:v>4.0150000000000003E-3</c:v>
                </c:pt>
                <c:pt idx="2440" formatCode="General">
                  <c:v>4.0010000000000002E-3</c:v>
                </c:pt>
                <c:pt idx="2441" formatCode="General">
                  <c:v>3.9960000000000004E-3</c:v>
                </c:pt>
                <c:pt idx="2442" formatCode="General">
                  <c:v>4.0010000000000002E-3</c:v>
                </c:pt>
                <c:pt idx="2443" formatCode="General">
                  <c:v>3.9909999999999998E-3</c:v>
                </c:pt>
                <c:pt idx="2444" formatCode="General">
                  <c:v>4.0010000000000002E-3</c:v>
                </c:pt>
                <c:pt idx="2445" formatCode="General">
                  <c:v>4.0010000000000002E-3</c:v>
                </c:pt>
                <c:pt idx="2446" formatCode="General">
                  <c:v>3.986E-3</c:v>
                </c:pt>
                <c:pt idx="2447" formatCode="General">
                  <c:v>4.006E-3</c:v>
                </c:pt>
                <c:pt idx="2448" formatCode="General">
                  <c:v>4.006E-3</c:v>
                </c:pt>
                <c:pt idx="2449" formatCode="General">
                  <c:v>4.006E-3</c:v>
                </c:pt>
                <c:pt idx="2450" formatCode="General">
                  <c:v>4.006E-3</c:v>
                </c:pt>
                <c:pt idx="2451" formatCode="General">
                  <c:v>4.0010000000000002E-3</c:v>
                </c:pt>
                <c:pt idx="2452" formatCode="General">
                  <c:v>4.0010000000000002E-3</c:v>
                </c:pt>
                <c:pt idx="2453" formatCode="General">
                  <c:v>4.006E-3</c:v>
                </c:pt>
                <c:pt idx="2454" formatCode="General">
                  <c:v>4.006E-3</c:v>
                </c:pt>
                <c:pt idx="2455" formatCode="General">
                  <c:v>4.006E-3</c:v>
                </c:pt>
                <c:pt idx="2456" formatCode="General">
                  <c:v>4.0010000000000002E-3</c:v>
                </c:pt>
                <c:pt idx="2457" formatCode="General">
                  <c:v>4.0099999999999997E-3</c:v>
                </c:pt>
                <c:pt idx="2458" formatCode="General">
                  <c:v>4.006E-3</c:v>
                </c:pt>
                <c:pt idx="2459" formatCode="General">
                  <c:v>4.006E-3</c:v>
                </c:pt>
                <c:pt idx="2460" formatCode="General">
                  <c:v>4.006E-3</c:v>
                </c:pt>
                <c:pt idx="2461" formatCode="General">
                  <c:v>4.0150000000000003E-3</c:v>
                </c:pt>
                <c:pt idx="2462" formatCode="General">
                  <c:v>4.0150000000000003E-3</c:v>
                </c:pt>
                <c:pt idx="2463" formatCode="General">
                  <c:v>4.0350000000000004E-3</c:v>
                </c:pt>
                <c:pt idx="2464" formatCode="General">
                  <c:v>4.0200000000000001E-3</c:v>
                </c:pt>
                <c:pt idx="2465" formatCode="General">
                  <c:v>4.0350000000000004E-3</c:v>
                </c:pt>
                <c:pt idx="2466" formatCode="General">
                  <c:v>4.0200000000000001E-3</c:v>
                </c:pt>
                <c:pt idx="2467" formatCode="General">
                  <c:v>4.0099999999999997E-3</c:v>
                </c:pt>
                <c:pt idx="2468" formatCode="General">
                  <c:v>4.0200000000000001E-3</c:v>
                </c:pt>
                <c:pt idx="2469" formatCode="General">
                  <c:v>4.0200000000000001E-3</c:v>
                </c:pt>
                <c:pt idx="2470" formatCode="General">
                  <c:v>4.0400000000000002E-3</c:v>
                </c:pt>
                <c:pt idx="2471" formatCode="General">
                  <c:v>4.0249999999999999E-3</c:v>
                </c:pt>
                <c:pt idx="2472" formatCode="General">
                  <c:v>4.0299999999999997E-3</c:v>
                </c:pt>
                <c:pt idx="2473" formatCode="General">
                  <c:v>4.0299999999999997E-3</c:v>
                </c:pt>
                <c:pt idx="2474" formatCode="General">
                  <c:v>4.0299999999999997E-3</c:v>
                </c:pt>
                <c:pt idx="2475" formatCode="General">
                  <c:v>4.0350000000000004E-3</c:v>
                </c:pt>
                <c:pt idx="2476" formatCode="General">
                  <c:v>4.0400000000000002E-3</c:v>
                </c:pt>
                <c:pt idx="2477" formatCode="General">
                  <c:v>4.0200000000000001E-3</c:v>
                </c:pt>
                <c:pt idx="2478" formatCode="General">
                  <c:v>4.0400000000000002E-3</c:v>
                </c:pt>
                <c:pt idx="2479" formatCode="General">
                  <c:v>4.0350000000000004E-3</c:v>
                </c:pt>
                <c:pt idx="2480" formatCode="General">
                  <c:v>4.0400000000000002E-3</c:v>
                </c:pt>
                <c:pt idx="2481" formatCode="General">
                  <c:v>4.0400000000000002E-3</c:v>
                </c:pt>
                <c:pt idx="2482" formatCode="General">
                  <c:v>4.0439999999999999E-3</c:v>
                </c:pt>
                <c:pt idx="2483" formatCode="General">
                  <c:v>4.0489999999999996E-3</c:v>
                </c:pt>
                <c:pt idx="2484" formatCode="General">
                  <c:v>4.0400000000000002E-3</c:v>
                </c:pt>
                <c:pt idx="2485" formatCode="General">
                  <c:v>4.0489999999999996E-3</c:v>
                </c:pt>
                <c:pt idx="2486" formatCode="General">
                  <c:v>4.0400000000000002E-3</c:v>
                </c:pt>
                <c:pt idx="2487" formatCode="General">
                  <c:v>4.0350000000000004E-3</c:v>
                </c:pt>
                <c:pt idx="2488" formatCode="General">
                  <c:v>4.0249999999999999E-3</c:v>
                </c:pt>
                <c:pt idx="2489" formatCode="General">
                  <c:v>4.0540000000000003E-3</c:v>
                </c:pt>
                <c:pt idx="2490" formatCode="General">
                  <c:v>4.0489999999999996E-3</c:v>
                </c:pt>
                <c:pt idx="2491" formatCode="General">
                  <c:v>4.0540000000000003E-3</c:v>
                </c:pt>
                <c:pt idx="2492" formatCode="General">
                  <c:v>4.0540000000000003E-3</c:v>
                </c:pt>
                <c:pt idx="2493" formatCode="General">
                  <c:v>4.0489999999999996E-3</c:v>
                </c:pt>
                <c:pt idx="2494" formatCode="General">
                  <c:v>4.0439999999999999E-3</c:v>
                </c:pt>
                <c:pt idx="2495" formatCode="General">
                  <c:v>4.0400000000000002E-3</c:v>
                </c:pt>
                <c:pt idx="2496" formatCode="General">
                  <c:v>4.0439999999999999E-3</c:v>
                </c:pt>
                <c:pt idx="2497" formatCode="General">
                  <c:v>4.0400000000000002E-3</c:v>
                </c:pt>
                <c:pt idx="2498" formatCode="General">
                  <c:v>4.0299999999999997E-3</c:v>
                </c:pt>
                <c:pt idx="2499" formatCode="General">
                  <c:v>4.0689999999999997E-3</c:v>
                </c:pt>
                <c:pt idx="2500" formatCode="General">
                  <c:v>4.0639999999999999E-3</c:v>
                </c:pt>
                <c:pt idx="2501" formatCode="General">
                  <c:v>4.0439999999999999E-3</c:v>
                </c:pt>
                <c:pt idx="2502" formatCode="General">
                  <c:v>4.0489999999999996E-3</c:v>
                </c:pt>
                <c:pt idx="2503" formatCode="General">
                  <c:v>4.0540000000000003E-3</c:v>
                </c:pt>
                <c:pt idx="2504" formatCode="General">
                  <c:v>4.0639999999999999E-3</c:v>
                </c:pt>
                <c:pt idx="2505" formatCode="General">
                  <c:v>4.0540000000000003E-3</c:v>
                </c:pt>
                <c:pt idx="2506" formatCode="General">
                  <c:v>4.0590000000000001E-3</c:v>
                </c:pt>
                <c:pt idx="2507" formatCode="General">
                  <c:v>4.0590000000000001E-3</c:v>
                </c:pt>
                <c:pt idx="2508" formatCode="General">
                  <c:v>4.0439999999999999E-3</c:v>
                </c:pt>
                <c:pt idx="2509" formatCode="General">
                  <c:v>4.0590000000000001E-3</c:v>
                </c:pt>
                <c:pt idx="2510" formatCode="General">
                  <c:v>4.0489999999999996E-3</c:v>
                </c:pt>
                <c:pt idx="2511" formatCode="General">
                  <c:v>4.0590000000000001E-3</c:v>
                </c:pt>
                <c:pt idx="2512" formatCode="General">
                  <c:v>4.0540000000000003E-3</c:v>
                </c:pt>
                <c:pt idx="2513" formatCode="General">
                  <c:v>4.0489999999999996E-3</c:v>
                </c:pt>
                <c:pt idx="2514" formatCode="General">
                  <c:v>4.0540000000000003E-3</c:v>
                </c:pt>
                <c:pt idx="2515" formatCode="General">
                  <c:v>4.0489999999999996E-3</c:v>
                </c:pt>
                <c:pt idx="2516" formatCode="General">
                  <c:v>4.0540000000000003E-3</c:v>
                </c:pt>
                <c:pt idx="2517" formatCode="General">
                  <c:v>4.0489999999999996E-3</c:v>
                </c:pt>
                <c:pt idx="2518" formatCode="General">
                  <c:v>4.0540000000000003E-3</c:v>
                </c:pt>
                <c:pt idx="2519" formatCode="General">
                  <c:v>4.0489999999999996E-3</c:v>
                </c:pt>
                <c:pt idx="2520" formatCode="General">
                  <c:v>4.0540000000000003E-3</c:v>
                </c:pt>
                <c:pt idx="2521" formatCode="General">
                  <c:v>4.0590000000000001E-3</c:v>
                </c:pt>
                <c:pt idx="2522" formatCode="General">
                  <c:v>4.0489999999999996E-3</c:v>
                </c:pt>
                <c:pt idx="2523" formatCode="General">
                  <c:v>4.0489999999999996E-3</c:v>
                </c:pt>
                <c:pt idx="2524" formatCode="General">
                  <c:v>4.0639999999999999E-3</c:v>
                </c:pt>
                <c:pt idx="2525" formatCode="General">
                  <c:v>4.0540000000000003E-3</c:v>
                </c:pt>
                <c:pt idx="2526" formatCode="General">
                  <c:v>4.0489999999999996E-3</c:v>
                </c:pt>
                <c:pt idx="2527" formatCode="General">
                  <c:v>4.0639999999999999E-3</c:v>
                </c:pt>
                <c:pt idx="2528" formatCode="General">
                  <c:v>4.0540000000000003E-3</c:v>
                </c:pt>
                <c:pt idx="2529" formatCode="General">
                  <c:v>4.0489999999999996E-3</c:v>
                </c:pt>
                <c:pt idx="2530" formatCode="General">
                  <c:v>4.0400000000000002E-3</c:v>
                </c:pt>
                <c:pt idx="2531" formatCode="General">
                  <c:v>4.0540000000000003E-3</c:v>
                </c:pt>
                <c:pt idx="2532" formatCode="General">
                  <c:v>4.0590000000000001E-3</c:v>
                </c:pt>
                <c:pt idx="2533" formatCode="General">
                  <c:v>4.0540000000000003E-3</c:v>
                </c:pt>
                <c:pt idx="2534" formatCode="General">
                  <c:v>4.0639999999999999E-3</c:v>
                </c:pt>
                <c:pt idx="2535" formatCode="General">
                  <c:v>4.0540000000000003E-3</c:v>
                </c:pt>
                <c:pt idx="2536" formatCode="General">
                  <c:v>4.0489999999999996E-3</c:v>
                </c:pt>
                <c:pt idx="2537" formatCode="General">
                  <c:v>4.0639999999999999E-3</c:v>
                </c:pt>
                <c:pt idx="2538" formatCode="General">
                  <c:v>4.0590000000000001E-3</c:v>
                </c:pt>
                <c:pt idx="2539" formatCode="General">
                  <c:v>4.0639999999999999E-3</c:v>
                </c:pt>
                <c:pt idx="2540" formatCode="General">
                  <c:v>4.0590000000000001E-3</c:v>
                </c:pt>
                <c:pt idx="2541" formatCode="General">
                  <c:v>4.0540000000000003E-3</c:v>
                </c:pt>
                <c:pt idx="2542" formatCode="General">
                  <c:v>4.0689999999999997E-3</c:v>
                </c:pt>
                <c:pt idx="2543" formatCode="General">
                  <c:v>4.0590000000000001E-3</c:v>
                </c:pt>
                <c:pt idx="2544" formatCode="General">
                  <c:v>4.0489999999999996E-3</c:v>
                </c:pt>
                <c:pt idx="2545" formatCode="General">
                  <c:v>4.0590000000000001E-3</c:v>
                </c:pt>
                <c:pt idx="2546" formatCode="General">
                  <c:v>4.0689999999999997E-3</c:v>
                </c:pt>
                <c:pt idx="2547" formatCode="General">
                  <c:v>4.0790000000000002E-3</c:v>
                </c:pt>
                <c:pt idx="2548" formatCode="General">
                  <c:v>4.0689999999999997E-3</c:v>
                </c:pt>
                <c:pt idx="2549" formatCode="General">
                  <c:v>4.0689999999999997E-3</c:v>
                </c:pt>
                <c:pt idx="2550" formatCode="General">
                  <c:v>4.0439999999999999E-3</c:v>
                </c:pt>
                <c:pt idx="2551" formatCode="General">
                  <c:v>4.0540000000000003E-3</c:v>
                </c:pt>
                <c:pt idx="2552" formatCode="General">
                  <c:v>4.0489999999999996E-3</c:v>
                </c:pt>
                <c:pt idx="2553" formatCode="General">
                  <c:v>4.0740000000000004E-3</c:v>
                </c:pt>
                <c:pt idx="2554" formatCode="General">
                  <c:v>4.0639999999999999E-3</c:v>
                </c:pt>
                <c:pt idx="2555" formatCode="General">
                  <c:v>4.0590000000000001E-3</c:v>
                </c:pt>
                <c:pt idx="2556" formatCode="General">
                  <c:v>4.0639999999999999E-3</c:v>
                </c:pt>
                <c:pt idx="2557" formatCode="General">
                  <c:v>4.0790000000000002E-3</c:v>
                </c:pt>
                <c:pt idx="2558" formatCode="General">
                  <c:v>4.0639999999999999E-3</c:v>
                </c:pt>
                <c:pt idx="2559" formatCode="General">
                  <c:v>4.0689999999999997E-3</c:v>
                </c:pt>
                <c:pt idx="2560" formatCode="General">
                  <c:v>4.0689999999999997E-3</c:v>
                </c:pt>
                <c:pt idx="2561" formatCode="General">
                  <c:v>4.0689999999999997E-3</c:v>
                </c:pt>
                <c:pt idx="2562" formatCode="General">
                  <c:v>4.0790000000000002E-3</c:v>
                </c:pt>
                <c:pt idx="2563" formatCode="General">
                  <c:v>4.0740000000000004E-3</c:v>
                </c:pt>
                <c:pt idx="2564" formatCode="General">
                  <c:v>4.0829999999999998E-3</c:v>
                </c:pt>
                <c:pt idx="2565" formatCode="General">
                  <c:v>4.0829999999999998E-3</c:v>
                </c:pt>
                <c:pt idx="2566" formatCode="General">
                  <c:v>4.0829999999999998E-3</c:v>
                </c:pt>
                <c:pt idx="2567" formatCode="General">
                  <c:v>4.0790000000000002E-3</c:v>
                </c:pt>
                <c:pt idx="2568" formatCode="General">
                  <c:v>4.0790000000000002E-3</c:v>
                </c:pt>
                <c:pt idx="2569" formatCode="General">
                  <c:v>4.0829999999999998E-3</c:v>
                </c:pt>
                <c:pt idx="2570" formatCode="General">
                  <c:v>4.0740000000000004E-3</c:v>
                </c:pt>
                <c:pt idx="2571" formatCode="General">
                  <c:v>4.0689999999999997E-3</c:v>
                </c:pt>
                <c:pt idx="2572" formatCode="General">
                  <c:v>4.0639999999999999E-3</c:v>
                </c:pt>
                <c:pt idx="2573" formatCode="General">
                  <c:v>4.0639999999999999E-3</c:v>
                </c:pt>
                <c:pt idx="2574" formatCode="General">
                  <c:v>4.0689999999999997E-3</c:v>
                </c:pt>
                <c:pt idx="2575" formatCode="General">
                  <c:v>4.0540000000000003E-3</c:v>
                </c:pt>
                <c:pt idx="2576" formatCode="General">
                  <c:v>4.0590000000000001E-3</c:v>
                </c:pt>
                <c:pt idx="2577" formatCode="General">
                  <c:v>4.0790000000000002E-3</c:v>
                </c:pt>
                <c:pt idx="2578" formatCode="General">
                  <c:v>4.0829999999999998E-3</c:v>
                </c:pt>
                <c:pt idx="2579" formatCode="General">
                  <c:v>4.0790000000000002E-3</c:v>
                </c:pt>
                <c:pt idx="2580" formatCode="General">
                  <c:v>4.0790000000000002E-3</c:v>
                </c:pt>
                <c:pt idx="2581" formatCode="General">
                  <c:v>4.0790000000000002E-3</c:v>
                </c:pt>
                <c:pt idx="2582" formatCode="General">
                  <c:v>4.0639999999999999E-3</c:v>
                </c:pt>
                <c:pt idx="2583" formatCode="General">
                  <c:v>4.0829999999999998E-3</c:v>
                </c:pt>
                <c:pt idx="2584" formatCode="General">
                  <c:v>4.0689999999999997E-3</c:v>
                </c:pt>
                <c:pt idx="2585" formatCode="General">
                  <c:v>4.0689999999999997E-3</c:v>
                </c:pt>
                <c:pt idx="2586" formatCode="General">
                  <c:v>4.0689999999999997E-3</c:v>
                </c:pt>
                <c:pt idx="2587" formatCode="General">
                  <c:v>4.0689999999999997E-3</c:v>
                </c:pt>
                <c:pt idx="2588" formatCode="General">
                  <c:v>4.0639999999999999E-3</c:v>
                </c:pt>
                <c:pt idx="2589" formatCode="General">
                  <c:v>4.0639999999999999E-3</c:v>
                </c:pt>
                <c:pt idx="2590" formatCode="General">
                  <c:v>4.0740000000000004E-3</c:v>
                </c:pt>
                <c:pt idx="2591" formatCode="General">
                  <c:v>4.0689999999999997E-3</c:v>
                </c:pt>
                <c:pt idx="2592" formatCode="General">
                  <c:v>4.0689999999999997E-3</c:v>
                </c:pt>
                <c:pt idx="2593" formatCode="General">
                  <c:v>4.0689999999999997E-3</c:v>
                </c:pt>
                <c:pt idx="2594" formatCode="General">
                  <c:v>4.0879999999999996E-3</c:v>
                </c:pt>
                <c:pt idx="2595" formatCode="General">
                  <c:v>4.0879999999999996E-3</c:v>
                </c:pt>
                <c:pt idx="2596" formatCode="General">
                  <c:v>4.0829999999999998E-3</c:v>
                </c:pt>
                <c:pt idx="2597" formatCode="General">
                  <c:v>4.0829999999999998E-3</c:v>
                </c:pt>
                <c:pt idx="2598" formatCode="General">
                  <c:v>4.0740000000000004E-3</c:v>
                </c:pt>
                <c:pt idx="2599" formatCode="General">
                  <c:v>4.0689999999999997E-3</c:v>
                </c:pt>
                <c:pt idx="2600" formatCode="General">
                  <c:v>4.0689999999999997E-3</c:v>
                </c:pt>
                <c:pt idx="2601" formatCode="General">
                  <c:v>4.0740000000000004E-3</c:v>
                </c:pt>
                <c:pt idx="2602" formatCode="General">
                  <c:v>4.0689999999999997E-3</c:v>
                </c:pt>
                <c:pt idx="2603" formatCode="General">
                  <c:v>4.0790000000000002E-3</c:v>
                </c:pt>
                <c:pt idx="2604" formatCode="General">
                  <c:v>4.0590000000000001E-3</c:v>
                </c:pt>
                <c:pt idx="2605" formatCode="General">
                  <c:v>4.0590000000000001E-3</c:v>
                </c:pt>
                <c:pt idx="2606" formatCode="General">
                  <c:v>4.0689999999999997E-3</c:v>
                </c:pt>
                <c:pt idx="2607" formatCode="General">
                  <c:v>4.0740000000000004E-3</c:v>
                </c:pt>
                <c:pt idx="2608" formatCode="General">
                  <c:v>4.0689999999999997E-3</c:v>
                </c:pt>
                <c:pt idx="2609" formatCode="General">
                  <c:v>4.0540000000000003E-3</c:v>
                </c:pt>
                <c:pt idx="2610" formatCode="General">
                  <c:v>4.0790000000000002E-3</c:v>
                </c:pt>
                <c:pt idx="2611" formatCode="General">
                  <c:v>4.0689999999999997E-3</c:v>
                </c:pt>
                <c:pt idx="2612" formatCode="General">
                  <c:v>4.0689999999999997E-3</c:v>
                </c:pt>
                <c:pt idx="2613" formatCode="General">
                  <c:v>4.0790000000000002E-3</c:v>
                </c:pt>
                <c:pt idx="2614" formatCode="General">
                  <c:v>4.0689999999999997E-3</c:v>
                </c:pt>
                <c:pt idx="2615" formatCode="General">
                  <c:v>4.0689999999999997E-3</c:v>
                </c:pt>
                <c:pt idx="2616" formatCode="General">
                  <c:v>4.0740000000000004E-3</c:v>
                </c:pt>
                <c:pt idx="2617" formatCode="General">
                  <c:v>4.0740000000000004E-3</c:v>
                </c:pt>
                <c:pt idx="2618" formatCode="General">
                  <c:v>4.0740000000000004E-3</c:v>
                </c:pt>
                <c:pt idx="2619" formatCode="General">
                  <c:v>4.0790000000000002E-3</c:v>
                </c:pt>
                <c:pt idx="2620" formatCode="General">
                  <c:v>4.0689999999999997E-3</c:v>
                </c:pt>
                <c:pt idx="2621" formatCode="General">
                  <c:v>4.0740000000000004E-3</c:v>
                </c:pt>
                <c:pt idx="2622" formatCode="General">
                  <c:v>4.0639999999999999E-3</c:v>
                </c:pt>
                <c:pt idx="2623" formatCode="General">
                  <c:v>4.0689999999999997E-3</c:v>
                </c:pt>
                <c:pt idx="2624" formatCode="General">
                  <c:v>4.0689999999999997E-3</c:v>
                </c:pt>
                <c:pt idx="2625" formatCode="General">
                  <c:v>4.0689999999999997E-3</c:v>
                </c:pt>
                <c:pt idx="2626" formatCode="General">
                  <c:v>4.0639999999999999E-3</c:v>
                </c:pt>
                <c:pt idx="2627" formatCode="General">
                  <c:v>4.0829999999999998E-3</c:v>
                </c:pt>
                <c:pt idx="2628" formatCode="General">
                  <c:v>4.0740000000000004E-3</c:v>
                </c:pt>
                <c:pt idx="2629" formatCode="General">
                  <c:v>4.0689999999999997E-3</c:v>
                </c:pt>
                <c:pt idx="2630" formatCode="General">
                  <c:v>4.0590000000000001E-3</c:v>
                </c:pt>
                <c:pt idx="2631" formatCode="General">
                  <c:v>4.0790000000000002E-3</c:v>
                </c:pt>
                <c:pt idx="2632" formatCode="General">
                  <c:v>4.0639999999999999E-3</c:v>
                </c:pt>
                <c:pt idx="2633" formatCode="General">
                  <c:v>4.0590000000000001E-3</c:v>
                </c:pt>
                <c:pt idx="2634" formatCode="General">
                  <c:v>4.0790000000000002E-3</c:v>
                </c:pt>
                <c:pt idx="2635" formatCode="General">
                  <c:v>4.0790000000000002E-3</c:v>
                </c:pt>
                <c:pt idx="2636" formatCode="General">
                  <c:v>4.0790000000000002E-3</c:v>
                </c:pt>
                <c:pt idx="2637" formatCode="General">
                  <c:v>4.0540000000000003E-3</c:v>
                </c:pt>
                <c:pt idx="2638" formatCode="General">
                  <c:v>4.0489999999999996E-3</c:v>
                </c:pt>
                <c:pt idx="2639" formatCode="General">
                  <c:v>4.0540000000000003E-3</c:v>
                </c:pt>
                <c:pt idx="2640" formatCode="General">
                  <c:v>4.0439999999999999E-3</c:v>
                </c:pt>
                <c:pt idx="2641" formatCode="General">
                  <c:v>4.0590000000000001E-3</c:v>
                </c:pt>
                <c:pt idx="2642" formatCode="General">
                  <c:v>4.0489999999999996E-3</c:v>
                </c:pt>
                <c:pt idx="2643" formatCode="General">
                  <c:v>4.0540000000000003E-3</c:v>
                </c:pt>
                <c:pt idx="2644" formatCode="General">
                  <c:v>4.0439999999999999E-3</c:v>
                </c:pt>
                <c:pt idx="2645" formatCode="General">
                  <c:v>4.0439999999999999E-3</c:v>
                </c:pt>
                <c:pt idx="2646" formatCode="General">
                  <c:v>4.0489999999999996E-3</c:v>
                </c:pt>
                <c:pt idx="2647" formatCode="General">
                  <c:v>4.0540000000000003E-3</c:v>
                </c:pt>
                <c:pt idx="2648" formatCode="General">
                  <c:v>4.0590000000000001E-3</c:v>
                </c:pt>
                <c:pt idx="2649" formatCode="General">
                  <c:v>4.0590000000000001E-3</c:v>
                </c:pt>
                <c:pt idx="2650" formatCode="General">
                  <c:v>4.0489999999999996E-3</c:v>
                </c:pt>
                <c:pt idx="2651" formatCode="General">
                  <c:v>4.0489999999999996E-3</c:v>
                </c:pt>
                <c:pt idx="2652" formatCode="General">
                  <c:v>4.0590000000000001E-3</c:v>
                </c:pt>
                <c:pt idx="2653" formatCode="General">
                  <c:v>4.0590000000000001E-3</c:v>
                </c:pt>
                <c:pt idx="2654" formatCode="General">
                  <c:v>4.0489999999999996E-3</c:v>
                </c:pt>
                <c:pt idx="2655" formatCode="General">
                  <c:v>4.0489999999999996E-3</c:v>
                </c:pt>
                <c:pt idx="2656" formatCode="General">
                  <c:v>4.0489999999999996E-3</c:v>
                </c:pt>
                <c:pt idx="2657" formatCode="General">
                  <c:v>4.0590000000000001E-3</c:v>
                </c:pt>
                <c:pt idx="2658" formatCode="General">
                  <c:v>4.0540000000000003E-3</c:v>
                </c:pt>
                <c:pt idx="2659" formatCode="General">
                  <c:v>4.0540000000000003E-3</c:v>
                </c:pt>
                <c:pt idx="2660" formatCode="General">
                  <c:v>4.0540000000000003E-3</c:v>
                </c:pt>
                <c:pt idx="2661" formatCode="General">
                  <c:v>4.0639999999999999E-3</c:v>
                </c:pt>
                <c:pt idx="2662" formatCode="General">
                  <c:v>4.0639999999999999E-3</c:v>
                </c:pt>
                <c:pt idx="2663" formatCode="General">
                  <c:v>4.0540000000000003E-3</c:v>
                </c:pt>
                <c:pt idx="2664" formatCode="General">
                  <c:v>4.0540000000000003E-3</c:v>
                </c:pt>
                <c:pt idx="2665" formatCode="General">
                  <c:v>3.836E-3</c:v>
                </c:pt>
                <c:pt idx="2666" formatCode="General">
                  <c:v>3.8500000000000001E-3</c:v>
                </c:pt>
                <c:pt idx="2667" formatCode="General">
                  <c:v>3.8549999999999999E-3</c:v>
                </c:pt>
                <c:pt idx="2668" formatCode="General">
                  <c:v>3.8500000000000001E-3</c:v>
                </c:pt>
                <c:pt idx="2669" formatCode="General">
                  <c:v>3.8500000000000001E-3</c:v>
                </c:pt>
                <c:pt idx="2670" formatCode="General">
                  <c:v>3.869E-3</c:v>
                </c:pt>
                <c:pt idx="2671" formatCode="General">
                  <c:v>3.859E-3</c:v>
                </c:pt>
                <c:pt idx="2672" formatCode="General">
                  <c:v>3.846E-3</c:v>
                </c:pt>
                <c:pt idx="2673" formatCode="General">
                  <c:v>3.869E-3</c:v>
                </c:pt>
                <c:pt idx="2674" formatCode="General">
                  <c:v>3.8549999999999999E-3</c:v>
                </c:pt>
                <c:pt idx="2675" formatCode="General">
                  <c:v>3.869E-3</c:v>
                </c:pt>
                <c:pt idx="2676" formatCode="General">
                  <c:v>3.859E-3</c:v>
                </c:pt>
                <c:pt idx="2677" formatCode="General">
                  <c:v>3.859E-3</c:v>
                </c:pt>
                <c:pt idx="2678" formatCode="General">
                  <c:v>3.8779999999999999E-3</c:v>
                </c:pt>
                <c:pt idx="2679" formatCode="General">
                  <c:v>3.8730000000000001E-3</c:v>
                </c:pt>
                <c:pt idx="2680" formatCode="General">
                  <c:v>3.869E-3</c:v>
                </c:pt>
                <c:pt idx="2681" formatCode="General">
                  <c:v>3.8639999999999998E-3</c:v>
                </c:pt>
                <c:pt idx="2682" formatCode="General">
                  <c:v>3.8830000000000002E-3</c:v>
                </c:pt>
                <c:pt idx="2683" formatCode="General">
                  <c:v>3.8639999999999998E-3</c:v>
                </c:pt>
                <c:pt idx="2684" formatCode="General">
                  <c:v>3.869E-3</c:v>
                </c:pt>
                <c:pt idx="2685" formatCode="General">
                  <c:v>3.869E-3</c:v>
                </c:pt>
                <c:pt idx="2686" formatCode="General">
                  <c:v>3.8830000000000002E-3</c:v>
                </c:pt>
                <c:pt idx="2687" formatCode="General">
                  <c:v>3.8830000000000002E-3</c:v>
                </c:pt>
                <c:pt idx="2688" formatCode="General">
                  <c:v>3.8639999999999998E-3</c:v>
                </c:pt>
                <c:pt idx="2689" formatCode="General">
                  <c:v>3.8639999999999998E-3</c:v>
                </c:pt>
                <c:pt idx="2690" formatCode="General">
                  <c:v>3.8869999999999998E-3</c:v>
                </c:pt>
                <c:pt idx="2691" formatCode="General">
                  <c:v>3.8639999999999998E-3</c:v>
                </c:pt>
                <c:pt idx="2692" formatCode="General">
                  <c:v>3.8730000000000001E-3</c:v>
                </c:pt>
                <c:pt idx="2693" formatCode="General">
                  <c:v>3.8730000000000001E-3</c:v>
                </c:pt>
                <c:pt idx="2694" formatCode="General">
                  <c:v>3.8639999999999998E-3</c:v>
                </c:pt>
                <c:pt idx="2695" formatCode="General">
                  <c:v>3.859E-3</c:v>
                </c:pt>
                <c:pt idx="2696" formatCode="General">
                  <c:v>3.869E-3</c:v>
                </c:pt>
                <c:pt idx="2697" formatCode="General">
                  <c:v>3.859E-3</c:v>
                </c:pt>
                <c:pt idx="2698" formatCode="General">
                  <c:v>3.859E-3</c:v>
                </c:pt>
                <c:pt idx="2699" formatCode="General">
                  <c:v>3.8730000000000001E-3</c:v>
                </c:pt>
                <c:pt idx="2700" formatCode="General">
                  <c:v>3.8730000000000001E-3</c:v>
                </c:pt>
                <c:pt idx="2701" formatCode="General">
                  <c:v>3.8830000000000002E-3</c:v>
                </c:pt>
                <c:pt idx="2702" formatCode="General">
                  <c:v>3.869E-3</c:v>
                </c:pt>
                <c:pt idx="2703" formatCode="General">
                  <c:v>3.869E-3</c:v>
                </c:pt>
                <c:pt idx="2704" formatCode="General">
                  <c:v>3.8730000000000001E-3</c:v>
                </c:pt>
                <c:pt idx="2705" formatCode="General">
                  <c:v>3.8830000000000002E-3</c:v>
                </c:pt>
                <c:pt idx="2706" formatCode="General">
                  <c:v>3.8639999999999998E-3</c:v>
                </c:pt>
                <c:pt idx="2707" formatCode="General">
                  <c:v>3.8730000000000001E-3</c:v>
                </c:pt>
                <c:pt idx="2708" formatCode="General">
                  <c:v>3.8830000000000002E-3</c:v>
                </c:pt>
                <c:pt idx="2709" formatCode="General">
                  <c:v>3.8779999999999999E-3</c:v>
                </c:pt>
                <c:pt idx="2710" formatCode="General">
                  <c:v>3.869E-3</c:v>
                </c:pt>
                <c:pt idx="2711" formatCode="General">
                  <c:v>3.8639999999999998E-3</c:v>
                </c:pt>
                <c:pt idx="2712" formatCode="General">
                  <c:v>3.869E-3</c:v>
                </c:pt>
                <c:pt idx="2713" formatCode="General">
                  <c:v>3.8779999999999999E-3</c:v>
                </c:pt>
                <c:pt idx="2714" formatCode="General">
                  <c:v>3.8830000000000002E-3</c:v>
                </c:pt>
                <c:pt idx="2715" formatCode="General">
                  <c:v>3.5140000000000002E-3</c:v>
                </c:pt>
                <c:pt idx="2716" formatCode="General">
                  <c:v>3.5439999999999998E-3</c:v>
                </c:pt>
                <c:pt idx="2717" formatCode="General">
                  <c:v>3.6080000000000001E-3</c:v>
                </c:pt>
                <c:pt idx="2718" formatCode="General">
                  <c:v>3.617E-3</c:v>
                </c:pt>
                <c:pt idx="2719" formatCode="General">
                  <c:v>3.6210000000000001E-3</c:v>
                </c:pt>
                <c:pt idx="2720" formatCode="General">
                  <c:v>3.6129999999999999E-3</c:v>
                </c:pt>
                <c:pt idx="2721" formatCode="General">
                  <c:v>3.6129999999999999E-3</c:v>
                </c:pt>
                <c:pt idx="2722" formatCode="General">
                  <c:v>3.617E-3</c:v>
                </c:pt>
                <c:pt idx="2723" formatCode="General">
                  <c:v>3.6350000000000002E-3</c:v>
                </c:pt>
                <c:pt idx="2724" formatCode="General">
                  <c:v>3.5999999999999999E-3</c:v>
                </c:pt>
                <c:pt idx="2725" formatCode="General">
                  <c:v>3.617E-3</c:v>
                </c:pt>
                <c:pt idx="2726" formatCode="General">
                  <c:v>3.617E-3</c:v>
                </c:pt>
                <c:pt idx="2727" formatCode="General">
                  <c:v>3.604E-3</c:v>
                </c:pt>
                <c:pt idx="2728" formatCode="General">
                  <c:v>3.63E-3</c:v>
                </c:pt>
                <c:pt idx="2729" formatCode="General">
                  <c:v>3.6080000000000001E-3</c:v>
                </c:pt>
                <c:pt idx="2730" formatCode="General">
                  <c:v>3.6080000000000001E-3</c:v>
                </c:pt>
                <c:pt idx="2731" formatCode="General">
                  <c:v>3.591E-3</c:v>
                </c:pt>
                <c:pt idx="2732" formatCode="General">
                  <c:v>3.5950000000000001E-3</c:v>
                </c:pt>
                <c:pt idx="2733" formatCode="General">
                  <c:v>3.5999999999999999E-3</c:v>
                </c:pt>
                <c:pt idx="2734" formatCode="General">
                  <c:v>3.591E-3</c:v>
                </c:pt>
                <c:pt idx="2735" formatCode="General">
                  <c:v>3.5950000000000001E-3</c:v>
                </c:pt>
                <c:pt idx="2736" formatCode="General">
                  <c:v>3.604E-3</c:v>
                </c:pt>
                <c:pt idx="2737" formatCode="General">
                  <c:v>3.591E-3</c:v>
                </c:pt>
                <c:pt idx="2738" formatCode="General">
                  <c:v>3.5820000000000001E-3</c:v>
                </c:pt>
                <c:pt idx="2739" formatCode="General">
                  <c:v>3.5820000000000001E-3</c:v>
                </c:pt>
                <c:pt idx="2740" formatCode="General">
                  <c:v>3.578E-3</c:v>
                </c:pt>
                <c:pt idx="2741" formatCode="General">
                  <c:v>3.5950000000000001E-3</c:v>
                </c:pt>
                <c:pt idx="2742" formatCode="General">
                  <c:v>3.591E-3</c:v>
                </c:pt>
                <c:pt idx="2743" formatCode="General">
                  <c:v>3.5869999999999999E-3</c:v>
                </c:pt>
                <c:pt idx="2744" formatCode="General">
                  <c:v>3.5820000000000001E-3</c:v>
                </c:pt>
                <c:pt idx="2745" formatCode="General">
                  <c:v>3.5820000000000001E-3</c:v>
                </c:pt>
                <c:pt idx="2746" formatCode="General">
                  <c:v>3.5999999999999999E-3</c:v>
                </c:pt>
                <c:pt idx="2747" formatCode="General">
                  <c:v>3.5869999999999999E-3</c:v>
                </c:pt>
                <c:pt idx="2748" formatCode="General">
                  <c:v>3.5820000000000001E-3</c:v>
                </c:pt>
                <c:pt idx="2749" formatCode="General">
                  <c:v>3.6129999999999999E-3</c:v>
                </c:pt>
                <c:pt idx="2750" formatCode="General">
                  <c:v>3.604E-3</c:v>
                </c:pt>
                <c:pt idx="2751" formatCode="General">
                  <c:v>3.6080000000000001E-3</c:v>
                </c:pt>
                <c:pt idx="2752" formatCode="General">
                  <c:v>3.5999999999999999E-3</c:v>
                </c:pt>
                <c:pt idx="2753" formatCode="General">
                  <c:v>3.6129999999999999E-3</c:v>
                </c:pt>
                <c:pt idx="2754" formatCode="General">
                  <c:v>3.617E-3</c:v>
                </c:pt>
                <c:pt idx="2755" formatCode="General">
                  <c:v>3.604E-3</c:v>
                </c:pt>
                <c:pt idx="2756" formatCode="General">
                  <c:v>3.617E-3</c:v>
                </c:pt>
                <c:pt idx="2757" formatCode="General">
                  <c:v>3.6210000000000001E-3</c:v>
                </c:pt>
                <c:pt idx="2758" formatCode="General">
                  <c:v>3.6129999999999999E-3</c:v>
                </c:pt>
                <c:pt idx="2759" formatCode="General">
                  <c:v>3.6129999999999999E-3</c:v>
                </c:pt>
                <c:pt idx="2760" formatCode="General">
                  <c:v>3.6210000000000001E-3</c:v>
                </c:pt>
                <c:pt idx="2761" formatCode="General">
                  <c:v>3.6259999999999999E-3</c:v>
                </c:pt>
                <c:pt idx="2762" formatCode="General">
                  <c:v>3.63E-3</c:v>
                </c:pt>
                <c:pt idx="2763" formatCode="General">
                  <c:v>3.6259999999999999E-3</c:v>
                </c:pt>
                <c:pt idx="2764" formatCode="General">
                  <c:v>3.6519999999999999E-3</c:v>
                </c:pt>
                <c:pt idx="2765" formatCode="General">
                  <c:v>3.6389999999999999E-3</c:v>
                </c:pt>
                <c:pt idx="2766" formatCode="General">
                  <c:v>3.6350000000000002E-3</c:v>
                </c:pt>
                <c:pt idx="2767" formatCode="General">
                  <c:v>3.6480000000000002E-3</c:v>
                </c:pt>
                <c:pt idx="2768" formatCode="General">
                  <c:v>3.6210000000000001E-3</c:v>
                </c:pt>
                <c:pt idx="2769" formatCode="General">
                  <c:v>3.6389999999999999E-3</c:v>
                </c:pt>
                <c:pt idx="2770" formatCode="General">
                  <c:v>3.6350000000000002E-3</c:v>
                </c:pt>
                <c:pt idx="2771" formatCode="General">
                  <c:v>3.643E-3</c:v>
                </c:pt>
                <c:pt idx="2772" formatCode="General">
                  <c:v>3.643E-3</c:v>
                </c:pt>
                <c:pt idx="2773" formatCode="General">
                  <c:v>3.6389999999999999E-3</c:v>
                </c:pt>
                <c:pt idx="2774" formatCode="General">
                  <c:v>3.6480000000000002E-3</c:v>
                </c:pt>
                <c:pt idx="2775" formatCode="General">
                  <c:v>3.656E-3</c:v>
                </c:pt>
                <c:pt idx="2776" formatCode="General">
                  <c:v>3.6389999999999999E-3</c:v>
                </c:pt>
                <c:pt idx="2777" formatCode="General">
                  <c:v>3.6610000000000002E-3</c:v>
                </c:pt>
                <c:pt idx="2778" formatCode="General">
                  <c:v>3.6480000000000002E-3</c:v>
                </c:pt>
                <c:pt idx="2779" formatCode="General">
                  <c:v>3.6700000000000001E-3</c:v>
                </c:pt>
                <c:pt idx="2780" formatCode="General">
                  <c:v>3.6700000000000001E-3</c:v>
                </c:pt>
                <c:pt idx="2781" formatCode="General">
                  <c:v>3.6700000000000001E-3</c:v>
                </c:pt>
                <c:pt idx="2782" formatCode="General">
                  <c:v>3.6480000000000002E-3</c:v>
                </c:pt>
                <c:pt idx="2783" formatCode="General">
                  <c:v>3.6740000000000002E-3</c:v>
                </c:pt>
                <c:pt idx="2784" formatCode="General">
                  <c:v>3.6740000000000002E-3</c:v>
                </c:pt>
                <c:pt idx="2785" formatCode="General">
                  <c:v>3.6779999999999998E-3</c:v>
                </c:pt>
                <c:pt idx="2786" formatCode="General">
                  <c:v>3.6779999999999998E-3</c:v>
                </c:pt>
                <c:pt idx="2787" formatCode="General">
                  <c:v>3.6779999999999998E-3</c:v>
                </c:pt>
                <c:pt idx="2788" formatCode="General">
                  <c:v>3.6870000000000002E-3</c:v>
                </c:pt>
                <c:pt idx="2789" formatCode="General">
                  <c:v>3.6779999999999998E-3</c:v>
                </c:pt>
                <c:pt idx="2790" formatCode="General">
                  <c:v>3.6870000000000002E-3</c:v>
                </c:pt>
                <c:pt idx="2791" formatCode="General">
                  <c:v>3.6870000000000002E-3</c:v>
                </c:pt>
                <c:pt idx="2792" formatCode="General">
                  <c:v>3.6779999999999998E-3</c:v>
                </c:pt>
                <c:pt idx="2793" formatCode="General">
                  <c:v>3.6870000000000002E-3</c:v>
                </c:pt>
                <c:pt idx="2794" formatCode="General">
                  <c:v>3.6779999999999998E-3</c:v>
                </c:pt>
                <c:pt idx="2795" formatCode="General">
                  <c:v>3.6779999999999998E-3</c:v>
                </c:pt>
                <c:pt idx="2796" formatCode="General">
                  <c:v>3.6870000000000002E-3</c:v>
                </c:pt>
                <c:pt idx="2797" formatCode="General">
                  <c:v>3.6870000000000002E-3</c:v>
                </c:pt>
                <c:pt idx="2798" formatCode="General">
                  <c:v>3.6740000000000002E-3</c:v>
                </c:pt>
                <c:pt idx="2799" formatCode="General">
                  <c:v>3.6779999999999998E-3</c:v>
                </c:pt>
                <c:pt idx="2800" formatCode="General">
                  <c:v>3.6830000000000001E-3</c:v>
                </c:pt>
                <c:pt idx="2801" formatCode="General">
                  <c:v>3.6830000000000001E-3</c:v>
                </c:pt>
                <c:pt idx="2802" formatCode="General">
                  <c:v>3.6870000000000002E-3</c:v>
                </c:pt>
                <c:pt idx="2803" formatCode="General">
                  <c:v>3.6779999999999998E-3</c:v>
                </c:pt>
                <c:pt idx="2804" formatCode="General">
                  <c:v>3.6830000000000001E-3</c:v>
                </c:pt>
                <c:pt idx="2805" formatCode="General">
                  <c:v>3.6830000000000001E-3</c:v>
                </c:pt>
                <c:pt idx="2806" formatCode="General">
                  <c:v>3.6960000000000001E-3</c:v>
                </c:pt>
                <c:pt idx="2807" formatCode="General">
                  <c:v>3.6960000000000001E-3</c:v>
                </c:pt>
                <c:pt idx="2808" formatCode="General">
                  <c:v>3.6960000000000001E-3</c:v>
                </c:pt>
                <c:pt idx="2809" formatCode="General">
                  <c:v>3.6909999999999998E-3</c:v>
                </c:pt>
                <c:pt idx="2810" formatCode="General">
                  <c:v>3.6870000000000002E-3</c:v>
                </c:pt>
                <c:pt idx="2811" formatCode="General">
                  <c:v>3.7000000000000002E-3</c:v>
                </c:pt>
                <c:pt idx="2812" formatCode="General">
                  <c:v>3.705E-3</c:v>
                </c:pt>
                <c:pt idx="2813" formatCode="General">
                  <c:v>3.7000000000000002E-3</c:v>
                </c:pt>
                <c:pt idx="2814" formatCode="General">
                  <c:v>3.7000000000000002E-3</c:v>
                </c:pt>
                <c:pt idx="2815" formatCode="General">
                  <c:v>3.6909999999999998E-3</c:v>
                </c:pt>
                <c:pt idx="2816" formatCode="General">
                  <c:v>3.7000000000000002E-3</c:v>
                </c:pt>
                <c:pt idx="2817" formatCode="General">
                  <c:v>3.6830000000000001E-3</c:v>
                </c:pt>
                <c:pt idx="2818" formatCode="General">
                  <c:v>3.6909999999999998E-3</c:v>
                </c:pt>
                <c:pt idx="2819" formatCode="General">
                  <c:v>3.6480000000000002E-3</c:v>
                </c:pt>
                <c:pt idx="2820" formatCode="General">
                  <c:v>3.656E-3</c:v>
                </c:pt>
                <c:pt idx="2821" formatCode="General">
                  <c:v>3.5820000000000001E-3</c:v>
                </c:pt>
                <c:pt idx="2822" formatCode="General">
                  <c:v>3.591E-3</c:v>
                </c:pt>
                <c:pt idx="2823" formatCode="General">
                  <c:v>3.5950000000000001E-3</c:v>
                </c:pt>
                <c:pt idx="2824" formatCode="General">
                  <c:v>3.6080000000000001E-3</c:v>
                </c:pt>
                <c:pt idx="2825" formatCode="General">
                  <c:v>3.604E-3</c:v>
                </c:pt>
                <c:pt idx="2826" formatCode="General">
                  <c:v>3.6080000000000001E-3</c:v>
                </c:pt>
                <c:pt idx="2827" formatCode="General">
                  <c:v>3.6080000000000001E-3</c:v>
                </c:pt>
                <c:pt idx="2828" formatCode="General">
                  <c:v>3.6129999999999999E-3</c:v>
                </c:pt>
                <c:pt idx="2829" formatCode="General">
                  <c:v>3.6080000000000001E-3</c:v>
                </c:pt>
                <c:pt idx="2830" formatCode="General">
                  <c:v>3.5999999999999999E-3</c:v>
                </c:pt>
                <c:pt idx="2831" formatCode="General">
                  <c:v>3.6210000000000001E-3</c:v>
                </c:pt>
                <c:pt idx="2832" formatCode="General">
                  <c:v>3.6129999999999999E-3</c:v>
                </c:pt>
                <c:pt idx="2833" formatCode="General">
                  <c:v>3.604E-3</c:v>
                </c:pt>
                <c:pt idx="2834" formatCode="General">
                  <c:v>3.6080000000000001E-3</c:v>
                </c:pt>
                <c:pt idx="2835" formatCode="General">
                  <c:v>3.604E-3</c:v>
                </c:pt>
                <c:pt idx="2836" formatCode="General">
                  <c:v>3.604E-3</c:v>
                </c:pt>
                <c:pt idx="2837" formatCode="General">
                  <c:v>3.6080000000000001E-3</c:v>
                </c:pt>
                <c:pt idx="2838" formatCode="General">
                  <c:v>3.6080000000000001E-3</c:v>
                </c:pt>
                <c:pt idx="2839" formatCode="General">
                  <c:v>3.617E-3</c:v>
                </c:pt>
                <c:pt idx="2840" formatCode="General">
                  <c:v>3.6129999999999999E-3</c:v>
                </c:pt>
                <c:pt idx="2841" formatCode="General">
                  <c:v>3.604E-3</c:v>
                </c:pt>
                <c:pt idx="2842" formatCode="General">
                  <c:v>3.5950000000000001E-3</c:v>
                </c:pt>
                <c:pt idx="2843" formatCode="General">
                  <c:v>3.604E-3</c:v>
                </c:pt>
                <c:pt idx="2844" formatCode="General">
                  <c:v>3.6080000000000001E-3</c:v>
                </c:pt>
                <c:pt idx="2845" formatCode="General">
                  <c:v>3.604E-3</c:v>
                </c:pt>
                <c:pt idx="2846" formatCode="General">
                  <c:v>3.5999999999999999E-3</c:v>
                </c:pt>
                <c:pt idx="2847" formatCode="General">
                  <c:v>3.5999999999999999E-3</c:v>
                </c:pt>
                <c:pt idx="2848" formatCode="General">
                  <c:v>3.5950000000000001E-3</c:v>
                </c:pt>
                <c:pt idx="2849" formatCode="General">
                  <c:v>3.5739999999999999E-3</c:v>
                </c:pt>
                <c:pt idx="2850" formatCode="General">
                  <c:v>3.5739999999999999E-3</c:v>
                </c:pt>
                <c:pt idx="2851" formatCode="General">
                  <c:v>3.5739999999999999E-3</c:v>
                </c:pt>
                <c:pt idx="2852" formatCode="General">
                  <c:v>3.565E-3</c:v>
                </c:pt>
                <c:pt idx="2853" formatCode="General">
                  <c:v>3.578E-3</c:v>
                </c:pt>
                <c:pt idx="2854" formatCode="General">
                  <c:v>3.578E-3</c:v>
                </c:pt>
                <c:pt idx="2855" formatCode="General">
                  <c:v>3.5869999999999999E-3</c:v>
                </c:pt>
                <c:pt idx="2856" formatCode="General">
                  <c:v>3.5739999999999999E-3</c:v>
                </c:pt>
                <c:pt idx="2857" formatCode="General">
                  <c:v>3.5739999999999999E-3</c:v>
                </c:pt>
                <c:pt idx="2858" formatCode="General">
                  <c:v>3.5869999999999999E-3</c:v>
                </c:pt>
                <c:pt idx="2859" formatCode="General">
                  <c:v>3.578E-3</c:v>
                </c:pt>
                <c:pt idx="2860" formatCode="General">
                  <c:v>3.5820000000000001E-3</c:v>
                </c:pt>
                <c:pt idx="2861" formatCode="General">
                  <c:v>3.5739999999999999E-3</c:v>
                </c:pt>
                <c:pt idx="2862" formatCode="General">
                  <c:v>3.578E-3</c:v>
                </c:pt>
                <c:pt idx="2863" formatCode="General">
                  <c:v>3.578E-3</c:v>
                </c:pt>
                <c:pt idx="2864" formatCode="General">
                  <c:v>3.5739999999999999E-3</c:v>
                </c:pt>
                <c:pt idx="2865" formatCode="General">
                  <c:v>3.5739999999999999E-3</c:v>
                </c:pt>
                <c:pt idx="2866" formatCode="General">
                  <c:v>3.578E-3</c:v>
                </c:pt>
                <c:pt idx="2867" formatCode="General">
                  <c:v>3.5869999999999999E-3</c:v>
                </c:pt>
                <c:pt idx="2868" formatCode="General">
                  <c:v>3.5820000000000001E-3</c:v>
                </c:pt>
                <c:pt idx="2869" formatCode="General">
                  <c:v>3.5820000000000001E-3</c:v>
                </c:pt>
                <c:pt idx="2870" formatCode="General">
                  <c:v>3.5999999999999999E-3</c:v>
                </c:pt>
                <c:pt idx="2871" formatCode="General">
                  <c:v>3.617E-3</c:v>
                </c:pt>
                <c:pt idx="2872" formatCode="General">
                  <c:v>3.617E-3</c:v>
                </c:pt>
                <c:pt idx="2873" formatCode="General">
                  <c:v>3.6129999999999999E-3</c:v>
                </c:pt>
                <c:pt idx="2874" formatCode="General">
                  <c:v>3.6080000000000001E-3</c:v>
                </c:pt>
                <c:pt idx="2875" formatCode="General">
                  <c:v>3.6129999999999999E-3</c:v>
                </c:pt>
                <c:pt idx="2876" formatCode="General">
                  <c:v>3.63E-3</c:v>
                </c:pt>
                <c:pt idx="2877" formatCode="General">
                  <c:v>3.6210000000000001E-3</c:v>
                </c:pt>
                <c:pt idx="2878" formatCode="General">
                  <c:v>3.617E-3</c:v>
                </c:pt>
                <c:pt idx="2879" formatCode="General">
                  <c:v>3.6210000000000001E-3</c:v>
                </c:pt>
                <c:pt idx="2880" formatCode="General">
                  <c:v>3.63E-3</c:v>
                </c:pt>
                <c:pt idx="2881" formatCode="General">
                  <c:v>3.6350000000000002E-3</c:v>
                </c:pt>
                <c:pt idx="2882" formatCode="General">
                  <c:v>3.63E-3</c:v>
                </c:pt>
                <c:pt idx="2883" formatCode="General">
                  <c:v>3.6389999999999999E-3</c:v>
                </c:pt>
                <c:pt idx="2884" formatCode="General">
                  <c:v>3.6350000000000002E-3</c:v>
                </c:pt>
                <c:pt idx="2885" formatCode="General">
                  <c:v>3.6259999999999999E-3</c:v>
                </c:pt>
                <c:pt idx="2886" formatCode="General">
                  <c:v>3.6350000000000002E-3</c:v>
                </c:pt>
                <c:pt idx="2887" formatCode="General">
                  <c:v>3.6389999999999999E-3</c:v>
                </c:pt>
                <c:pt idx="2888" formatCode="General">
                  <c:v>3.643E-3</c:v>
                </c:pt>
                <c:pt idx="2889" formatCode="General">
                  <c:v>3.6389999999999999E-3</c:v>
                </c:pt>
                <c:pt idx="2890" formatCode="General">
                  <c:v>3.6389999999999999E-3</c:v>
                </c:pt>
                <c:pt idx="2891" formatCode="General">
                  <c:v>3.63E-3</c:v>
                </c:pt>
                <c:pt idx="2892" formatCode="General">
                  <c:v>3.6350000000000002E-3</c:v>
                </c:pt>
                <c:pt idx="2893" formatCode="General">
                  <c:v>3.63E-3</c:v>
                </c:pt>
                <c:pt idx="2894" formatCode="General">
                  <c:v>3.643E-3</c:v>
                </c:pt>
                <c:pt idx="2895" formatCode="General">
                  <c:v>3.643E-3</c:v>
                </c:pt>
                <c:pt idx="2896" formatCode="General">
                  <c:v>3.846E-3</c:v>
                </c:pt>
                <c:pt idx="2897" formatCode="General">
                  <c:v>3.859E-3</c:v>
                </c:pt>
                <c:pt idx="2898" formatCode="General">
                  <c:v>3.8639999999999998E-3</c:v>
                </c:pt>
                <c:pt idx="2899" formatCode="General">
                  <c:v>3.8730000000000001E-3</c:v>
                </c:pt>
                <c:pt idx="2900" formatCode="General">
                  <c:v>3.8639999999999998E-3</c:v>
                </c:pt>
                <c:pt idx="2901" formatCode="General">
                  <c:v>3.8639999999999998E-3</c:v>
                </c:pt>
                <c:pt idx="2902" formatCode="General">
                  <c:v>3.8779999999999999E-3</c:v>
                </c:pt>
                <c:pt idx="2903" formatCode="General">
                  <c:v>3.8730000000000001E-3</c:v>
                </c:pt>
                <c:pt idx="2904" formatCode="General">
                  <c:v>3.8920000000000001E-3</c:v>
                </c:pt>
                <c:pt idx="2905" formatCode="General">
                  <c:v>3.8830000000000002E-3</c:v>
                </c:pt>
                <c:pt idx="2906" formatCode="General">
                  <c:v>3.8869999999999998E-3</c:v>
                </c:pt>
                <c:pt idx="2907" formatCode="General">
                  <c:v>3.8730000000000001E-3</c:v>
                </c:pt>
                <c:pt idx="2908" formatCode="General">
                  <c:v>3.8730000000000001E-3</c:v>
                </c:pt>
                <c:pt idx="2909" formatCode="General">
                  <c:v>3.8830000000000002E-3</c:v>
                </c:pt>
                <c:pt idx="2910" formatCode="General">
                  <c:v>3.8869999999999998E-3</c:v>
                </c:pt>
                <c:pt idx="2911" formatCode="General">
                  <c:v>3.8779999999999999E-3</c:v>
                </c:pt>
                <c:pt idx="2912" formatCode="General">
                  <c:v>3.8830000000000002E-3</c:v>
                </c:pt>
                <c:pt idx="2913" formatCode="General">
                  <c:v>3.8869999999999998E-3</c:v>
                </c:pt>
                <c:pt idx="2914" formatCode="General">
                  <c:v>3.8920000000000001E-3</c:v>
                </c:pt>
                <c:pt idx="2915" formatCode="General">
                  <c:v>3.8920000000000001E-3</c:v>
                </c:pt>
                <c:pt idx="2916" formatCode="General">
                  <c:v>3.8920000000000001E-3</c:v>
                </c:pt>
                <c:pt idx="2917" formatCode="General">
                  <c:v>3.8869999999999998E-3</c:v>
                </c:pt>
                <c:pt idx="2918" formatCode="General">
                  <c:v>3.8869999999999998E-3</c:v>
                </c:pt>
                <c:pt idx="2919" formatCode="General">
                  <c:v>3.8830000000000002E-3</c:v>
                </c:pt>
                <c:pt idx="2920" formatCode="General">
                  <c:v>3.8830000000000002E-3</c:v>
                </c:pt>
                <c:pt idx="2921" formatCode="General">
                  <c:v>3.8869999999999998E-3</c:v>
                </c:pt>
                <c:pt idx="2922" formatCode="General">
                  <c:v>3.8869999999999998E-3</c:v>
                </c:pt>
                <c:pt idx="2923" formatCode="General">
                  <c:v>3.8869999999999998E-3</c:v>
                </c:pt>
                <c:pt idx="2924" formatCode="General">
                  <c:v>3.8920000000000001E-3</c:v>
                </c:pt>
                <c:pt idx="2925" formatCode="General">
                  <c:v>3.8920000000000001E-3</c:v>
                </c:pt>
                <c:pt idx="2926" formatCode="General">
                  <c:v>3.8830000000000002E-3</c:v>
                </c:pt>
                <c:pt idx="2927" formatCode="General">
                  <c:v>3.8920000000000001E-3</c:v>
                </c:pt>
                <c:pt idx="2928" formatCode="General">
                  <c:v>3.8830000000000002E-3</c:v>
                </c:pt>
                <c:pt idx="2929" formatCode="General">
                  <c:v>3.8960000000000002E-3</c:v>
                </c:pt>
                <c:pt idx="2930" formatCode="General">
                  <c:v>3.869E-3</c:v>
                </c:pt>
                <c:pt idx="2931" formatCode="General">
                  <c:v>3.8779999999999999E-3</c:v>
                </c:pt>
                <c:pt idx="2932" formatCode="General">
                  <c:v>3.8960000000000002E-3</c:v>
                </c:pt>
                <c:pt idx="2933" formatCode="General">
                  <c:v>3.8830000000000002E-3</c:v>
                </c:pt>
                <c:pt idx="2934" formatCode="General">
                  <c:v>3.8779999999999999E-3</c:v>
                </c:pt>
                <c:pt idx="2935" formatCode="General">
                  <c:v>3.8920000000000001E-3</c:v>
                </c:pt>
                <c:pt idx="2936" formatCode="General">
                  <c:v>3.8920000000000001E-3</c:v>
                </c:pt>
                <c:pt idx="2937" formatCode="General">
                  <c:v>3.8779999999999999E-3</c:v>
                </c:pt>
                <c:pt idx="2938" formatCode="General">
                  <c:v>3.8830000000000002E-3</c:v>
                </c:pt>
                <c:pt idx="2939" formatCode="General">
                  <c:v>3.8869999999999998E-3</c:v>
                </c:pt>
                <c:pt idx="2940" formatCode="General">
                  <c:v>3.8960000000000002E-3</c:v>
                </c:pt>
                <c:pt idx="2941" formatCode="General">
                  <c:v>3.8730000000000001E-3</c:v>
                </c:pt>
                <c:pt idx="2942" formatCode="General">
                  <c:v>3.8960000000000002E-3</c:v>
                </c:pt>
                <c:pt idx="2943" formatCode="General">
                  <c:v>3.8920000000000001E-3</c:v>
                </c:pt>
                <c:pt idx="2944" formatCode="General">
                  <c:v>3.901E-3</c:v>
                </c:pt>
                <c:pt idx="2945" formatCode="General">
                  <c:v>3.8869999999999998E-3</c:v>
                </c:pt>
                <c:pt idx="2946" formatCode="General">
                  <c:v>3.8869999999999998E-3</c:v>
                </c:pt>
                <c:pt idx="2947" formatCode="General">
                  <c:v>3.901E-3</c:v>
                </c:pt>
                <c:pt idx="2948" formatCode="General">
                  <c:v>3.8920000000000001E-3</c:v>
                </c:pt>
                <c:pt idx="2949" formatCode="General">
                  <c:v>3.8960000000000002E-3</c:v>
                </c:pt>
                <c:pt idx="2950" formatCode="General">
                  <c:v>3.8830000000000002E-3</c:v>
                </c:pt>
                <c:pt idx="2951" formatCode="General">
                  <c:v>3.8730000000000001E-3</c:v>
                </c:pt>
                <c:pt idx="2952" formatCode="General">
                  <c:v>3.8869999999999998E-3</c:v>
                </c:pt>
                <c:pt idx="2953" formatCode="General">
                  <c:v>3.8869999999999998E-3</c:v>
                </c:pt>
                <c:pt idx="2954" formatCode="General">
                  <c:v>3.8869999999999998E-3</c:v>
                </c:pt>
                <c:pt idx="2955" formatCode="General">
                  <c:v>3.8869999999999998E-3</c:v>
                </c:pt>
                <c:pt idx="2956" formatCode="General">
                  <c:v>3.869E-3</c:v>
                </c:pt>
                <c:pt idx="2957" formatCode="General">
                  <c:v>3.8779999999999999E-3</c:v>
                </c:pt>
                <c:pt idx="2958" formatCode="General">
                  <c:v>3.8779999999999999E-3</c:v>
                </c:pt>
                <c:pt idx="2959" formatCode="General">
                  <c:v>3.8730000000000001E-3</c:v>
                </c:pt>
                <c:pt idx="2960" formatCode="General">
                  <c:v>3.8830000000000002E-3</c:v>
                </c:pt>
                <c:pt idx="2961" formatCode="General">
                  <c:v>3.8730000000000001E-3</c:v>
                </c:pt>
                <c:pt idx="2962" formatCode="General">
                  <c:v>3.8869999999999998E-3</c:v>
                </c:pt>
                <c:pt idx="2963" formatCode="General">
                  <c:v>3.8920000000000001E-3</c:v>
                </c:pt>
                <c:pt idx="2964" formatCode="General">
                  <c:v>3.8869999999999998E-3</c:v>
                </c:pt>
                <c:pt idx="2965" formatCode="General">
                  <c:v>3.8730000000000001E-3</c:v>
                </c:pt>
                <c:pt idx="2966" formatCode="General">
                  <c:v>3.8869999999999998E-3</c:v>
                </c:pt>
                <c:pt idx="2967" formatCode="General">
                  <c:v>3.8920000000000001E-3</c:v>
                </c:pt>
                <c:pt idx="2968" formatCode="General">
                  <c:v>3.8779999999999999E-3</c:v>
                </c:pt>
                <c:pt idx="2969" formatCode="General">
                  <c:v>3.8779999999999999E-3</c:v>
                </c:pt>
                <c:pt idx="2970" formatCode="General">
                  <c:v>3.8830000000000002E-3</c:v>
                </c:pt>
                <c:pt idx="2971" formatCode="General">
                  <c:v>3.8920000000000001E-3</c:v>
                </c:pt>
                <c:pt idx="2972" formatCode="General">
                  <c:v>3.8960000000000002E-3</c:v>
                </c:pt>
                <c:pt idx="2973" formatCode="General">
                  <c:v>3.8730000000000001E-3</c:v>
                </c:pt>
                <c:pt idx="2974" formatCode="General">
                  <c:v>3.8830000000000002E-3</c:v>
                </c:pt>
                <c:pt idx="2975" formatCode="General">
                  <c:v>3.8830000000000002E-3</c:v>
                </c:pt>
                <c:pt idx="2976" formatCode="General">
                  <c:v>3.869E-3</c:v>
                </c:pt>
                <c:pt idx="2977" formatCode="General">
                  <c:v>3.8779999999999999E-3</c:v>
                </c:pt>
                <c:pt idx="2978" formatCode="General">
                  <c:v>3.8639999999999998E-3</c:v>
                </c:pt>
                <c:pt idx="2979" formatCode="General">
                  <c:v>3.8730000000000001E-3</c:v>
                </c:pt>
                <c:pt idx="2980" formatCode="General">
                  <c:v>3.8779999999999999E-3</c:v>
                </c:pt>
                <c:pt idx="2981" formatCode="General">
                  <c:v>3.8960000000000002E-3</c:v>
                </c:pt>
                <c:pt idx="2982" formatCode="General">
                  <c:v>3.8830000000000002E-3</c:v>
                </c:pt>
                <c:pt idx="2983" formatCode="General">
                  <c:v>3.8830000000000002E-3</c:v>
                </c:pt>
                <c:pt idx="2984" formatCode="General">
                  <c:v>3.8830000000000002E-3</c:v>
                </c:pt>
                <c:pt idx="2985" formatCode="General">
                  <c:v>3.8920000000000001E-3</c:v>
                </c:pt>
                <c:pt idx="2986" formatCode="General">
                  <c:v>3.8869999999999998E-3</c:v>
                </c:pt>
                <c:pt idx="2987" formatCode="General">
                  <c:v>3.8920000000000001E-3</c:v>
                </c:pt>
                <c:pt idx="2988" formatCode="General">
                  <c:v>3.8920000000000001E-3</c:v>
                </c:pt>
                <c:pt idx="2989" formatCode="General">
                  <c:v>3.8830000000000002E-3</c:v>
                </c:pt>
                <c:pt idx="2990" formatCode="General">
                  <c:v>3.8779999999999999E-3</c:v>
                </c:pt>
                <c:pt idx="2991" formatCode="General">
                  <c:v>3.8779999999999999E-3</c:v>
                </c:pt>
                <c:pt idx="2992" formatCode="General">
                  <c:v>3.8639999999999998E-3</c:v>
                </c:pt>
                <c:pt idx="2993" formatCode="General">
                  <c:v>3.869E-3</c:v>
                </c:pt>
                <c:pt idx="2994" formatCode="General">
                  <c:v>3.8730000000000001E-3</c:v>
                </c:pt>
                <c:pt idx="2995" formatCode="General">
                  <c:v>3.8830000000000002E-3</c:v>
                </c:pt>
                <c:pt idx="2996" formatCode="General">
                  <c:v>3.8779999999999999E-3</c:v>
                </c:pt>
                <c:pt idx="2997" formatCode="General">
                  <c:v>3.8779999999999999E-3</c:v>
                </c:pt>
                <c:pt idx="2998" formatCode="General">
                  <c:v>3.8730000000000001E-3</c:v>
                </c:pt>
                <c:pt idx="2999" formatCode="General">
                  <c:v>3.8639999999999998E-3</c:v>
                </c:pt>
                <c:pt idx="3000" formatCode="General">
                  <c:v>3.8639999999999998E-3</c:v>
                </c:pt>
                <c:pt idx="3001" formatCode="General">
                  <c:v>3.8830000000000002E-3</c:v>
                </c:pt>
                <c:pt idx="3002" formatCode="General">
                  <c:v>3.8639999999999998E-3</c:v>
                </c:pt>
                <c:pt idx="3003" formatCode="General">
                  <c:v>3.869E-3</c:v>
                </c:pt>
                <c:pt idx="3004" formatCode="General">
                  <c:v>3.8779999999999999E-3</c:v>
                </c:pt>
                <c:pt idx="3005" formatCode="General">
                  <c:v>3.8639999999999998E-3</c:v>
                </c:pt>
                <c:pt idx="3006" formatCode="General">
                  <c:v>3.8730000000000001E-3</c:v>
                </c:pt>
                <c:pt idx="3007" formatCode="General">
                  <c:v>3.869E-3</c:v>
                </c:pt>
                <c:pt idx="3008" formatCode="General">
                  <c:v>3.8639999999999998E-3</c:v>
                </c:pt>
                <c:pt idx="3009" formatCode="General">
                  <c:v>3.869E-3</c:v>
                </c:pt>
                <c:pt idx="3010" formatCode="General">
                  <c:v>3.859E-3</c:v>
                </c:pt>
                <c:pt idx="3011" formatCode="General">
                  <c:v>3.859E-3</c:v>
                </c:pt>
                <c:pt idx="3012" formatCode="General">
                  <c:v>3.8869999999999998E-3</c:v>
                </c:pt>
                <c:pt idx="3013" formatCode="General">
                  <c:v>3.8730000000000001E-3</c:v>
                </c:pt>
                <c:pt idx="3014" formatCode="General">
                  <c:v>3.8920000000000001E-3</c:v>
                </c:pt>
                <c:pt idx="3015" formatCode="General">
                  <c:v>3.8779999999999999E-3</c:v>
                </c:pt>
                <c:pt idx="3016" formatCode="General">
                  <c:v>3.869E-3</c:v>
                </c:pt>
                <c:pt idx="3017" formatCode="General">
                  <c:v>3.869E-3</c:v>
                </c:pt>
                <c:pt idx="3018" formatCode="General">
                  <c:v>3.8730000000000001E-3</c:v>
                </c:pt>
                <c:pt idx="3019" formatCode="General">
                  <c:v>3.869E-3</c:v>
                </c:pt>
                <c:pt idx="3020" formatCode="General">
                  <c:v>3.8639999999999998E-3</c:v>
                </c:pt>
                <c:pt idx="3021" formatCode="General">
                  <c:v>3.869E-3</c:v>
                </c:pt>
                <c:pt idx="3022" formatCode="General">
                  <c:v>3.869E-3</c:v>
                </c:pt>
                <c:pt idx="3023" formatCode="General">
                  <c:v>3.8639999999999998E-3</c:v>
                </c:pt>
                <c:pt idx="3024" formatCode="General">
                  <c:v>3.859E-3</c:v>
                </c:pt>
                <c:pt idx="3025" formatCode="General">
                  <c:v>3.8869999999999998E-3</c:v>
                </c:pt>
                <c:pt idx="3026" formatCode="General">
                  <c:v>3.8639999999999998E-3</c:v>
                </c:pt>
                <c:pt idx="3027" formatCode="General">
                  <c:v>3.8779999999999999E-3</c:v>
                </c:pt>
                <c:pt idx="3028" formatCode="General">
                  <c:v>3.859E-3</c:v>
                </c:pt>
                <c:pt idx="3029" formatCode="General">
                  <c:v>3.869E-3</c:v>
                </c:pt>
                <c:pt idx="3030" formatCode="General">
                  <c:v>3.859E-3</c:v>
                </c:pt>
                <c:pt idx="3031" formatCode="General">
                  <c:v>3.859E-3</c:v>
                </c:pt>
                <c:pt idx="3032" formatCode="General">
                  <c:v>3.8639999999999998E-3</c:v>
                </c:pt>
                <c:pt idx="3033" formatCode="General">
                  <c:v>3.8869999999999998E-3</c:v>
                </c:pt>
                <c:pt idx="3034" formatCode="General">
                  <c:v>3.8730000000000001E-3</c:v>
                </c:pt>
                <c:pt idx="3035" formatCode="General">
                  <c:v>3.869E-3</c:v>
                </c:pt>
                <c:pt idx="3036" formatCode="General">
                  <c:v>3.8730000000000001E-3</c:v>
                </c:pt>
                <c:pt idx="3037" formatCode="General">
                  <c:v>3.859E-3</c:v>
                </c:pt>
                <c:pt idx="3038" formatCode="General">
                  <c:v>3.859E-3</c:v>
                </c:pt>
                <c:pt idx="3039" formatCode="General">
                  <c:v>3.8730000000000001E-3</c:v>
                </c:pt>
                <c:pt idx="3040" formatCode="General">
                  <c:v>3.8639999999999998E-3</c:v>
                </c:pt>
                <c:pt idx="3041" formatCode="General">
                  <c:v>3.8730000000000001E-3</c:v>
                </c:pt>
                <c:pt idx="3042" formatCode="General">
                  <c:v>3.8639999999999998E-3</c:v>
                </c:pt>
                <c:pt idx="3043" formatCode="General">
                  <c:v>3.869E-3</c:v>
                </c:pt>
                <c:pt idx="3044" formatCode="General">
                  <c:v>3.8639999999999998E-3</c:v>
                </c:pt>
                <c:pt idx="3045" formatCode="General">
                  <c:v>3.859E-3</c:v>
                </c:pt>
                <c:pt idx="3046" formatCode="General">
                  <c:v>3.859E-3</c:v>
                </c:pt>
                <c:pt idx="3047" formatCode="General">
                  <c:v>3.869E-3</c:v>
                </c:pt>
                <c:pt idx="3048" formatCode="General">
                  <c:v>3.8639999999999998E-3</c:v>
                </c:pt>
                <c:pt idx="3049" formatCode="General">
                  <c:v>3.869E-3</c:v>
                </c:pt>
                <c:pt idx="3050" formatCode="General">
                  <c:v>3.869E-3</c:v>
                </c:pt>
                <c:pt idx="3051" formatCode="General">
                  <c:v>3.8869999999999998E-3</c:v>
                </c:pt>
                <c:pt idx="3052" formatCode="General">
                  <c:v>3.8639999999999998E-3</c:v>
                </c:pt>
                <c:pt idx="3053" formatCode="General">
                  <c:v>3.869E-3</c:v>
                </c:pt>
                <c:pt idx="3054" formatCode="General">
                  <c:v>3.869E-3</c:v>
                </c:pt>
                <c:pt idx="3055" formatCode="General">
                  <c:v>3.8730000000000001E-3</c:v>
                </c:pt>
                <c:pt idx="3056" formatCode="General">
                  <c:v>3.8639999999999998E-3</c:v>
                </c:pt>
                <c:pt idx="3057" formatCode="General">
                  <c:v>3.8639999999999998E-3</c:v>
                </c:pt>
                <c:pt idx="3058" formatCode="General">
                  <c:v>3.859E-3</c:v>
                </c:pt>
                <c:pt idx="3059" formatCode="General">
                  <c:v>3.8639999999999998E-3</c:v>
                </c:pt>
                <c:pt idx="3060" formatCode="General">
                  <c:v>3.8549999999999999E-3</c:v>
                </c:pt>
                <c:pt idx="3061" formatCode="General">
                  <c:v>3.869E-3</c:v>
                </c:pt>
                <c:pt idx="3062" formatCode="General">
                  <c:v>3.869E-3</c:v>
                </c:pt>
                <c:pt idx="3063" formatCode="General">
                  <c:v>3.8869999999999998E-3</c:v>
                </c:pt>
                <c:pt idx="3064" formatCode="General">
                  <c:v>3.8920000000000001E-3</c:v>
                </c:pt>
                <c:pt idx="3065" formatCode="General">
                  <c:v>3.869E-3</c:v>
                </c:pt>
                <c:pt idx="3066" formatCode="General">
                  <c:v>3.8639999999999998E-3</c:v>
                </c:pt>
                <c:pt idx="3067" formatCode="General">
                  <c:v>3.8639999999999998E-3</c:v>
                </c:pt>
                <c:pt idx="3068" formatCode="General">
                  <c:v>3.8869999999999998E-3</c:v>
                </c:pt>
                <c:pt idx="3069" formatCode="General">
                  <c:v>3.859E-3</c:v>
                </c:pt>
                <c:pt idx="3070" formatCode="General">
                  <c:v>3.8730000000000001E-3</c:v>
                </c:pt>
                <c:pt idx="3071" formatCode="General">
                  <c:v>3.8869999999999998E-3</c:v>
                </c:pt>
                <c:pt idx="3072" formatCode="General">
                  <c:v>3.869E-3</c:v>
                </c:pt>
                <c:pt idx="3073" formatCode="General">
                  <c:v>3.8639999999999998E-3</c:v>
                </c:pt>
                <c:pt idx="3074" formatCode="General">
                  <c:v>3.8920000000000001E-3</c:v>
                </c:pt>
                <c:pt idx="3075" formatCode="General">
                  <c:v>3.8549999999999999E-3</c:v>
                </c:pt>
                <c:pt idx="3076" formatCode="General">
                  <c:v>3.8639999999999998E-3</c:v>
                </c:pt>
                <c:pt idx="3077" formatCode="General">
                  <c:v>3.8319999999999999E-3</c:v>
                </c:pt>
                <c:pt idx="3078" formatCode="General">
                  <c:v>3.8319999999999999E-3</c:v>
                </c:pt>
                <c:pt idx="3079" formatCode="General">
                  <c:v>3.8549999999999999E-3</c:v>
                </c:pt>
                <c:pt idx="3080" formatCode="General">
                  <c:v>3.8409999999999998E-3</c:v>
                </c:pt>
                <c:pt idx="3081" formatCode="General">
                  <c:v>3.846E-3</c:v>
                </c:pt>
                <c:pt idx="3082" formatCode="General">
                  <c:v>3.836E-3</c:v>
                </c:pt>
                <c:pt idx="3083" formatCode="General">
                  <c:v>3.8549999999999999E-3</c:v>
                </c:pt>
                <c:pt idx="3084" formatCode="General">
                  <c:v>3.8319999999999999E-3</c:v>
                </c:pt>
                <c:pt idx="3085" formatCode="General">
                  <c:v>3.846E-3</c:v>
                </c:pt>
                <c:pt idx="3086" formatCode="General">
                  <c:v>3.8319999999999999E-3</c:v>
                </c:pt>
                <c:pt idx="3087" formatCode="General">
                  <c:v>3.836E-3</c:v>
                </c:pt>
                <c:pt idx="3088" formatCode="General">
                  <c:v>3.836E-3</c:v>
                </c:pt>
                <c:pt idx="3089" formatCode="General">
                  <c:v>3.8409999999999998E-3</c:v>
                </c:pt>
                <c:pt idx="3090" formatCode="General">
                  <c:v>3.8639999999999998E-3</c:v>
                </c:pt>
                <c:pt idx="3091" formatCode="General">
                  <c:v>3.8549999999999999E-3</c:v>
                </c:pt>
                <c:pt idx="3092" formatCode="General">
                  <c:v>3.846E-3</c:v>
                </c:pt>
                <c:pt idx="3093" formatCode="General">
                  <c:v>3.836E-3</c:v>
                </c:pt>
                <c:pt idx="3094" formatCode="General">
                  <c:v>3.8500000000000001E-3</c:v>
                </c:pt>
                <c:pt idx="3095" formatCode="General">
                  <c:v>3.836E-3</c:v>
                </c:pt>
                <c:pt idx="3096" formatCode="General">
                  <c:v>3.8319999999999999E-3</c:v>
                </c:pt>
                <c:pt idx="3097" formatCode="General">
                  <c:v>3.8500000000000001E-3</c:v>
                </c:pt>
                <c:pt idx="3098" formatCode="General">
                  <c:v>3.836E-3</c:v>
                </c:pt>
                <c:pt idx="3099" formatCode="General">
                  <c:v>3.8409999999999998E-3</c:v>
                </c:pt>
                <c:pt idx="3100" formatCode="General">
                  <c:v>3.8409999999999998E-3</c:v>
                </c:pt>
                <c:pt idx="3101" formatCode="General">
                  <c:v>3.8639999999999998E-3</c:v>
                </c:pt>
                <c:pt idx="3102" formatCode="General">
                  <c:v>3.8500000000000001E-3</c:v>
                </c:pt>
                <c:pt idx="3103" formatCode="General">
                  <c:v>3.859E-3</c:v>
                </c:pt>
                <c:pt idx="3104" formatCode="General">
                  <c:v>3.859E-3</c:v>
                </c:pt>
                <c:pt idx="3105" formatCode="General">
                  <c:v>3.8409999999999998E-3</c:v>
                </c:pt>
                <c:pt idx="3106" formatCode="General">
                  <c:v>3.846E-3</c:v>
                </c:pt>
                <c:pt idx="3107" formatCode="General">
                  <c:v>3.846E-3</c:v>
                </c:pt>
                <c:pt idx="3108" formatCode="General">
                  <c:v>3.8319999999999999E-3</c:v>
                </c:pt>
                <c:pt idx="3109" formatCode="General">
                  <c:v>3.8549999999999999E-3</c:v>
                </c:pt>
                <c:pt idx="3110" formatCode="General">
                  <c:v>3.8549999999999999E-3</c:v>
                </c:pt>
                <c:pt idx="3111" formatCode="General">
                  <c:v>3.846E-3</c:v>
                </c:pt>
                <c:pt idx="3112" formatCode="General">
                  <c:v>3.8549999999999999E-3</c:v>
                </c:pt>
                <c:pt idx="3113" formatCode="General">
                  <c:v>3.8409999999999998E-3</c:v>
                </c:pt>
                <c:pt idx="3114" formatCode="General">
                  <c:v>3.859E-3</c:v>
                </c:pt>
                <c:pt idx="3115" formatCode="General">
                  <c:v>3.8549999999999999E-3</c:v>
                </c:pt>
                <c:pt idx="3116" formatCode="General">
                  <c:v>3.8500000000000001E-3</c:v>
                </c:pt>
                <c:pt idx="3117" formatCode="General">
                  <c:v>3.8409999999999998E-3</c:v>
                </c:pt>
                <c:pt idx="3118" formatCode="General">
                  <c:v>3.8270000000000001E-3</c:v>
                </c:pt>
                <c:pt idx="3119" formatCode="General">
                  <c:v>3.8409999999999998E-3</c:v>
                </c:pt>
                <c:pt idx="3120" formatCode="General">
                  <c:v>3.8549999999999999E-3</c:v>
                </c:pt>
                <c:pt idx="3121" formatCode="General">
                  <c:v>3.846E-3</c:v>
                </c:pt>
                <c:pt idx="3122" formatCode="General">
                  <c:v>3.8549999999999999E-3</c:v>
                </c:pt>
                <c:pt idx="3123" formatCode="General">
                  <c:v>3.8409999999999998E-3</c:v>
                </c:pt>
                <c:pt idx="3124" formatCode="General">
                  <c:v>3.8409999999999998E-3</c:v>
                </c:pt>
                <c:pt idx="3125" formatCode="General">
                  <c:v>3.8319999999999999E-3</c:v>
                </c:pt>
                <c:pt idx="3126" formatCode="General">
                  <c:v>3.859E-3</c:v>
                </c:pt>
                <c:pt idx="3127" formatCode="General">
                  <c:v>3.8500000000000001E-3</c:v>
                </c:pt>
                <c:pt idx="3128" formatCode="General">
                  <c:v>3.8500000000000001E-3</c:v>
                </c:pt>
                <c:pt idx="3129" formatCode="General">
                  <c:v>3.8500000000000001E-3</c:v>
                </c:pt>
                <c:pt idx="3130" formatCode="General">
                  <c:v>3.8549999999999999E-3</c:v>
                </c:pt>
                <c:pt idx="3131" formatCode="General">
                  <c:v>3.8409999999999998E-3</c:v>
                </c:pt>
                <c:pt idx="3132" formatCode="General">
                  <c:v>3.8549999999999999E-3</c:v>
                </c:pt>
                <c:pt idx="3133" formatCode="General">
                  <c:v>3.846E-3</c:v>
                </c:pt>
                <c:pt idx="3134" formatCode="General">
                  <c:v>3.8500000000000001E-3</c:v>
                </c:pt>
                <c:pt idx="3135" formatCode="General">
                  <c:v>3.859E-3</c:v>
                </c:pt>
                <c:pt idx="3136" formatCode="General">
                  <c:v>3.8500000000000001E-3</c:v>
                </c:pt>
                <c:pt idx="3137" formatCode="General">
                  <c:v>3.8549999999999999E-3</c:v>
                </c:pt>
                <c:pt idx="3138" formatCode="General">
                  <c:v>3.859E-3</c:v>
                </c:pt>
                <c:pt idx="3139" formatCode="General">
                  <c:v>3.8500000000000001E-3</c:v>
                </c:pt>
                <c:pt idx="3140" formatCode="General">
                  <c:v>3.8549999999999999E-3</c:v>
                </c:pt>
                <c:pt idx="3141" formatCode="General">
                  <c:v>3.846E-3</c:v>
                </c:pt>
                <c:pt idx="3142" formatCode="General">
                  <c:v>3.8549999999999999E-3</c:v>
                </c:pt>
                <c:pt idx="3143" formatCode="General">
                  <c:v>3.8500000000000001E-3</c:v>
                </c:pt>
                <c:pt idx="3144" formatCode="General">
                  <c:v>3.8549999999999999E-3</c:v>
                </c:pt>
                <c:pt idx="3145" formatCode="General">
                  <c:v>3.8500000000000001E-3</c:v>
                </c:pt>
                <c:pt idx="3146" formatCode="General">
                  <c:v>3.846E-3</c:v>
                </c:pt>
                <c:pt idx="3147" formatCode="General">
                  <c:v>3.869E-3</c:v>
                </c:pt>
                <c:pt idx="3148" formatCode="General">
                  <c:v>3.8500000000000001E-3</c:v>
                </c:pt>
                <c:pt idx="3149" formatCode="General">
                  <c:v>3.8549999999999999E-3</c:v>
                </c:pt>
                <c:pt idx="3150" formatCode="General">
                  <c:v>3.8549999999999999E-3</c:v>
                </c:pt>
                <c:pt idx="3151" formatCode="General">
                  <c:v>3.8549999999999999E-3</c:v>
                </c:pt>
                <c:pt idx="3152" formatCode="General">
                  <c:v>3.846E-3</c:v>
                </c:pt>
                <c:pt idx="3153" formatCode="General">
                  <c:v>3.8500000000000001E-3</c:v>
                </c:pt>
                <c:pt idx="3154" formatCode="General">
                  <c:v>3.8549999999999999E-3</c:v>
                </c:pt>
                <c:pt idx="3155" formatCode="General">
                  <c:v>3.846E-3</c:v>
                </c:pt>
                <c:pt idx="3156" formatCode="General">
                  <c:v>3.859E-3</c:v>
                </c:pt>
                <c:pt idx="3157" formatCode="General">
                  <c:v>3.859E-3</c:v>
                </c:pt>
                <c:pt idx="3158" formatCode="General">
                  <c:v>3.8500000000000001E-3</c:v>
                </c:pt>
                <c:pt idx="3159" formatCode="General">
                  <c:v>3.8549999999999999E-3</c:v>
                </c:pt>
                <c:pt idx="3160" formatCode="General">
                  <c:v>3.8500000000000001E-3</c:v>
                </c:pt>
                <c:pt idx="3161" formatCode="General">
                  <c:v>3.846E-3</c:v>
                </c:pt>
                <c:pt idx="3162" formatCode="General">
                  <c:v>3.8549999999999999E-3</c:v>
                </c:pt>
                <c:pt idx="3163" formatCode="General">
                  <c:v>3.8549999999999999E-3</c:v>
                </c:pt>
                <c:pt idx="3164" formatCode="General">
                  <c:v>3.846E-3</c:v>
                </c:pt>
                <c:pt idx="3165" formatCode="General">
                  <c:v>3.8639999999999998E-3</c:v>
                </c:pt>
                <c:pt idx="3166" formatCode="General">
                  <c:v>3.8549999999999999E-3</c:v>
                </c:pt>
                <c:pt idx="3167" formatCode="General">
                  <c:v>3.859E-3</c:v>
                </c:pt>
                <c:pt idx="3168" formatCode="General">
                  <c:v>3.8549999999999999E-3</c:v>
                </c:pt>
                <c:pt idx="3169" formatCode="General">
                  <c:v>3.8500000000000001E-3</c:v>
                </c:pt>
                <c:pt idx="3170" formatCode="General">
                  <c:v>3.846E-3</c:v>
                </c:pt>
                <c:pt idx="3171" formatCode="General">
                  <c:v>3.8500000000000001E-3</c:v>
                </c:pt>
                <c:pt idx="3172" formatCode="General">
                  <c:v>3.8549999999999999E-3</c:v>
                </c:pt>
                <c:pt idx="3173" formatCode="General">
                  <c:v>3.8549999999999999E-3</c:v>
                </c:pt>
                <c:pt idx="3174" formatCode="General">
                  <c:v>3.8549999999999999E-3</c:v>
                </c:pt>
                <c:pt idx="3175" formatCode="General">
                  <c:v>3.8549999999999999E-3</c:v>
                </c:pt>
                <c:pt idx="3176" formatCode="General">
                  <c:v>3.8549999999999999E-3</c:v>
                </c:pt>
                <c:pt idx="3177" formatCode="General">
                  <c:v>3.8779999999999999E-3</c:v>
                </c:pt>
                <c:pt idx="3178" formatCode="General">
                  <c:v>3.8549999999999999E-3</c:v>
                </c:pt>
                <c:pt idx="3179" formatCode="General">
                  <c:v>3.859E-3</c:v>
                </c:pt>
                <c:pt idx="3180" formatCode="General">
                  <c:v>3.869E-3</c:v>
                </c:pt>
                <c:pt idx="3181" formatCode="General">
                  <c:v>3.869E-3</c:v>
                </c:pt>
                <c:pt idx="3182" formatCode="General">
                  <c:v>3.8549999999999999E-3</c:v>
                </c:pt>
                <c:pt idx="3183" formatCode="General">
                  <c:v>3.859E-3</c:v>
                </c:pt>
                <c:pt idx="3184" formatCode="General">
                  <c:v>3.8549999999999999E-3</c:v>
                </c:pt>
                <c:pt idx="3185" formatCode="General">
                  <c:v>3.859E-3</c:v>
                </c:pt>
                <c:pt idx="3186" formatCode="General">
                  <c:v>3.869E-3</c:v>
                </c:pt>
                <c:pt idx="3187" formatCode="General">
                  <c:v>3.8549999999999999E-3</c:v>
                </c:pt>
                <c:pt idx="3188" formatCode="General">
                  <c:v>3.8639999999999998E-3</c:v>
                </c:pt>
                <c:pt idx="3189" formatCode="General">
                  <c:v>3.8639999999999998E-3</c:v>
                </c:pt>
                <c:pt idx="3190" formatCode="General">
                  <c:v>3.859E-3</c:v>
                </c:pt>
                <c:pt idx="3191" formatCode="General">
                  <c:v>3.8270000000000001E-3</c:v>
                </c:pt>
                <c:pt idx="3192" formatCode="General">
                  <c:v>3.823E-3</c:v>
                </c:pt>
                <c:pt idx="3193" formatCode="General">
                  <c:v>3.8270000000000001E-3</c:v>
                </c:pt>
                <c:pt idx="3194" formatCode="General">
                  <c:v>3.8180000000000002E-3</c:v>
                </c:pt>
                <c:pt idx="3195" formatCode="General">
                  <c:v>3.8180000000000002E-3</c:v>
                </c:pt>
                <c:pt idx="3196" formatCode="General">
                  <c:v>3.8319999999999999E-3</c:v>
                </c:pt>
                <c:pt idx="3197" formatCode="General">
                  <c:v>3.823E-3</c:v>
                </c:pt>
                <c:pt idx="3198" formatCode="General">
                  <c:v>3.823E-3</c:v>
                </c:pt>
                <c:pt idx="3199" formatCode="General">
                  <c:v>3.8270000000000001E-3</c:v>
                </c:pt>
                <c:pt idx="3200" formatCode="General">
                  <c:v>3.8319999999999999E-3</c:v>
                </c:pt>
                <c:pt idx="3201" formatCode="General">
                  <c:v>3.8270000000000001E-3</c:v>
                </c:pt>
                <c:pt idx="3202" formatCode="General">
                  <c:v>3.8319999999999999E-3</c:v>
                </c:pt>
                <c:pt idx="3203" formatCode="General">
                  <c:v>3.8270000000000001E-3</c:v>
                </c:pt>
                <c:pt idx="3204" formatCode="General">
                  <c:v>3.836E-3</c:v>
                </c:pt>
                <c:pt idx="3205" formatCode="General">
                  <c:v>3.8319999999999999E-3</c:v>
                </c:pt>
                <c:pt idx="3206" formatCode="General">
                  <c:v>3.813E-3</c:v>
                </c:pt>
                <c:pt idx="3207" formatCode="General">
                  <c:v>3.8319999999999999E-3</c:v>
                </c:pt>
                <c:pt idx="3208" formatCode="General">
                  <c:v>3.823E-3</c:v>
                </c:pt>
                <c:pt idx="3209" formatCode="General">
                  <c:v>3.823E-3</c:v>
                </c:pt>
                <c:pt idx="3210" formatCode="General">
                  <c:v>3.836E-3</c:v>
                </c:pt>
                <c:pt idx="3211" formatCode="General">
                  <c:v>3.7989999999999999E-3</c:v>
                </c:pt>
                <c:pt idx="3212" formatCode="General">
                  <c:v>3.7950000000000002E-3</c:v>
                </c:pt>
                <c:pt idx="3213" formatCode="General">
                  <c:v>3.813E-3</c:v>
                </c:pt>
                <c:pt idx="3214" formatCode="General">
                  <c:v>3.8089999999999999E-3</c:v>
                </c:pt>
                <c:pt idx="3215" formatCode="General">
                  <c:v>3.8180000000000002E-3</c:v>
                </c:pt>
                <c:pt idx="3216" formatCode="General">
                  <c:v>3.813E-3</c:v>
                </c:pt>
                <c:pt idx="3217" formatCode="General">
                  <c:v>3.8409999999999998E-3</c:v>
                </c:pt>
                <c:pt idx="3218" formatCode="General">
                  <c:v>3.836E-3</c:v>
                </c:pt>
                <c:pt idx="3219" formatCode="General">
                  <c:v>3.8270000000000001E-3</c:v>
                </c:pt>
                <c:pt idx="3220" formatCode="General">
                  <c:v>3.8319999999999999E-3</c:v>
                </c:pt>
                <c:pt idx="3221" formatCode="General">
                  <c:v>3.836E-3</c:v>
                </c:pt>
                <c:pt idx="3222" formatCode="General">
                  <c:v>3.836E-3</c:v>
                </c:pt>
                <c:pt idx="3223" formatCode="General">
                  <c:v>3.836E-3</c:v>
                </c:pt>
                <c:pt idx="3224" formatCode="General">
                  <c:v>3.8409999999999998E-3</c:v>
                </c:pt>
                <c:pt idx="3225" formatCode="General">
                  <c:v>3.8270000000000001E-3</c:v>
                </c:pt>
                <c:pt idx="3226" formatCode="General">
                  <c:v>3.8270000000000001E-3</c:v>
                </c:pt>
                <c:pt idx="3227" formatCode="General">
                  <c:v>3.823E-3</c:v>
                </c:pt>
                <c:pt idx="3228" formatCode="General">
                  <c:v>3.8500000000000001E-3</c:v>
                </c:pt>
                <c:pt idx="3229" formatCode="General">
                  <c:v>3.8270000000000001E-3</c:v>
                </c:pt>
                <c:pt idx="3230" formatCode="General">
                  <c:v>3.8270000000000001E-3</c:v>
                </c:pt>
                <c:pt idx="3231" formatCode="General">
                  <c:v>3.8319999999999999E-3</c:v>
                </c:pt>
                <c:pt idx="3232" formatCode="General">
                  <c:v>3.836E-3</c:v>
                </c:pt>
                <c:pt idx="3233" formatCode="General">
                  <c:v>3.823E-3</c:v>
                </c:pt>
                <c:pt idx="3234" formatCode="General">
                  <c:v>3.8270000000000001E-3</c:v>
                </c:pt>
                <c:pt idx="3235" formatCode="General">
                  <c:v>3.8319999999999999E-3</c:v>
                </c:pt>
                <c:pt idx="3236" formatCode="General">
                  <c:v>3.8319999999999999E-3</c:v>
                </c:pt>
                <c:pt idx="3237" formatCode="General">
                  <c:v>3.823E-3</c:v>
                </c:pt>
                <c:pt idx="3238" formatCode="General">
                  <c:v>3.8319999999999999E-3</c:v>
                </c:pt>
                <c:pt idx="3239" formatCode="General">
                  <c:v>3.823E-3</c:v>
                </c:pt>
                <c:pt idx="3240" formatCode="General">
                  <c:v>3.846E-3</c:v>
                </c:pt>
                <c:pt idx="3241" formatCode="General">
                  <c:v>3.823E-3</c:v>
                </c:pt>
                <c:pt idx="3242" formatCode="General">
                  <c:v>3.8270000000000001E-3</c:v>
                </c:pt>
                <c:pt idx="3243" formatCode="General">
                  <c:v>3.8319999999999999E-3</c:v>
                </c:pt>
                <c:pt idx="3244" formatCode="General">
                  <c:v>3.846E-3</c:v>
                </c:pt>
                <c:pt idx="3245" formatCode="General">
                  <c:v>3.836E-3</c:v>
                </c:pt>
                <c:pt idx="3246" formatCode="General">
                  <c:v>3.8409999999999998E-3</c:v>
                </c:pt>
                <c:pt idx="3247" formatCode="General">
                  <c:v>3.836E-3</c:v>
                </c:pt>
                <c:pt idx="3248" formatCode="General">
                  <c:v>3.836E-3</c:v>
                </c:pt>
                <c:pt idx="3249" formatCode="General">
                  <c:v>3.8319999999999999E-3</c:v>
                </c:pt>
                <c:pt idx="3250" formatCode="General">
                  <c:v>3.8270000000000001E-3</c:v>
                </c:pt>
                <c:pt idx="3251" formatCode="General">
                  <c:v>3.8270000000000001E-3</c:v>
                </c:pt>
                <c:pt idx="3252" formatCode="General">
                  <c:v>3.8270000000000001E-3</c:v>
                </c:pt>
                <c:pt idx="3253" formatCode="General">
                  <c:v>3.836E-3</c:v>
                </c:pt>
                <c:pt idx="3254" formatCode="General">
                  <c:v>3.8270000000000001E-3</c:v>
                </c:pt>
                <c:pt idx="3255" formatCode="General">
                  <c:v>3.8319999999999999E-3</c:v>
                </c:pt>
                <c:pt idx="3256" formatCode="General">
                  <c:v>3.8319999999999999E-3</c:v>
                </c:pt>
                <c:pt idx="3257" formatCode="General">
                  <c:v>3.8270000000000001E-3</c:v>
                </c:pt>
                <c:pt idx="3258" formatCode="General">
                  <c:v>3.823E-3</c:v>
                </c:pt>
                <c:pt idx="3259" formatCode="General">
                  <c:v>3.8270000000000001E-3</c:v>
                </c:pt>
                <c:pt idx="3260" formatCode="General">
                  <c:v>3.8409999999999998E-3</c:v>
                </c:pt>
                <c:pt idx="3261" formatCode="General">
                  <c:v>3.823E-3</c:v>
                </c:pt>
                <c:pt idx="3262" formatCode="General">
                  <c:v>3.846E-3</c:v>
                </c:pt>
                <c:pt idx="3263" formatCode="General">
                  <c:v>3.8270000000000001E-3</c:v>
                </c:pt>
                <c:pt idx="3264" formatCode="General">
                  <c:v>3.8319999999999999E-3</c:v>
                </c:pt>
                <c:pt idx="3265" formatCode="General">
                  <c:v>3.823E-3</c:v>
                </c:pt>
                <c:pt idx="3266" formatCode="General">
                  <c:v>3.8270000000000001E-3</c:v>
                </c:pt>
                <c:pt idx="3267" formatCode="General">
                  <c:v>3.8319999999999999E-3</c:v>
                </c:pt>
                <c:pt idx="3268" formatCode="General">
                  <c:v>3.836E-3</c:v>
                </c:pt>
                <c:pt idx="3269" formatCode="General">
                  <c:v>3.859E-3</c:v>
                </c:pt>
                <c:pt idx="3270" formatCode="General">
                  <c:v>3.846E-3</c:v>
                </c:pt>
                <c:pt idx="3271" formatCode="General">
                  <c:v>3.8549999999999999E-3</c:v>
                </c:pt>
                <c:pt idx="3272" formatCode="General">
                  <c:v>3.8319999999999999E-3</c:v>
                </c:pt>
                <c:pt idx="3273" formatCode="General">
                  <c:v>3.859E-3</c:v>
                </c:pt>
                <c:pt idx="3274" formatCode="General">
                  <c:v>3.846E-3</c:v>
                </c:pt>
                <c:pt idx="3275" formatCode="General">
                  <c:v>3.846E-3</c:v>
                </c:pt>
                <c:pt idx="3276" formatCode="General">
                  <c:v>3.8319999999999999E-3</c:v>
                </c:pt>
                <c:pt idx="3277" formatCode="General">
                  <c:v>3.8409999999999998E-3</c:v>
                </c:pt>
                <c:pt idx="3278" formatCode="General">
                  <c:v>3.8409999999999998E-3</c:v>
                </c:pt>
                <c:pt idx="3279" formatCode="General">
                  <c:v>3.846E-3</c:v>
                </c:pt>
                <c:pt idx="3280" formatCode="General">
                  <c:v>3.836E-3</c:v>
                </c:pt>
                <c:pt idx="3281" formatCode="General">
                  <c:v>3.8409999999999998E-3</c:v>
                </c:pt>
                <c:pt idx="3282" formatCode="General">
                  <c:v>3.8500000000000001E-3</c:v>
                </c:pt>
                <c:pt idx="3283" formatCode="General">
                  <c:v>3.8500000000000001E-3</c:v>
                </c:pt>
                <c:pt idx="3284" formatCode="General">
                  <c:v>3.8409999999999998E-3</c:v>
                </c:pt>
                <c:pt idx="3285" formatCode="General">
                  <c:v>3.846E-3</c:v>
                </c:pt>
                <c:pt idx="3286" formatCode="General">
                  <c:v>3.8319999999999999E-3</c:v>
                </c:pt>
                <c:pt idx="3287" formatCode="General">
                  <c:v>3.8319999999999999E-3</c:v>
                </c:pt>
                <c:pt idx="3288" formatCode="General">
                  <c:v>3.8409999999999998E-3</c:v>
                </c:pt>
                <c:pt idx="3289" formatCode="General">
                  <c:v>3.836E-3</c:v>
                </c:pt>
                <c:pt idx="3290" formatCode="General">
                  <c:v>3.836E-3</c:v>
                </c:pt>
                <c:pt idx="3291" formatCode="General">
                  <c:v>3.823E-3</c:v>
                </c:pt>
                <c:pt idx="3292" formatCode="General">
                  <c:v>3.8270000000000001E-3</c:v>
                </c:pt>
                <c:pt idx="3293" formatCode="General">
                  <c:v>3.8270000000000001E-3</c:v>
                </c:pt>
                <c:pt idx="3294" formatCode="General">
                  <c:v>3.777E-3</c:v>
                </c:pt>
                <c:pt idx="3295" formatCode="General">
                  <c:v>3.7720000000000002E-3</c:v>
                </c:pt>
                <c:pt idx="3296" formatCode="General">
                  <c:v>3.7629999999999999E-3</c:v>
                </c:pt>
                <c:pt idx="3297" formatCode="General">
                  <c:v>3.7680000000000001E-3</c:v>
                </c:pt>
                <c:pt idx="3298" formatCode="General">
                  <c:v>3.7720000000000002E-3</c:v>
                </c:pt>
                <c:pt idx="3299" formatCode="General">
                  <c:v>3.7590000000000002E-3</c:v>
                </c:pt>
                <c:pt idx="3300" formatCode="General">
                  <c:v>3.777E-3</c:v>
                </c:pt>
                <c:pt idx="3301" formatCode="General">
                  <c:v>3.7680000000000001E-3</c:v>
                </c:pt>
                <c:pt idx="3302" formatCode="General">
                  <c:v>3.7810000000000001E-3</c:v>
                </c:pt>
                <c:pt idx="3303" formatCode="General">
                  <c:v>3.7859999999999999E-3</c:v>
                </c:pt>
                <c:pt idx="3304" formatCode="General">
                  <c:v>3.7629999999999999E-3</c:v>
                </c:pt>
                <c:pt idx="3305" formatCode="General">
                  <c:v>3.7629999999999999E-3</c:v>
                </c:pt>
                <c:pt idx="3306" formatCode="General">
                  <c:v>3.7629999999999999E-3</c:v>
                </c:pt>
                <c:pt idx="3307" formatCode="General">
                  <c:v>3.7629999999999999E-3</c:v>
                </c:pt>
                <c:pt idx="3308" formatCode="General">
                  <c:v>3.7629999999999999E-3</c:v>
                </c:pt>
                <c:pt idx="3309" formatCode="General">
                  <c:v>3.7629999999999999E-3</c:v>
                </c:pt>
                <c:pt idx="3310" formatCode="General">
                  <c:v>3.7590000000000002E-3</c:v>
                </c:pt>
                <c:pt idx="3311" formatCode="General">
                  <c:v>3.7590000000000002E-3</c:v>
                </c:pt>
                <c:pt idx="3312" formatCode="General">
                  <c:v>3.7680000000000001E-3</c:v>
                </c:pt>
                <c:pt idx="3313" formatCode="General">
                  <c:v>3.7629999999999999E-3</c:v>
                </c:pt>
                <c:pt idx="3314" formatCode="General">
                  <c:v>3.7590000000000002E-3</c:v>
                </c:pt>
                <c:pt idx="3315" formatCode="General">
                  <c:v>3.7590000000000002E-3</c:v>
                </c:pt>
                <c:pt idx="3316" formatCode="General">
                  <c:v>3.7499999999999999E-3</c:v>
                </c:pt>
                <c:pt idx="3317" formatCode="General">
                  <c:v>3.7590000000000002E-3</c:v>
                </c:pt>
                <c:pt idx="3318" formatCode="General">
                  <c:v>3.7590000000000002E-3</c:v>
                </c:pt>
                <c:pt idx="3319" formatCode="General">
                  <c:v>3.7590000000000002E-3</c:v>
                </c:pt>
                <c:pt idx="3320" formatCode="General">
                  <c:v>3.7629999999999999E-3</c:v>
                </c:pt>
                <c:pt idx="3321" formatCode="General">
                  <c:v>3.7590000000000002E-3</c:v>
                </c:pt>
                <c:pt idx="3322" formatCode="General">
                  <c:v>3.7629999999999999E-3</c:v>
                </c:pt>
                <c:pt idx="3323" formatCode="General">
                  <c:v>3.5360000000000001E-3</c:v>
                </c:pt>
                <c:pt idx="3324" formatCode="General">
                  <c:v>3.5270000000000002E-3</c:v>
                </c:pt>
                <c:pt idx="3325" formatCode="General">
                  <c:v>3.5309999999999999E-3</c:v>
                </c:pt>
                <c:pt idx="3326" formatCode="General">
                  <c:v>3.5270000000000002E-3</c:v>
                </c:pt>
                <c:pt idx="3327" formatCode="General">
                  <c:v>3.5309999999999999E-3</c:v>
                </c:pt>
                <c:pt idx="3328" formatCode="General">
                  <c:v>3.5400000000000002E-3</c:v>
                </c:pt>
                <c:pt idx="3329" formatCode="General">
                  <c:v>3.5400000000000002E-3</c:v>
                </c:pt>
                <c:pt idx="3330" formatCode="General">
                  <c:v>3.5400000000000002E-3</c:v>
                </c:pt>
                <c:pt idx="3331" formatCode="General">
                  <c:v>3.5400000000000002E-3</c:v>
                </c:pt>
                <c:pt idx="3332" formatCode="General">
                  <c:v>3.5360000000000001E-3</c:v>
                </c:pt>
                <c:pt idx="3333" formatCode="General">
                  <c:v>3.5439999999999998E-3</c:v>
                </c:pt>
                <c:pt idx="3334" formatCode="General">
                  <c:v>3.5439999999999998E-3</c:v>
                </c:pt>
                <c:pt idx="3335" formatCode="General">
                  <c:v>3.578E-3</c:v>
                </c:pt>
                <c:pt idx="3336" formatCode="General">
                  <c:v>3.578E-3</c:v>
                </c:pt>
                <c:pt idx="3337" formatCode="General">
                  <c:v>3.5950000000000001E-3</c:v>
                </c:pt>
                <c:pt idx="3338" formatCode="General">
                  <c:v>3.591E-3</c:v>
                </c:pt>
                <c:pt idx="3339" formatCode="General">
                  <c:v>3.604E-3</c:v>
                </c:pt>
                <c:pt idx="3340" formatCode="General">
                  <c:v>3.604E-3</c:v>
                </c:pt>
                <c:pt idx="3341" formatCode="General">
                  <c:v>3.604E-3</c:v>
                </c:pt>
                <c:pt idx="3342" formatCode="General">
                  <c:v>3.5999999999999999E-3</c:v>
                </c:pt>
                <c:pt idx="3343" formatCode="General">
                  <c:v>3.6129999999999999E-3</c:v>
                </c:pt>
                <c:pt idx="3344" formatCode="General">
                  <c:v>3.6080000000000001E-3</c:v>
                </c:pt>
                <c:pt idx="3345" formatCode="General">
                  <c:v>3.6129999999999999E-3</c:v>
                </c:pt>
                <c:pt idx="3346" formatCode="General">
                  <c:v>3.6210000000000001E-3</c:v>
                </c:pt>
                <c:pt idx="3347" formatCode="General">
                  <c:v>3.617E-3</c:v>
                </c:pt>
                <c:pt idx="3348" formatCode="General">
                  <c:v>3.6210000000000001E-3</c:v>
                </c:pt>
                <c:pt idx="3349" formatCode="General">
                  <c:v>3.6210000000000001E-3</c:v>
                </c:pt>
                <c:pt idx="3350" formatCode="General">
                  <c:v>3.6350000000000002E-3</c:v>
                </c:pt>
                <c:pt idx="3351" formatCode="General">
                  <c:v>3.6350000000000002E-3</c:v>
                </c:pt>
                <c:pt idx="3352" formatCode="General">
                  <c:v>3.6210000000000001E-3</c:v>
                </c:pt>
                <c:pt idx="3353" formatCode="General">
                  <c:v>3.6389999999999999E-3</c:v>
                </c:pt>
                <c:pt idx="3354" formatCode="General">
                  <c:v>3.6389999999999999E-3</c:v>
                </c:pt>
                <c:pt idx="3355" formatCode="General">
                  <c:v>3.63E-3</c:v>
                </c:pt>
                <c:pt idx="3356" formatCode="General">
                  <c:v>3.6350000000000002E-3</c:v>
                </c:pt>
                <c:pt idx="3357" formatCode="General">
                  <c:v>3.6350000000000002E-3</c:v>
                </c:pt>
                <c:pt idx="3358" formatCode="General">
                  <c:v>3.6350000000000002E-3</c:v>
                </c:pt>
                <c:pt idx="3359" formatCode="General">
                  <c:v>3.6389999999999999E-3</c:v>
                </c:pt>
                <c:pt idx="3360" formatCode="General">
                  <c:v>3.63E-3</c:v>
                </c:pt>
                <c:pt idx="3361" formatCode="General">
                  <c:v>3.63E-3</c:v>
                </c:pt>
                <c:pt idx="3362" formatCode="General">
                  <c:v>3.6389999999999999E-3</c:v>
                </c:pt>
                <c:pt idx="3363" formatCode="General">
                  <c:v>3.6350000000000002E-3</c:v>
                </c:pt>
                <c:pt idx="3364" formatCode="General">
                  <c:v>3.6389999999999999E-3</c:v>
                </c:pt>
                <c:pt idx="3365" formatCode="General">
                  <c:v>3.6610000000000002E-3</c:v>
                </c:pt>
                <c:pt idx="3366" formatCode="General">
                  <c:v>3.656E-3</c:v>
                </c:pt>
                <c:pt idx="3367" formatCode="General">
                  <c:v>3.6649999999999999E-3</c:v>
                </c:pt>
                <c:pt idx="3368" formatCode="General">
                  <c:v>3.6610000000000002E-3</c:v>
                </c:pt>
                <c:pt idx="3369" formatCode="General">
                  <c:v>3.6649999999999999E-3</c:v>
                </c:pt>
                <c:pt idx="3370" formatCode="General">
                  <c:v>3.6740000000000002E-3</c:v>
                </c:pt>
                <c:pt idx="3371" formatCode="General">
                  <c:v>3.6779999999999998E-3</c:v>
                </c:pt>
                <c:pt idx="3372" formatCode="General">
                  <c:v>3.6779999999999998E-3</c:v>
                </c:pt>
                <c:pt idx="3373" formatCode="General">
                  <c:v>3.6740000000000002E-3</c:v>
                </c:pt>
                <c:pt idx="3374" formatCode="General">
                  <c:v>3.6779999999999998E-3</c:v>
                </c:pt>
                <c:pt idx="3375" formatCode="General">
                  <c:v>3.6830000000000001E-3</c:v>
                </c:pt>
                <c:pt idx="3376" formatCode="General">
                  <c:v>3.6779999999999998E-3</c:v>
                </c:pt>
                <c:pt idx="3377" formatCode="General">
                  <c:v>3.6830000000000001E-3</c:v>
                </c:pt>
                <c:pt idx="3378" formatCode="General">
                  <c:v>3.6779999999999998E-3</c:v>
                </c:pt>
                <c:pt idx="3379" formatCode="General">
                  <c:v>3.6830000000000001E-3</c:v>
                </c:pt>
                <c:pt idx="3380" formatCode="General">
                  <c:v>3.6779999999999998E-3</c:v>
                </c:pt>
                <c:pt idx="3381" formatCode="General">
                  <c:v>3.6649999999999999E-3</c:v>
                </c:pt>
                <c:pt idx="3382" formatCode="General">
                  <c:v>3.6779999999999998E-3</c:v>
                </c:pt>
                <c:pt idx="3383" formatCode="General">
                  <c:v>3.6830000000000001E-3</c:v>
                </c:pt>
                <c:pt idx="3384" formatCode="General">
                  <c:v>3.6740000000000002E-3</c:v>
                </c:pt>
                <c:pt idx="3385" formatCode="General">
                  <c:v>3.6649999999999999E-3</c:v>
                </c:pt>
                <c:pt idx="3386" formatCode="General">
                  <c:v>3.6700000000000001E-3</c:v>
                </c:pt>
                <c:pt idx="3387" formatCode="General">
                  <c:v>3.6740000000000002E-3</c:v>
                </c:pt>
                <c:pt idx="3388" formatCode="General">
                  <c:v>3.6779999999999998E-3</c:v>
                </c:pt>
                <c:pt idx="3389" formatCode="General">
                  <c:v>3.6740000000000002E-3</c:v>
                </c:pt>
                <c:pt idx="3390" formatCode="General">
                  <c:v>3.6779999999999998E-3</c:v>
                </c:pt>
                <c:pt idx="3391" formatCode="General">
                  <c:v>3.6779999999999998E-3</c:v>
                </c:pt>
                <c:pt idx="3392" formatCode="General">
                  <c:v>3.6740000000000002E-3</c:v>
                </c:pt>
                <c:pt idx="3393" formatCode="General">
                  <c:v>3.6779999999999998E-3</c:v>
                </c:pt>
                <c:pt idx="3394" formatCode="General">
                  <c:v>3.6870000000000002E-3</c:v>
                </c:pt>
                <c:pt idx="3395" formatCode="General">
                  <c:v>3.6960000000000001E-3</c:v>
                </c:pt>
                <c:pt idx="3396" formatCode="General">
                  <c:v>3.6960000000000001E-3</c:v>
                </c:pt>
                <c:pt idx="3397" formatCode="General">
                  <c:v>3.6779999999999998E-3</c:v>
                </c:pt>
                <c:pt idx="3398" formatCode="General">
                  <c:v>3.6870000000000002E-3</c:v>
                </c:pt>
                <c:pt idx="3399" formatCode="General">
                  <c:v>3.6740000000000002E-3</c:v>
                </c:pt>
                <c:pt idx="3400" formatCode="General">
                  <c:v>3.6779999999999998E-3</c:v>
                </c:pt>
                <c:pt idx="3401" formatCode="General">
                  <c:v>3.6700000000000001E-3</c:v>
                </c:pt>
                <c:pt idx="3402" formatCode="General">
                  <c:v>3.6779999999999998E-3</c:v>
                </c:pt>
                <c:pt idx="3403" formatCode="General">
                  <c:v>3.7090000000000001E-3</c:v>
                </c:pt>
                <c:pt idx="3404" formatCode="General">
                  <c:v>3.6870000000000002E-3</c:v>
                </c:pt>
                <c:pt idx="3405" formatCode="General">
                  <c:v>3.6870000000000002E-3</c:v>
                </c:pt>
                <c:pt idx="3406" formatCode="General">
                  <c:v>3.6779999999999998E-3</c:v>
                </c:pt>
                <c:pt idx="3407" formatCode="General">
                  <c:v>3.6740000000000002E-3</c:v>
                </c:pt>
                <c:pt idx="3408" formatCode="General">
                  <c:v>3.6830000000000001E-3</c:v>
                </c:pt>
                <c:pt idx="3409" formatCode="General">
                  <c:v>3.6740000000000002E-3</c:v>
                </c:pt>
                <c:pt idx="3410" formatCode="General">
                  <c:v>3.6830000000000001E-3</c:v>
                </c:pt>
                <c:pt idx="3411" formatCode="General">
                  <c:v>3.6740000000000002E-3</c:v>
                </c:pt>
                <c:pt idx="3412" formatCode="General">
                  <c:v>3.6830000000000001E-3</c:v>
                </c:pt>
                <c:pt idx="3413" formatCode="General">
                  <c:v>3.6779999999999998E-3</c:v>
                </c:pt>
                <c:pt idx="3414" formatCode="General">
                  <c:v>3.6870000000000002E-3</c:v>
                </c:pt>
                <c:pt idx="3415" formatCode="General">
                  <c:v>3.6779999999999998E-3</c:v>
                </c:pt>
                <c:pt idx="3416" formatCode="General">
                  <c:v>3.6779999999999998E-3</c:v>
                </c:pt>
                <c:pt idx="3417" formatCode="General">
                  <c:v>3.6830000000000001E-3</c:v>
                </c:pt>
                <c:pt idx="3418" formatCode="General">
                  <c:v>3.6830000000000001E-3</c:v>
                </c:pt>
                <c:pt idx="3419" formatCode="General">
                  <c:v>3.6909999999999998E-3</c:v>
                </c:pt>
                <c:pt idx="3420" formatCode="General">
                  <c:v>3.6779999999999998E-3</c:v>
                </c:pt>
                <c:pt idx="3421" formatCode="General">
                  <c:v>3.6870000000000002E-3</c:v>
                </c:pt>
                <c:pt idx="3422" formatCode="General">
                  <c:v>3.6740000000000002E-3</c:v>
                </c:pt>
                <c:pt idx="3423" formatCode="General">
                  <c:v>3.6870000000000002E-3</c:v>
                </c:pt>
                <c:pt idx="3424" formatCode="General">
                  <c:v>3.6870000000000002E-3</c:v>
                </c:pt>
                <c:pt idx="3425" formatCode="General">
                  <c:v>3.6909999999999998E-3</c:v>
                </c:pt>
                <c:pt idx="3426" formatCode="General">
                  <c:v>3.7000000000000002E-3</c:v>
                </c:pt>
                <c:pt idx="3427" formatCode="General">
                  <c:v>3.6960000000000001E-3</c:v>
                </c:pt>
                <c:pt idx="3428" formatCode="General">
                  <c:v>3.7000000000000002E-3</c:v>
                </c:pt>
                <c:pt idx="3429" formatCode="General">
                  <c:v>3.6870000000000002E-3</c:v>
                </c:pt>
                <c:pt idx="3430" formatCode="General">
                  <c:v>3.6830000000000001E-3</c:v>
                </c:pt>
                <c:pt idx="3431" formatCode="General">
                  <c:v>3.6779999999999998E-3</c:v>
                </c:pt>
                <c:pt idx="3432" formatCode="General">
                  <c:v>3.6830000000000001E-3</c:v>
                </c:pt>
                <c:pt idx="3433" formatCode="General">
                  <c:v>3.6960000000000001E-3</c:v>
                </c:pt>
                <c:pt idx="3434" formatCode="General">
                  <c:v>3.6870000000000002E-3</c:v>
                </c:pt>
                <c:pt idx="3435" formatCode="General">
                  <c:v>3.6909999999999998E-3</c:v>
                </c:pt>
                <c:pt idx="3436" formatCode="General">
                  <c:v>3.6909999999999998E-3</c:v>
                </c:pt>
                <c:pt idx="3437" formatCode="General">
                  <c:v>3.705E-3</c:v>
                </c:pt>
                <c:pt idx="3438" formatCode="General">
                  <c:v>3.705E-3</c:v>
                </c:pt>
                <c:pt idx="3439" formatCode="General">
                  <c:v>3.6960000000000001E-3</c:v>
                </c:pt>
                <c:pt idx="3440" formatCode="General">
                  <c:v>3.7000000000000002E-3</c:v>
                </c:pt>
                <c:pt idx="3441" formatCode="General">
                  <c:v>3.7000000000000002E-3</c:v>
                </c:pt>
                <c:pt idx="3442" formatCode="General">
                  <c:v>3.7090000000000001E-3</c:v>
                </c:pt>
                <c:pt idx="3443" formatCode="General">
                  <c:v>3.6960000000000001E-3</c:v>
                </c:pt>
                <c:pt idx="3444" formatCode="General">
                  <c:v>3.7139999999999999E-3</c:v>
                </c:pt>
                <c:pt idx="3445" formatCode="General">
                  <c:v>3.7000000000000002E-3</c:v>
                </c:pt>
                <c:pt idx="3446" formatCode="General">
                  <c:v>3.6960000000000001E-3</c:v>
                </c:pt>
                <c:pt idx="3447" formatCode="General">
                  <c:v>3.7000000000000002E-3</c:v>
                </c:pt>
                <c:pt idx="3448" formatCode="General">
                  <c:v>3.7000000000000002E-3</c:v>
                </c:pt>
                <c:pt idx="3449" formatCode="General">
                  <c:v>3.7000000000000002E-3</c:v>
                </c:pt>
                <c:pt idx="3450" formatCode="General">
                  <c:v>3.7000000000000002E-3</c:v>
                </c:pt>
                <c:pt idx="3451" formatCode="General">
                  <c:v>3.7000000000000002E-3</c:v>
                </c:pt>
                <c:pt idx="3452" formatCode="General">
                  <c:v>3.705E-3</c:v>
                </c:pt>
                <c:pt idx="3453" formatCode="General">
                  <c:v>3.705E-3</c:v>
                </c:pt>
                <c:pt idx="3454" formatCode="General">
                  <c:v>3.705E-3</c:v>
                </c:pt>
                <c:pt idx="3455" formatCode="General">
                  <c:v>3.705E-3</c:v>
                </c:pt>
                <c:pt idx="3456" formatCode="General">
                  <c:v>3.7000000000000002E-3</c:v>
                </c:pt>
                <c:pt idx="3457" formatCode="General">
                  <c:v>3.6909999999999998E-3</c:v>
                </c:pt>
                <c:pt idx="3458" formatCode="General">
                  <c:v>3.7000000000000002E-3</c:v>
                </c:pt>
                <c:pt idx="3459" formatCode="General">
                  <c:v>3.705E-3</c:v>
                </c:pt>
                <c:pt idx="3460" formatCode="General">
                  <c:v>3.7090000000000001E-3</c:v>
                </c:pt>
                <c:pt idx="3461" formatCode="General">
                  <c:v>3.705E-3</c:v>
                </c:pt>
                <c:pt idx="3462" formatCode="General">
                  <c:v>3.7139999999999999E-3</c:v>
                </c:pt>
                <c:pt idx="3463" formatCode="General">
                  <c:v>3.6960000000000001E-3</c:v>
                </c:pt>
                <c:pt idx="3464" formatCode="General">
                  <c:v>3.7139999999999999E-3</c:v>
                </c:pt>
                <c:pt idx="3465" formatCode="General">
                  <c:v>3.7139999999999999E-3</c:v>
                </c:pt>
                <c:pt idx="3466" formatCode="General">
                  <c:v>3.718E-3</c:v>
                </c:pt>
                <c:pt idx="3467" formatCode="General">
                  <c:v>3.7139999999999999E-3</c:v>
                </c:pt>
                <c:pt idx="3468" formatCode="General">
                  <c:v>3.705E-3</c:v>
                </c:pt>
                <c:pt idx="3469" formatCode="General">
                  <c:v>3.718E-3</c:v>
                </c:pt>
                <c:pt idx="3470" formatCode="General">
                  <c:v>3.7090000000000001E-3</c:v>
                </c:pt>
                <c:pt idx="3471" formatCode="General">
                  <c:v>3.7090000000000001E-3</c:v>
                </c:pt>
                <c:pt idx="3472" formatCode="General">
                  <c:v>3.7090000000000001E-3</c:v>
                </c:pt>
                <c:pt idx="3473" formatCode="General">
                  <c:v>3.7139999999999999E-3</c:v>
                </c:pt>
                <c:pt idx="3474" formatCode="General">
                  <c:v>3.7090000000000001E-3</c:v>
                </c:pt>
                <c:pt idx="3475" formatCode="General">
                  <c:v>3.7090000000000001E-3</c:v>
                </c:pt>
                <c:pt idx="3476" formatCode="General">
                  <c:v>3.7139999999999999E-3</c:v>
                </c:pt>
                <c:pt idx="3477" formatCode="General">
                  <c:v>3.7139999999999999E-3</c:v>
                </c:pt>
                <c:pt idx="3478" formatCode="General">
                  <c:v>3.7090000000000001E-3</c:v>
                </c:pt>
                <c:pt idx="3479" formatCode="General">
                  <c:v>3.7139999999999999E-3</c:v>
                </c:pt>
                <c:pt idx="3480" formatCode="General">
                  <c:v>3.7090000000000001E-3</c:v>
                </c:pt>
                <c:pt idx="3481" formatCode="General">
                  <c:v>3.7000000000000002E-3</c:v>
                </c:pt>
                <c:pt idx="3482" formatCode="General">
                  <c:v>3.7139999999999999E-3</c:v>
                </c:pt>
                <c:pt idx="3483" formatCode="General">
                  <c:v>3.705E-3</c:v>
                </c:pt>
                <c:pt idx="3484" formatCode="General">
                  <c:v>3.705E-3</c:v>
                </c:pt>
                <c:pt idx="3485" formatCode="General">
                  <c:v>3.7139999999999999E-3</c:v>
                </c:pt>
                <c:pt idx="3486" formatCode="General">
                  <c:v>3.7090000000000001E-3</c:v>
                </c:pt>
                <c:pt idx="3487" formatCode="General">
                  <c:v>3.705E-3</c:v>
                </c:pt>
                <c:pt idx="3488" formatCode="General">
                  <c:v>3.718E-3</c:v>
                </c:pt>
                <c:pt idx="3489" formatCode="General">
                  <c:v>3.7090000000000001E-3</c:v>
                </c:pt>
                <c:pt idx="3490" formatCode="General">
                  <c:v>3.7090000000000001E-3</c:v>
                </c:pt>
                <c:pt idx="3491" formatCode="General">
                  <c:v>3.7139999999999999E-3</c:v>
                </c:pt>
                <c:pt idx="3492" formatCode="General">
                  <c:v>3.718E-3</c:v>
                </c:pt>
                <c:pt idx="3493" formatCode="General">
                  <c:v>3.7139999999999999E-3</c:v>
                </c:pt>
                <c:pt idx="3494" formatCode="General">
                  <c:v>3.7000000000000002E-3</c:v>
                </c:pt>
                <c:pt idx="3495" formatCode="General">
                  <c:v>3.718E-3</c:v>
                </c:pt>
                <c:pt idx="3496" formatCode="General">
                  <c:v>3.7360000000000002E-3</c:v>
                </c:pt>
                <c:pt idx="3497" formatCode="General">
                  <c:v>3.718E-3</c:v>
                </c:pt>
                <c:pt idx="3498" formatCode="General">
                  <c:v>3.7320000000000001E-3</c:v>
                </c:pt>
                <c:pt idx="3499" formatCode="General">
                  <c:v>3.7230000000000002E-3</c:v>
                </c:pt>
                <c:pt idx="3500" formatCode="General">
                  <c:v>3.718E-3</c:v>
                </c:pt>
                <c:pt idx="3501" formatCode="General">
                  <c:v>3.718E-3</c:v>
                </c:pt>
                <c:pt idx="3502" formatCode="General">
                  <c:v>3.718E-3</c:v>
                </c:pt>
                <c:pt idx="3503" formatCode="General">
                  <c:v>3.7360000000000002E-3</c:v>
                </c:pt>
                <c:pt idx="3504" formatCode="General">
                  <c:v>3.718E-3</c:v>
                </c:pt>
                <c:pt idx="3505" formatCode="General">
                  <c:v>3.7230000000000002E-3</c:v>
                </c:pt>
                <c:pt idx="3506" formatCode="General">
                  <c:v>3.7320000000000001E-3</c:v>
                </c:pt>
                <c:pt idx="3507" formatCode="General">
                  <c:v>3.7139999999999999E-3</c:v>
                </c:pt>
                <c:pt idx="3508" formatCode="General">
                  <c:v>3.718E-3</c:v>
                </c:pt>
                <c:pt idx="3509" formatCode="General">
                  <c:v>3.705E-3</c:v>
                </c:pt>
                <c:pt idx="3510" formatCode="General">
                  <c:v>3.7139999999999999E-3</c:v>
                </c:pt>
                <c:pt idx="3511" formatCode="General">
                  <c:v>3.7090000000000001E-3</c:v>
                </c:pt>
                <c:pt idx="3512" formatCode="General">
                  <c:v>3.7360000000000002E-3</c:v>
                </c:pt>
                <c:pt idx="3513" formatCode="General">
                  <c:v>3.7090000000000001E-3</c:v>
                </c:pt>
                <c:pt idx="3514" formatCode="General">
                  <c:v>3.7139999999999999E-3</c:v>
                </c:pt>
                <c:pt idx="3515" formatCode="General">
                  <c:v>3.7139999999999999E-3</c:v>
                </c:pt>
                <c:pt idx="3516" formatCode="General">
                  <c:v>3.705E-3</c:v>
                </c:pt>
                <c:pt idx="3517" formatCode="General">
                  <c:v>3.7139999999999999E-3</c:v>
                </c:pt>
                <c:pt idx="3518" formatCode="General">
                  <c:v>3.705E-3</c:v>
                </c:pt>
                <c:pt idx="3519" formatCode="General">
                  <c:v>3.718E-3</c:v>
                </c:pt>
                <c:pt idx="3520" formatCode="General">
                  <c:v>3.7230000000000002E-3</c:v>
                </c:pt>
                <c:pt idx="3521" formatCode="General">
                  <c:v>3.718E-3</c:v>
                </c:pt>
                <c:pt idx="3522" formatCode="General">
                  <c:v>3.7139999999999999E-3</c:v>
                </c:pt>
                <c:pt idx="3523" formatCode="General">
                  <c:v>3.718E-3</c:v>
                </c:pt>
                <c:pt idx="3524" formatCode="General">
                  <c:v>3.718E-3</c:v>
                </c:pt>
                <c:pt idx="3525" formatCode="General">
                  <c:v>3.6960000000000001E-3</c:v>
                </c:pt>
                <c:pt idx="3526" formatCode="General">
                  <c:v>3.6740000000000002E-3</c:v>
                </c:pt>
                <c:pt idx="3527" formatCode="General">
                  <c:v>3.5230000000000001E-3</c:v>
                </c:pt>
                <c:pt idx="3528" formatCode="General">
                  <c:v>3.5230000000000001E-3</c:v>
                </c:pt>
                <c:pt idx="3529" formatCode="General">
                  <c:v>3.5270000000000002E-3</c:v>
                </c:pt>
                <c:pt idx="3530" formatCode="General">
                  <c:v>3.5230000000000001E-3</c:v>
                </c:pt>
                <c:pt idx="3531" formatCode="General">
                  <c:v>3.5309999999999999E-3</c:v>
                </c:pt>
                <c:pt idx="3532" formatCode="General">
                  <c:v>3.5270000000000002E-3</c:v>
                </c:pt>
                <c:pt idx="3533" formatCode="General">
                  <c:v>3.5309999999999999E-3</c:v>
                </c:pt>
                <c:pt idx="3534" formatCode="General">
                  <c:v>3.5360000000000001E-3</c:v>
                </c:pt>
                <c:pt idx="3535" formatCode="General">
                  <c:v>3.5309999999999999E-3</c:v>
                </c:pt>
                <c:pt idx="3536" formatCode="General">
                  <c:v>3.5309999999999999E-3</c:v>
                </c:pt>
                <c:pt idx="3537" formatCode="General">
                  <c:v>3.5309999999999999E-3</c:v>
                </c:pt>
                <c:pt idx="3538" formatCode="General">
                  <c:v>3.5400000000000002E-3</c:v>
                </c:pt>
                <c:pt idx="3539" formatCode="General">
                  <c:v>3.5400000000000002E-3</c:v>
                </c:pt>
                <c:pt idx="3540" formatCode="General">
                  <c:v>3.5230000000000001E-3</c:v>
                </c:pt>
                <c:pt idx="3541" formatCode="General">
                  <c:v>3.5230000000000001E-3</c:v>
                </c:pt>
                <c:pt idx="3542" formatCode="General">
                  <c:v>3.5360000000000001E-3</c:v>
                </c:pt>
                <c:pt idx="3543" formatCode="General">
                  <c:v>3.5439999999999998E-3</c:v>
                </c:pt>
                <c:pt idx="3544" formatCode="General">
                  <c:v>3.5400000000000002E-3</c:v>
                </c:pt>
                <c:pt idx="3545" formatCode="General">
                  <c:v>3.5309999999999999E-3</c:v>
                </c:pt>
                <c:pt idx="3546" formatCode="General">
                  <c:v>3.5360000000000001E-3</c:v>
                </c:pt>
                <c:pt idx="3547" formatCode="General">
                  <c:v>3.5360000000000001E-3</c:v>
                </c:pt>
                <c:pt idx="3548" formatCode="General">
                  <c:v>3.5270000000000002E-3</c:v>
                </c:pt>
                <c:pt idx="3549" formatCode="General">
                  <c:v>3.5360000000000001E-3</c:v>
                </c:pt>
                <c:pt idx="3550" formatCode="General">
                  <c:v>3.5439999999999998E-3</c:v>
                </c:pt>
                <c:pt idx="3551" formatCode="General">
                  <c:v>3.5309999999999999E-3</c:v>
                </c:pt>
                <c:pt idx="3552" formatCode="General">
                  <c:v>3.5309999999999999E-3</c:v>
                </c:pt>
                <c:pt idx="3553" formatCode="General">
                  <c:v>3.5360000000000001E-3</c:v>
                </c:pt>
                <c:pt idx="3554" formatCode="General">
                  <c:v>3.5309999999999999E-3</c:v>
                </c:pt>
                <c:pt idx="3555" formatCode="General">
                  <c:v>3.5230000000000001E-3</c:v>
                </c:pt>
                <c:pt idx="3556" formatCode="General">
                  <c:v>3.5309999999999999E-3</c:v>
                </c:pt>
                <c:pt idx="3557" formatCode="General">
                  <c:v>3.5400000000000002E-3</c:v>
                </c:pt>
                <c:pt idx="3558" formatCode="General">
                  <c:v>3.5400000000000002E-3</c:v>
                </c:pt>
                <c:pt idx="3559" formatCode="General">
                  <c:v>3.5309999999999999E-3</c:v>
                </c:pt>
                <c:pt idx="3560" formatCode="General">
                  <c:v>3.519E-3</c:v>
                </c:pt>
                <c:pt idx="3561" formatCode="General">
                  <c:v>3.5270000000000002E-3</c:v>
                </c:pt>
                <c:pt idx="3562" formatCode="General">
                  <c:v>3.5400000000000002E-3</c:v>
                </c:pt>
                <c:pt idx="3563" formatCode="General">
                  <c:v>3.5270000000000002E-3</c:v>
                </c:pt>
                <c:pt idx="3564" formatCode="General">
                  <c:v>3.5360000000000001E-3</c:v>
                </c:pt>
                <c:pt idx="3565" formatCode="General">
                  <c:v>3.5230000000000001E-3</c:v>
                </c:pt>
                <c:pt idx="3566" formatCode="General">
                  <c:v>3.5400000000000002E-3</c:v>
                </c:pt>
                <c:pt idx="3567" formatCode="General">
                  <c:v>3.5309999999999999E-3</c:v>
                </c:pt>
                <c:pt idx="3568" formatCode="General">
                  <c:v>3.5439999999999998E-3</c:v>
                </c:pt>
                <c:pt idx="3569" formatCode="General">
                  <c:v>3.5360000000000001E-3</c:v>
                </c:pt>
                <c:pt idx="3570" formatCode="General">
                  <c:v>3.5609999999999999E-3</c:v>
                </c:pt>
                <c:pt idx="3571" formatCode="General">
                  <c:v>3.4810000000000002E-3</c:v>
                </c:pt>
                <c:pt idx="3572" formatCode="General">
                  <c:v>3.4680000000000002E-3</c:v>
                </c:pt>
                <c:pt idx="3573" formatCode="General">
                  <c:v>3.4810000000000002E-3</c:v>
                </c:pt>
                <c:pt idx="3574" formatCode="General">
                  <c:v>3.4810000000000002E-3</c:v>
                </c:pt>
                <c:pt idx="3575" formatCode="General">
                  <c:v>3.4770000000000001E-3</c:v>
                </c:pt>
                <c:pt idx="3576" formatCode="General">
                  <c:v>3.4770000000000001E-3</c:v>
                </c:pt>
                <c:pt idx="3577" formatCode="General">
                  <c:v>3.4719999999999998E-3</c:v>
                </c:pt>
                <c:pt idx="3578" formatCode="General">
                  <c:v>3.4810000000000002E-3</c:v>
                </c:pt>
                <c:pt idx="3579" formatCode="General">
                  <c:v>3.4810000000000002E-3</c:v>
                </c:pt>
                <c:pt idx="3580" formatCode="General">
                  <c:v>3.4810000000000002E-3</c:v>
                </c:pt>
                <c:pt idx="3581" formatCode="General">
                  <c:v>3.4849999999999998E-3</c:v>
                </c:pt>
                <c:pt idx="3582" formatCode="General">
                  <c:v>3.493E-3</c:v>
                </c:pt>
                <c:pt idx="3583" formatCode="General">
                  <c:v>3.5010000000000002E-3</c:v>
                </c:pt>
                <c:pt idx="3584" formatCode="General">
                  <c:v>3.4889999999999999E-3</c:v>
                </c:pt>
                <c:pt idx="3585" formatCode="General">
                  <c:v>3.506E-3</c:v>
                </c:pt>
                <c:pt idx="3586" formatCode="General">
                  <c:v>3.506E-3</c:v>
                </c:pt>
                <c:pt idx="3587" formatCode="General">
                  <c:v>3.519E-3</c:v>
                </c:pt>
                <c:pt idx="3588" formatCode="General">
                  <c:v>3.506E-3</c:v>
                </c:pt>
                <c:pt idx="3589" formatCode="General">
                  <c:v>3.5100000000000001E-3</c:v>
                </c:pt>
                <c:pt idx="3590" formatCode="General">
                  <c:v>3.5360000000000001E-3</c:v>
                </c:pt>
                <c:pt idx="3591" formatCode="General">
                  <c:v>3.5230000000000001E-3</c:v>
                </c:pt>
                <c:pt idx="3592" formatCode="General">
                  <c:v>3.5100000000000001E-3</c:v>
                </c:pt>
                <c:pt idx="3593" formatCode="General">
                  <c:v>3.5140000000000002E-3</c:v>
                </c:pt>
                <c:pt idx="3594" formatCode="General">
                  <c:v>3.519E-3</c:v>
                </c:pt>
                <c:pt idx="3595" formatCode="General">
                  <c:v>3.506E-3</c:v>
                </c:pt>
                <c:pt idx="3596" formatCode="General">
                  <c:v>3.5140000000000002E-3</c:v>
                </c:pt>
                <c:pt idx="3597" formatCode="General">
                  <c:v>3.519E-3</c:v>
                </c:pt>
                <c:pt idx="3598" formatCode="General">
                  <c:v>3.519E-3</c:v>
                </c:pt>
                <c:pt idx="3599" formatCode="General">
                  <c:v>3.5140000000000002E-3</c:v>
                </c:pt>
                <c:pt idx="3600" formatCode="General">
                  <c:v>3.5140000000000002E-3</c:v>
                </c:pt>
                <c:pt idx="3601" formatCode="General">
                  <c:v>3.5360000000000001E-3</c:v>
                </c:pt>
                <c:pt idx="3602" formatCode="General">
                  <c:v>3.5439999999999998E-3</c:v>
                </c:pt>
                <c:pt idx="3603" formatCode="General">
                  <c:v>3.5270000000000002E-3</c:v>
                </c:pt>
                <c:pt idx="3604" formatCode="General">
                  <c:v>3.5400000000000002E-3</c:v>
                </c:pt>
                <c:pt idx="3605" formatCode="General">
                  <c:v>3.5360000000000001E-3</c:v>
                </c:pt>
                <c:pt idx="3606" formatCode="General">
                  <c:v>3.5309999999999999E-3</c:v>
                </c:pt>
                <c:pt idx="3607" formatCode="General">
                  <c:v>3.5439999999999998E-3</c:v>
                </c:pt>
                <c:pt idx="3608" formatCode="General">
                  <c:v>3.5400000000000002E-3</c:v>
                </c:pt>
                <c:pt idx="3609" formatCode="General">
                  <c:v>3.5530000000000002E-3</c:v>
                </c:pt>
                <c:pt idx="3610" formatCode="General">
                  <c:v>3.5479999999999999E-3</c:v>
                </c:pt>
                <c:pt idx="3611" formatCode="General">
                  <c:v>3.5439999999999998E-3</c:v>
                </c:pt>
                <c:pt idx="3612" formatCode="General">
                  <c:v>3.5479999999999999E-3</c:v>
                </c:pt>
                <c:pt idx="3613" formatCode="General">
                  <c:v>3.5479999999999999E-3</c:v>
                </c:pt>
                <c:pt idx="3614" formatCode="General">
                  <c:v>3.5439999999999998E-3</c:v>
                </c:pt>
                <c:pt idx="3615" formatCode="General">
                  <c:v>3.5530000000000002E-3</c:v>
                </c:pt>
                <c:pt idx="3616" formatCode="General">
                  <c:v>3.5400000000000002E-3</c:v>
                </c:pt>
                <c:pt idx="3617" formatCode="General">
                  <c:v>3.5439999999999998E-3</c:v>
                </c:pt>
                <c:pt idx="3618" formatCode="General">
                  <c:v>3.5400000000000002E-3</c:v>
                </c:pt>
                <c:pt idx="3619" formatCode="General">
                  <c:v>3.5569999999999998E-3</c:v>
                </c:pt>
                <c:pt idx="3620" formatCode="General">
                  <c:v>3.5479999999999999E-3</c:v>
                </c:pt>
                <c:pt idx="3621" formatCode="General">
                  <c:v>3.5479999999999999E-3</c:v>
                </c:pt>
                <c:pt idx="3622" formatCode="General">
                  <c:v>3.565E-3</c:v>
                </c:pt>
                <c:pt idx="3623" formatCode="General">
                  <c:v>3.5439999999999998E-3</c:v>
                </c:pt>
                <c:pt idx="3624" formatCode="General">
                  <c:v>3.578E-3</c:v>
                </c:pt>
                <c:pt idx="3625" formatCode="General">
                  <c:v>3.565E-3</c:v>
                </c:pt>
                <c:pt idx="3626" formatCode="General">
                  <c:v>3.565E-3</c:v>
                </c:pt>
                <c:pt idx="3627" formatCode="General">
                  <c:v>3.565E-3</c:v>
                </c:pt>
                <c:pt idx="3628" formatCode="General">
                  <c:v>3.5530000000000002E-3</c:v>
                </c:pt>
                <c:pt idx="3629" formatCode="General">
                  <c:v>3.5609999999999999E-3</c:v>
                </c:pt>
                <c:pt idx="3630" formatCode="General">
                  <c:v>3.5439999999999998E-3</c:v>
                </c:pt>
                <c:pt idx="3631" formatCode="General">
                  <c:v>3.5699999999999998E-3</c:v>
                </c:pt>
                <c:pt idx="3632" formatCode="General">
                  <c:v>3.5479999999999999E-3</c:v>
                </c:pt>
                <c:pt idx="3633" formatCode="General">
                  <c:v>3.5479999999999999E-3</c:v>
                </c:pt>
                <c:pt idx="3634" formatCode="General">
                  <c:v>3.5439999999999998E-3</c:v>
                </c:pt>
                <c:pt idx="3635" formatCode="General">
                  <c:v>3.5739999999999999E-3</c:v>
                </c:pt>
                <c:pt idx="3636" formatCode="General">
                  <c:v>3.5530000000000002E-3</c:v>
                </c:pt>
                <c:pt idx="3637" formatCode="General">
                  <c:v>3.5530000000000002E-3</c:v>
                </c:pt>
                <c:pt idx="3638" formatCode="General">
                  <c:v>3.5609999999999999E-3</c:v>
                </c:pt>
                <c:pt idx="3639" formatCode="General">
                  <c:v>3.5530000000000002E-3</c:v>
                </c:pt>
                <c:pt idx="3640" formatCode="General">
                  <c:v>3.5530000000000002E-3</c:v>
                </c:pt>
                <c:pt idx="3641" formatCode="General">
                  <c:v>3.5609999999999999E-3</c:v>
                </c:pt>
                <c:pt idx="3642" formatCode="General">
                  <c:v>3.565E-3</c:v>
                </c:pt>
                <c:pt idx="3643" formatCode="General">
                  <c:v>3.5699999999999998E-3</c:v>
                </c:pt>
                <c:pt idx="3644" formatCode="General">
                  <c:v>3.5699999999999998E-3</c:v>
                </c:pt>
                <c:pt idx="3645" formatCode="General">
                  <c:v>3.5699999999999998E-3</c:v>
                </c:pt>
                <c:pt idx="3646" formatCode="General">
                  <c:v>3.5739999999999999E-3</c:v>
                </c:pt>
                <c:pt idx="3647" formatCode="General">
                  <c:v>3.578E-3</c:v>
                </c:pt>
                <c:pt idx="3648" formatCode="General">
                  <c:v>3.5739999999999999E-3</c:v>
                </c:pt>
                <c:pt idx="3649" formatCode="General">
                  <c:v>3.5609999999999999E-3</c:v>
                </c:pt>
                <c:pt idx="3650" formatCode="General">
                  <c:v>3.565E-3</c:v>
                </c:pt>
                <c:pt idx="3651" formatCode="General">
                  <c:v>3.5699999999999998E-3</c:v>
                </c:pt>
                <c:pt idx="3652" formatCode="General">
                  <c:v>3.5699999999999998E-3</c:v>
                </c:pt>
                <c:pt idx="3653" formatCode="General">
                  <c:v>3.5739999999999999E-3</c:v>
                </c:pt>
                <c:pt idx="3654" formatCode="General">
                  <c:v>3.5530000000000002E-3</c:v>
                </c:pt>
                <c:pt idx="3655" formatCode="General">
                  <c:v>3.565E-3</c:v>
                </c:pt>
                <c:pt idx="3656" formatCode="General">
                  <c:v>3.5739999999999999E-3</c:v>
                </c:pt>
                <c:pt idx="3657" formatCode="General">
                  <c:v>3.5699999999999998E-3</c:v>
                </c:pt>
                <c:pt idx="3658" formatCode="General">
                  <c:v>3.5739999999999999E-3</c:v>
                </c:pt>
                <c:pt idx="3659" formatCode="General">
                  <c:v>3.5820000000000001E-3</c:v>
                </c:pt>
                <c:pt idx="3660" formatCode="General">
                  <c:v>3.578E-3</c:v>
                </c:pt>
                <c:pt idx="3661" formatCode="General">
                  <c:v>3.565E-3</c:v>
                </c:pt>
                <c:pt idx="3662" formatCode="General">
                  <c:v>3.5739999999999999E-3</c:v>
                </c:pt>
                <c:pt idx="3663" formatCode="General">
                  <c:v>3.5739999999999999E-3</c:v>
                </c:pt>
                <c:pt idx="3664" formatCode="General">
                  <c:v>3.5739999999999999E-3</c:v>
                </c:pt>
                <c:pt idx="3665" formatCode="General">
                  <c:v>3.5739999999999999E-3</c:v>
                </c:pt>
                <c:pt idx="3666" formatCode="General">
                  <c:v>3.565E-3</c:v>
                </c:pt>
                <c:pt idx="3667" formatCode="General">
                  <c:v>3.5820000000000001E-3</c:v>
                </c:pt>
                <c:pt idx="3668" formatCode="General">
                  <c:v>3.578E-3</c:v>
                </c:pt>
                <c:pt idx="3669" formatCode="General">
                  <c:v>3.5699999999999998E-3</c:v>
                </c:pt>
                <c:pt idx="3670" formatCode="General">
                  <c:v>3.578E-3</c:v>
                </c:pt>
                <c:pt idx="3671" formatCode="General">
                  <c:v>3.578E-3</c:v>
                </c:pt>
                <c:pt idx="3672" formatCode="General">
                  <c:v>3.578E-3</c:v>
                </c:pt>
                <c:pt idx="3673" formatCode="General">
                  <c:v>3.565E-3</c:v>
                </c:pt>
                <c:pt idx="3674" formatCode="General">
                  <c:v>3.5739999999999999E-3</c:v>
                </c:pt>
                <c:pt idx="3675" formatCode="General">
                  <c:v>3.5609999999999999E-3</c:v>
                </c:pt>
                <c:pt idx="3676" formatCode="General">
                  <c:v>3.578E-3</c:v>
                </c:pt>
                <c:pt idx="3677" formatCode="General">
                  <c:v>3.5739999999999999E-3</c:v>
                </c:pt>
                <c:pt idx="3678" formatCode="General">
                  <c:v>3.5739999999999999E-3</c:v>
                </c:pt>
                <c:pt idx="3679" formatCode="General">
                  <c:v>3.5699999999999998E-3</c:v>
                </c:pt>
                <c:pt idx="3680" formatCode="General">
                  <c:v>3.578E-3</c:v>
                </c:pt>
                <c:pt idx="3681" formatCode="General">
                  <c:v>3.5739999999999999E-3</c:v>
                </c:pt>
                <c:pt idx="3682" formatCode="General">
                  <c:v>3.565E-3</c:v>
                </c:pt>
                <c:pt idx="3683" formatCode="General">
                  <c:v>3.5739999999999999E-3</c:v>
                </c:pt>
                <c:pt idx="3684" formatCode="General">
                  <c:v>3.565E-3</c:v>
                </c:pt>
                <c:pt idx="3685" formatCode="General">
                  <c:v>3.5360000000000001E-3</c:v>
                </c:pt>
                <c:pt idx="3686" formatCode="General">
                  <c:v>3.5439999999999998E-3</c:v>
                </c:pt>
                <c:pt idx="3687" formatCode="General">
                  <c:v>3.5530000000000002E-3</c:v>
                </c:pt>
                <c:pt idx="3688" formatCode="General">
                  <c:v>3.5479999999999999E-3</c:v>
                </c:pt>
                <c:pt idx="3689" formatCode="General">
                  <c:v>3.5439999999999998E-3</c:v>
                </c:pt>
                <c:pt idx="3690" formatCode="General">
                  <c:v>3.565E-3</c:v>
                </c:pt>
                <c:pt idx="3691" formatCode="General">
                  <c:v>3.5439999999999998E-3</c:v>
                </c:pt>
                <c:pt idx="3692" formatCode="General">
                  <c:v>3.5439999999999998E-3</c:v>
                </c:pt>
                <c:pt idx="3693" formatCode="General">
                  <c:v>3.5439999999999998E-3</c:v>
                </c:pt>
                <c:pt idx="3694" formatCode="General">
                  <c:v>3.5739999999999999E-3</c:v>
                </c:pt>
                <c:pt idx="3695" formatCode="General">
                  <c:v>3.5739999999999999E-3</c:v>
                </c:pt>
                <c:pt idx="3696" formatCode="General">
                  <c:v>3.565E-3</c:v>
                </c:pt>
                <c:pt idx="3697" formatCode="General">
                  <c:v>3.5699999999999998E-3</c:v>
                </c:pt>
                <c:pt idx="3698" formatCode="General">
                  <c:v>3.578E-3</c:v>
                </c:pt>
                <c:pt idx="3699" formatCode="General">
                  <c:v>3.5739999999999999E-3</c:v>
                </c:pt>
                <c:pt idx="3700" formatCode="General">
                  <c:v>3.5869999999999999E-3</c:v>
                </c:pt>
                <c:pt idx="3701" formatCode="General">
                  <c:v>3.5739999999999999E-3</c:v>
                </c:pt>
                <c:pt idx="3702" formatCode="General">
                  <c:v>3.5820000000000001E-3</c:v>
                </c:pt>
                <c:pt idx="3703" formatCode="General">
                  <c:v>3.565E-3</c:v>
                </c:pt>
                <c:pt idx="3704" formatCode="General">
                  <c:v>3.5699999999999998E-3</c:v>
                </c:pt>
                <c:pt idx="3705" formatCode="General">
                  <c:v>3.5739999999999999E-3</c:v>
                </c:pt>
                <c:pt idx="3706" formatCode="General">
                  <c:v>3.5699999999999998E-3</c:v>
                </c:pt>
                <c:pt idx="3707" formatCode="General">
                  <c:v>3.5820000000000001E-3</c:v>
                </c:pt>
                <c:pt idx="3708" formatCode="General">
                  <c:v>3.5699999999999998E-3</c:v>
                </c:pt>
                <c:pt idx="3709" formatCode="General">
                  <c:v>3.5739999999999999E-3</c:v>
                </c:pt>
                <c:pt idx="3710" formatCode="General">
                  <c:v>3.5820000000000001E-3</c:v>
                </c:pt>
                <c:pt idx="3711" formatCode="General">
                  <c:v>3.5820000000000001E-3</c:v>
                </c:pt>
                <c:pt idx="3712" formatCode="General">
                  <c:v>3.5739999999999999E-3</c:v>
                </c:pt>
                <c:pt idx="3713" formatCode="General">
                  <c:v>3.5699999999999998E-3</c:v>
                </c:pt>
                <c:pt idx="3714" formatCode="General">
                  <c:v>3.565E-3</c:v>
                </c:pt>
                <c:pt idx="3715" formatCode="General">
                  <c:v>3.578E-3</c:v>
                </c:pt>
                <c:pt idx="3716" formatCode="General">
                  <c:v>3.5699999999999998E-3</c:v>
                </c:pt>
                <c:pt idx="3717" formatCode="General">
                  <c:v>3.5739999999999999E-3</c:v>
                </c:pt>
                <c:pt idx="3718" formatCode="General">
                  <c:v>3.565E-3</c:v>
                </c:pt>
                <c:pt idx="3719" formatCode="General">
                  <c:v>3.565E-3</c:v>
                </c:pt>
                <c:pt idx="3720" formatCode="General">
                  <c:v>3.5609999999999999E-3</c:v>
                </c:pt>
                <c:pt idx="3721" formatCode="General">
                  <c:v>3.5530000000000002E-3</c:v>
                </c:pt>
                <c:pt idx="3722" formatCode="General">
                  <c:v>3.5609999999999999E-3</c:v>
                </c:pt>
                <c:pt idx="3723" formatCode="General">
                  <c:v>3.5609999999999999E-3</c:v>
                </c:pt>
                <c:pt idx="3724" formatCode="General">
                  <c:v>3.565E-3</c:v>
                </c:pt>
                <c:pt idx="3725" formatCode="General">
                  <c:v>3.4810000000000002E-3</c:v>
                </c:pt>
                <c:pt idx="3726" formatCode="General">
                  <c:v>3.4770000000000001E-3</c:v>
                </c:pt>
                <c:pt idx="3727" formatCode="General">
                  <c:v>3.4810000000000002E-3</c:v>
                </c:pt>
                <c:pt idx="3728" formatCode="General">
                  <c:v>3.4810000000000002E-3</c:v>
                </c:pt>
                <c:pt idx="3729" formatCode="General">
                  <c:v>3.4770000000000001E-3</c:v>
                </c:pt>
                <c:pt idx="3730" formatCode="General">
                  <c:v>3.4810000000000002E-3</c:v>
                </c:pt>
                <c:pt idx="3731" formatCode="General">
                  <c:v>3.4770000000000001E-3</c:v>
                </c:pt>
                <c:pt idx="3732" formatCode="General">
                  <c:v>3.4719999999999998E-3</c:v>
                </c:pt>
                <c:pt idx="3733" formatCode="General">
                  <c:v>3.4770000000000001E-3</c:v>
                </c:pt>
                <c:pt idx="3734" formatCode="General">
                  <c:v>3.4680000000000002E-3</c:v>
                </c:pt>
                <c:pt idx="3735" formatCode="General">
                  <c:v>3.4719999999999998E-3</c:v>
                </c:pt>
                <c:pt idx="3736" formatCode="General">
                  <c:v>3.4719999999999998E-3</c:v>
                </c:pt>
                <c:pt idx="3737" formatCode="General">
                  <c:v>3.4680000000000002E-3</c:v>
                </c:pt>
                <c:pt idx="3738" formatCode="General">
                  <c:v>3.4770000000000001E-3</c:v>
                </c:pt>
                <c:pt idx="3739" formatCode="General">
                  <c:v>3.4770000000000001E-3</c:v>
                </c:pt>
                <c:pt idx="3740" formatCode="General">
                  <c:v>3.4719999999999998E-3</c:v>
                </c:pt>
                <c:pt idx="3741" formatCode="General">
                  <c:v>3.4810000000000002E-3</c:v>
                </c:pt>
                <c:pt idx="3742" formatCode="General">
                  <c:v>3.4770000000000001E-3</c:v>
                </c:pt>
                <c:pt idx="3743" formatCode="General">
                  <c:v>3.4680000000000002E-3</c:v>
                </c:pt>
                <c:pt idx="3744" formatCode="General">
                  <c:v>3.4770000000000001E-3</c:v>
                </c:pt>
                <c:pt idx="3745" formatCode="General">
                  <c:v>3.4719999999999998E-3</c:v>
                </c:pt>
                <c:pt idx="3746" formatCode="General">
                  <c:v>3.4680000000000002E-3</c:v>
                </c:pt>
                <c:pt idx="3747" formatCode="General">
                  <c:v>3.4680000000000002E-3</c:v>
                </c:pt>
                <c:pt idx="3748" formatCode="General">
                  <c:v>3.4680000000000002E-3</c:v>
                </c:pt>
                <c:pt idx="3749" formatCode="General">
                  <c:v>3.4719999999999998E-3</c:v>
                </c:pt>
                <c:pt idx="3750" formatCode="General">
                  <c:v>3.4719999999999998E-3</c:v>
                </c:pt>
                <c:pt idx="3751" formatCode="General">
                  <c:v>3.4680000000000002E-3</c:v>
                </c:pt>
                <c:pt idx="3752" formatCode="General">
                  <c:v>3.4719999999999998E-3</c:v>
                </c:pt>
                <c:pt idx="3753" formatCode="General">
                  <c:v>3.4770000000000001E-3</c:v>
                </c:pt>
                <c:pt idx="3754" formatCode="General">
                  <c:v>3.4719999999999998E-3</c:v>
                </c:pt>
                <c:pt idx="3755" formatCode="General">
                  <c:v>3.4770000000000001E-3</c:v>
                </c:pt>
                <c:pt idx="3756" formatCode="General">
                  <c:v>3.4770000000000001E-3</c:v>
                </c:pt>
                <c:pt idx="3757" formatCode="General">
                  <c:v>3.4770000000000001E-3</c:v>
                </c:pt>
                <c:pt idx="3758" formatCode="General">
                  <c:v>3.4770000000000001E-3</c:v>
                </c:pt>
                <c:pt idx="3759" formatCode="General">
                  <c:v>3.4640000000000001E-3</c:v>
                </c:pt>
                <c:pt idx="3760" formatCode="General">
                  <c:v>3.4640000000000001E-3</c:v>
                </c:pt>
                <c:pt idx="3761" formatCode="General">
                  <c:v>3.4770000000000001E-3</c:v>
                </c:pt>
                <c:pt idx="3762" formatCode="General">
                  <c:v>3.4770000000000001E-3</c:v>
                </c:pt>
                <c:pt idx="3763" formatCode="General">
                  <c:v>3.4770000000000001E-3</c:v>
                </c:pt>
                <c:pt idx="3764" formatCode="General">
                  <c:v>3.4770000000000001E-3</c:v>
                </c:pt>
                <c:pt idx="3765" formatCode="General">
                  <c:v>3.4810000000000002E-3</c:v>
                </c:pt>
                <c:pt idx="3766" formatCode="General">
                  <c:v>3.493E-3</c:v>
                </c:pt>
                <c:pt idx="3767" formatCode="General">
                  <c:v>3.4810000000000002E-3</c:v>
                </c:pt>
                <c:pt idx="3768" formatCode="General">
                  <c:v>3.4770000000000001E-3</c:v>
                </c:pt>
                <c:pt idx="3769" formatCode="General">
                  <c:v>3.4849999999999998E-3</c:v>
                </c:pt>
                <c:pt idx="3770" formatCode="General">
                  <c:v>3.4719999999999998E-3</c:v>
                </c:pt>
                <c:pt idx="3771" formatCode="General">
                  <c:v>3.4810000000000002E-3</c:v>
                </c:pt>
                <c:pt idx="3772" formatCode="General">
                  <c:v>3.4770000000000001E-3</c:v>
                </c:pt>
                <c:pt idx="3773" formatCode="General">
                  <c:v>3.4810000000000002E-3</c:v>
                </c:pt>
                <c:pt idx="3774" formatCode="General">
                  <c:v>3.4810000000000002E-3</c:v>
                </c:pt>
                <c:pt idx="3775" formatCode="General">
                  <c:v>3.4770000000000001E-3</c:v>
                </c:pt>
                <c:pt idx="3776" formatCode="General">
                  <c:v>3.4810000000000002E-3</c:v>
                </c:pt>
                <c:pt idx="3777" formatCode="General">
                  <c:v>3.4810000000000002E-3</c:v>
                </c:pt>
                <c:pt idx="3778" formatCode="General">
                  <c:v>3.4849999999999998E-3</c:v>
                </c:pt>
                <c:pt idx="3779" formatCode="General">
                  <c:v>3.4849999999999998E-3</c:v>
                </c:pt>
                <c:pt idx="3780" formatCode="General">
                  <c:v>3.4810000000000002E-3</c:v>
                </c:pt>
                <c:pt idx="3781" formatCode="General">
                  <c:v>3.4849999999999998E-3</c:v>
                </c:pt>
                <c:pt idx="3782" formatCode="General">
                  <c:v>3.4810000000000002E-3</c:v>
                </c:pt>
                <c:pt idx="3783" formatCode="General">
                  <c:v>3.4810000000000002E-3</c:v>
                </c:pt>
                <c:pt idx="3784" formatCode="General">
                  <c:v>3.4770000000000001E-3</c:v>
                </c:pt>
                <c:pt idx="3785" formatCode="General">
                  <c:v>3.4849999999999998E-3</c:v>
                </c:pt>
                <c:pt idx="3786" formatCode="General">
                  <c:v>3.3170000000000001E-3</c:v>
                </c:pt>
                <c:pt idx="3787" formatCode="General">
                  <c:v>3.346E-3</c:v>
                </c:pt>
                <c:pt idx="3788" formatCode="General">
                  <c:v>3.3379999999999998E-3</c:v>
                </c:pt>
                <c:pt idx="3789" formatCode="General">
                  <c:v>3.346E-3</c:v>
                </c:pt>
                <c:pt idx="3790" formatCode="General">
                  <c:v>3.346E-3</c:v>
                </c:pt>
                <c:pt idx="3791" formatCode="General">
                  <c:v>3.3500000000000001E-3</c:v>
                </c:pt>
                <c:pt idx="3792" formatCode="General">
                  <c:v>3.346E-3</c:v>
                </c:pt>
                <c:pt idx="3793" formatCode="General">
                  <c:v>3.346E-3</c:v>
                </c:pt>
                <c:pt idx="3794" formatCode="General">
                  <c:v>3.3500000000000001E-3</c:v>
                </c:pt>
                <c:pt idx="3795" formatCode="General">
                  <c:v>3.3500000000000001E-3</c:v>
                </c:pt>
                <c:pt idx="3796" formatCode="General">
                  <c:v>3.3500000000000001E-3</c:v>
                </c:pt>
                <c:pt idx="3797" formatCode="General">
                  <c:v>3.3419999999999999E-3</c:v>
                </c:pt>
                <c:pt idx="3798" formatCode="General">
                  <c:v>3.3500000000000001E-3</c:v>
                </c:pt>
                <c:pt idx="3799" formatCode="General">
                  <c:v>3.3500000000000001E-3</c:v>
                </c:pt>
                <c:pt idx="3800" formatCode="General">
                  <c:v>3.3579999999999999E-3</c:v>
                </c:pt>
                <c:pt idx="3801" formatCode="General">
                  <c:v>3.346E-3</c:v>
                </c:pt>
                <c:pt idx="3802" formatCode="General">
                  <c:v>3.3500000000000001E-3</c:v>
                </c:pt>
                <c:pt idx="3803" formatCode="General">
                  <c:v>3.3540000000000002E-3</c:v>
                </c:pt>
                <c:pt idx="3804" formatCode="General">
                  <c:v>3.362E-3</c:v>
                </c:pt>
                <c:pt idx="3805" formatCode="General">
                  <c:v>3.3540000000000002E-3</c:v>
                </c:pt>
                <c:pt idx="3806" formatCode="General">
                  <c:v>3.3540000000000002E-3</c:v>
                </c:pt>
                <c:pt idx="3807" formatCode="General">
                  <c:v>3.3700000000000002E-3</c:v>
                </c:pt>
                <c:pt idx="3808" formatCode="General">
                  <c:v>3.362E-3</c:v>
                </c:pt>
                <c:pt idx="3809" formatCode="General">
                  <c:v>3.3700000000000002E-3</c:v>
                </c:pt>
                <c:pt idx="3810" formatCode="General">
                  <c:v>3.3700000000000002E-3</c:v>
                </c:pt>
                <c:pt idx="3811" formatCode="General">
                  <c:v>3.362E-3</c:v>
                </c:pt>
                <c:pt idx="3812" formatCode="General">
                  <c:v>3.3700000000000002E-3</c:v>
                </c:pt>
                <c:pt idx="3813" formatCode="General">
                  <c:v>3.3579999999999999E-3</c:v>
                </c:pt>
                <c:pt idx="3814" formatCode="General">
                  <c:v>3.3660000000000001E-3</c:v>
                </c:pt>
                <c:pt idx="3815" formatCode="General">
                  <c:v>3.3660000000000001E-3</c:v>
                </c:pt>
                <c:pt idx="3816" formatCode="General">
                  <c:v>3.3660000000000001E-3</c:v>
                </c:pt>
                <c:pt idx="3817" formatCode="General">
                  <c:v>3.3739999999999998E-3</c:v>
                </c:pt>
                <c:pt idx="3818" formatCode="General">
                  <c:v>3.3700000000000002E-3</c:v>
                </c:pt>
                <c:pt idx="3819" formatCode="General">
                  <c:v>3.3779999999999999E-3</c:v>
                </c:pt>
                <c:pt idx="3820" formatCode="General">
                  <c:v>3.3739999999999998E-3</c:v>
                </c:pt>
                <c:pt idx="3821" formatCode="General">
                  <c:v>3.3779999999999999E-3</c:v>
                </c:pt>
                <c:pt idx="3822" formatCode="General">
                  <c:v>3.3739999999999998E-3</c:v>
                </c:pt>
                <c:pt idx="3823" formatCode="General">
                  <c:v>3.382E-3</c:v>
                </c:pt>
                <c:pt idx="3824" formatCode="General">
                  <c:v>3.3779999999999999E-3</c:v>
                </c:pt>
                <c:pt idx="3825" formatCode="General">
                  <c:v>3.3739999999999998E-3</c:v>
                </c:pt>
                <c:pt idx="3826" formatCode="General">
                  <c:v>3.3739999999999998E-3</c:v>
                </c:pt>
                <c:pt idx="3827" formatCode="General">
                  <c:v>3.3739999999999998E-3</c:v>
                </c:pt>
                <c:pt idx="3828" formatCode="General">
                  <c:v>3.3660000000000001E-3</c:v>
                </c:pt>
                <c:pt idx="3829" formatCode="General">
                  <c:v>3.346E-3</c:v>
                </c:pt>
                <c:pt idx="3830" formatCode="General">
                  <c:v>3.346E-3</c:v>
                </c:pt>
                <c:pt idx="3831" formatCode="General">
                  <c:v>3.3500000000000001E-3</c:v>
                </c:pt>
                <c:pt idx="3832" formatCode="General">
                  <c:v>3.3540000000000002E-3</c:v>
                </c:pt>
                <c:pt idx="3833" formatCode="General">
                  <c:v>3.3540000000000002E-3</c:v>
                </c:pt>
                <c:pt idx="3834" formatCode="General">
                  <c:v>3.3540000000000002E-3</c:v>
                </c:pt>
                <c:pt idx="3835" formatCode="General">
                  <c:v>3.124E-3</c:v>
                </c:pt>
                <c:pt idx="3836" formatCode="General">
                  <c:v>3.1089999999999998E-3</c:v>
                </c:pt>
                <c:pt idx="3837" formatCode="General">
                  <c:v>3.117E-3</c:v>
                </c:pt>
                <c:pt idx="3838" formatCode="General">
                  <c:v>3.117E-3</c:v>
                </c:pt>
                <c:pt idx="3839" formatCode="General">
                  <c:v>3.1089999999999998E-3</c:v>
                </c:pt>
                <c:pt idx="3840" formatCode="General">
                  <c:v>3.1020000000000002E-3</c:v>
                </c:pt>
                <c:pt idx="3841" formatCode="General">
                  <c:v>3.1129999999999999E-3</c:v>
                </c:pt>
                <c:pt idx="3842" formatCode="General">
                  <c:v>3.1199999999999999E-3</c:v>
                </c:pt>
                <c:pt idx="3843" formatCode="General">
                  <c:v>3.1199999999999999E-3</c:v>
                </c:pt>
                <c:pt idx="3844" formatCode="General">
                  <c:v>3.117E-3</c:v>
                </c:pt>
                <c:pt idx="3845" formatCode="General">
                  <c:v>3.0539999999999999E-3</c:v>
                </c:pt>
                <c:pt idx="3846" formatCode="General">
                  <c:v>3.094E-3</c:v>
                </c:pt>
                <c:pt idx="3847" formatCode="General">
                  <c:v>3.0869999999999999E-3</c:v>
                </c:pt>
                <c:pt idx="3848" formatCode="General">
                  <c:v>3.1089999999999998E-3</c:v>
                </c:pt>
                <c:pt idx="3849" formatCode="General">
                  <c:v>3.1129999999999999E-3</c:v>
                </c:pt>
                <c:pt idx="3850" formatCode="General">
                  <c:v>3.1089999999999998E-3</c:v>
                </c:pt>
                <c:pt idx="3851" formatCode="General">
                  <c:v>3.117E-3</c:v>
                </c:pt>
                <c:pt idx="3852" formatCode="General">
                  <c:v>3.1089999999999998E-3</c:v>
                </c:pt>
                <c:pt idx="3853" formatCode="General">
                  <c:v>3.1089999999999998E-3</c:v>
                </c:pt>
                <c:pt idx="3854" formatCode="General">
                  <c:v>3.0980000000000001E-3</c:v>
                </c:pt>
                <c:pt idx="3855" formatCode="General">
                  <c:v>3.1129999999999999E-3</c:v>
                </c:pt>
                <c:pt idx="3856" formatCode="General">
                  <c:v>3.1129999999999999E-3</c:v>
                </c:pt>
                <c:pt idx="3857" formatCode="General">
                  <c:v>3.117E-3</c:v>
                </c:pt>
                <c:pt idx="3858" formatCode="General">
                  <c:v>3.124E-3</c:v>
                </c:pt>
                <c:pt idx="3859" formatCode="General">
                  <c:v>3.1199999999999999E-3</c:v>
                </c:pt>
                <c:pt idx="3860" formatCode="General">
                  <c:v>3.1199999999999999E-3</c:v>
                </c:pt>
                <c:pt idx="3861" formatCode="General">
                  <c:v>3.124E-3</c:v>
                </c:pt>
                <c:pt idx="3862" formatCode="General">
                  <c:v>3.1199999999999999E-3</c:v>
                </c:pt>
                <c:pt idx="3863" formatCode="General">
                  <c:v>3.117E-3</c:v>
                </c:pt>
                <c:pt idx="3864" formatCode="General">
                  <c:v>3.1199999999999999E-3</c:v>
                </c:pt>
                <c:pt idx="3865" formatCode="General">
                  <c:v>3.124E-3</c:v>
                </c:pt>
                <c:pt idx="3866" formatCode="General">
                  <c:v>3.1199999999999999E-3</c:v>
                </c:pt>
                <c:pt idx="3867" formatCode="General">
                  <c:v>3.1199999999999999E-3</c:v>
                </c:pt>
                <c:pt idx="3868" formatCode="General">
                  <c:v>3.124E-3</c:v>
                </c:pt>
                <c:pt idx="3869" formatCode="General">
                  <c:v>3.124E-3</c:v>
                </c:pt>
                <c:pt idx="3870" formatCode="General">
                  <c:v>3.1280000000000001E-3</c:v>
                </c:pt>
                <c:pt idx="3871" formatCode="General">
                  <c:v>3.1280000000000001E-3</c:v>
                </c:pt>
                <c:pt idx="3872" formatCode="General">
                  <c:v>3.1280000000000001E-3</c:v>
                </c:pt>
                <c:pt idx="3873" formatCode="General">
                  <c:v>3.1280000000000001E-3</c:v>
                </c:pt>
                <c:pt idx="3874" formatCode="General">
                  <c:v>3.124E-3</c:v>
                </c:pt>
                <c:pt idx="3875" formatCode="General">
                  <c:v>3.1280000000000001E-3</c:v>
                </c:pt>
                <c:pt idx="3876" formatCode="General">
                  <c:v>3.1280000000000001E-3</c:v>
                </c:pt>
                <c:pt idx="3877" formatCode="General">
                  <c:v>3.124E-3</c:v>
                </c:pt>
                <c:pt idx="3878" formatCode="General">
                  <c:v>3.124E-3</c:v>
                </c:pt>
                <c:pt idx="3879" formatCode="General">
                  <c:v>3.1389999999999999E-3</c:v>
                </c:pt>
                <c:pt idx="3880" formatCode="General">
                  <c:v>3.1280000000000001E-3</c:v>
                </c:pt>
                <c:pt idx="3881" formatCode="General">
                  <c:v>3.0609999999999999E-3</c:v>
                </c:pt>
                <c:pt idx="3882" formatCode="General">
                  <c:v>3.0690000000000001E-3</c:v>
                </c:pt>
                <c:pt idx="3883" formatCode="General">
                  <c:v>3.065E-3</c:v>
                </c:pt>
                <c:pt idx="3884" formatCode="General">
                  <c:v>3.0539999999999999E-3</c:v>
                </c:pt>
                <c:pt idx="3885" formatCode="General">
                  <c:v>3.0690000000000001E-3</c:v>
                </c:pt>
                <c:pt idx="3886" formatCode="General">
                  <c:v>3.065E-3</c:v>
                </c:pt>
                <c:pt idx="3887" formatCode="General">
                  <c:v>3.065E-3</c:v>
                </c:pt>
                <c:pt idx="3888" formatCode="General">
                  <c:v>3.0609999999999999E-3</c:v>
                </c:pt>
                <c:pt idx="3889" formatCode="General">
                  <c:v>3.065E-3</c:v>
                </c:pt>
                <c:pt idx="3890" formatCode="General">
                  <c:v>3.065E-3</c:v>
                </c:pt>
                <c:pt idx="3891" formatCode="General">
                  <c:v>3.065E-3</c:v>
                </c:pt>
                <c:pt idx="3892" formatCode="General">
                  <c:v>3.065E-3</c:v>
                </c:pt>
                <c:pt idx="3893" formatCode="General">
                  <c:v>3.065E-3</c:v>
                </c:pt>
                <c:pt idx="3894" formatCode="General">
                  <c:v>3.0690000000000001E-3</c:v>
                </c:pt>
                <c:pt idx="3895" formatCode="General">
                  <c:v>3.0869999999999999E-3</c:v>
                </c:pt>
                <c:pt idx="3896" formatCode="General">
                  <c:v>3.0690000000000001E-3</c:v>
                </c:pt>
                <c:pt idx="3897" formatCode="General">
                  <c:v>3.065E-3</c:v>
                </c:pt>
                <c:pt idx="3898" formatCode="General">
                  <c:v>3.0690000000000001E-3</c:v>
                </c:pt>
                <c:pt idx="3899" formatCode="General">
                  <c:v>3.0720000000000001E-3</c:v>
                </c:pt>
                <c:pt idx="3900" formatCode="General">
                  <c:v>3.0760000000000002E-3</c:v>
                </c:pt>
                <c:pt idx="3901" formatCode="General">
                  <c:v>3.0799999999999998E-3</c:v>
                </c:pt>
                <c:pt idx="3902" formatCode="General">
                  <c:v>3.0869999999999999E-3</c:v>
                </c:pt>
                <c:pt idx="3903" formatCode="General">
                  <c:v>3.0899999999999999E-3</c:v>
                </c:pt>
                <c:pt idx="3904" formatCode="General">
                  <c:v>3.0869999999999999E-3</c:v>
                </c:pt>
                <c:pt idx="3905" formatCode="General">
                  <c:v>3.0899999999999999E-3</c:v>
                </c:pt>
                <c:pt idx="3906" formatCode="General">
                  <c:v>3.094E-3</c:v>
                </c:pt>
                <c:pt idx="3907" formatCode="General">
                  <c:v>3.0980000000000001E-3</c:v>
                </c:pt>
                <c:pt idx="3908" formatCode="General">
                  <c:v>3.0829999999999998E-3</c:v>
                </c:pt>
                <c:pt idx="3909" formatCode="General">
                  <c:v>3.1020000000000002E-3</c:v>
                </c:pt>
                <c:pt idx="3910" formatCode="General">
                  <c:v>3.1050000000000001E-3</c:v>
                </c:pt>
                <c:pt idx="3911" formatCode="General">
                  <c:v>3.1020000000000002E-3</c:v>
                </c:pt>
                <c:pt idx="3912" formatCode="General">
                  <c:v>3.1199999999999999E-3</c:v>
                </c:pt>
                <c:pt idx="3913" formatCode="General">
                  <c:v>3.1199999999999999E-3</c:v>
                </c:pt>
                <c:pt idx="3914" formatCode="General">
                  <c:v>3.117E-3</c:v>
                </c:pt>
                <c:pt idx="3915" formatCode="General">
                  <c:v>3.1280000000000001E-3</c:v>
                </c:pt>
                <c:pt idx="3916" formatCode="General">
                  <c:v>3.1280000000000001E-3</c:v>
                </c:pt>
                <c:pt idx="3917" formatCode="General">
                  <c:v>3.1359999999999999E-3</c:v>
                </c:pt>
                <c:pt idx="3918" formatCode="General">
                  <c:v>3.1470000000000001E-3</c:v>
                </c:pt>
                <c:pt idx="3919" formatCode="General">
                  <c:v>3.1510000000000002E-3</c:v>
                </c:pt>
                <c:pt idx="3920" formatCode="General">
                  <c:v>3.1580000000000002E-3</c:v>
                </c:pt>
                <c:pt idx="3921" formatCode="General">
                  <c:v>3.1809999999999998E-3</c:v>
                </c:pt>
                <c:pt idx="3922" formatCode="General">
                  <c:v>3.1619999999999999E-3</c:v>
                </c:pt>
                <c:pt idx="3923" formatCode="General">
                  <c:v>3.1849999999999999E-3</c:v>
                </c:pt>
                <c:pt idx="3924" formatCode="General">
                  <c:v>3.1809999999999998E-3</c:v>
                </c:pt>
                <c:pt idx="3925" formatCode="General">
                  <c:v>3.1960000000000001E-3</c:v>
                </c:pt>
                <c:pt idx="3926" formatCode="General">
                  <c:v>3.1809999999999998E-3</c:v>
                </c:pt>
                <c:pt idx="3927" formatCode="General">
                  <c:v>3.189E-3</c:v>
                </c:pt>
                <c:pt idx="3928" formatCode="General">
                  <c:v>3.189E-3</c:v>
                </c:pt>
                <c:pt idx="3929" formatCode="General">
                  <c:v>3.1809999999999998E-3</c:v>
                </c:pt>
                <c:pt idx="3930" formatCode="General">
                  <c:v>3.189E-3</c:v>
                </c:pt>
                <c:pt idx="3931" formatCode="General">
                  <c:v>3.1849999999999999E-3</c:v>
                </c:pt>
                <c:pt idx="3932" formatCode="General">
                  <c:v>3.189E-3</c:v>
                </c:pt>
                <c:pt idx="3933" formatCode="General">
                  <c:v>3.189E-3</c:v>
                </c:pt>
                <c:pt idx="3934" formatCode="General">
                  <c:v>3.192E-3</c:v>
                </c:pt>
                <c:pt idx="3935" formatCode="General">
                  <c:v>3.189E-3</c:v>
                </c:pt>
                <c:pt idx="3936" formatCode="General">
                  <c:v>3.192E-3</c:v>
                </c:pt>
                <c:pt idx="3937" formatCode="General">
                  <c:v>3.192E-3</c:v>
                </c:pt>
                <c:pt idx="3938" formatCode="General">
                  <c:v>3.1960000000000001E-3</c:v>
                </c:pt>
                <c:pt idx="3939" formatCode="General">
                  <c:v>3.192E-3</c:v>
                </c:pt>
                <c:pt idx="3940" formatCode="General">
                  <c:v>3.1960000000000001E-3</c:v>
                </c:pt>
                <c:pt idx="3941" formatCode="General">
                  <c:v>3.1960000000000001E-3</c:v>
                </c:pt>
                <c:pt idx="3942" formatCode="General">
                  <c:v>3.2039999999999998E-3</c:v>
                </c:pt>
                <c:pt idx="3943" formatCode="General">
                  <c:v>3.2000000000000002E-3</c:v>
                </c:pt>
                <c:pt idx="3944" formatCode="General">
                  <c:v>3.1960000000000001E-3</c:v>
                </c:pt>
                <c:pt idx="3945" formatCode="General">
                  <c:v>3.192E-3</c:v>
                </c:pt>
                <c:pt idx="3946" formatCode="General">
                  <c:v>3.1849999999999999E-3</c:v>
                </c:pt>
                <c:pt idx="3947" formatCode="General">
                  <c:v>3.1770000000000001E-3</c:v>
                </c:pt>
                <c:pt idx="3948" formatCode="General">
                  <c:v>3.189E-3</c:v>
                </c:pt>
                <c:pt idx="3949" formatCode="General">
                  <c:v>3.189E-3</c:v>
                </c:pt>
                <c:pt idx="3950" formatCode="General">
                  <c:v>3.1770000000000001E-3</c:v>
                </c:pt>
                <c:pt idx="3951" formatCode="General">
                  <c:v>3.1809999999999998E-3</c:v>
                </c:pt>
                <c:pt idx="3952" formatCode="General">
                  <c:v>3.1849999999999999E-3</c:v>
                </c:pt>
                <c:pt idx="3953" formatCode="General">
                  <c:v>3.1849999999999999E-3</c:v>
                </c:pt>
                <c:pt idx="3954" formatCode="General">
                  <c:v>3.1849999999999999E-3</c:v>
                </c:pt>
                <c:pt idx="3955" formatCode="General">
                  <c:v>3.189E-3</c:v>
                </c:pt>
                <c:pt idx="3956" formatCode="General">
                  <c:v>3.189E-3</c:v>
                </c:pt>
                <c:pt idx="3957" formatCode="General">
                  <c:v>3.1770000000000001E-3</c:v>
                </c:pt>
                <c:pt idx="3958" formatCode="General">
                  <c:v>3.189E-3</c:v>
                </c:pt>
                <c:pt idx="3959" formatCode="General">
                  <c:v>3.1849999999999999E-3</c:v>
                </c:pt>
                <c:pt idx="3960" formatCode="General">
                  <c:v>3.1809999999999998E-3</c:v>
                </c:pt>
                <c:pt idx="3961" formatCode="General">
                  <c:v>3.1849999999999999E-3</c:v>
                </c:pt>
                <c:pt idx="3962" formatCode="General">
                  <c:v>3.1809999999999998E-3</c:v>
                </c:pt>
                <c:pt idx="3963" formatCode="General">
                  <c:v>3.189E-3</c:v>
                </c:pt>
                <c:pt idx="3964" formatCode="General">
                  <c:v>3.192E-3</c:v>
                </c:pt>
                <c:pt idx="3965" formatCode="General">
                  <c:v>3.189E-3</c:v>
                </c:pt>
                <c:pt idx="3966" formatCode="General">
                  <c:v>3.189E-3</c:v>
                </c:pt>
                <c:pt idx="3967" formatCode="General">
                  <c:v>3.1849999999999999E-3</c:v>
                </c:pt>
                <c:pt idx="3968" formatCode="General">
                  <c:v>3.1809999999999998E-3</c:v>
                </c:pt>
                <c:pt idx="3969" formatCode="General">
                  <c:v>3.189E-3</c:v>
                </c:pt>
                <c:pt idx="3970" formatCode="General">
                  <c:v>3.2000000000000002E-3</c:v>
                </c:pt>
                <c:pt idx="3971" formatCode="General">
                  <c:v>3.2160000000000001E-3</c:v>
                </c:pt>
                <c:pt idx="3972" formatCode="General">
                  <c:v>3.212E-3</c:v>
                </c:pt>
                <c:pt idx="3973" formatCode="General">
                  <c:v>3.2200000000000002E-3</c:v>
                </c:pt>
                <c:pt idx="3974" formatCode="General">
                  <c:v>3.2160000000000001E-3</c:v>
                </c:pt>
                <c:pt idx="3975" formatCode="General">
                  <c:v>3.2039999999999998E-3</c:v>
                </c:pt>
                <c:pt idx="3976" formatCode="General">
                  <c:v>3.2160000000000001E-3</c:v>
                </c:pt>
                <c:pt idx="3977" formatCode="General">
                  <c:v>3.2079999999999999E-3</c:v>
                </c:pt>
                <c:pt idx="3978" formatCode="General">
                  <c:v>3.2000000000000002E-3</c:v>
                </c:pt>
                <c:pt idx="3979" formatCode="General">
                  <c:v>3.1199999999999999E-3</c:v>
                </c:pt>
                <c:pt idx="3980" formatCode="General">
                  <c:v>3.0980000000000001E-3</c:v>
                </c:pt>
                <c:pt idx="3981" formatCode="General">
                  <c:v>3.0980000000000001E-3</c:v>
                </c:pt>
                <c:pt idx="3982" formatCode="General">
                  <c:v>3.094E-3</c:v>
                </c:pt>
                <c:pt idx="3983" formatCode="General">
                  <c:v>3.0980000000000001E-3</c:v>
                </c:pt>
                <c:pt idx="3984" formatCode="General">
                  <c:v>3.0980000000000001E-3</c:v>
                </c:pt>
                <c:pt idx="3985" formatCode="General">
                  <c:v>3.1020000000000002E-3</c:v>
                </c:pt>
                <c:pt idx="3986" formatCode="General">
                  <c:v>3.1050000000000001E-3</c:v>
                </c:pt>
                <c:pt idx="3987" formatCode="General">
                  <c:v>3.1020000000000002E-3</c:v>
                </c:pt>
                <c:pt idx="3988" formatCode="General">
                  <c:v>3.0980000000000001E-3</c:v>
                </c:pt>
                <c:pt idx="3989" formatCode="General">
                  <c:v>3.1020000000000002E-3</c:v>
                </c:pt>
                <c:pt idx="3990" formatCode="General">
                  <c:v>3.1089999999999998E-3</c:v>
                </c:pt>
                <c:pt idx="3991" formatCode="General">
                  <c:v>3.1050000000000001E-3</c:v>
                </c:pt>
                <c:pt idx="3992" formatCode="General">
                  <c:v>3.1089999999999998E-3</c:v>
                </c:pt>
                <c:pt idx="3993" formatCode="General">
                  <c:v>3.0980000000000001E-3</c:v>
                </c:pt>
                <c:pt idx="3994" formatCode="General">
                  <c:v>3.0980000000000001E-3</c:v>
                </c:pt>
                <c:pt idx="3995" formatCode="General">
                  <c:v>3.0980000000000001E-3</c:v>
                </c:pt>
                <c:pt idx="3996" formatCode="General">
                  <c:v>3.1020000000000002E-3</c:v>
                </c:pt>
                <c:pt idx="3997" formatCode="General">
                  <c:v>3.1050000000000001E-3</c:v>
                </c:pt>
                <c:pt idx="3998" formatCode="General">
                  <c:v>3.1020000000000002E-3</c:v>
                </c:pt>
                <c:pt idx="3999" formatCode="General">
                  <c:v>3.1129999999999999E-3</c:v>
                </c:pt>
                <c:pt idx="4000" formatCode="General">
                  <c:v>3.1050000000000001E-3</c:v>
                </c:pt>
                <c:pt idx="4001" formatCode="General">
                  <c:v>3.1050000000000001E-3</c:v>
                </c:pt>
                <c:pt idx="4002" formatCode="General">
                  <c:v>3.1050000000000001E-3</c:v>
                </c:pt>
                <c:pt idx="4003" formatCode="General">
                  <c:v>3.1089999999999998E-3</c:v>
                </c:pt>
                <c:pt idx="4004" formatCode="General">
                  <c:v>3.1050000000000001E-3</c:v>
                </c:pt>
                <c:pt idx="4005" formatCode="General">
                  <c:v>3.1089999999999998E-3</c:v>
                </c:pt>
                <c:pt idx="4006" formatCode="General">
                  <c:v>3.1129999999999999E-3</c:v>
                </c:pt>
                <c:pt idx="4007" formatCode="General">
                  <c:v>3.1089999999999998E-3</c:v>
                </c:pt>
                <c:pt idx="4008" formatCode="General">
                  <c:v>3.1050000000000001E-3</c:v>
                </c:pt>
                <c:pt idx="4009" formatCode="General">
                  <c:v>3.1050000000000001E-3</c:v>
                </c:pt>
                <c:pt idx="4010" formatCode="General">
                  <c:v>3.1050000000000001E-3</c:v>
                </c:pt>
                <c:pt idx="4011" formatCode="General">
                  <c:v>3.0980000000000001E-3</c:v>
                </c:pt>
                <c:pt idx="4012" formatCode="General">
                  <c:v>3.1050000000000001E-3</c:v>
                </c:pt>
                <c:pt idx="4013" formatCode="General">
                  <c:v>3.1129999999999999E-3</c:v>
                </c:pt>
                <c:pt idx="4014" formatCode="General">
                  <c:v>3.1020000000000002E-3</c:v>
                </c:pt>
                <c:pt idx="4015" formatCode="General">
                  <c:v>3.1129999999999999E-3</c:v>
                </c:pt>
                <c:pt idx="4016" formatCode="General">
                  <c:v>3.1089999999999998E-3</c:v>
                </c:pt>
                <c:pt idx="4017" formatCode="General">
                  <c:v>3.1089999999999998E-3</c:v>
                </c:pt>
                <c:pt idx="4018" formatCode="General">
                  <c:v>3.1020000000000002E-3</c:v>
                </c:pt>
                <c:pt idx="4019" formatCode="General">
                  <c:v>3.1050000000000001E-3</c:v>
                </c:pt>
                <c:pt idx="4020" formatCode="General">
                  <c:v>3.1089999999999998E-3</c:v>
                </c:pt>
                <c:pt idx="4021" formatCode="General">
                  <c:v>3.1050000000000001E-3</c:v>
                </c:pt>
                <c:pt idx="4022" formatCode="General">
                  <c:v>3.0980000000000001E-3</c:v>
                </c:pt>
                <c:pt idx="4023" formatCode="General">
                  <c:v>3.1050000000000001E-3</c:v>
                </c:pt>
                <c:pt idx="4024" formatCode="General">
                  <c:v>3.1089999999999998E-3</c:v>
                </c:pt>
                <c:pt idx="4025" formatCode="General">
                  <c:v>3.1089999999999998E-3</c:v>
                </c:pt>
                <c:pt idx="4026" formatCode="General">
                  <c:v>3.117E-3</c:v>
                </c:pt>
                <c:pt idx="4027" formatCode="General">
                  <c:v>3.117E-3</c:v>
                </c:pt>
                <c:pt idx="4028" formatCode="General">
                  <c:v>3.1129999999999999E-3</c:v>
                </c:pt>
                <c:pt idx="4029" formatCode="General">
                  <c:v>3.1199999999999999E-3</c:v>
                </c:pt>
                <c:pt idx="4030" formatCode="General">
                  <c:v>3.1050000000000001E-3</c:v>
                </c:pt>
                <c:pt idx="4031" formatCode="General">
                  <c:v>3.1199999999999999E-3</c:v>
                </c:pt>
                <c:pt idx="4032" formatCode="General">
                  <c:v>3.117E-3</c:v>
                </c:pt>
                <c:pt idx="4033" formatCode="General">
                  <c:v>3.1020000000000002E-3</c:v>
                </c:pt>
                <c:pt idx="4034" formatCode="General">
                  <c:v>3.1129999999999999E-3</c:v>
                </c:pt>
                <c:pt idx="4035" formatCode="General">
                  <c:v>3.1129999999999999E-3</c:v>
                </c:pt>
                <c:pt idx="4036" formatCode="General">
                  <c:v>3.0980000000000001E-3</c:v>
                </c:pt>
                <c:pt idx="4037" formatCode="General">
                  <c:v>3.1050000000000001E-3</c:v>
                </c:pt>
                <c:pt idx="4038" formatCode="General">
                  <c:v>3.1050000000000001E-3</c:v>
                </c:pt>
                <c:pt idx="4039" formatCode="General">
                  <c:v>3.1050000000000001E-3</c:v>
                </c:pt>
                <c:pt idx="4040" formatCode="General">
                  <c:v>3.1089999999999998E-3</c:v>
                </c:pt>
                <c:pt idx="4041" formatCode="General">
                  <c:v>3.1050000000000001E-3</c:v>
                </c:pt>
                <c:pt idx="4042" formatCode="General">
                  <c:v>3.117E-3</c:v>
                </c:pt>
                <c:pt idx="4043" formatCode="General">
                  <c:v>3.1050000000000001E-3</c:v>
                </c:pt>
                <c:pt idx="4044" formatCode="General">
                  <c:v>3.1089999999999998E-3</c:v>
                </c:pt>
                <c:pt idx="4045" formatCode="General">
                  <c:v>3.1129999999999999E-3</c:v>
                </c:pt>
                <c:pt idx="4046" formatCode="General">
                  <c:v>3.1050000000000001E-3</c:v>
                </c:pt>
                <c:pt idx="4047" formatCode="General">
                  <c:v>3.1129999999999999E-3</c:v>
                </c:pt>
                <c:pt idx="4048" formatCode="General">
                  <c:v>3.1129999999999999E-3</c:v>
                </c:pt>
                <c:pt idx="4049" formatCode="General">
                  <c:v>3.1050000000000001E-3</c:v>
                </c:pt>
                <c:pt idx="4050" formatCode="General">
                  <c:v>3.1129999999999999E-3</c:v>
                </c:pt>
                <c:pt idx="4051" formatCode="General">
                  <c:v>3.1020000000000002E-3</c:v>
                </c:pt>
                <c:pt idx="4052" formatCode="General">
                  <c:v>3.1199999999999999E-3</c:v>
                </c:pt>
                <c:pt idx="4053" formatCode="General">
                  <c:v>3.1089999999999998E-3</c:v>
                </c:pt>
                <c:pt idx="4054" formatCode="General">
                  <c:v>3.124E-3</c:v>
                </c:pt>
                <c:pt idx="4055" formatCode="General">
                  <c:v>3.1050000000000001E-3</c:v>
                </c:pt>
                <c:pt idx="4056" formatCode="General">
                  <c:v>3.1020000000000002E-3</c:v>
                </c:pt>
                <c:pt idx="4057" formatCode="General">
                  <c:v>3.1020000000000002E-3</c:v>
                </c:pt>
                <c:pt idx="4058" formatCode="General">
                  <c:v>3.0899999999999999E-3</c:v>
                </c:pt>
                <c:pt idx="4059" formatCode="General">
                  <c:v>3.094E-3</c:v>
                </c:pt>
                <c:pt idx="4060" formatCode="General">
                  <c:v>3.0980000000000001E-3</c:v>
                </c:pt>
                <c:pt idx="4061" formatCode="General">
                  <c:v>3.0899999999999999E-3</c:v>
                </c:pt>
                <c:pt idx="4062" formatCode="General">
                  <c:v>3.0980000000000001E-3</c:v>
                </c:pt>
                <c:pt idx="4063" formatCode="General">
                  <c:v>3.094E-3</c:v>
                </c:pt>
                <c:pt idx="4064" formatCode="General">
                  <c:v>3.1020000000000002E-3</c:v>
                </c:pt>
                <c:pt idx="4065" formatCode="General">
                  <c:v>3.094E-3</c:v>
                </c:pt>
                <c:pt idx="4066" formatCode="General">
                  <c:v>3.1050000000000001E-3</c:v>
                </c:pt>
                <c:pt idx="4067" formatCode="General">
                  <c:v>3.0980000000000001E-3</c:v>
                </c:pt>
                <c:pt idx="4068" formatCode="General">
                  <c:v>3.0869999999999999E-3</c:v>
                </c:pt>
                <c:pt idx="4069" formatCode="General">
                  <c:v>3.0899999999999999E-3</c:v>
                </c:pt>
                <c:pt idx="4070" formatCode="General">
                  <c:v>3.1020000000000002E-3</c:v>
                </c:pt>
                <c:pt idx="4071" formatCode="General">
                  <c:v>3.094E-3</c:v>
                </c:pt>
                <c:pt idx="4072" formatCode="General">
                  <c:v>3.0980000000000001E-3</c:v>
                </c:pt>
                <c:pt idx="4073" formatCode="General">
                  <c:v>3.0980000000000001E-3</c:v>
                </c:pt>
                <c:pt idx="4074" formatCode="General">
                  <c:v>3.0899999999999999E-3</c:v>
                </c:pt>
                <c:pt idx="4075" formatCode="General">
                  <c:v>3.1020000000000002E-3</c:v>
                </c:pt>
                <c:pt idx="4076" formatCode="General">
                  <c:v>3.0980000000000001E-3</c:v>
                </c:pt>
                <c:pt idx="4077" formatCode="General">
                  <c:v>3.0899999999999999E-3</c:v>
                </c:pt>
                <c:pt idx="4078" formatCode="General">
                  <c:v>3.1020000000000002E-3</c:v>
                </c:pt>
                <c:pt idx="4079" formatCode="General">
                  <c:v>3.1050000000000001E-3</c:v>
                </c:pt>
                <c:pt idx="4080" formatCode="General">
                  <c:v>3.0980000000000001E-3</c:v>
                </c:pt>
                <c:pt idx="4081" formatCode="General">
                  <c:v>3.1050000000000001E-3</c:v>
                </c:pt>
                <c:pt idx="4082" formatCode="General">
                  <c:v>3.0980000000000001E-3</c:v>
                </c:pt>
                <c:pt idx="4083" formatCode="General">
                  <c:v>3.094E-3</c:v>
                </c:pt>
                <c:pt idx="4084" formatCode="General">
                  <c:v>3.094E-3</c:v>
                </c:pt>
                <c:pt idx="4085" formatCode="General">
                  <c:v>3.0899999999999999E-3</c:v>
                </c:pt>
                <c:pt idx="4086" formatCode="General">
                  <c:v>3.0980000000000001E-3</c:v>
                </c:pt>
                <c:pt idx="4087" formatCode="General">
                  <c:v>3.1020000000000002E-3</c:v>
                </c:pt>
                <c:pt idx="4088" formatCode="General">
                  <c:v>3.1020000000000002E-3</c:v>
                </c:pt>
                <c:pt idx="4089" formatCode="General">
                  <c:v>3.1050000000000001E-3</c:v>
                </c:pt>
                <c:pt idx="4090" formatCode="General">
                  <c:v>3.0980000000000001E-3</c:v>
                </c:pt>
                <c:pt idx="4091" formatCode="General">
                  <c:v>3.0980000000000001E-3</c:v>
                </c:pt>
                <c:pt idx="4092" formatCode="General">
                  <c:v>3.1020000000000002E-3</c:v>
                </c:pt>
                <c:pt idx="4093" formatCode="General">
                  <c:v>3.0980000000000001E-3</c:v>
                </c:pt>
                <c:pt idx="4094" formatCode="General">
                  <c:v>3.0980000000000001E-3</c:v>
                </c:pt>
                <c:pt idx="4095" formatCode="General">
                  <c:v>3.0980000000000001E-3</c:v>
                </c:pt>
                <c:pt idx="4096" formatCode="General">
                  <c:v>3.1020000000000002E-3</c:v>
                </c:pt>
                <c:pt idx="4097" formatCode="General">
                  <c:v>3.0980000000000001E-3</c:v>
                </c:pt>
                <c:pt idx="4098" formatCode="General">
                  <c:v>3.1050000000000001E-3</c:v>
                </c:pt>
                <c:pt idx="4099" formatCode="General">
                  <c:v>3.1020000000000002E-3</c:v>
                </c:pt>
                <c:pt idx="4100" formatCode="General">
                  <c:v>3.0980000000000001E-3</c:v>
                </c:pt>
                <c:pt idx="4101" formatCode="General">
                  <c:v>3.1050000000000001E-3</c:v>
                </c:pt>
                <c:pt idx="4102" formatCode="General">
                  <c:v>3.0980000000000001E-3</c:v>
                </c:pt>
                <c:pt idx="4103" formatCode="General">
                  <c:v>3.1089999999999998E-3</c:v>
                </c:pt>
                <c:pt idx="4104" formatCode="General">
                  <c:v>3.1089999999999998E-3</c:v>
                </c:pt>
                <c:pt idx="4105" formatCode="General">
                  <c:v>3.1020000000000002E-3</c:v>
                </c:pt>
                <c:pt idx="4106" formatCode="General">
                  <c:v>3.1050000000000001E-3</c:v>
                </c:pt>
                <c:pt idx="4107" formatCode="General">
                  <c:v>3.1129999999999999E-3</c:v>
                </c:pt>
                <c:pt idx="4108" formatCode="General">
                  <c:v>3.0980000000000001E-3</c:v>
                </c:pt>
                <c:pt idx="4109" formatCode="General">
                  <c:v>3.0980000000000001E-3</c:v>
                </c:pt>
                <c:pt idx="4110" formatCode="General">
                  <c:v>3.1050000000000001E-3</c:v>
                </c:pt>
                <c:pt idx="4111" formatCode="General">
                  <c:v>3.1020000000000002E-3</c:v>
                </c:pt>
                <c:pt idx="4112" formatCode="General">
                  <c:v>3.1020000000000002E-3</c:v>
                </c:pt>
                <c:pt idx="4113" formatCode="General">
                  <c:v>3.0980000000000001E-3</c:v>
                </c:pt>
                <c:pt idx="4114" formatCode="General">
                  <c:v>3.1020000000000002E-3</c:v>
                </c:pt>
                <c:pt idx="4115" formatCode="General">
                  <c:v>3.1050000000000001E-3</c:v>
                </c:pt>
                <c:pt idx="4116" formatCode="General">
                  <c:v>3.094E-3</c:v>
                </c:pt>
                <c:pt idx="4117" formatCode="General">
                  <c:v>3.1089999999999998E-3</c:v>
                </c:pt>
                <c:pt idx="4118" formatCode="General">
                  <c:v>3.1020000000000002E-3</c:v>
                </c:pt>
                <c:pt idx="4119" formatCode="General">
                  <c:v>3.0980000000000001E-3</c:v>
                </c:pt>
                <c:pt idx="4120" formatCode="General">
                  <c:v>3.1020000000000002E-3</c:v>
                </c:pt>
                <c:pt idx="4121" formatCode="General">
                  <c:v>3.1020000000000002E-3</c:v>
                </c:pt>
                <c:pt idx="4122" formatCode="General">
                  <c:v>3.1089999999999998E-3</c:v>
                </c:pt>
                <c:pt idx="4123" formatCode="General">
                  <c:v>3.0980000000000001E-3</c:v>
                </c:pt>
                <c:pt idx="4124" formatCode="General">
                  <c:v>3.1020000000000002E-3</c:v>
                </c:pt>
                <c:pt idx="4125" formatCode="General">
                  <c:v>3.1020000000000002E-3</c:v>
                </c:pt>
                <c:pt idx="4126" formatCode="General">
                  <c:v>3.1050000000000001E-3</c:v>
                </c:pt>
                <c:pt idx="4127" formatCode="General">
                  <c:v>3.1020000000000002E-3</c:v>
                </c:pt>
                <c:pt idx="4128" formatCode="General">
                  <c:v>3.1089999999999998E-3</c:v>
                </c:pt>
                <c:pt idx="4129" formatCode="General">
                  <c:v>3.1020000000000002E-3</c:v>
                </c:pt>
                <c:pt idx="4130" formatCode="General">
                  <c:v>3.1050000000000001E-3</c:v>
                </c:pt>
                <c:pt idx="4131" formatCode="General">
                  <c:v>3.1050000000000001E-3</c:v>
                </c:pt>
                <c:pt idx="4132" formatCode="General">
                  <c:v>3.1020000000000002E-3</c:v>
                </c:pt>
                <c:pt idx="4133" formatCode="General">
                  <c:v>3.1089999999999998E-3</c:v>
                </c:pt>
                <c:pt idx="4134" formatCode="General">
                  <c:v>3.1129999999999999E-3</c:v>
                </c:pt>
                <c:pt idx="4135" formatCode="General">
                  <c:v>3.1050000000000001E-3</c:v>
                </c:pt>
                <c:pt idx="4136" formatCode="General">
                  <c:v>3.094E-3</c:v>
                </c:pt>
                <c:pt idx="4137" formatCode="General">
                  <c:v>3.0980000000000001E-3</c:v>
                </c:pt>
                <c:pt idx="4138" formatCode="General">
                  <c:v>3.0980000000000001E-3</c:v>
                </c:pt>
                <c:pt idx="4139" formatCode="General">
                  <c:v>3.1089999999999998E-3</c:v>
                </c:pt>
                <c:pt idx="4140" formatCode="General">
                  <c:v>3.1089999999999998E-3</c:v>
                </c:pt>
                <c:pt idx="4141" formatCode="General">
                  <c:v>3.1089999999999998E-3</c:v>
                </c:pt>
                <c:pt idx="4142" formatCode="General">
                  <c:v>3.1020000000000002E-3</c:v>
                </c:pt>
                <c:pt idx="4143" formatCode="General">
                  <c:v>3.1050000000000001E-3</c:v>
                </c:pt>
                <c:pt idx="4144" formatCode="General">
                  <c:v>3.1050000000000001E-3</c:v>
                </c:pt>
                <c:pt idx="4145" formatCode="General">
                  <c:v>3.094E-3</c:v>
                </c:pt>
                <c:pt idx="4146" formatCode="General">
                  <c:v>3.1050000000000001E-3</c:v>
                </c:pt>
                <c:pt idx="4147" formatCode="General">
                  <c:v>3.0980000000000001E-3</c:v>
                </c:pt>
                <c:pt idx="4148" formatCode="General">
                  <c:v>3.1050000000000001E-3</c:v>
                </c:pt>
                <c:pt idx="4149" formatCode="General">
                  <c:v>3.1020000000000002E-3</c:v>
                </c:pt>
                <c:pt idx="4150" formatCode="General">
                  <c:v>3.1050000000000001E-3</c:v>
                </c:pt>
                <c:pt idx="4151" formatCode="General">
                  <c:v>3.1129999999999999E-3</c:v>
                </c:pt>
                <c:pt idx="4152" formatCode="General">
                  <c:v>3.1129999999999999E-3</c:v>
                </c:pt>
                <c:pt idx="4153" formatCode="General">
                  <c:v>3.1089999999999998E-3</c:v>
                </c:pt>
                <c:pt idx="4154" formatCode="General">
                  <c:v>3.1050000000000001E-3</c:v>
                </c:pt>
                <c:pt idx="4155" formatCode="General">
                  <c:v>3.0980000000000001E-3</c:v>
                </c:pt>
                <c:pt idx="4156" formatCode="General">
                  <c:v>3.0980000000000001E-3</c:v>
                </c:pt>
                <c:pt idx="4157" formatCode="General">
                  <c:v>3.1020000000000002E-3</c:v>
                </c:pt>
                <c:pt idx="4158" formatCode="General">
                  <c:v>3.1020000000000002E-3</c:v>
                </c:pt>
                <c:pt idx="4159" formatCode="General">
                  <c:v>3.094E-3</c:v>
                </c:pt>
                <c:pt idx="4160" formatCode="General">
                  <c:v>3.094E-3</c:v>
                </c:pt>
                <c:pt idx="4161" formatCode="General">
                  <c:v>3.1020000000000002E-3</c:v>
                </c:pt>
                <c:pt idx="4162" formatCode="General">
                  <c:v>3.0980000000000001E-3</c:v>
                </c:pt>
                <c:pt idx="4163" formatCode="General">
                  <c:v>3.1020000000000002E-3</c:v>
                </c:pt>
                <c:pt idx="4164" formatCode="General">
                  <c:v>3.1020000000000002E-3</c:v>
                </c:pt>
                <c:pt idx="4165" formatCode="General">
                  <c:v>3.0980000000000001E-3</c:v>
                </c:pt>
                <c:pt idx="4166" formatCode="General">
                  <c:v>3.0980000000000001E-3</c:v>
                </c:pt>
                <c:pt idx="4167" formatCode="General">
                  <c:v>3.0170000000000002E-3</c:v>
                </c:pt>
                <c:pt idx="4168" formatCode="General">
                  <c:v>3.0279999999999999E-3</c:v>
                </c:pt>
                <c:pt idx="4169" formatCode="General">
                  <c:v>3.0279999999999999E-3</c:v>
                </c:pt>
                <c:pt idx="4170" formatCode="General">
                  <c:v>3.032E-3</c:v>
                </c:pt>
                <c:pt idx="4171" formatCode="General">
                  <c:v>3.0360000000000001E-3</c:v>
                </c:pt>
                <c:pt idx="4172" formatCode="General">
                  <c:v>3.0279999999999999E-3</c:v>
                </c:pt>
                <c:pt idx="4173" formatCode="General">
                  <c:v>3.032E-3</c:v>
                </c:pt>
                <c:pt idx="4174" formatCode="General">
                  <c:v>3.0360000000000001E-3</c:v>
                </c:pt>
                <c:pt idx="4175" formatCode="General">
                  <c:v>3.0360000000000001E-3</c:v>
                </c:pt>
                <c:pt idx="4176" formatCode="General">
                  <c:v>3.039E-3</c:v>
                </c:pt>
                <c:pt idx="4177" formatCode="General">
                  <c:v>3.0360000000000001E-3</c:v>
                </c:pt>
                <c:pt idx="4178" formatCode="General">
                  <c:v>3.039E-3</c:v>
                </c:pt>
                <c:pt idx="4179" formatCode="General">
                  <c:v>3.0360000000000001E-3</c:v>
                </c:pt>
                <c:pt idx="4180" formatCode="General">
                  <c:v>3.0360000000000001E-3</c:v>
                </c:pt>
                <c:pt idx="4181" formatCode="General">
                  <c:v>3.039E-3</c:v>
                </c:pt>
                <c:pt idx="4182" formatCode="General">
                  <c:v>3.032E-3</c:v>
                </c:pt>
                <c:pt idx="4183" formatCode="General">
                  <c:v>3.0279999999999999E-3</c:v>
                </c:pt>
                <c:pt idx="4184" formatCode="General">
                  <c:v>3.0360000000000001E-3</c:v>
                </c:pt>
                <c:pt idx="4185" formatCode="General">
                  <c:v>3.039E-3</c:v>
                </c:pt>
                <c:pt idx="4186" formatCode="General">
                  <c:v>3.0430000000000001E-3</c:v>
                </c:pt>
                <c:pt idx="4187" formatCode="General">
                  <c:v>3.039E-3</c:v>
                </c:pt>
                <c:pt idx="4188" formatCode="General">
                  <c:v>3.0360000000000001E-3</c:v>
                </c:pt>
                <c:pt idx="4189" formatCode="General">
                  <c:v>3.039E-3</c:v>
                </c:pt>
                <c:pt idx="4190" formatCode="General">
                  <c:v>3.0360000000000001E-3</c:v>
                </c:pt>
                <c:pt idx="4191" formatCode="General">
                  <c:v>3.039E-3</c:v>
                </c:pt>
                <c:pt idx="4192" formatCode="General">
                  <c:v>3.0279999999999999E-3</c:v>
                </c:pt>
                <c:pt idx="4193" formatCode="General">
                  <c:v>3.0430000000000001E-3</c:v>
                </c:pt>
                <c:pt idx="4194" formatCode="General">
                  <c:v>3.0249999999999999E-3</c:v>
                </c:pt>
                <c:pt idx="4195" formatCode="General">
                  <c:v>3.032E-3</c:v>
                </c:pt>
                <c:pt idx="4196" formatCode="General">
                  <c:v>3.032E-3</c:v>
                </c:pt>
                <c:pt idx="4197" formatCode="General">
                  <c:v>3.0360000000000001E-3</c:v>
                </c:pt>
                <c:pt idx="4198" formatCode="General">
                  <c:v>3.0360000000000001E-3</c:v>
                </c:pt>
                <c:pt idx="4199" formatCode="General">
                  <c:v>3.0360000000000001E-3</c:v>
                </c:pt>
                <c:pt idx="4200" formatCode="General">
                  <c:v>3.032E-3</c:v>
                </c:pt>
                <c:pt idx="4201" formatCode="General">
                  <c:v>3.039E-3</c:v>
                </c:pt>
                <c:pt idx="4202" formatCode="General">
                  <c:v>3.0430000000000001E-3</c:v>
                </c:pt>
                <c:pt idx="4203" formatCode="General">
                  <c:v>3.0360000000000001E-3</c:v>
                </c:pt>
                <c:pt idx="4204" formatCode="General">
                  <c:v>3.039E-3</c:v>
                </c:pt>
                <c:pt idx="4205" formatCode="General">
                  <c:v>3.032E-3</c:v>
                </c:pt>
                <c:pt idx="4206" formatCode="General">
                  <c:v>3.0360000000000001E-3</c:v>
                </c:pt>
                <c:pt idx="4207" formatCode="General">
                  <c:v>3.032E-3</c:v>
                </c:pt>
                <c:pt idx="4208" formatCode="General">
                  <c:v>3.0360000000000001E-3</c:v>
                </c:pt>
                <c:pt idx="4209" formatCode="General">
                  <c:v>3.0279999999999999E-3</c:v>
                </c:pt>
                <c:pt idx="4210" formatCode="General">
                  <c:v>3.0279999999999999E-3</c:v>
                </c:pt>
                <c:pt idx="4211" formatCode="General">
                  <c:v>3.032E-3</c:v>
                </c:pt>
                <c:pt idx="4212" formatCode="General">
                  <c:v>3.0360000000000001E-3</c:v>
                </c:pt>
                <c:pt idx="4213" formatCode="General">
                  <c:v>3.0360000000000001E-3</c:v>
                </c:pt>
                <c:pt idx="4214" formatCode="General">
                  <c:v>3.0279999999999999E-3</c:v>
                </c:pt>
                <c:pt idx="4215" formatCode="General">
                  <c:v>3.032E-3</c:v>
                </c:pt>
                <c:pt idx="4216" formatCode="General">
                  <c:v>3.039E-3</c:v>
                </c:pt>
                <c:pt idx="4217" formatCode="General">
                  <c:v>3.032E-3</c:v>
                </c:pt>
                <c:pt idx="4218" formatCode="General">
                  <c:v>3.0279999999999999E-3</c:v>
                </c:pt>
                <c:pt idx="4219" formatCode="General">
                  <c:v>3.0360000000000001E-3</c:v>
                </c:pt>
                <c:pt idx="4220" formatCode="General">
                  <c:v>3.032E-3</c:v>
                </c:pt>
                <c:pt idx="4221" formatCode="General">
                  <c:v>3.0360000000000001E-3</c:v>
                </c:pt>
                <c:pt idx="4222" formatCode="General">
                  <c:v>3.039E-3</c:v>
                </c:pt>
                <c:pt idx="4223" formatCode="General">
                  <c:v>3.0430000000000001E-3</c:v>
                </c:pt>
                <c:pt idx="4224" formatCode="General">
                  <c:v>3.0430000000000001E-3</c:v>
                </c:pt>
                <c:pt idx="4225" formatCode="General">
                  <c:v>3.039E-3</c:v>
                </c:pt>
                <c:pt idx="4226" formatCode="General">
                  <c:v>3.0360000000000001E-3</c:v>
                </c:pt>
                <c:pt idx="4227" formatCode="General">
                  <c:v>3.039E-3</c:v>
                </c:pt>
                <c:pt idx="4228" formatCode="General">
                  <c:v>3.039E-3</c:v>
                </c:pt>
                <c:pt idx="4229" formatCode="General">
                  <c:v>3.0360000000000001E-3</c:v>
                </c:pt>
                <c:pt idx="4230" formatCode="General">
                  <c:v>3.0469999999999998E-3</c:v>
                </c:pt>
                <c:pt idx="4231" formatCode="General">
                  <c:v>3.0469999999999998E-3</c:v>
                </c:pt>
                <c:pt idx="4232" formatCode="General">
                  <c:v>3.0500000000000002E-3</c:v>
                </c:pt>
                <c:pt idx="4233" formatCode="General">
                  <c:v>3.0469999999999998E-3</c:v>
                </c:pt>
                <c:pt idx="4234" formatCode="General">
                  <c:v>3.0469999999999998E-3</c:v>
                </c:pt>
                <c:pt idx="4235" formatCode="General">
                  <c:v>3.0500000000000002E-3</c:v>
                </c:pt>
                <c:pt idx="4236" formatCode="General">
                  <c:v>3.0430000000000001E-3</c:v>
                </c:pt>
                <c:pt idx="4237" formatCode="General">
                  <c:v>3.0430000000000001E-3</c:v>
                </c:pt>
                <c:pt idx="4238" formatCode="General">
                  <c:v>3.0500000000000002E-3</c:v>
                </c:pt>
                <c:pt idx="4239" formatCode="General">
                  <c:v>3.0430000000000001E-3</c:v>
                </c:pt>
                <c:pt idx="4240" formatCode="General">
                  <c:v>3.0469999999999998E-3</c:v>
                </c:pt>
                <c:pt idx="4241" formatCode="General">
                  <c:v>3.0360000000000001E-3</c:v>
                </c:pt>
                <c:pt idx="4242" formatCode="General">
                  <c:v>3.0430000000000001E-3</c:v>
                </c:pt>
                <c:pt idx="4243" formatCode="General">
                  <c:v>3.039E-3</c:v>
                </c:pt>
                <c:pt idx="4244" formatCode="General">
                  <c:v>3.039E-3</c:v>
                </c:pt>
                <c:pt idx="4245" formatCode="General">
                  <c:v>3.039E-3</c:v>
                </c:pt>
                <c:pt idx="4246" formatCode="General">
                  <c:v>3.0430000000000001E-3</c:v>
                </c:pt>
                <c:pt idx="4247" formatCode="General">
                  <c:v>3.039E-3</c:v>
                </c:pt>
                <c:pt idx="4248" formatCode="General">
                  <c:v>3.0469999999999998E-3</c:v>
                </c:pt>
                <c:pt idx="4249" formatCode="General">
                  <c:v>3.0360000000000001E-3</c:v>
                </c:pt>
                <c:pt idx="4250" formatCode="General">
                  <c:v>3.0360000000000001E-3</c:v>
                </c:pt>
                <c:pt idx="4251" formatCode="General">
                  <c:v>3.039E-3</c:v>
                </c:pt>
                <c:pt idx="4252" formatCode="General">
                  <c:v>3.0430000000000001E-3</c:v>
                </c:pt>
                <c:pt idx="4253" formatCode="General">
                  <c:v>3.039E-3</c:v>
                </c:pt>
                <c:pt idx="4254" formatCode="General">
                  <c:v>3.0500000000000002E-3</c:v>
                </c:pt>
                <c:pt idx="4255" formatCode="General">
                  <c:v>3.039E-3</c:v>
                </c:pt>
                <c:pt idx="4256" formatCode="General">
                  <c:v>3.039E-3</c:v>
                </c:pt>
                <c:pt idx="4257" formatCode="General">
                  <c:v>3.0100000000000001E-3</c:v>
                </c:pt>
                <c:pt idx="4258" formatCode="General">
                  <c:v>3.003E-3</c:v>
                </c:pt>
                <c:pt idx="4259" formatCode="General">
                  <c:v>2.9989999999999999E-3</c:v>
                </c:pt>
                <c:pt idx="4260" formatCode="General">
                  <c:v>3.0100000000000001E-3</c:v>
                </c:pt>
                <c:pt idx="4261" formatCode="General">
                  <c:v>2.9989999999999999E-3</c:v>
                </c:pt>
                <c:pt idx="4262" formatCode="General">
                  <c:v>3.003E-3</c:v>
                </c:pt>
                <c:pt idx="4263" formatCode="General">
                  <c:v>3.006E-3</c:v>
                </c:pt>
                <c:pt idx="4264" formatCode="General">
                  <c:v>3.006E-3</c:v>
                </c:pt>
                <c:pt idx="4265" formatCode="General">
                  <c:v>3.0100000000000001E-3</c:v>
                </c:pt>
                <c:pt idx="4266" formatCode="General">
                  <c:v>3.003E-3</c:v>
                </c:pt>
                <c:pt idx="4267" formatCode="General">
                  <c:v>3.003E-3</c:v>
                </c:pt>
                <c:pt idx="4268" formatCode="General">
                  <c:v>2.9989999999999999E-3</c:v>
                </c:pt>
                <c:pt idx="4269" formatCode="General">
                  <c:v>2.996E-3</c:v>
                </c:pt>
                <c:pt idx="4270" formatCode="General">
                  <c:v>2.9989999999999999E-3</c:v>
                </c:pt>
                <c:pt idx="4271" formatCode="General">
                  <c:v>2.9989999999999999E-3</c:v>
                </c:pt>
                <c:pt idx="4272" formatCode="General">
                  <c:v>2.9919999999999999E-3</c:v>
                </c:pt>
                <c:pt idx="4273" formatCode="General">
                  <c:v>3.003E-3</c:v>
                </c:pt>
                <c:pt idx="4274" formatCode="General">
                  <c:v>2.9880000000000002E-3</c:v>
                </c:pt>
                <c:pt idx="4275" formatCode="General">
                  <c:v>3.006E-3</c:v>
                </c:pt>
                <c:pt idx="4276" formatCode="General">
                  <c:v>2.996E-3</c:v>
                </c:pt>
                <c:pt idx="4277" formatCode="General">
                  <c:v>2.996E-3</c:v>
                </c:pt>
                <c:pt idx="4278" formatCode="General">
                  <c:v>3.006E-3</c:v>
                </c:pt>
                <c:pt idx="4279" formatCode="General">
                  <c:v>3.003E-3</c:v>
                </c:pt>
                <c:pt idx="4280" formatCode="General">
                  <c:v>3.0100000000000001E-3</c:v>
                </c:pt>
                <c:pt idx="4281" formatCode="General">
                  <c:v>2.996E-3</c:v>
                </c:pt>
                <c:pt idx="4282" formatCode="General">
                  <c:v>2.9989999999999999E-3</c:v>
                </c:pt>
                <c:pt idx="4283" formatCode="General">
                  <c:v>3.0100000000000001E-3</c:v>
                </c:pt>
                <c:pt idx="4284" formatCode="General">
                  <c:v>3.003E-3</c:v>
                </c:pt>
                <c:pt idx="4285" formatCode="General">
                  <c:v>3.003E-3</c:v>
                </c:pt>
                <c:pt idx="4286" formatCode="General">
                  <c:v>3.003E-3</c:v>
                </c:pt>
                <c:pt idx="4287" formatCode="General">
                  <c:v>3.003E-3</c:v>
                </c:pt>
                <c:pt idx="4288" formatCode="General">
                  <c:v>2.996E-3</c:v>
                </c:pt>
                <c:pt idx="4289" formatCode="General">
                  <c:v>3.006E-3</c:v>
                </c:pt>
                <c:pt idx="4290" formatCode="General">
                  <c:v>3.003E-3</c:v>
                </c:pt>
                <c:pt idx="4291" formatCode="General">
                  <c:v>3.003E-3</c:v>
                </c:pt>
                <c:pt idx="4292" formatCode="General">
                  <c:v>3.003E-3</c:v>
                </c:pt>
                <c:pt idx="4293" formatCode="General">
                  <c:v>3.003E-3</c:v>
                </c:pt>
                <c:pt idx="4294" formatCode="General">
                  <c:v>3.0100000000000001E-3</c:v>
                </c:pt>
                <c:pt idx="4295" formatCode="General">
                  <c:v>3.006E-3</c:v>
                </c:pt>
                <c:pt idx="4296" formatCode="General">
                  <c:v>2.996E-3</c:v>
                </c:pt>
                <c:pt idx="4297" formatCode="General">
                  <c:v>3.006E-3</c:v>
                </c:pt>
                <c:pt idx="4298" formatCode="General">
                  <c:v>3.006E-3</c:v>
                </c:pt>
                <c:pt idx="4299" formatCode="General">
                  <c:v>3.006E-3</c:v>
                </c:pt>
                <c:pt idx="4300" formatCode="General">
                  <c:v>3.006E-3</c:v>
                </c:pt>
                <c:pt idx="4301" formatCode="General">
                  <c:v>3.006E-3</c:v>
                </c:pt>
                <c:pt idx="4302" formatCode="General">
                  <c:v>3.003E-3</c:v>
                </c:pt>
                <c:pt idx="4303" formatCode="General">
                  <c:v>3.003E-3</c:v>
                </c:pt>
                <c:pt idx="4304" formatCode="General">
                  <c:v>3.003E-3</c:v>
                </c:pt>
                <c:pt idx="4305" formatCode="General">
                  <c:v>3.003E-3</c:v>
                </c:pt>
                <c:pt idx="4306" formatCode="General">
                  <c:v>3.003E-3</c:v>
                </c:pt>
                <c:pt idx="4307" formatCode="General">
                  <c:v>3.003E-3</c:v>
                </c:pt>
                <c:pt idx="4308" formatCode="General">
                  <c:v>3.006E-3</c:v>
                </c:pt>
                <c:pt idx="4309" formatCode="General">
                  <c:v>3.003E-3</c:v>
                </c:pt>
                <c:pt idx="4310" formatCode="General">
                  <c:v>2.996E-3</c:v>
                </c:pt>
                <c:pt idx="4311" formatCode="General">
                  <c:v>2.996E-3</c:v>
                </c:pt>
                <c:pt idx="4312" formatCode="General">
                  <c:v>3.006E-3</c:v>
                </c:pt>
                <c:pt idx="4313" formatCode="General">
                  <c:v>3.003E-3</c:v>
                </c:pt>
                <c:pt idx="4314" formatCode="General">
                  <c:v>3.003E-3</c:v>
                </c:pt>
                <c:pt idx="4315" formatCode="General">
                  <c:v>3.0100000000000001E-3</c:v>
                </c:pt>
                <c:pt idx="4316" formatCode="General">
                  <c:v>3.006E-3</c:v>
                </c:pt>
                <c:pt idx="4317" formatCode="General">
                  <c:v>3.006E-3</c:v>
                </c:pt>
                <c:pt idx="4318" formatCode="General">
                  <c:v>3.003E-3</c:v>
                </c:pt>
                <c:pt idx="4319" formatCode="General">
                  <c:v>3.0100000000000001E-3</c:v>
                </c:pt>
                <c:pt idx="4320" formatCode="General">
                  <c:v>3.0100000000000001E-3</c:v>
                </c:pt>
                <c:pt idx="4321" formatCode="General">
                  <c:v>3.0140000000000002E-3</c:v>
                </c:pt>
                <c:pt idx="4322" formatCode="General">
                  <c:v>3.006E-3</c:v>
                </c:pt>
                <c:pt idx="4323" formatCode="General">
                  <c:v>3.0100000000000001E-3</c:v>
                </c:pt>
                <c:pt idx="4324" formatCode="General">
                  <c:v>3.0100000000000001E-3</c:v>
                </c:pt>
                <c:pt idx="4325" formatCode="General">
                  <c:v>3.0100000000000001E-3</c:v>
                </c:pt>
                <c:pt idx="4326" formatCode="General">
                  <c:v>3.0170000000000002E-3</c:v>
                </c:pt>
                <c:pt idx="4327" formatCode="General">
                  <c:v>3.006E-3</c:v>
                </c:pt>
                <c:pt idx="4328" formatCode="General">
                  <c:v>3.006E-3</c:v>
                </c:pt>
                <c:pt idx="4329" formatCode="General">
                  <c:v>3.0170000000000002E-3</c:v>
                </c:pt>
                <c:pt idx="4330" formatCode="General">
                  <c:v>3.0249999999999999E-3</c:v>
                </c:pt>
                <c:pt idx="4331" formatCode="General">
                  <c:v>3.0140000000000002E-3</c:v>
                </c:pt>
                <c:pt idx="4332" formatCode="General">
                  <c:v>3.0140000000000002E-3</c:v>
                </c:pt>
                <c:pt idx="4333" formatCode="General">
                  <c:v>3.0140000000000002E-3</c:v>
                </c:pt>
                <c:pt idx="4334" formatCode="General">
                  <c:v>2.9489999999999998E-3</c:v>
                </c:pt>
                <c:pt idx="4335" formatCode="General">
                  <c:v>2.96E-3</c:v>
                </c:pt>
                <c:pt idx="4336" formatCode="General">
                  <c:v>2.9529999999999999E-3</c:v>
                </c:pt>
                <c:pt idx="4337" formatCode="General">
                  <c:v>2.967E-3</c:v>
                </c:pt>
                <c:pt idx="4338" formatCode="General">
                  <c:v>2.96E-3</c:v>
                </c:pt>
                <c:pt idx="4339" formatCode="General">
                  <c:v>2.96E-3</c:v>
                </c:pt>
                <c:pt idx="4340" formatCode="General">
                  <c:v>2.96E-3</c:v>
                </c:pt>
                <c:pt idx="4341" formatCode="General">
                  <c:v>3.2000000000000002E-3</c:v>
                </c:pt>
                <c:pt idx="4342" formatCode="General">
                  <c:v>3.2200000000000002E-3</c:v>
                </c:pt>
                <c:pt idx="4343" formatCode="General">
                  <c:v>3.2309999999999999E-3</c:v>
                </c:pt>
                <c:pt idx="4344" formatCode="General">
                  <c:v>3.3050000000000002E-3</c:v>
                </c:pt>
                <c:pt idx="4345" formatCode="General">
                  <c:v>3.313E-3</c:v>
                </c:pt>
                <c:pt idx="4346" formatCode="General">
                  <c:v>3.313E-3</c:v>
                </c:pt>
                <c:pt idx="4347" formatCode="General">
                  <c:v>3.3210000000000002E-3</c:v>
                </c:pt>
                <c:pt idx="4348" formatCode="General">
                  <c:v>3.313E-3</c:v>
                </c:pt>
                <c:pt idx="4349" formatCode="General">
                  <c:v>3.3210000000000002E-3</c:v>
                </c:pt>
                <c:pt idx="4350" formatCode="General">
                  <c:v>3.313E-3</c:v>
                </c:pt>
                <c:pt idx="4351" formatCode="General">
                  <c:v>3.313E-3</c:v>
                </c:pt>
                <c:pt idx="4352" formatCode="General">
                  <c:v>3.326E-3</c:v>
                </c:pt>
                <c:pt idx="4353" formatCode="General">
                  <c:v>3.326E-3</c:v>
                </c:pt>
                <c:pt idx="4354" formatCode="General">
                  <c:v>3.326E-3</c:v>
                </c:pt>
                <c:pt idx="4355" formatCode="General">
                  <c:v>3.3170000000000001E-3</c:v>
                </c:pt>
                <c:pt idx="4356" formatCode="General">
                  <c:v>3.3210000000000002E-3</c:v>
                </c:pt>
                <c:pt idx="4357" formatCode="General">
                  <c:v>3.3300000000000001E-3</c:v>
                </c:pt>
                <c:pt idx="4358" formatCode="General">
                  <c:v>3.3340000000000002E-3</c:v>
                </c:pt>
                <c:pt idx="4359" formatCode="General">
                  <c:v>3.3379999999999998E-3</c:v>
                </c:pt>
                <c:pt idx="4360" formatCode="General">
                  <c:v>3.3340000000000002E-3</c:v>
                </c:pt>
                <c:pt idx="4361" formatCode="General">
                  <c:v>3.3300000000000001E-3</c:v>
                </c:pt>
                <c:pt idx="4362" formatCode="General">
                  <c:v>3.3300000000000001E-3</c:v>
                </c:pt>
                <c:pt idx="4363" formatCode="General">
                  <c:v>3.3379999999999998E-3</c:v>
                </c:pt>
                <c:pt idx="4364" formatCode="General">
                  <c:v>3.326E-3</c:v>
                </c:pt>
                <c:pt idx="4365" formatCode="General">
                  <c:v>3.3340000000000002E-3</c:v>
                </c:pt>
                <c:pt idx="4366" formatCode="General">
                  <c:v>3.3300000000000001E-3</c:v>
                </c:pt>
                <c:pt idx="4367" formatCode="General">
                  <c:v>3.3419999999999999E-3</c:v>
                </c:pt>
                <c:pt idx="4368" formatCode="General">
                  <c:v>3.3340000000000002E-3</c:v>
                </c:pt>
                <c:pt idx="4369" formatCode="General">
                  <c:v>3.3340000000000002E-3</c:v>
                </c:pt>
                <c:pt idx="4370" formatCode="General">
                  <c:v>3.2940000000000001E-3</c:v>
                </c:pt>
                <c:pt idx="4371" formatCode="General">
                  <c:v>3.2659999999999998E-3</c:v>
                </c:pt>
                <c:pt idx="4372" formatCode="General">
                  <c:v>3.2699999999999999E-3</c:v>
                </c:pt>
                <c:pt idx="4373" formatCode="General">
                  <c:v>3.274E-3</c:v>
                </c:pt>
                <c:pt idx="4374" formatCode="General">
                  <c:v>3.2699999999999999E-3</c:v>
                </c:pt>
                <c:pt idx="4375" formatCode="General">
                  <c:v>3.2620000000000001E-3</c:v>
                </c:pt>
                <c:pt idx="4376" formatCode="General">
                  <c:v>3.251E-3</c:v>
                </c:pt>
                <c:pt idx="4377" formatCode="General">
                  <c:v>3.2469999999999999E-3</c:v>
                </c:pt>
                <c:pt idx="4378" formatCode="General">
                  <c:v>3.251E-3</c:v>
                </c:pt>
                <c:pt idx="4379" formatCode="General">
                  <c:v>3.2429999999999998E-3</c:v>
                </c:pt>
                <c:pt idx="4380" formatCode="General">
                  <c:v>3.2469999999999999E-3</c:v>
                </c:pt>
                <c:pt idx="4381" formatCode="General">
                  <c:v>3.2390000000000001E-3</c:v>
                </c:pt>
                <c:pt idx="4382" formatCode="General">
                  <c:v>3.2429999999999998E-3</c:v>
                </c:pt>
                <c:pt idx="4383" formatCode="General">
                  <c:v>3.235E-3</c:v>
                </c:pt>
                <c:pt idx="4384" formatCode="General">
                  <c:v>3.2269999999999998E-3</c:v>
                </c:pt>
                <c:pt idx="4385" formatCode="General">
                  <c:v>3.235E-3</c:v>
                </c:pt>
                <c:pt idx="4386" formatCode="General">
                  <c:v>3.235E-3</c:v>
                </c:pt>
                <c:pt idx="4387" formatCode="General">
                  <c:v>3.2230000000000002E-3</c:v>
                </c:pt>
                <c:pt idx="4388" formatCode="General">
                  <c:v>3.2309999999999999E-3</c:v>
                </c:pt>
                <c:pt idx="4389" formatCode="General">
                  <c:v>3.2269999999999998E-3</c:v>
                </c:pt>
                <c:pt idx="4390" formatCode="General">
                  <c:v>3.2309999999999999E-3</c:v>
                </c:pt>
                <c:pt idx="4391" formatCode="General">
                  <c:v>3.2390000000000001E-3</c:v>
                </c:pt>
                <c:pt idx="4392" formatCode="General">
                  <c:v>3.2390000000000001E-3</c:v>
                </c:pt>
                <c:pt idx="4393" formatCode="General">
                  <c:v>3.2269999999999998E-3</c:v>
                </c:pt>
                <c:pt idx="4394" formatCode="General">
                  <c:v>3.2230000000000002E-3</c:v>
                </c:pt>
                <c:pt idx="4395" formatCode="General">
                  <c:v>3.2269999999999998E-3</c:v>
                </c:pt>
                <c:pt idx="4396" formatCode="General">
                  <c:v>3.2269999999999998E-3</c:v>
                </c:pt>
                <c:pt idx="4397" formatCode="General">
                  <c:v>3.2230000000000002E-3</c:v>
                </c:pt>
                <c:pt idx="4398" formatCode="General">
                  <c:v>3.2230000000000002E-3</c:v>
                </c:pt>
                <c:pt idx="4399" formatCode="General">
                  <c:v>3.2390000000000001E-3</c:v>
                </c:pt>
                <c:pt idx="4400" formatCode="General">
                  <c:v>3.2429999999999998E-3</c:v>
                </c:pt>
                <c:pt idx="4401" formatCode="General">
                  <c:v>3.251E-3</c:v>
                </c:pt>
                <c:pt idx="4402" formatCode="General">
                  <c:v>3.2390000000000001E-3</c:v>
                </c:pt>
                <c:pt idx="4403" formatCode="General">
                  <c:v>3.2429999999999998E-3</c:v>
                </c:pt>
                <c:pt idx="4404" formatCode="General">
                  <c:v>3.235E-3</c:v>
                </c:pt>
                <c:pt idx="4405" formatCode="General">
                  <c:v>3.2429999999999998E-3</c:v>
                </c:pt>
                <c:pt idx="4406" formatCode="General">
                  <c:v>3.2269999999999998E-3</c:v>
                </c:pt>
                <c:pt idx="4407" formatCode="General">
                  <c:v>3.2230000000000002E-3</c:v>
                </c:pt>
                <c:pt idx="4408" formatCode="General">
                  <c:v>3.2269999999999998E-3</c:v>
                </c:pt>
                <c:pt idx="4409" formatCode="General">
                  <c:v>3.2269999999999998E-3</c:v>
                </c:pt>
                <c:pt idx="4410" formatCode="General">
                  <c:v>3.2230000000000002E-3</c:v>
                </c:pt>
                <c:pt idx="4411" formatCode="General">
                  <c:v>3.2230000000000002E-3</c:v>
                </c:pt>
                <c:pt idx="4412" formatCode="General">
                  <c:v>3.2230000000000002E-3</c:v>
                </c:pt>
                <c:pt idx="4413" formatCode="General">
                  <c:v>3.2230000000000002E-3</c:v>
                </c:pt>
                <c:pt idx="4414" formatCode="General">
                  <c:v>3.2230000000000002E-3</c:v>
                </c:pt>
                <c:pt idx="4415" formatCode="General">
                  <c:v>3.2200000000000002E-3</c:v>
                </c:pt>
                <c:pt idx="4416" formatCode="General">
                  <c:v>3.2309999999999999E-3</c:v>
                </c:pt>
                <c:pt idx="4417" formatCode="General">
                  <c:v>3.2269999999999998E-3</c:v>
                </c:pt>
                <c:pt idx="4418" formatCode="General">
                  <c:v>3.2230000000000002E-3</c:v>
                </c:pt>
                <c:pt idx="4419" formatCode="General">
                  <c:v>3.2200000000000002E-3</c:v>
                </c:pt>
                <c:pt idx="4420" formatCode="General">
                  <c:v>3.2200000000000002E-3</c:v>
                </c:pt>
                <c:pt idx="4421" formatCode="General">
                  <c:v>3.2230000000000002E-3</c:v>
                </c:pt>
                <c:pt idx="4422" formatCode="General">
                  <c:v>3.2079999999999999E-3</c:v>
                </c:pt>
                <c:pt idx="4423" formatCode="General">
                  <c:v>3.2269999999999998E-3</c:v>
                </c:pt>
                <c:pt idx="4424" formatCode="General">
                  <c:v>3.2160000000000001E-3</c:v>
                </c:pt>
                <c:pt idx="4425" formatCode="General">
                  <c:v>3.2160000000000001E-3</c:v>
                </c:pt>
                <c:pt idx="4426" formatCode="General">
                  <c:v>3.251E-3</c:v>
                </c:pt>
                <c:pt idx="4427" formatCode="General">
                  <c:v>3.2429999999999998E-3</c:v>
                </c:pt>
                <c:pt idx="4428" formatCode="General">
                  <c:v>3.2429999999999998E-3</c:v>
                </c:pt>
                <c:pt idx="4429" formatCode="General">
                  <c:v>3.2469999999999999E-3</c:v>
                </c:pt>
                <c:pt idx="4430" formatCode="General">
                  <c:v>3.235E-3</c:v>
                </c:pt>
                <c:pt idx="4431" formatCode="General">
                  <c:v>3.2309999999999999E-3</c:v>
                </c:pt>
                <c:pt idx="4432" formatCode="General">
                  <c:v>3.2390000000000001E-3</c:v>
                </c:pt>
                <c:pt idx="4433" formatCode="General">
                  <c:v>3.2429999999999998E-3</c:v>
                </c:pt>
                <c:pt idx="4434" formatCode="General">
                  <c:v>3.2309999999999999E-3</c:v>
                </c:pt>
                <c:pt idx="4435" formatCode="General">
                  <c:v>3.2469999999999999E-3</c:v>
                </c:pt>
                <c:pt idx="4436" formatCode="General">
                  <c:v>3.2390000000000001E-3</c:v>
                </c:pt>
                <c:pt idx="4437" formatCode="General">
                  <c:v>3.2469999999999999E-3</c:v>
                </c:pt>
                <c:pt idx="4438" formatCode="General">
                  <c:v>3.2390000000000001E-3</c:v>
                </c:pt>
                <c:pt idx="4439" formatCode="General">
                  <c:v>3.2309999999999999E-3</c:v>
                </c:pt>
                <c:pt idx="4440" formatCode="General">
                  <c:v>3.235E-3</c:v>
                </c:pt>
                <c:pt idx="4441" formatCode="General">
                  <c:v>3.2269999999999998E-3</c:v>
                </c:pt>
                <c:pt idx="4442" formatCode="General">
                  <c:v>3.235E-3</c:v>
                </c:pt>
                <c:pt idx="4443" formatCode="General">
                  <c:v>3.235E-3</c:v>
                </c:pt>
                <c:pt idx="4444" formatCode="General">
                  <c:v>3.2390000000000001E-3</c:v>
                </c:pt>
                <c:pt idx="4445" formatCode="General">
                  <c:v>3.2230000000000002E-3</c:v>
                </c:pt>
                <c:pt idx="4446" formatCode="General">
                  <c:v>3.2269999999999998E-3</c:v>
                </c:pt>
                <c:pt idx="4447" formatCode="General">
                  <c:v>3.2269999999999998E-3</c:v>
                </c:pt>
                <c:pt idx="4448" formatCode="General">
                  <c:v>3.2230000000000002E-3</c:v>
                </c:pt>
                <c:pt idx="4449" formatCode="General">
                  <c:v>3.235E-3</c:v>
                </c:pt>
                <c:pt idx="4450" formatCode="General">
                  <c:v>3.2269999999999998E-3</c:v>
                </c:pt>
                <c:pt idx="4451" formatCode="General">
                  <c:v>3.235E-3</c:v>
                </c:pt>
                <c:pt idx="4452" formatCode="General">
                  <c:v>3.235E-3</c:v>
                </c:pt>
                <c:pt idx="4453" formatCode="General">
                  <c:v>3.2309999999999999E-3</c:v>
                </c:pt>
                <c:pt idx="4454" formatCode="General">
                  <c:v>3.2309999999999999E-3</c:v>
                </c:pt>
                <c:pt idx="4455" formatCode="General">
                  <c:v>3.2269999999999998E-3</c:v>
                </c:pt>
                <c:pt idx="4456" formatCode="General">
                  <c:v>3.235E-3</c:v>
                </c:pt>
                <c:pt idx="4457" formatCode="General">
                  <c:v>3.2200000000000002E-3</c:v>
                </c:pt>
                <c:pt idx="4458" formatCode="General">
                  <c:v>3.235E-3</c:v>
                </c:pt>
                <c:pt idx="4459" formatCode="General">
                  <c:v>3.2230000000000002E-3</c:v>
                </c:pt>
                <c:pt idx="4460" formatCode="General">
                  <c:v>3.2269999999999998E-3</c:v>
                </c:pt>
                <c:pt idx="4461" formatCode="General">
                  <c:v>3.2309999999999999E-3</c:v>
                </c:pt>
                <c:pt idx="4462" formatCode="General">
                  <c:v>3.2390000000000001E-3</c:v>
                </c:pt>
                <c:pt idx="4463" formatCode="General">
                  <c:v>3.2269999999999998E-3</c:v>
                </c:pt>
                <c:pt idx="4464" formatCode="General">
                  <c:v>3.2200000000000002E-3</c:v>
                </c:pt>
                <c:pt idx="4465" formatCode="General">
                  <c:v>3.2230000000000002E-3</c:v>
                </c:pt>
                <c:pt idx="4466" formatCode="General">
                  <c:v>3.2230000000000002E-3</c:v>
                </c:pt>
                <c:pt idx="4467" formatCode="General">
                  <c:v>3.2230000000000002E-3</c:v>
                </c:pt>
                <c:pt idx="4468" formatCode="General">
                  <c:v>3.2269999999999998E-3</c:v>
                </c:pt>
                <c:pt idx="4469" formatCode="General">
                  <c:v>3.2309999999999999E-3</c:v>
                </c:pt>
                <c:pt idx="4470" formatCode="General">
                  <c:v>3.2269999999999998E-3</c:v>
                </c:pt>
                <c:pt idx="4471" formatCode="General">
                  <c:v>3.2230000000000002E-3</c:v>
                </c:pt>
                <c:pt idx="4472" formatCode="General">
                  <c:v>3.2200000000000002E-3</c:v>
                </c:pt>
                <c:pt idx="4473" formatCode="General">
                  <c:v>3.2269999999999998E-3</c:v>
                </c:pt>
                <c:pt idx="4474" formatCode="General">
                  <c:v>3.2230000000000002E-3</c:v>
                </c:pt>
                <c:pt idx="4475" formatCode="General">
                  <c:v>3.2200000000000002E-3</c:v>
                </c:pt>
                <c:pt idx="4476" formatCode="General">
                  <c:v>3.143E-3</c:v>
                </c:pt>
                <c:pt idx="4477" formatCode="General">
                  <c:v>3.1470000000000001E-3</c:v>
                </c:pt>
                <c:pt idx="4478" formatCode="General">
                  <c:v>3.1510000000000002E-3</c:v>
                </c:pt>
                <c:pt idx="4479" formatCode="General">
                  <c:v>3.1510000000000002E-3</c:v>
                </c:pt>
                <c:pt idx="4480" formatCode="General">
                  <c:v>3.1470000000000001E-3</c:v>
                </c:pt>
                <c:pt idx="4481" formatCode="General">
                  <c:v>3.1510000000000002E-3</c:v>
                </c:pt>
                <c:pt idx="4482" formatCode="General">
                  <c:v>3.143E-3</c:v>
                </c:pt>
                <c:pt idx="4483" formatCode="General">
                  <c:v>3.1510000000000002E-3</c:v>
                </c:pt>
                <c:pt idx="4484" formatCode="General">
                  <c:v>3.1510000000000002E-3</c:v>
                </c:pt>
                <c:pt idx="4485" formatCode="General">
                  <c:v>3.1470000000000001E-3</c:v>
                </c:pt>
                <c:pt idx="4486" formatCode="General">
                  <c:v>3.1359999999999999E-3</c:v>
                </c:pt>
                <c:pt idx="4487" formatCode="General">
                  <c:v>3.143E-3</c:v>
                </c:pt>
                <c:pt idx="4488" formatCode="General">
                  <c:v>3.1359999999999999E-3</c:v>
                </c:pt>
                <c:pt idx="4489" formatCode="General">
                  <c:v>3.1319999999999998E-3</c:v>
                </c:pt>
                <c:pt idx="4490" formatCode="General">
                  <c:v>3.1470000000000001E-3</c:v>
                </c:pt>
                <c:pt idx="4491" formatCode="General">
                  <c:v>3.1389999999999999E-3</c:v>
                </c:pt>
                <c:pt idx="4492" formatCode="General">
                  <c:v>3.1319999999999998E-3</c:v>
                </c:pt>
                <c:pt idx="4493" formatCode="General">
                  <c:v>3.143E-3</c:v>
                </c:pt>
                <c:pt idx="4494" formatCode="General">
                  <c:v>3.1389999999999999E-3</c:v>
                </c:pt>
                <c:pt idx="4495" formatCode="General">
                  <c:v>3.1359999999999999E-3</c:v>
                </c:pt>
                <c:pt idx="4496" formatCode="General">
                  <c:v>3.143E-3</c:v>
                </c:pt>
                <c:pt idx="4497" formatCode="General">
                  <c:v>3.1359999999999999E-3</c:v>
                </c:pt>
                <c:pt idx="4498" formatCode="General">
                  <c:v>3.1389999999999999E-3</c:v>
                </c:pt>
                <c:pt idx="4499" formatCode="General">
                  <c:v>3.143E-3</c:v>
                </c:pt>
                <c:pt idx="4500" formatCode="General">
                  <c:v>3.143E-3</c:v>
                </c:pt>
                <c:pt idx="4501" formatCode="General">
                  <c:v>3.1359999999999999E-3</c:v>
                </c:pt>
                <c:pt idx="4502" formatCode="General">
                  <c:v>3.1319999999999998E-3</c:v>
                </c:pt>
                <c:pt idx="4503" formatCode="General">
                  <c:v>3.1510000000000002E-3</c:v>
                </c:pt>
                <c:pt idx="4504" formatCode="General">
                  <c:v>3.143E-3</c:v>
                </c:pt>
                <c:pt idx="4505" formatCode="General">
                  <c:v>3.1359999999999999E-3</c:v>
                </c:pt>
                <c:pt idx="4506" formatCode="General">
                  <c:v>3.1389999999999999E-3</c:v>
                </c:pt>
                <c:pt idx="4507" formatCode="General">
                  <c:v>3.1389999999999999E-3</c:v>
                </c:pt>
                <c:pt idx="4508" formatCode="General">
                  <c:v>3.1389999999999999E-3</c:v>
                </c:pt>
                <c:pt idx="4509" formatCode="General">
                  <c:v>3.143E-3</c:v>
                </c:pt>
                <c:pt idx="4510" formatCode="General">
                  <c:v>3.1359999999999999E-3</c:v>
                </c:pt>
                <c:pt idx="4511" formatCode="General">
                  <c:v>3.143E-3</c:v>
                </c:pt>
                <c:pt idx="4512" formatCode="General">
                  <c:v>3.1359999999999999E-3</c:v>
                </c:pt>
                <c:pt idx="4513" formatCode="General">
                  <c:v>3.1359999999999999E-3</c:v>
                </c:pt>
                <c:pt idx="4514" formatCode="General">
                  <c:v>3.1510000000000002E-3</c:v>
                </c:pt>
                <c:pt idx="4515" formatCode="General">
                  <c:v>3.1359999999999999E-3</c:v>
                </c:pt>
                <c:pt idx="4516" formatCode="General">
                  <c:v>3.1470000000000001E-3</c:v>
                </c:pt>
                <c:pt idx="4517" formatCode="General">
                  <c:v>3.1389999999999999E-3</c:v>
                </c:pt>
                <c:pt idx="4518" formatCode="General">
                  <c:v>3.1389999999999999E-3</c:v>
                </c:pt>
                <c:pt idx="4519" formatCode="General">
                  <c:v>3.1470000000000001E-3</c:v>
                </c:pt>
                <c:pt idx="4520" formatCode="General">
                  <c:v>3.0980000000000001E-3</c:v>
                </c:pt>
                <c:pt idx="4521" formatCode="General">
                  <c:v>3.1020000000000002E-3</c:v>
                </c:pt>
                <c:pt idx="4522" formatCode="General">
                  <c:v>3.1020000000000002E-3</c:v>
                </c:pt>
                <c:pt idx="4523" formatCode="General">
                  <c:v>3.0980000000000001E-3</c:v>
                </c:pt>
                <c:pt idx="4524" formatCode="General">
                  <c:v>3.1020000000000002E-3</c:v>
                </c:pt>
                <c:pt idx="4525" formatCode="General">
                  <c:v>3.1020000000000002E-3</c:v>
                </c:pt>
                <c:pt idx="4526" formatCode="General">
                  <c:v>3.1050000000000001E-3</c:v>
                </c:pt>
                <c:pt idx="4527" formatCode="General">
                  <c:v>3.1020000000000002E-3</c:v>
                </c:pt>
                <c:pt idx="4528" formatCode="General">
                  <c:v>3.1050000000000001E-3</c:v>
                </c:pt>
                <c:pt idx="4529" formatCode="General">
                  <c:v>3.1089999999999998E-3</c:v>
                </c:pt>
                <c:pt idx="4530" formatCode="General">
                  <c:v>3.1129999999999999E-3</c:v>
                </c:pt>
                <c:pt idx="4531" formatCode="General">
                  <c:v>3.1050000000000001E-3</c:v>
                </c:pt>
                <c:pt idx="4532" formatCode="General">
                  <c:v>3.1020000000000002E-3</c:v>
                </c:pt>
                <c:pt idx="4533" formatCode="General">
                  <c:v>3.1050000000000001E-3</c:v>
                </c:pt>
                <c:pt idx="4534" formatCode="General">
                  <c:v>3.1089999999999998E-3</c:v>
                </c:pt>
                <c:pt idx="4535" formatCode="General">
                  <c:v>3.1089999999999998E-3</c:v>
                </c:pt>
                <c:pt idx="4536" formatCode="General">
                  <c:v>3.1089999999999998E-3</c:v>
                </c:pt>
                <c:pt idx="4537" formatCode="General">
                  <c:v>3.1089999999999998E-3</c:v>
                </c:pt>
                <c:pt idx="4538" formatCode="General">
                  <c:v>3.1020000000000002E-3</c:v>
                </c:pt>
                <c:pt idx="4539" formatCode="General">
                  <c:v>3.1089999999999998E-3</c:v>
                </c:pt>
                <c:pt idx="4540" formatCode="General">
                  <c:v>3.117E-3</c:v>
                </c:pt>
                <c:pt idx="4541" formatCode="General">
                  <c:v>3.1199999999999999E-3</c:v>
                </c:pt>
                <c:pt idx="4542" formatCode="General">
                  <c:v>3.1129999999999999E-3</c:v>
                </c:pt>
                <c:pt idx="4543" formatCode="General">
                  <c:v>3.117E-3</c:v>
                </c:pt>
                <c:pt idx="4544" formatCode="General">
                  <c:v>3.0899999999999999E-3</c:v>
                </c:pt>
                <c:pt idx="4545" formatCode="General">
                  <c:v>3.0899999999999999E-3</c:v>
                </c:pt>
                <c:pt idx="4546" formatCode="General">
                  <c:v>3.0899999999999999E-3</c:v>
                </c:pt>
                <c:pt idx="4547" formatCode="General">
                  <c:v>3.094E-3</c:v>
                </c:pt>
                <c:pt idx="4548" formatCode="General">
                  <c:v>3.0829999999999998E-3</c:v>
                </c:pt>
                <c:pt idx="4549" formatCode="General">
                  <c:v>3.0899999999999999E-3</c:v>
                </c:pt>
                <c:pt idx="4550" formatCode="General">
                  <c:v>3.0760000000000002E-3</c:v>
                </c:pt>
                <c:pt idx="4551" formatCode="General">
                  <c:v>3.0980000000000001E-3</c:v>
                </c:pt>
                <c:pt idx="4552" formatCode="General">
                  <c:v>3.0980000000000001E-3</c:v>
                </c:pt>
                <c:pt idx="4553" formatCode="General">
                  <c:v>3.1020000000000002E-3</c:v>
                </c:pt>
                <c:pt idx="4554" formatCode="General">
                  <c:v>3.094E-3</c:v>
                </c:pt>
                <c:pt idx="4555" formatCode="General">
                  <c:v>3.0980000000000001E-3</c:v>
                </c:pt>
                <c:pt idx="4556" formatCode="General">
                  <c:v>3.0899999999999999E-3</c:v>
                </c:pt>
                <c:pt idx="4557" formatCode="General">
                  <c:v>3.094E-3</c:v>
                </c:pt>
                <c:pt idx="4558" formatCode="General">
                  <c:v>3.0869999999999999E-3</c:v>
                </c:pt>
                <c:pt idx="4559" formatCode="General">
                  <c:v>3.0899999999999999E-3</c:v>
                </c:pt>
                <c:pt idx="4560" formatCode="General">
                  <c:v>3.0899999999999999E-3</c:v>
                </c:pt>
                <c:pt idx="4561" formatCode="General">
                  <c:v>3.0869999999999999E-3</c:v>
                </c:pt>
                <c:pt idx="4562" formatCode="General">
                  <c:v>3.094E-3</c:v>
                </c:pt>
                <c:pt idx="4563" formatCode="General">
                  <c:v>3.0799999999999998E-3</c:v>
                </c:pt>
                <c:pt idx="4564" formatCode="General">
                  <c:v>3.0899999999999999E-3</c:v>
                </c:pt>
                <c:pt idx="4565" formatCode="General">
                  <c:v>3.0760000000000002E-3</c:v>
                </c:pt>
                <c:pt idx="4566" formatCode="General">
                  <c:v>3.0899999999999999E-3</c:v>
                </c:pt>
                <c:pt idx="4567" formatCode="General">
                  <c:v>3.0829999999999998E-3</c:v>
                </c:pt>
                <c:pt idx="4568" formatCode="General">
                  <c:v>3.0869999999999999E-3</c:v>
                </c:pt>
                <c:pt idx="4569" formatCode="General">
                  <c:v>3.0869999999999999E-3</c:v>
                </c:pt>
                <c:pt idx="4570" formatCode="General">
                  <c:v>3.0980000000000001E-3</c:v>
                </c:pt>
                <c:pt idx="4571" formatCode="General">
                  <c:v>3.0899999999999999E-3</c:v>
                </c:pt>
                <c:pt idx="4572" formatCode="General">
                  <c:v>3.0899999999999999E-3</c:v>
                </c:pt>
                <c:pt idx="4573" formatCode="General">
                  <c:v>3.0899999999999999E-3</c:v>
                </c:pt>
                <c:pt idx="4574" formatCode="General">
                  <c:v>3.0539999999999999E-3</c:v>
                </c:pt>
                <c:pt idx="4575" formatCode="General">
                  <c:v>3.0609999999999999E-3</c:v>
                </c:pt>
                <c:pt idx="4576" formatCode="General">
                  <c:v>3.0720000000000001E-3</c:v>
                </c:pt>
                <c:pt idx="4577" formatCode="General">
                  <c:v>3.065E-3</c:v>
                </c:pt>
                <c:pt idx="4578" formatCode="General">
                  <c:v>3.065E-3</c:v>
                </c:pt>
                <c:pt idx="4579" formatCode="General">
                  <c:v>3.065E-3</c:v>
                </c:pt>
                <c:pt idx="4580" formatCode="General">
                  <c:v>3.0609999999999999E-3</c:v>
                </c:pt>
                <c:pt idx="4581" formatCode="General">
                  <c:v>3.0609999999999999E-3</c:v>
                </c:pt>
                <c:pt idx="4582" formatCode="General">
                  <c:v>3.0609999999999999E-3</c:v>
                </c:pt>
                <c:pt idx="4583" formatCode="General">
                  <c:v>3.0609999999999999E-3</c:v>
                </c:pt>
                <c:pt idx="4584" formatCode="General">
                  <c:v>3.0690000000000001E-3</c:v>
                </c:pt>
                <c:pt idx="4585" formatCode="General">
                  <c:v>3.065E-3</c:v>
                </c:pt>
                <c:pt idx="4586" formatCode="General">
                  <c:v>3.065E-3</c:v>
                </c:pt>
                <c:pt idx="4587" formatCode="General">
                  <c:v>3.0690000000000001E-3</c:v>
                </c:pt>
                <c:pt idx="4588" formatCode="General">
                  <c:v>3.065E-3</c:v>
                </c:pt>
                <c:pt idx="4589" formatCode="General">
                  <c:v>3.0690000000000001E-3</c:v>
                </c:pt>
                <c:pt idx="4590" formatCode="General">
                  <c:v>3.0690000000000001E-3</c:v>
                </c:pt>
                <c:pt idx="4591" formatCode="General">
                  <c:v>3.0760000000000002E-3</c:v>
                </c:pt>
                <c:pt idx="4592" formatCode="General">
                  <c:v>3.0720000000000001E-3</c:v>
                </c:pt>
                <c:pt idx="4593" formatCode="General">
                  <c:v>3.0609999999999999E-3</c:v>
                </c:pt>
                <c:pt idx="4594" formatCode="General">
                  <c:v>3.065E-3</c:v>
                </c:pt>
                <c:pt idx="4595" formatCode="General">
                  <c:v>3.0690000000000001E-3</c:v>
                </c:pt>
                <c:pt idx="4596" formatCode="General">
                  <c:v>3.0690000000000001E-3</c:v>
                </c:pt>
                <c:pt idx="4597" formatCode="General">
                  <c:v>3.0720000000000001E-3</c:v>
                </c:pt>
                <c:pt idx="4598" formatCode="General">
                  <c:v>3.065E-3</c:v>
                </c:pt>
                <c:pt idx="4599" formatCode="General">
                  <c:v>3.0690000000000001E-3</c:v>
                </c:pt>
                <c:pt idx="4600" formatCode="General">
                  <c:v>3.065E-3</c:v>
                </c:pt>
                <c:pt idx="4601" formatCode="General">
                  <c:v>3.0799999999999998E-3</c:v>
                </c:pt>
                <c:pt idx="4602" formatCode="General">
                  <c:v>3.0760000000000002E-3</c:v>
                </c:pt>
                <c:pt idx="4603" formatCode="General">
                  <c:v>3.0799999999999998E-3</c:v>
                </c:pt>
                <c:pt idx="4604" formatCode="General">
                  <c:v>3.0799999999999998E-3</c:v>
                </c:pt>
                <c:pt idx="4605" formatCode="General">
                  <c:v>3.0899999999999999E-3</c:v>
                </c:pt>
                <c:pt idx="4606" formatCode="General">
                  <c:v>3.0899999999999999E-3</c:v>
                </c:pt>
                <c:pt idx="4607" formatCode="General">
                  <c:v>3.0869999999999999E-3</c:v>
                </c:pt>
                <c:pt idx="4608" formatCode="General">
                  <c:v>3.094E-3</c:v>
                </c:pt>
                <c:pt idx="4609" formatCode="General">
                  <c:v>3.0899999999999999E-3</c:v>
                </c:pt>
                <c:pt idx="4610" formatCode="General">
                  <c:v>3.0869999999999999E-3</c:v>
                </c:pt>
                <c:pt idx="4611" formatCode="General">
                  <c:v>3.094E-3</c:v>
                </c:pt>
                <c:pt idx="4612" formatCode="General">
                  <c:v>3.094E-3</c:v>
                </c:pt>
                <c:pt idx="4613" formatCode="General">
                  <c:v>3.124E-3</c:v>
                </c:pt>
                <c:pt idx="4614" formatCode="General">
                  <c:v>3.1280000000000001E-3</c:v>
                </c:pt>
                <c:pt idx="4615" formatCode="General">
                  <c:v>3.1199999999999999E-3</c:v>
                </c:pt>
                <c:pt idx="4616" formatCode="General">
                  <c:v>3.1280000000000001E-3</c:v>
                </c:pt>
                <c:pt idx="4617" formatCode="General">
                  <c:v>3.1319999999999998E-3</c:v>
                </c:pt>
                <c:pt idx="4618" formatCode="General">
                  <c:v>3.1199999999999999E-3</c:v>
                </c:pt>
                <c:pt idx="4619" formatCode="General">
                  <c:v>3.124E-3</c:v>
                </c:pt>
                <c:pt idx="4620" formatCode="General">
                  <c:v>3.1280000000000001E-3</c:v>
                </c:pt>
                <c:pt idx="4621" formatCode="General">
                  <c:v>3.1280000000000001E-3</c:v>
                </c:pt>
                <c:pt idx="4622" formatCode="General">
                  <c:v>3.1319999999999998E-3</c:v>
                </c:pt>
                <c:pt idx="4623" formatCode="General">
                  <c:v>3.1280000000000001E-3</c:v>
                </c:pt>
                <c:pt idx="4624" formatCode="General">
                  <c:v>3.1319999999999998E-3</c:v>
                </c:pt>
                <c:pt idx="4625" formatCode="General">
                  <c:v>3.1319999999999998E-3</c:v>
                </c:pt>
                <c:pt idx="4626" formatCode="General">
                  <c:v>3.1280000000000001E-3</c:v>
                </c:pt>
                <c:pt idx="4627" formatCode="General">
                  <c:v>3.143E-3</c:v>
                </c:pt>
                <c:pt idx="4628" formatCode="General">
                  <c:v>3.1359999999999999E-3</c:v>
                </c:pt>
                <c:pt idx="4629" formatCode="General">
                  <c:v>3.1549999999999998E-3</c:v>
                </c:pt>
                <c:pt idx="4630" formatCode="General">
                  <c:v>3.1389999999999999E-3</c:v>
                </c:pt>
                <c:pt idx="4631" formatCode="General">
                  <c:v>3.1549999999999998E-3</c:v>
                </c:pt>
                <c:pt idx="4632" formatCode="General">
                  <c:v>3.143E-3</c:v>
                </c:pt>
                <c:pt idx="4633" formatCode="General">
                  <c:v>3.143E-3</c:v>
                </c:pt>
                <c:pt idx="4634" formatCode="General">
                  <c:v>3.1389999999999999E-3</c:v>
                </c:pt>
                <c:pt idx="4635" formatCode="General">
                  <c:v>3.1389999999999999E-3</c:v>
                </c:pt>
                <c:pt idx="4636" formatCode="General">
                  <c:v>3.1510000000000002E-3</c:v>
                </c:pt>
                <c:pt idx="4637" formatCode="General">
                  <c:v>3.1510000000000002E-3</c:v>
                </c:pt>
                <c:pt idx="4638" formatCode="General">
                  <c:v>3.143E-3</c:v>
                </c:pt>
                <c:pt idx="4639" formatCode="General">
                  <c:v>3.1470000000000001E-3</c:v>
                </c:pt>
                <c:pt idx="4640" formatCode="General">
                  <c:v>3.1510000000000002E-3</c:v>
                </c:pt>
                <c:pt idx="4641" formatCode="General">
                  <c:v>3.1510000000000002E-3</c:v>
                </c:pt>
                <c:pt idx="4642" formatCode="General">
                  <c:v>3.1510000000000002E-3</c:v>
                </c:pt>
                <c:pt idx="4643" formatCode="General">
                  <c:v>3.1470000000000001E-3</c:v>
                </c:pt>
                <c:pt idx="4644" formatCode="General">
                  <c:v>3.1510000000000002E-3</c:v>
                </c:pt>
                <c:pt idx="4645" formatCode="General">
                  <c:v>3.1510000000000002E-3</c:v>
                </c:pt>
                <c:pt idx="4646" formatCode="General">
                  <c:v>3.1510000000000002E-3</c:v>
                </c:pt>
                <c:pt idx="4647" formatCode="General">
                  <c:v>3.1549999999999998E-3</c:v>
                </c:pt>
                <c:pt idx="4648" formatCode="General">
                  <c:v>3.1580000000000002E-3</c:v>
                </c:pt>
                <c:pt idx="4649" formatCode="General">
                  <c:v>3.1549999999999998E-3</c:v>
                </c:pt>
                <c:pt idx="4650" formatCode="General">
                  <c:v>3.1549999999999998E-3</c:v>
                </c:pt>
                <c:pt idx="4651" formatCode="General">
                  <c:v>3.1510000000000002E-3</c:v>
                </c:pt>
                <c:pt idx="4652" formatCode="General">
                  <c:v>3.1580000000000002E-3</c:v>
                </c:pt>
                <c:pt idx="4653" formatCode="General">
                  <c:v>3.1549999999999998E-3</c:v>
                </c:pt>
                <c:pt idx="4654" formatCode="General">
                  <c:v>3.1470000000000001E-3</c:v>
                </c:pt>
                <c:pt idx="4655" formatCode="General">
                  <c:v>3.1549999999999998E-3</c:v>
                </c:pt>
                <c:pt idx="4656" formatCode="General">
                  <c:v>3.1549999999999998E-3</c:v>
                </c:pt>
                <c:pt idx="4657" formatCode="General">
                  <c:v>3.1580000000000002E-3</c:v>
                </c:pt>
                <c:pt idx="4658" formatCode="General">
                  <c:v>3.1470000000000001E-3</c:v>
                </c:pt>
                <c:pt idx="4659" formatCode="General">
                  <c:v>3.1580000000000002E-3</c:v>
                </c:pt>
                <c:pt idx="4660" formatCode="General">
                  <c:v>3.1580000000000002E-3</c:v>
                </c:pt>
                <c:pt idx="4661" formatCode="General">
                  <c:v>3.1510000000000002E-3</c:v>
                </c:pt>
                <c:pt idx="4662" formatCode="General">
                  <c:v>3.1580000000000002E-3</c:v>
                </c:pt>
                <c:pt idx="4663" formatCode="General">
                  <c:v>3.1580000000000002E-3</c:v>
                </c:pt>
                <c:pt idx="4664" formatCode="General">
                  <c:v>3.1510000000000002E-3</c:v>
                </c:pt>
                <c:pt idx="4665" formatCode="General">
                  <c:v>3.1549999999999998E-3</c:v>
                </c:pt>
                <c:pt idx="4666" formatCode="General">
                  <c:v>3.1619999999999999E-3</c:v>
                </c:pt>
                <c:pt idx="4667" formatCode="General">
                  <c:v>3.1580000000000002E-3</c:v>
                </c:pt>
                <c:pt idx="4668" formatCode="General">
                  <c:v>3.1549999999999998E-3</c:v>
                </c:pt>
                <c:pt idx="4669" formatCode="General">
                  <c:v>3.1510000000000002E-3</c:v>
                </c:pt>
                <c:pt idx="4670" formatCode="General">
                  <c:v>3.1549999999999998E-3</c:v>
                </c:pt>
                <c:pt idx="4671" formatCode="General">
                  <c:v>3.1470000000000001E-3</c:v>
                </c:pt>
                <c:pt idx="4672" formatCode="General">
                  <c:v>3.1470000000000001E-3</c:v>
                </c:pt>
                <c:pt idx="4673" formatCode="General">
                  <c:v>3.1510000000000002E-3</c:v>
                </c:pt>
                <c:pt idx="4674" formatCode="General">
                  <c:v>3.1549999999999998E-3</c:v>
                </c:pt>
                <c:pt idx="4675" formatCode="General">
                  <c:v>3.1020000000000002E-3</c:v>
                </c:pt>
                <c:pt idx="4676" formatCode="General">
                  <c:v>3.1129999999999999E-3</c:v>
                </c:pt>
                <c:pt idx="4677" formatCode="General">
                  <c:v>3.1199999999999999E-3</c:v>
                </c:pt>
                <c:pt idx="4678" formatCode="General">
                  <c:v>3.1619999999999999E-3</c:v>
                </c:pt>
                <c:pt idx="4679" formatCode="General">
                  <c:v>3.1580000000000002E-3</c:v>
                </c:pt>
                <c:pt idx="4680" formatCode="General">
                  <c:v>3.1580000000000002E-3</c:v>
                </c:pt>
                <c:pt idx="4681" formatCode="General">
                  <c:v>3.166E-3</c:v>
                </c:pt>
                <c:pt idx="4682" formatCode="General">
                  <c:v>3.166E-3</c:v>
                </c:pt>
                <c:pt idx="4683" formatCode="General">
                  <c:v>3.1580000000000002E-3</c:v>
                </c:pt>
                <c:pt idx="4684" formatCode="General">
                  <c:v>3.1619999999999999E-3</c:v>
                </c:pt>
                <c:pt idx="4685" formatCode="General">
                  <c:v>3.1619999999999999E-3</c:v>
                </c:pt>
                <c:pt idx="4686" formatCode="General">
                  <c:v>3.1770000000000001E-3</c:v>
                </c:pt>
                <c:pt idx="4687" formatCode="General">
                  <c:v>3.1619999999999999E-3</c:v>
                </c:pt>
                <c:pt idx="4688" formatCode="General">
                  <c:v>3.1580000000000002E-3</c:v>
                </c:pt>
                <c:pt idx="4689" formatCode="General">
                  <c:v>3.1740000000000002E-3</c:v>
                </c:pt>
                <c:pt idx="4690" formatCode="General">
                  <c:v>3.1580000000000002E-3</c:v>
                </c:pt>
                <c:pt idx="4691" formatCode="General">
                  <c:v>3.1549999999999998E-3</c:v>
                </c:pt>
                <c:pt idx="4692" formatCode="General">
                  <c:v>3.1770000000000001E-3</c:v>
                </c:pt>
                <c:pt idx="4693" formatCode="General">
                  <c:v>3.1619999999999999E-3</c:v>
                </c:pt>
                <c:pt idx="4694" formatCode="General">
                  <c:v>3.1740000000000002E-3</c:v>
                </c:pt>
                <c:pt idx="4695" formatCode="General">
                  <c:v>3.2390000000000001E-3</c:v>
                </c:pt>
                <c:pt idx="4696" formatCode="General">
                  <c:v>3.2230000000000002E-3</c:v>
                </c:pt>
                <c:pt idx="4697" formatCode="General">
                  <c:v>3.2230000000000002E-3</c:v>
                </c:pt>
                <c:pt idx="4698" formatCode="General">
                  <c:v>3.2160000000000001E-3</c:v>
                </c:pt>
                <c:pt idx="4699" formatCode="General">
                  <c:v>3.2230000000000002E-3</c:v>
                </c:pt>
                <c:pt idx="4700" formatCode="General">
                  <c:v>3.2230000000000002E-3</c:v>
                </c:pt>
                <c:pt idx="4701" formatCode="General">
                  <c:v>3.2200000000000002E-3</c:v>
                </c:pt>
                <c:pt idx="4702" formatCode="General">
                  <c:v>3.212E-3</c:v>
                </c:pt>
                <c:pt idx="4703" formatCode="General">
                  <c:v>3.212E-3</c:v>
                </c:pt>
                <c:pt idx="4704" formatCode="General">
                  <c:v>3.2269999999999998E-3</c:v>
                </c:pt>
                <c:pt idx="4705" formatCode="General">
                  <c:v>3.2160000000000001E-3</c:v>
                </c:pt>
                <c:pt idx="4706" formatCode="General">
                  <c:v>3.2200000000000002E-3</c:v>
                </c:pt>
                <c:pt idx="4707" formatCode="General">
                  <c:v>3.2200000000000002E-3</c:v>
                </c:pt>
                <c:pt idx="4708" formatCode="General">
                  <c:v>3.235E-3</c:v>
                </c:pt>
                <c:pt idx="4709" formatCode="General">
                  <c:v>3.2230000000000002E-3</c:v>
                </c:pt>
                <c:pt idx="4710" formatCode="General">
                  <c:v>3.2269999999999998E-3</c:v>
                </c:pt>
                <c:pt idx="4711" formatCode="General">
                  <c:v>3.2269999999999998E-3</c:v>
                </c:pt>
                <c:pt idx="4712" formatCode="General">
                  <c:v>3.2200000000000002E-3</c:v>
                </c:pt>
                <c:pt idx="4713" formatCode="General">
                  <c:v>3.2230000000000002E-3</c:v>
                </c:pt>
                <c:pt idx="4714" formatCode="General">
                  <c:v>3.2269999999999998E-3</c:v>
                </c:pt>
                <c:pt idx="4715" formatCode="General">
                  <c:v>3.2200000000000002E-3</c:v>
                </c:pt>
                <c:pt idx="4716" formatCode="General">
                  <c:v>3.2269999999999998E-3</c:v>
                </c:pt>
                <c:pt idx="4717" formatCode="General">
                  <c:v>3.235E-3</c:v>
                </c:pt>
                <c:pt idx="4718" formatCode="General">
                  <c:v>3.2200000000000002E-3</c:v>
                </c:pt>
                <c:pt idx="4719" formatCode="General">
                  <c:v>3.2390000000000001E-3</c:v>
                </c:pt>
                <c:pt idx="4720" formatCode="General">
                  <c:v>3.2269999999999998E-3</c:v>
                </c:pt>
                <c:pt idx="4721" formatCode="General">
                  <c:v>3.2230000000000002E-3</c:v>
                </c:pt>
                <c:pt idx="4722" formatCode="General">
                  <c:v>3.2269999999999998E-3</c:v>
                </c:pt>
                <c:pt idx="4723" formatCode="General">
                  <c:v>3.235E-3</c:v>
                </c:pt>
                <c:pt idx="4724" formatCode="General">
                  <c:v>3.2230000000000002E-3</c:v>
                </c:pt>
                <c:pt idx="4725" formatCode="General">
                  <c:v>3.2160000000000001E-3</c:v>
                </c:pt>
                <c:pt idx="4726" formatCode="General">
                  <c:v>3.2230000000000002E-3</c:v>
                </c:pt>
                <c:pt idx="4727" formatCode="General">
                  <c:v>3.2269999999999998E-3</c:v>
                </c:pt>
                <c:pt idx="4728" formatCode="General">
                  <c:v>3.2269999999999998E-3</c:v>
                </c:pt>
                <c:pt idx="4729" formatCode="General">
                  <c:v>3.2269999999999998E-3</c:v>
                </c:pt>
                <c:pt idx="4730" formatCode="General">
                  <c:v>3.2309999999999999E-3</c:v>
                </c:pt>
                <c:pt idx="4731" formatCode="General">
                  <c:v>3.235E-3</c:v>
                </c:pt>
                <c:pt idx="4732" formatCode="General">
                  <c:v>3.235E-3</c:v>
                </c:pt>
                <c:pt idx="4733" formatCode="General">
                  <c:v>3.2160000000000001E-3</c:v>
                </c:pt>
                <c:pt idx="4734" formatCode="General">
                  <c:v>3.235E-3</c:v>
                </c:pt>
                <c:pt idx="4735" formatCode="General">
                  <c:v>3.2200000000000002E-3</c:v>
                </c:pt>
                <c:pt idx="4736" formatCode="General">
                  <c:v>3.2269999999999998E-3</c:v>
                </c:pt>
                <c:pt idx="4737" formatCode="General">
                  <c:v>3.2230000000000002E-3</c:v>
                </c:pt>
                <c:pt idx="4738" formatCode="General">
                  <c:v>3.2230000000000002E-3</c:v>
                </c:pt>
                <c:pt idx="4739" formatCode="General">
                  <c:v>3.2390000000000001E-3</c:v>
                </c:pt>
                <c:pt idx="4740" formatCode="General">
                  <c:v>3.2429999999999998E-3</c:v>
                </c:pt>
                <c:pt idx="4741" formatCode="General">
                  <c:v>3.2230000000000002E-3</c:v>
                </c:pt>
                <c:pt idx="4742" formatCode="General">
                  <c:v>3.2200000000000002E-3</c:v>
                </c:pt>
                <c:pt idx="4743" formatCode="General">
                  <c:v>3.2429999999999998E-3</c:v>
                </c:pt>
                <c:pt idx="4744" formatCode="General">
                  <c:v>3.1280000000000001E-3</c:v>
                </c:pt>
                <c:pt idx="4745" formatCode="General">
                  <c:v>3.1319999999999998E-3</c:v>
                </c:pt>
                <c:pt idx="4746" formatCode="General">
                  <c:v>3.1280000000000001E-3</c:v>
                </c:pt>
                <c:pt idx="4747" formatCode="General">
                  <c:v>3.1359999999999999E-3</c:v>
                </c:pt>
                <c:pt idx="4748" formatCode="General">
                  <c:v>3.1359999999999999E-3</c:v>
                </c:pt>
                <c:pt idx="4749" formatCode="General">
                  <c:v>3.1359999999999999E-3</c:v>
                </c:pt>
                <c:pt idx="4750" formatCode="General">
                  <c:v>3.1389999999999999E-3</c:v>
                </c:pt>
                <c:pt idx="4751" formatCode="General">
                  <c:v>3.1470000000000001E-3</c:v>
                </c:pt>
                <c:pt idx="4752" formatCode="General">
                  <c:v>3.1470000000000001E-3</c:v>
                </c:pt>
                <c:pt idx="4753" formatCode="General">
                  <c:v>3.1359999999999999E-3</c:v>
                </c:pt>
                <c:pt idx="4754" formatCode="General">
                  <c:v>3.1389999999999999E-3</c:v>
                </c:pt>
                <c:pt idx="4755" formatCode="General">
                  <c:v>3.143E-3</c:v>
                </c:pt>
                <c:pt idx="4756" formatCode="General">
                  <c:v>3.1549999999999998E-3</c:v>
                </c:pt>
                <c:pt idx="4757" formatCode="General">
                  <c:v>3.1470000000000001E-3</c:v>
                </c:pt>
                <c:pt idx="4758" formatCode="General">
                  <c:v>3.1549999999999998E-3</c:v>
                </c:pt>
                <c:pt idx="4759" formatCode="General">
                  <c:v>3.1389999999999999E-3</c:v>
                </c:pt>
                <c:pt idx="4760" formatCode="General">
                  <c:v>3.1580000000000002E-3</c:v>
                </c:pt>
                <c:pt idx="4761" formatCode="General">
                  <c:v>3.143E-3</c:v>
                </c:pt>
                <c:pt idx="4762" formatCode="General">
                  <c:v>3.1510000000000002E-3</c:v>
                </c:pt>
                <c:pt idx="4763" formatCode="General">
                  <c:v>3.1510000000000002E-3</c:v>
                </c:pt>
                <c:pt idx="4764" formatCode="General">
                  <c:v>3.143E-3</c:v>
                </c:pt>
                <c:pt idx="4765" formatCode="General">
                  <c:v>3.143E-3</c:v>
                </c:pt>
                <c:pt idx="4766" formatCode="General">
                  <c:v>3.1389999999999999E-3</c:v>
                </c:pt>
                <c:pt idx="4767" formatCode="General">
                  <c:v>3.1470000000000001E-3</c:v>
                </c:pt>
                <c:pt idx="4768" formatCode="General">
                  <c:v>3.143E-3</c:v>
                </c:pt>
                <c:pt idx="4769" formatCode="General">
                  <c:v>3.143E-3</c:v>
                </c:pt>
                <c:pt idx="4770" formatCode="General">
                  <c:v>3.1510000000000002E-3</c:v>
                </c:pt>
                <c:pt idx="4771" formatCode="General">
                  <c:v>3.1510000000000002E-3</c:v>
                </c:pt>
                <c:pt idx="4772" formatCode="General">
                  <c:v>3.1549999999999998E-3</c:v>
                </c:pt>
                <c:pt idx="4773" formatCode="General">
                  <c:v>3.1619999999999999E-3</c:v>
                </c:pt>
                <c:pt idx="4774" formatCode="General">
                  <c:v>3.143E-3</c:v>
                </c:pt>
                <c:pt idx="4775" formatCode="General">
                  <c:v>3.1470000000000001E-3</c:v>
                </c:pt>
                <c:pt idx="4776" formatCode="General">
                  <c:v>3.143E-3</c:v>
                </c:pt>
                <c:pt idx="4777" formatCode="General">
                  <c:v>3.1470000000000001E-3</c:v>
                </c:pt>
                <c:pt idx="4778" formatCode="General">
                  <c:v>2.9390000000000002E-3</c:v>
                </c:pt>
                <c:pt idx="4779" formatCode="General">
                  <c:v>2.921E-3</c:v>
                </c:pt>
                <c:pt idx="4780" formatCode="General">
                  <c:v>2.911E-3</c:v>
                </c:pt>
                <c:pt idx="4781" formatCode="General">
                  <c:v>2.8999999999999998E-3</c:v>
                </c:pt>
                <c:pt idx="4782" formatCode="General">
                  <c:v>2.8999999999999998E-3</c:v>
                </c:pt>
                <c:pt idx="4783" formatCode="General">
                  <c:v>2.8960000000000001E-3</c:v>
                </c:pt>
                <c:pt idx="4784" formatCode="General">
                  <c:v>2.9069999999999999E-3</c:v>
                </c:pt>
                <c:pt idx="4785" formatCode="General">
                  <c:v>2.8999999999999998E-3</c:v>
                </c:pt>
                <c:pt idx="4786" formatCode="General">
                  <c:v>2.9069999999999999E-3</c:v>
                </c:pt>
                <c:pt idx="4787" formatCode="General">
                  <c:v>2.9030000000000002E-3</c:v>
                </c:pt>
                <c:pt idx="4788" formatCode="General">
                  <c:v>2.911E-3</c:v>
                </c:pt>
                <c:pt idx="4789" formatCode="General">
                  <c:v>2.9250000000000001E-3</c:v>
                </c:pt>
                <c:pt idx="4790" formatCode="General">
                  <c:v>2.9350000000000001E-3</c:v>
                </c:pt>
                <c:pt idx="4791" formatCode="General">
                  <c:v>2.9350000000000001E-3</c:v>
                </c:pt>
                <c:pt idx="4792" formatCode="General">
                  <c:v>2.9350000000000001E-3</c:v>
                </c:pt>
                <c:pt idx="4793" formatCode="General">
                  <c:v>2.9459999999999998E-3</c:v>
                </c:pt>
                <c:pt idx="4794" formatCode="General">
                  <c:v>2.9390000000000002E-3</c:v>
                </c:pt>
                <c:pt idx="4795" formatCode="General">
                  <c:v>2.9529999999999999E-3</c:v>
                </c:pt>
                <c:pt idx="4796" formatCode="General">
                  <c:v>2.9529999999999999E-3</c:v>
                </c:pt>
                <c:pt idx="4797" formatCode="General">
                  <c:v>2.9489999999999998E-3</c:v>
                </c:pt>
                <c:pt idx="4798" formatCode="General">
                  <c:v>2.9459999999999998E-3</c:v>
                </c:pt>
                <c:pt idx="4799" formatCode="General">
                  <c:v>2.9489999999999998E-3</c:v>
                </c:pt>
                <c:pt idx="4800" formatCode="General">
                  <c:v>2.9489999999999998E-3</c:v>
                </c:pt>
                <c:pt idx="4801" formatCode="General">
                  <c:v>2.9390000000000002E-3</c:v>
                </c:pt>
                <c:pt idx="4802" formatCode="General">
                  <c:v>2.9459999999999998E-3</c:v>
                </c:pt>
                <c:pt idx="4803" formatCode="General">
                  <c:v>2.9390000000000002E-3</c:v>
                </c:pt>
                <c:pt idx="4804" formatCode="General">
                  <c:v>2.9489999999999998E-3</c:v>
                </c:pt>
                <c:pt idx="4805" formatCode="General">
                  <c:v>2.9489999999999998E-3</c:v>
                </c:pt>
                <c:pt idx="4806" formatCode="General">
                  <c:v>2.9489999999999998E-3</c:v>
                </c:pt>
                <c:pt idx="4807" formatCode="General">
                  <c:v>2.9529999999999999E-3</c:v>
                </c:pt>
                <c:pt idx="4808" formatCode="General">
                  <c:v>2.9529999999999999E-3</c:v>
                </c:pt>
                <c:pt idx="4809" formatCode="General">
                  <c:v>2.9529999999999999E-3</c:v>
                </c:pt>
                <c:pt idx="4810" formatCode="General">
                  <c:v>2.9489999999999998E-3</c:v>
                </c:pt>
                <c:pt idx="4811" formatCode="General">
                  <c:v>2.9489999999999998E-3</c:v>
                </c:pt>
                <c:pt idx="4812" formatCode="General">
                  <c:v>2.9529999999999999E-3</c:v>
                </c:pt>
                <c:pt idx="4813" formatCode="General">
                  <c:v>2.9489999999999998E-3</c:v>
                </c:pt>
                <c:pt idx="4814" formatCode="General">
                  <c:v>2.9529999999999999E-3</c:v>
                </c:pt>
                <c:pt idx="4815" formatCode="General">
                  <c:v>3.003E-3</c:v>
                </c:pt>
                <c:pt idx="4816" formatCode="General">
                  <c:v>3.003E-3</c:v>
                </c:pt>
                <c:pt idx="4817" formatCode="General">
                  <c:v>3.003E-3</c:v>
                </c:pt>
                <c:pt idx="4818" formatCode="General">
                  <c:v>2.9989999999999999E-3</c:v>
                </c:pt>
                <c:pt idx="4819" formatCode="General">
                  <c:v>3.003E-3</c:v>
                </c:pt>
                <c:pt idx="4820" formatCode="General">
                  <c:v>3.003E-3</c:v>
                </c:pt>
                <c:pt idx="4821" formatCode="General">
                  <c:v>3.003E-3</c:v>
                </c:pt>
                <c:pt idx="4822" formatCode="General">
                  <c:v>2.9989999999999999E-3</c:v>
                </c:pt>
                <c:pt idx="4823" formatCode="General">
                  <c:v>3.006E-3</c:v>
                </c:pt>
                <c:pt idx="4824" formatCode="General">
                  <c:v>2.9989999999999999E-3</c:v>
                </c:pt>
                <c:pt idx="4825" formatCode="General">
                  <c:v>2.996E-3</c:v>
                </c:pt>
                <c:pt idx="4826" formatCode="General">
                  <c:v>3.003E-3</c:v>
                </c:pt>
                <c:pt idx="4827" formatCode="General">
                  <c:v>3.003E-3</c:v>
                </c:pt>
                <c:pt idx="4828" formatCode="General">
                  <c:v>3.0100000000000001E-3</c:v>
                </c:pt>
                <c:pt idx="4829" formatCode="General">
                  <c:v>3.006E-3</c:v>
                </c:pt>
                <c:pt idx="4830" formatCode="General">
                  <c:v>3.003E-3</c:v>
                </c:pt>
                <c:pt idx="4831" formatCode="General">
                  <c:v>2.758E-3</c:v>
                </c:pt>
                <c:pt idx="4832" formatCode="General">
                  <c:v>2.7880000000000001E-3</c:v>
                </c:pt>
                <c:pt idx="4833" formatCode="General">
                  <c:v>2.8010000000000001E-3</c:v>
                </c:pt>
                <c:pt idx="4834" formatCode="General">
                  <c:v>2.8080000000000002E-3</c:v>
                </c:pt>
                <c:pt idx="4835" formatCode="General">
                  <c:v>2.8110000000000001E-3</c:v>
                </c:pt>
                <c:pt idx="4836" formatCode="General">
                  <c:v>2.8040000000000001E-3</c:v>
                </c:pt>
                <c:pt idx="4837" formatCode="General">
                  <c:v>2.8110000000000001E-3</c:v>
                </c:pt>
                <c:pt idx="4838" formatCode="General">
                  <c:v>2.8040000000000001E-3</c:v>
                </c:pt>
                <c:pt idx="4839" formatCode="General">
                  <c:v>2.8140000000000001E-3</c:v>
                </c:pt>
                <c:pt idx="4840" formatCode="General">
                  <c:v>2.8110000000000001E-3</c:v>
                </c:pt>
                <c:pt idx="4841" formatCode="General">
                  <c:v>2.8110000000000001E-3</c:v>
                </c:pt>
                <c:pt idx="4842" formatCode="General">
                  <c:v>2.8210000000000002E-3</c:v>
                </c:pt>
                <c:pt idx="4843" formatCode="General">
                  <c:v>2.8180000000000002E-3</c:v>
                </c:pt>
                <c:pt idx="4844" formatCode="General">
                  <c:v>2.8279999999999998E-3</c:v>
                </c:pt>
                <c:pt idx="4845" formatCode="General">
                  <c:v>2.8249999999999998E-3</c:v>
                </c:pt>
                <c:pt idx="4846" formatCode="General">
                  <c:v>2.8249999999999998E-3</c:v>
                </c:pt>
                <c:pt idx="4847" formatCode="General">
                  <c:v>2.8180000000000002E-3</c:v>
                </c:pt>
                <c:pt idx="4848" formatCode="General">
                  <c:v>2.8180000000000002E-3</c:v>
                </c:pt>
                <c:pt idx="4849" formatCode="General">
                  <c:v>2.8249999999999998E-3</c:v>
                </c:pt>
                <c:pt idx="4850" formatCode="General">
                  <c:v>2.8210000000000002E-3</c:v>
                </c:pt>
                <c:pt idx="4851" formatCode="General">
                  <c:v>2.8210000000000002E-3</c:v>
                </c:pt>
                <c:pt idx="4852" formatCode="General">
                  <c:v>2.8349999999999998E-3</c:v>
                </c:pt>
                <c:pt idx="4853" formatCode="General">
                  <c:v>2.8319999999999999E-3</c:v>
                </c:pt>
                <c:pt idx="4854" formatCode="General">
                  <c:v>2.8349999999999998E-3</c:v>
                </c:pt>
                <c:pt idx="4855" formatCode="General">
                  <c:v>2.8349999999999998E-3</c:v>
                </c:pt>
                <c:pt idx="4856" formatCode="General">
                  <c:v>2.8279999999999998E-3</c:v>
                </c:pt>
                <c:pt idx="4857" formatCode="General">
                  <c:v>2.8379999999999998E-3</c:v>
                </c:pt>
                <c:pt idx="4858" formatCode="General">
                  <c:v>2.8279999999999998E-3</c:v>
                </c:pt>
                <c:pt idx="4859" formatCode="General">
                  <c:v>2.8249999999999998E-3</c:v>
                </c:pt>
                <c:pt idx="4860" formatCode="General">
                  <c:v>2.8279999999999998E-3</c:v>
                </c:pt>
                <c:pt idx="4861" formatCode="General">
                  <c:v>2.8319999999999999E-3</c:v>
                </c:pt>
                <c:pt idx="4862" formatCode="General">
                  <c:v>2.8349999999999998E-3</c:v>
                </c:pt>
                <c:pt idx="4863" formatCode="General">
                  <c:v>2.8249999999999998E-3</c:v>
                </c:pt>
                <c:pt idx="4864" formatCode="General">
                  <c:v>2.8419999999999999E-3</c:v>
                </c:pt>
                <c:pt idx="4865" formatCode="General">
                  <c:v>2.8379999999999998E-3</c:v>
                </c:pt>
                <c:pt idx="4866" formatCode="General">
                  <c:v>2.8449999999999999E-3</c:v>
                </c:pt>
                <c:pt idx="4867" formatCode="General">
                  <c:v>2.8449999999999999E-3</c:v>
                </c:pt>
                <c:pt idx="4868" formatCode="General">
                  <c:v>2.8449999999999999E-3</c:v>
                </c:pt>
                <c:pt idx="4869" formatCode="General">
                  <c:v>2.8549999999999999E-3</c:v>
                </c:pt>
                <c:pt idx="4870" formatCode="General">
                  <c:v>2.8419999999999999E-3</c:v>
                </c:pt>
                <c:pt idx="4871" formatCode="General">
                  <c:v>2.8449999999999999E-3</c:v>
                </c:pt>
                <c:pt idx="4872" formatCode="General">
                  <c:v>2.8549999999999999E-3</c:v>
                </c:pt>
                <c:pt idx="4873" formatCode="General">
                  <c:v>2.8419999999999999E-3</c:v>
                </c:pt>
                <c:pt idx="4874" formatCode="General">
                  <c:v>2.8349999999999998E-3</c:v>
                </c:pt>
                <c:pt idx="4875" formatCode="General">
                  <c:v>2.8379999999999998E-3</c:v>
                </c:pt>
                <c:pt idx="4876" formatCode="General">
                  <c:v>2.8419999999999999E-3</c:v>
                </c:pt>
                <c:pt idx="4877" formatCode="General">
                  <c:v>2.8449999999999999E-3</c:v>
                </c:pt>
                <c:pt idx="4878" formatCode="General">
                  <c:v>2.8419999999999999E-3</c:v>
                </c:pt>
                <c:pt idx="4879" formatCode="General">
                  <c:v>2.8449999999999999E-3</c:v>
                </c:pt>
                <c:pt idx="4880" formatCode="General">
                  <c:v>2.849E-3</c:v>
                </c:pt>
                <c:pt idx="4881" formatCode="General">
                  <c:v>2.8419999999999999E-3</c:v>
                </c:pt>
                <c:pt idx="4882" formatCode="General">
                  <c:v>2.8379999999999998E-3</c:v>
                </c:pt>
                <c:pt idx="4883" formatCode="General">
                  <c:v>2.8549999999999999E-3</c:v>
                </c:pt>
                <c:pt idx="4884" formatCode="General">
                  <c:v>2.8519999999999999E-3</c:v>
                </c:pt>
                <c:pt idx="4885" formatCode="General">
                  <c:v>2.8449999999999999E-3</c:v>
                </c:pt>
                <c:pt idx="4886" formatCode="General">
                  <c:v>2.859E-3</c:v>
                </c:pt>
                <c:pt idx="4887" formatCode="General">
                  <c:v>2.849E-3</c:v>
                </c:pt>
                <c:pt idx="4888" formatCode="General">
                  <c:v>2.849E-3</c:v>
                </c:pt>
                <c:pt idx="4889" formatCode="General">
                  <c:v>2.849E-3</c:v>
                </c:pt>
                <c:pt idx="4890" formatCode="General">
                  <c:v>2.8549999999999999E-3</c:v>
                </c:pt>
                <c:pt idx="4891" formatCode="General">
                  <c:v>2.862E-3</c:v>
                </c:pt>
                <c:pt idx="4892" formatCode="General">
                  <c:v>2.8549999999999999E-3</c:v>
                </c:pt>
                <c:pt idx="4893" formatCode="General">
                  <c:v>2.8549999999999999E-3</c:v>
                </c:pt>
                <c:pt idx="4894" formatCode="General">
                  <c:v>2.8519999999999999E-3</c:v>
                </c:pt>
                <c:pt idx="4895" formatCode="General">
                  <c:v>2.862E-3</c:v>
                </c:pt>
                <c:pt idx="4896" formatCode="General">
                  <c:v>2.8519999999999999E-3</c:v>
                </c:pt>
                <c:pt idx="4897" formatCode="General">
                  <c:v>2.862E-3</c:v>
                </c:pt>
                <c:pt idx="4898" formatCode="General">
                  <c:v>2.8519999999999999E-3</c:v>
                </c:pt>
                <c:pt idx="4899" formatCode="General">
                  <c:v>2.849E-3</c:v>
                </c:pt>
                <c:pt idx="4900" formatCode="General">
                  <c:v>2.862E-3</c:v>
                </c:pt>
                <c:pt idx="4901" formatCode="General">
                  <c:v>2.8660000000000001E-3</c:v>
                </c:pt>
                <c:pt idx="4902" formatCode="General">
                  <c:v>2.8449999999999999E-3</c:v>
                </c:pt>
                <c:pt idx="4903" formatCode="General">
                  <c:v>2.8349999999999998E-3</c:v>
                </c:pt>
                <c:pt idx="4904" formatCode="General">
                  <c:v>2.8379999999999998E-3</c:v>
                </c:pt>
                <c:pt idx="4905" formatCode="General">
                  <c:v>2.8419999999999999E-3</c:v>
                </c:pt>
                <c:pt idx="4906" formatCode="General">
                  <c:v>2.8379999999999998E-3</c:v>
                </c:pt>
                <c:pt idx="4907" formatCode="General">
                  <c:v>2.8419999999999999E-3</c:v>
                </c:pt>
                <c:pt idx="4908" formatCode="General">
                  <c:v>2.8379999999999998E-3</c:v>
                </c:pt>
                <c:pt idx="4909" formatCode="General">
                  <c:v>2.8419999999999999E-3</c:v>
                </c:pt>
                <c:pt idx="4910" formatCode="General">
                  <c:v>2.8419999999999999E-3</c:v>
                </c:pt>
                <c:pt idx="4911" formatCode="General">
                  <c:v>2.8419999999999999E-3</c:v>
                </c:pt>
                <c:pt idx="4912" formatCode="General">
                  <c:v>2.8419999999999999E-3</c:v>
                </c:pt>
                <c:pt idx="4913" formatCode="General">
                  <c:v>2.8419999999999999E-3</c:v>
                </c:pt>
                <c:pt idx="4914" formatCode="General">
                  <c:v>2.8419999999999999E-3</c:v>
                </c:pt>
                <c:pt idx="4915" formatCode="General">
                  <c:v>2.849E-3</c:v>
                </c:pt>
                <c:pt idx="4916" formatCode="General">
                  <c:v>2.8449999999999999E-3</c:v>
                </c:pt>
                <c:pt idx="4917" formatCode="General">
                  <c:v>2.8449999999999999E-3</c:v>
                </c:pt>
                <c:pt idx="4918" formatCode="General">
                  <c:v>2.8449999999999999E-3</c:v>
                </c:pt>
                <c:pt idx="4919" formatCode="General">
                  <c:v>2.8419999999999999E-3</c:v>
                </c:pt>
                <c:pt idx="4920" formatCode="General">
                  <c:v>2.8449999999999999E-3</c:v>
                </c:pt>
                <c:pt idx="4921" formatCode="General">
                  <c:v>2.849E-3</c:v>
                </c:pt>
                <c:pt idx="4922" formatCode="General">
                  <c:v>2.8419999999999999E-3</c:v>
                </c:pt>
                <c:pt idx="4923" formatCode="General">
                  <c:v>2.8379999999999998E-3</c:v>
                </c:pt>
                <c:pt idx="4924" formatCode="General">
                  <c:v>2.8379999999999998E-3</c:v>
                </c:pt>
                <c:pt idx="4925" formatCode="General">
                  <c:v>2.8379999999999998E-3</c:v>
                </c:pt>
                <c:pt idx="4926" formatCode="General">
                  <c:v>2.8379999999999998E-3</c:v>
                </c:pt>
                <c:pt idx="4927" formatCode="General">
                  <c:v>2.8349999999999998E-3</c:v>
                </c:pt>
                <c:pt idx="4928" formatCode="General">
                  <c:v>2.8449999999999999E-3</c:v>
                </c:pt>
                <c:pt idx="4929" formatCode="General">
                  <c:v>2.8449999999999999E-3</c:v>
                </c:pt>
                <c:pt idx="4930" formatCode="General">
                  <c:v>2.8419999999999999E-3</c:v>
                </c:pt>
                <c:pt idx="4931" formatCode="General">
                  <c:v>2.8349999999999998E-3</c:v>
                </c:pt>
                <c:pt idx="4932" formatCode="General">
                  <c:v>2.8349999999999998E-3</c:v>
                </c:pt>
                <c:pt idx="4933" formatCode="General">
                  <c:v>2.8210000000000002E-3</c:v>
                </c:pt>
                <c:pt idx="4934" formatCode="General">
                  <c:v>2.8379999999999998E-3</c:v>
                </c:pt>
                <c:pt idx="4935" formatCode="General">
                  <c:v>2.8419999999999999E-3</c:v>
                </c:pt>
                <c:pt idx="4936" formatCode="General">
                  <c:v>2.8349999999999998E-3</c:v>
                </c:pt>
                <c:pt idx="4937" formatCode="General">
                  <c:v>2.8419999999999999E-3</c:v>
                </c:pt>
                <c:pt idx="4938" formatCode="General">
                  <c:v>2.8180000000000002E-3</c:v>
                </c:pt>
                <c:pt idx="4939" formatCode="General">
                  <c:v>2.8180000000000002E-3</c:v>
                </c:pt>
                <c:pt idx="4940" formatCode="General">
                  <c:v>2.8140000000000001E-3</c:v>
                </c:pt>
                <c:pt idx="4941" formatCode="General">
                  <c:v>2.8140000000000001E-3</c:v>
                </c:pt>
                <c:pt idx="4942" formatCode="General">
                  <c:v>2.8140000000000001E-3</c:v>
                </c:pt>
                <c:pt idx="4943" formatCode="General">
                  <c:v>2.8210000000000002E-3</c:v>
                </c:pt>
                <c:pt idx="4944" formatCode="General">
                  <c:v>2.8110000000000001E-3</c:v>
                </c:pt>
                <c:pt idx="4945" formatCode="General">
                  <c:v>2.8140000000000001E-3</c:v>
                </c:pt>
                <c:pt idx="4946" formatCode="General">
                  <c:v>2.8110000000000001E-3</c:v>
                </c:pt>
                <c:pt idx="4947" formatCode="General">
                  <c:v>2.8180000000000002E-3</c:v>
                </c:pt>
                <c:pt idx="4948" formatCode="General">
                  <c:v>2.8140000000000001E-3</c:v>
                </c:pt>
                <c:pt idx="4949" formatCode="General">
                  <c:v>2.8249999999999998E-3</c:v>
                </c:pt>
                <c:pt idx="4950" formatCode="General">
                  <c:v>2.8180000000000002E-3</c:v>
                </c:pt>
                <c:pt idx="4951" formatCode="General">
                  <c:v>2.8180000000000002E-3</c:v>
                </c:pt>
                <c:pt idx="4952" formatCode="General">
                  <c:v>2.8140000000000001E-3</c:v>
                </c:pt>
                <c:pt idx="4953" formatCode="General">
                  <c:v>2.8279999999999998E-3</c:v>
                </c:pt>
                <c:pt idx="4954" formatCode="General">
                  <c:v>2.8180000000000002E-3</c:v>
                </c:pt>
                <c:pt idx="4955" formatCode="General">
                  <c:v>2.8080000000000002E-3</c:v>
                </c:pt>
                <c:pt idx="4956" formatCode="General">
                  <c:v>2.8210000000000002E-3</c:v>
                </c:pt>
                <c:pt idx="4957" formatCode="General">
                  <c:v>2.8140000000000001E-3</c:v>
                </c:pt>
                <c:pt idx="4958" formatCode="General">
                  <c:v>2.8110000000000001E-3</c:v>
                </c:pt>
                <c:pt idx="4959" formatCode="General">
                  <c:v>2.8210000000000002E-3</c:v>
                </c:pt>
                <c:pt idx="4960" formatCode="General">
                  <c:v>2.8180000000000002E-3</c:v>
                </c:pt>
                <c:pt idx="4961" formatCode="General">
                  <c:v>2.8210000000000002E-3</c:v>
                </c:pt>
                <c:pt idx="4962" formatCode="General">
                  <c:v>2.8140000000000001E-3</c:v>
                </c:pt>
                <c:pt idx="4963" formatCode="General">
                  <c:v>2.8110000000000001E-3</c:v>
                </c:pt>
                <c:pt idx="4964" formatCode="General">
                  <c:v>2.8210000000000002E-3</c:v>
                </c:pt>
                <c:pt idx="4965" formatCode="General">
                  <c:v>2.8110000000000001E-3</c:v>
                </c:pt>
                <c:pt idx="4966" formatCode="General">
                  <c:v>2.8279999999999998E-3</c:v>
                </c:pt>
                <c:pt idx="4967" formatCode="General">
                  <c:v>2.8180000000000002E-3</c:v>
                </c:pt>
                <c:pt idx="4968" formatCode="General">
                  <c:v>2.8249999999999998E-3</c:v>
                </c:pt>
                <c:pt idx="4969" formatCode="General">
                  <c:v>2.8140000000000001E-3</c:v>
                </c:pt>
                <c:pt idx="4970" formatCode="General">
                  <c:v>2.8140000000000001E-3</c:v>
                </c:pt>
                <c:pt idx="4971" formatCode="General">
                  <c:v>2.8180000000000002E-3</c:v>
                </c:pt>
                <c:pt idx="4972" formatCode="General">
                  <c:v>2.8140000000000001E-3</c:v>
                </c:pt>
                <c:pt idx="4973" formatCode="General">
                  <c:v>2.8110000000000001E-3</c:v>
                </c:pt>
                <c:pt idx="4974" formatCode="General">
                  <c:v>2.8110000000000001E-3</c:v>
                </c:pt>
                <c:pt idx="4975" formatCode="General">
                  <c:v>2.8249999999999998E-3</c:v>
                </c:pt>
                <c:pt idx="4976" formatCode="General">
                  <c:v>2.8140000000000001E-3</c:v>
                </c:pt>
                <c:pt idx="4977" formatCode="General">
                  <c:v>2.8249999999999998E-3</c:v>
                </c:pt>
                <c:pt idx="4978" formatCode="General">
                  <c:v>2.8180000000000002E-3</c:v>
                </c:pt>
                <c:pt idx="4979" formatCode="General">
                  <c:v>2.8180000000000002E-3</c:v>
                </c:pt>
                <c:pt idx="4980" formatCode="General">
                  <c:v>2.8210000000000002E-3</c:v>
                </c:pt>
                <c:pt idx="4981" formatCode="General">
                  <c:v>2.8319999999999999E-3</c:v>
                </c:pt>
                <c:pt idx="4982" formatCode="General">
                  <c:v>2.8249999999999998E-3</c:v>
                </c:pt>
                <c:pt idx="4983" formatCode="General">
                  <c:v>2.8140000000000001E-3</c:v>
                </c:pt>
                <c:pt idx="4984" formatCode="General">
                  <c:v>2.8249999999999998E-3</c:v>
                </c:pt>
                <c:pt idx="4985" formatCode="General">
                  <c:v>2.8110000000000001E-3</c:v>
                </c:pt>
                <c:pt idx="4986" formatCode="General">
                  <c:v>2.8110000000000001E-3</c:v>
                </c:pt>
                <c:pt idx="4987" formatCode="General">
                  <c:v>2.8040000000000001E-3</c:v>
                </c:pt>
                <c:pt idx="4988" formatCode="General">
                  <c:v>2.8140000000000001E-3</c:v>
                </c:pt>
                <c:pt idx="4989" formatCode="General">
                  <c:v>2.8180000000000002E-3</c:v>
                </c:pt>
                <c:pt idx="4990" formatCode="General">
                  <c:v>2.8210000000000002E-3</c:v>
                </c:pt>
                <c:pt idx="4991" formatCode="General">
                  <c:v>2.8210000000000002E-3</c:v>
                </c:pt>
                <c:pt idx="4992" formatCode="General">
                  <c:v>2.8279999999999998E-3</c:v>
                </c:pt>
                <c:pt idx="4993" formatCode="General">
                  <c:v>2.8180000000000002E-3</c:v>
                </c:pt>
                <c:pt idx="4994" formatCode="General">
                  <c:v>2.8110000000000001E-3</c:v>
                </c:pt>
                <c:pt idx="4995" formatCode="General">
                  <c:v>2.8210000000000002E-3</c:v>
                </c:pt>
                <c:pt idx="4996" formatCode="General">
                  <c:v>2.8249999999999998E-3</c:v>
                </c:pt>
                <c:pt idx="4997" formatCode="General">
                  <c:v>2.8140000000000001E-3</c:v>
                </c:pt>
                <c:pt idx="4998" formatCode="General">
                  <c:v>2.8180000000000002E-3</c:v>
                </c:pt>
                <c:pt idx="4999" formatCode="General">
                  <c:v>2.8140000000000001E-3</c:v>
                </c:pt>
                <c:pt idx="5000" formatCode="General">
                  <c:v>2.8319999999999999E-3</c:v>
                </c:pt>
                <c:pt idx="5001" formatCode="General">
                  <c:v>2.8249999999999998E-3</c:v>
                </c:pt>
                <c:pt idx="5002" formatCode="General">
                  <c:v>2.8140000000000001E-3</c:v>
                </c:pt>
                <c:pt idx="5003" formatCode="General">
                  <c:v>2.8110000000000001E-3</c:v>
                </c:pt>
                <c:pt idx="5004" formatCode="General">
                  <c:v>2.8140000000000001E-3</c:v>
                </c:pt>
                <c:pt idx="5005" formatCode="General">
                  <c:v>2.8210000000000002E-3</c:v>
                </c:pt>
                <c:pt idx="5006" formatCode="General">
                  <c:v>2.8180000000000002E-3</c:v>
                </c:pt>
                <c:pt idx="5007" formatCode="General">
                  <c:v>2.8279999999999998E-3</c:v>
                </c:pt>
                <c:pt idx="5008" formatCode="General">
                  <c:v>2.8180000000000002E-3</c:v>
                </c:pt>
                <c:pt idx="5009" formatCode="General">
                  <c:v>2.8110000000000001E-3</c:v>
                </c:pt>
                <c:pt idx="5010" formatCode="General">
                  <c:v>2.8110000000000001E-3</c:v>
                </c:pt>
                <c:pt idx="5011" formatCode="General">
                  <c:v>2.8080000000000002E-3</c:v>
                </c:pt>
                <c:pt idx="5012" formatCode="General">
                  <c:v>2.8249999999999998E-3</c:v>
                </c:pt>
                <c:pt idx="5013" formatCode="General">
                  <c:v>2.8210000000000002E-3</c:v>
                </c:pt>
                <c:pt idx="5014" formatCode="General">
                  <c:v>2.8140000000000001E-3</c:v>
                </c:pt>
                <c:pt idx="5015" formatCode="General">
                  <c:v>2.8140000000000001E-3</c:v>
                </c:pt>
                <c:pt idx="5016" formatCode="General">
                  <c:v>2.8210000000000002E-3</c:v>
                </c:pt>
                <c:pt idx="5017" formatCode="General">
                  <c:v>2.8210000000000002E-3</c:v>
                </c:pt>
                <c:pt idx="5018" formatCode="General">
                  <c:v>2.8140000000000001E-3</c:v>
                </c:pt>
                <c:pt idx="5019" formatCode="General">
                  <c:v>2.8140000000000001E-3</c:v>
                </c:pt>
                <c:pt idx="5020" formatCode="General">
                  <c:v>2.8180000000000002E-3</c:v>
                </c:pt>
                <c:pt idx="5021" formatCode="General">
                  <c:v>2.8080000000000002E-3</c:v>
                </c:pt>
                <c:pt idx="5022" formatCode="General">
                  <c:v>2.8279999999999998E-3</c:v>
                </c:pt>
                <c:pt idx="5023" formatCode="General">
                  <c:v>2.8140000000000001E-3</c:v>
                </c:pt>
                <c:pt idx="5024" formatCode="General">
                  <c:v>2.8110000000000001E-3</c:v>
                </c:pt>
                <c:pt idx="5025" formatCode="General">
                  <c:v>2.8180000000000002E-3</c:v>
                </c:pt>
                <c:pt idx="5026" formatCode="General">
                  <c:v>2.8180000000000002E-3</c:v>
                </c:pt>
                <c:pt idx="5027" formatCode="General">
                  <c:v>2.8319999999999999E-3</c:v>
                </c:pt>
                <c:pt idx="5028" formatCode="General">
                  <c:v>2.8110000000000001E-3</c:v>
                </c:pt>
                <c:pt idx="5029" formatCode="General">
                  <c:v>2.8140000000000001E-3</c:v>
                </c:pt>
                <c:pt idx="5030" formatCode="General">
                  <c:v>2.8180000000000002E-3</c:v>
                </c:pt>
                <c:pt idx="5031" formatCode="General">
                  <c:v>2.8319999999999999E-3</c:v>
                </c:pt>
                <c:pt idx="5032" formatCode="General">
                  <c:v>2.8140000000000001E-3</c:v>
                </c:pt>
                <c:pt idx="5033" formatCode="General">
                  <c:v>2.8319999999999999E-3</c:v>
                </c:pt>
                <c:pt idx="5034" formatCode="General">
                  <c:v>2.8110000000000001E-3</c:v>
                </c:pt>
                <c:pt idx="5035" formatCode="General">
                  <c:v>2.8180000000000002E-3</c:v>
                </c:pt>
                <c:pt idx="5036" formatCode="General">
                  <c:v>2.8210000000000002E-3</c:v>
                </c:pt>
                <c:pt idx="5037" formatCode="General">
                  <c:v>2.8279999999999998E-3</c:v>
                </c:pt>
                <c:pt idx="5038" formatCode="General">
                  <c:v>2.8279999999999998E-3</c:v>
                </c:pt>
                <c:pt idx="5039" formatCode="General">
                  <c:v>2.8180000000000002E-3</c:v>
                </c:pt>
                <c:pt idx="5040" formatCode="General">
                  <c:v>2.8140000000000001E-3</c:v>
                </c:pt>
                <c:pt idx="5041" formatCode="General">
                  <c:v>2.8110000000000001E-3</c:v>
                </c:pt>
                <c:pt idx="5042" formatCode="General">
                  <c:v>2.8140000000000001E-3</c:v>
                </c:pt>
                <c:pt idx="5043" formatCode="General">
                  <c:v>2.8210000000000002E-3</c:v>
                </c:pt>
                <c:pt idx="5044" formatCode="General">
                  <c:v>2.8279999999999998E-3</c:v>
                </c:pt>
                <c:pt idx="5045" formatCode="General">
                  <c:v>2.8140000000000001E-3</c:v>
                </c:pt>
                <c:pt idx="5046" formatCode="General">
                  <c:v>2.8140000000000001E-3</c:v>
                </c:pt>
                <c:pt idx="5047" formatCode="General">
                  <c:v>2.8140000000000001E-3</c:v>
                </c:pt>
                <c:pt idx="5048" formatCode="General">
                  <c:v>2.8249999999999998E-3</c:v>
                </c:pt>
                <c:pt idx="5049" formatCode="General">
                  <c:v>2.8110000000000001E-3</c:v>
                </c:pt>
                <c:pt idx="5050" formatCode="General">
                  <c:v>2.8319999999999999E-3</c:v>
                </c:pt>
                <c:pt idx="5051" formatCode="General">
                  <c:v>2.8210000000000002E-3</c:v>
                </c:pt>
                <c:pt idx="5052" formatCode="General">
                  <c:v>2.8180000000000002E-3</c:v>
                </c:pt>
                <c:pt idx="5053" formatCode="General">
                  <c:v>2.8249999999999998E-3</c:v>
                </c:pt>
                <c:pt idx="5054" formatCode="General">
                  <c:v>2.8319999999999999E-3</c:v>
                </c:pt>
                <c:pt idx="5055" formatCode="General">
                  <c:v>2.8349999999999998E-3</c:v>
                </c:pt>
                <c:pt idx="5056" formatCode="General">
                  <c:v>2.8210000000000002E-3</c:v>
                </c:pt>
                <c:pt idx="5057" formatCode="General">
                  <c:v>2.8279999999999998E-3</c:v>
                </c:pt>
                <c:pt idx="5058" formatCode="General">
                  <c:v>2.8379999999999998E-3</c:v>
                </c:pt>
                <c:pt idx="5059" formatCode="General">
                  <c:v>2.8279999999999998E-3</c:v>
                </c:pt>
                <c:pt idx="5060" formatCode="General">
                  <c:v>2.8249999999999998E-3</c:v>
                </c:pt>
                <c:pt idx="5061" formatCode="General">
                  <c:v>2.8279999999999998E-3</c:v>
                </c:pt>
                <c:pt idx="5062" formatCode="General">
                  <c:v>2.849E-3</c:v>
                </c:pt>
                <c:pt idx="5063" formatCode="General">
                  <c:v>2.8379999999999998E-3</c:v>
                </c:pt>
                <c:pt idx="5064" formatCode="General">
                  <c:v>2.8379999999999998E-3</c:v>
                </c:pt>
                <c:pt idx="5065" formatCode="General">
                  <c:v>2.8319999999999999E-3</c:v>
                </c:pt>
                <c:pt idx="5066" formatCode="General">
                  <c:v>2.8349999999999998E-3</c:v>
                </c:pt>
                <c:pt idx="5067" formatCode="General">
                  <c:v>2.8349999999999998E-3</c:v>
                </c:pt>
                <c:pt idx="5068" formatCode="General">
                  <c:v>2.8419999999999999E-3</c:v>
                </c:pt>
                <c:pt idx="5069" formatCode="General">
                  <c:v>2.8379999999999998E-3</c:v>
                </c:pt>
                <c:pt idx="5070" formatCode="General">
                  <c:v>2.8379999999999998E-3</c:v>
                </c:pt>
                <c:pt idx="5071" formatCode="General">
                  <c:v>2.8249999999999998E-3</c:v>
                </c:pt>
                <c:pt idx="5072" formatCode="General">
                  <c:v>2.8279999999999998E-3</c:v>
                </c:pt>
                <c:pt idx="5073" formatCode="General">
                  <c:v>2.8379999999999998E-3</c:v>
                </c:pt>
                <c:pt idx="5074" formatCode="General">
                  <c:v>2.8349999999999998E-3</c:v>
                </c:pt>
                <c:pt idx="5075" formatCode="General">
                  <c:v>2.8379999999999998E-3</c:v>
                </c:pt>
                <c:pt idx="5076" formatCode="General">
                  <c:v>2.8379999999999998E-3</c:v>
                </c:pt>
                <c:pt idx="5077" formatCode="General">
                  <c:v>2.8180000000000002E-3</c:v>
                </c:pt>
                <c:pt idx="5078" formatCode="General">
                  <c:v>2.8379999999999998E-3</c:v>
                </c:pt>
                <c:pt idx="5079" formatCode="General">
                  <c:v>2.8210000000000002E-3</c:v>
                </c:pt>
                <c:pt idx="5080" formatCode="General">
                  <c:v>2.8379999999999998E-3</c:v>
                </c:pt>
                <c:pt idx="5081" formatCode="General">
                  <c:v>2.8419999999999999E-3</c:v>
                </c:pt>
                <c:pt idx="5082" formatCode="General">
                  <c:v>2.8349999999999998E-3</c:v>
                </c:pt>
                <c:pt idx="5083" formatCode="General">
                  <c:v>2.8349999999999998E-3</c:v>
                </c:pt>
                <c:pt idx="5084" formatCode="General">
                  <c:v>2.8349999999999998E-3</c:v>
                </c:pt>
                <c:pt idx="5085" formatCode="General">
                  <c:v>2.8419999999999999E-3</c:v>
                </c:pt>
                <c:pt idx="5086" formatCode="General">
                  <c:v>2.8379999999999998E-3</c:v>
                </c:pt>
                <c:pt idx="5087" formatCode="General">
                  <c:v>2.8349999999999998E-3</c:v>
                </c:pt>
                <c:pt idx="5088" formatCode="General">
                  <c:v>2.8349999999999998E-3</c:v>
                </c:pt>
                <c:pt idx="5089" formatCode="General">
                  <c:v>2.8419999999999999E-3</c:v>
                </c:pt>
                <c:pt idx="5090" formatCode="General">
                  <c:v>2.8419999999999999E-3</c:v>
                </c:pt>
                <c:pt idx="5091" formatCode="General">
                  <c:v>2.8349999999999998E-3</c:v>
                </c:pt>
                <c:pt idx="5092" formatCode="General">
                  <c:v>2.8419999999999999E-3</c:v>
                </c:pt>
                <c:pt idx="5093" formatCode="General">
                  <c:v>2.8419999999999999E-3</c:v>
                </c:pt>
                <c:pt idx="5094" formatCode="General">
                  <c:v>2.849E-3</c:v>
                </c:pt>
                <c:pt idx="5095" formatCode="General">
                  <c:v>2.8349999999999998E-3</c:v>
                </c:pt>
                <c:pt idx="5096" formatCode="General">
                  <c:v>2.8519999999999999E-3</c:v>
                </c:pt>
                <c:pt idx="5097" formatCode="General">
                  <c:v>2.849E-3</c:v>
                </c:pt>
                <c:pt idx="5098" formatCode="General">
                  <c:v>2.8349999999999998E-3</c:v>
                </c:pt>
                <c:pt idx="5099" formatCode="General">
                  <c:v>2.8379999999999998E-3</c:v>
                </c:pt>
                <c:pt idx="5100" formatCode="General">
                  <c:v>2.8319999999999999E-3</c:v>
                </c:pt>
                <c:pt idx="5101" formatCode="General">
                  <c:v>2.8449999999999999E-3</c:v>
                </c:pt>
                <c:pt idx="5102" formatCode="General">
                  <c:v>2.869E-3</c:v>
                </c:pt>
                <c:pt idx="5103" formatCode="General">
                  <c:v>2.8660000000000001E-3</c:v>
                </c:pt>
                <c:pt idx="5104" formatCode="General">
                  <c:v>2.8760000000000001E-3</c:v>
                </c:pt>
                <c:pt idx="5105" formatCode="General">
                  <c:v>2.8860000000000001E-3</c:v>
                </c:pt>
                <c:pt idx="5106" formatCode="General">
                  <c:v>2.8999999999999998E-3</c:v>
                </c:pt>
                <c:pt idx="5107" formatCode="General">
                  <c:v>2.921E-3</c:v>
                </c:pt>
                <c:pt idx="5108" formatCode="General">
                  <c:v>2.9250000000000001E-3</c:v>
                </c:pt>
                <c:pt idx="5109" formatCode="General">
                  <c:v>2.9139999999999999E-3</c:v>
                </c:pt>
                <c:pt idx="5110" formatCode="General">
                  <c:v>2.918E-3</c:v>
                </c:pt>
                <c:pt idx="5111" formatCode="General">
                  <c:v>2.921E-3</c:v>
                </c:pt>
                <c:pt idx="5112" formatCode="General">
                  <c:v>2.911E-3</c:v>
                </c:pt>
                <c:pt idx="5113" formatCode="General">
                  <c:v>2.921E-3</c:v>
                </c:pt>
                <c:pt idx="5114" formatCode="General">
                  <c:v>2.918E-3</c:v>
                </c:pt>
                <c:pt idx="5115" formatCode="General">
                  <c:v>2.918E-3</c:v>
                </c:pt>
                <c:pt idx="5116" formatCode="General">
                  <c:v>2.9069999999999999E-3</c:v>
                </c:pt>
                <c:pt idx="5117" formatCode="General">
                  <c:v>2.9030000000000002E-3</c:v>
                </c:pt>
                <c:pt idx="5118" formatCode="General">
                  <c:v>2.921E-3</c:v>
                </c:pt>
                <c:pt idx="5119" formatCode="General">
                  <c:v>2.918E-3</c:v>
                </c:pt>
                <c:pt idx="5120" formatCode="General">
                  <c:v>2.918E-3</c:v>
                </c:pt>
                <c:pt idx="5121" formatCode="General">
                  <c:v>2.928E-3</c:v>
                </c:pt>
                <c:pt idx="5122" formatCode="General">
                  <c:v>2.918E-3</c:v>
                </c:pt>
                <c:pt idx="5123" formatCode="General">
                  <c:v>2.918E-3</c:v>
                </c:pt>
                <c:pt idx="5124" formatCode="General">
                  <c:v>2.921E-3</c:v>
                </c:pt>
                <c:pt idx="5125" formatCode="General">
                  <c:v>2.918E-3</c:v>
                </c:pt>
                <c:pt idx="5126" formatCode="General">
                  <c:v>2.9139999999999999E-3</c:v>
                </c:pt>
                <c:pt idx="5127" formatCode="General">
                  <c:v>2.911E-3</c:v>
                </c:pt>
                <c:pt idx="5128" formatCode="General">
                  <c:v>2.9069999999999999E-3</c:v>
                </c:pt>
                <c:pt idx="5129" formatCode="General">
                  <c:v>2.9139999999999999E-3</c:v>
                </c:pt>
                <c:pt idx="5130" formatCode="General">
                  <c:v>2.911E-3</c:v>
                </c:pt>
                <c:pt idx="5131" formatCode="General">
                  <c:v>2.9030000000000002E-3</c:v>
                </c:pt>
                <c:pt idx="5132" formatCode="General">
                  <c:v>2.921E-3</c:v>
                </c:pt>
                <c:pt idx="5133" formatCode="General">
                  <c:v>2.918E-3</c:v>
                </c:pt>
                <c:pt idx="5134" formatCode="General">
                  <c:v>2.9139999999999999E-3</c:v>
                </c:pt>
                <c:pt idx="5135" formatCode="General">
                  <c:v>2.9030000000000002E-3</c:v>
                </c:pt>
                <c:pt idx="5136" formatCode="General">
                  <c:v>2.918E-3</c:v>
                </c:pt>
                <c:pt idx="5137" formatCode="General">
                  <c:v>2.9069999999999999E-3</c:v>
                </c:pt>
                <c:pt idx="5138" formatCode="General">
                  <c:v>2.918E-3</c:v>
                </c:pt>
                <c:pt idx="5139" formatCode="General">
                  <c:v>2.921E-3</c:v>
                </c:pt>
                <c:pt idx="5140" formatCode="General">
                  <c:v>2.9250000000000001E-3</c:v>
                </c:pt>
                <c:pt idx="5141" formatCode="General">
                  <c:v>2.911E-3</c:v>
                </c:pt>
                <c:pt idx="5142" formatCode="General">
                  <c:v>2.9139999999999999E-3</c:v>
                </c:pt>
                <c:pt idx="5143" formatCode="General">
                  <c:v>2.9250000000000001E-3</c:v>
                </c:pt>
                <c:pt idx="5144" formatCode="General">
                  <c:v>2.921E-3</c:v>
                </c:pt>
                <c:pt idx="5145" formatCode="General">
                  <c:v>2.9069999999999999E-3</c:v>
                </c:pt>
                <c:pt idx="5146" formatCode="General">
                  <c:v>2.9250000000000001E-3</c:v>
                </c:pt>
                <c:pt idx="5147" formatCode="General">
                  <c:v>2.9250000000000001E-3</c:v>
                </c:pt>
                <c:pt idx="5148" formatCode="General">
                  <c:v>2.918E-3</c:v>
                </c:pt>
                <c:pt idx="5149" formatCode="General">
                  <c:v>2.9250000000000001E-3</c:v>
                </c:pt>
                <c:pt idx="5150" formatCode="General">
                  <c:v>2.921E-3</c:v>
                </c:pt>
                <c:pt idx="5151" formatCode="General">
                  <c:v>2.918E-3</c:v>
                </c:pt>
                <c:pt idx="5152" formatCode="General">
                  <c:v>2.921E-3</c:v>
                </c:pt>
                <c:pt idx="5153" formatCode="General">
                  <c:v>2.9250000000000001E-3</c:v>
                </c:pt>
                <c:pt idx="5154" formatCode="General">
                  <c:v>2.9139999999999999E-3</c:v>
                </c:pt>
                <c:pt idx="5155" formatCode="General">
                  <c:v>2.9250000000000001E-3</c:v>
                </c:pt>
                <c:pt idx="5156" formatCode="General">
                  <c:v>2.9139999999999999E-3</c:v>
                </c:pt>
                <c:pt idx="5157" formatCode="General">
                  <c:v>2.9320000000000001E-3</c:v>
                </c:pt>
                <c:pt idx="5158" formatCode="General">
                  <c:v>2.918E-3</c:v>
                </c:pt>
                <c:pt idx="5159" formatCode="General">
                  <c:v>2.918E-3</c:v>
                </c:pt>
                <c:pt idx="5160" formatCode="General">
                  <c:v>2.921E-3</c:v>
                </c:pt>
                <c:pt idx="5161" formatCode="General">
                  <c:v>2.921E-3</c:v>
                </c:pt>
                <c:pt idx="5162" formatCode="General">
                  <c:v>2.921E-3</c:v>
                </c:pt>
                <c:pt idx="5163" formatCode="General">
                  <c:v>2.921E-3</c:v>
                </c:pt>
                <c:pt idx="5164" formatCode="General">
                  <c:v>2.921E-3</c:v>
                </c:pt>
                <c:pt idx="5165" formatCode="General">
                  <c:v>2.9250000000000001E-3</c:v>
                </c:pt>
                <c:pt idx="5166" formatCode="General">
                  <c:v>2.921E-3</c:v>
                </c:pt>
                <c:pt idx="5167" formatCode="General">
                  <c:v>2.918E-3</c:v>
                </c:pt>
                <c:pt idx="5168" formatCode="General">
                  <c:v>2.9139999999999999E-3</c:v>
                </c:pt>
                <c:pt idx="5169" formatCode="General">
                  <c:v>2.928E-3</c:v>
                </c:pt>
                <c:pt idx="5170" formatCode="General">
                  <c:v>2.918E-3</c:v>
                </c:pt>
                <c:pt idx="5171" formatCode="General">
                  <c:v>2.918E-3</c:v>
                </c:pt>
                <c:pt idx="5172" formatCode="General">
                  <c:v>2.9350000000000001E-3</c:v>
                </c:pt>
                <c:pt idx="5173" formatCode="General">
                  <c:v>2.918E-3</c:v>
                </c:pt>
                <c:pt idx="5174" formatCode="General">
                  <c:v>2.9250000000000001E-3</c:v>
                </c:pt>
                <c:pt idx="5175" formatCode="General">
                  <c:v>2.921E-3</c:v>
                </c:pt>
                <c:pt idx="5176" formatCode="General">
                  <c:v>2.9250000000000001E-3</c:v>
                </c:pt>
                <c:pt idx="5177" formatCode="General">
                  <c:v>2.8040000000000001E-3</c:v>
                </c:pt>
                <c:pt idx="5178" formatCode="General">
                  <c:v>2.761E-3</c:v>
                </c:pt>
                <c:pt idx="5179" formatCode="General">
                  <c:v>2.771E-3</c:v>
                </c:pt>
                <c:pt idx="5180" formatCode="General">
                  <c:v>2.7680000000000001E-3</c:v>
                </c:pt>
                <c:pt idx="5181" formatCode="General">
                  <c:v>2.764E-3</c:v>
                </c:pt>
                <c:pt idx="5182" formatCode="General">
                  <c:v>2.7680000000000001E-3</c:v>
                </c:pt>
                <c:pt idx="5183" formatCode="General">
                  <c:v>2.774E-3</c:v>
                </c:pt>
                <c:pt idx="5184" formatCode="General">
                  <c:v>2.7810000000000001E-3</c:v>
                </c:pt>
                <c:pt idx="5185" formatCode="General">
                  <c:v>2.7680000000000001E-3</c:v>
                </c:pt>
                <c:pt idx="5186" formatCode="General">
                  <c:v>2.771E-3</c:v>
                </c:pt>
                <c:pt idx="5187" formatCode="General">
                  <c:v>2.771E-3</c:v>
                </c:pt>
                <c:pt idx="5188" formatCode="General">
                  <c:v>2.7780000000000001E-3</c:v>
                </c:pt>
                <c:pt idx="5189" formatCode="General">
                  <c:v>2.784E-3</c:v>
                </c:pt>
                <c:pt idx="5190" formatCode="General">
                  <c:v>2.7880000000000001E-3</c:v>
                </c:pt>
                <c:pt idx="5191" formatCode="General">
                  <c:v>2.784E-3</c:v>
                </c:pt>
                <c:pt idx="5192" formatCode="General">
                  <c:v>2.797E-3</c:v>
                </c:pt>
                <c:pt idx="5193" formatCode="General">
                  <c:v>2.7910000000000001E-3</c:v>
                </c:pt>
                <c:pt idx="5194" formatCode="General">
                  <c:v>2.794E-3</c:v>
                </c:pt>
                <c:pt idx="5195" formatCode="General">
                  <c:v>2.8010000000000001E-3</c:v>
                </c:pt>
                <c:pt idx="5196" formatCode="General">
                  <c:v>2.797E-3</c:v>
                </c:pt>
                <c:pt idx="5197" formatCode="General">
                  <c:v>2.794E-3</c:v>
                </c:pt>
                <c:pt idx="5198" formatCode="General">
                  <c:v>2.8080000000000002E-3</c:v>
                </c:pt>
                <c:pt idx="5199" formatCode="General">
                  <c:v>2.7880000000000001E-3</c:v>
                </c:pt>
                <c:pt idx="5200" formatCode="General">
                  <c:v>2.8010000000000001E-3</c:v>
                </c:pt>
                <c:pt idx="5201" formatCode="General">
                  <c:v>2.7910000000000001E-3</c:v>
                </c:pt>
                <c:pt idx="5202" formatCode="General">
                  <c:v>2.7880000000000001E-3</c:v>
                </c:pt>
                <c:pt idx="5203" formatCode="General">
                  <c:v>2.8010000000000001E-3</c:v>
                </c:pt>
                <c:pt idx="5204" formatCode="General">
                  <c:v>2.784E-3</c:v>
                </c:pt>
                <c:pt idx="5205" formatCode="General">
                  <c:v>2.784E-3</c:v>
                </c:pt>
                <c:pt idx="5206" formatCode="General">
                  <c:v>2.784E-3</c:v>
                </c:pt>
                <c:pt idx="5207" formatCode="General">
                  <c:v>2.7910000000000001E-3</c:v>
                </c:pt>
                <c:pt idx="5208" formatCode="General">
                  <c:v>2.784E-3</c:v>
                </c:pt>
                <c:pt idx="5209" formatCode="General">
                  <c:v>2.784E-3</c:v>
                </c:pt>
                <c:pt idx="5210" formatCode="General">
                  <c:v>2.7880000000000001E-3</c:v>
                </c:pt>
                <c:pt idx="5211" formatCode="General">
                  <c:v>2.7910000000000001E-3</c:v>
                </c:pt>
                <c:pt idx="5212" formatCode="General">
                  <c:v>2.764E-3</c:v>
                </c:pt>
                <c:pt idx="5213" formatCode="General">
                  <c:v>2.764E-3</c:v>
                </c:pt>
                <c:pt idx="5214" formatCode="General">
                  <c:v>2.764E-3</c:v>
                </c:pt>
                <c:pt idx="5215" formatCode="General">
                  <c:v>2.7680000000000001E-3</c:v>
                </c:pt>
                <c:pt idx="5216" formatCode="General">
                  <c:v>2.771E-3</c:v>
                </c:pt>
                <c:pt idx="5217" formatCode="General">
                  <c:v>2.758E-3</c:v>
                </c:pt>
                <c:pt idx="5218" formatCode="General">
                  <c:v>2.764E-3</c:v>
                </c:pt>
                <c:pt idx="5219" formatCode="General">
                  <c:v>2.764E-3</c:v>
                </c:pt>
                <c:pt idx="5220" formatCode="General">
                  <c:v>2.771E-3</c:v>
                </c:pt>
                <c:pt idx="5221" formatCode="General">
                  <c:v>2.7810000000000001E-3</c:v>
                </c:pt>
                <c:pt idx="5222" formatCode="General">
                  <c:v>2.771E-3</c:v>
                </c:pt>
                <c:pt idx="5223" formatCode="General">
                  <c:v>2.7810000000000001E-3</c:v>
                </c:pt>
                <c:pt idx="5224" formatCode="General">
                  <c:v>2.771E-3</c:v>
                </c:pt>
                <c:pt idx="5225" formatCode="General">
                  <c:v>2.7880000000000001E-3</c:v>
                </c:pt>
                <c:pt idx="5226" formatCode="General">
                  <c:v>2.7880000000000001E-3</c:v>
                </c:pt>
                <c:pt idx="5227" formatCode="General">
                  <c:v>2.7880000000000001E-3</c:v>
                </c:pt>
                <c:pt idx="5228" formatCode="General">
                  <c:v>2.794E-3</c:v>
                </c:pt>
                <c:pt idx="5229" formatCode="General">
                  <c:v>2.7910000000000001E-3</c:v>
                </c:pt>
                <c:pt idx="5230" formatCode="General">
                  <c:v>2.794E-3</c:v>
                </c:pt>
                <c:pt idx="5231" formatCode="General">
                  <c:v>2.8080000000000002E-3</c:v>
                </c:pt>
                <c:pt idx="5232" formatCode="General">
                  <c:v>2.7910000000000001E-3</c:v>
                </c:pt>
                <c:pt idx="5233" formatCode="General">
                  <c:v>2.797E-3</c:v>
                </c:pt>
                <c:pt idx="5234" formatCode="General">
                  <c:v>2.794E-3</c:v>
                </c:pt>
                <c:pt idx="5235" formatCode="General">
                  <c:v>2.728E-3</c:v>
                </c:pt>
                <c:pt idx="5236" formatCode="General">
                  <c:v>2.735E-3</c:v>
                </c:pt>
                <c:pt idx="5237" formatCode="General">
                  <c:v>2.738E-3</c:v>
                </c:pt>
                <c:pt idx="5238" formatCode="General">
                  <c:v>2.735E-3</c:v>
                </c:pt>
                <c:pt idx="5239" formatCode="General">
                  <c:v>2.725E-3</c:v>
                </c:pt>
                <c:pt idx="5240" formatCode="General">
                  <c:v>2.7409999999999999E-3</c:v>
                </c:pt>
                <c:pt idx="5241" formatCode="General">
                  <c:v>2.735E-3</c:v>
                </c:pt>
                <c:pt idx="5242" formatCode="General">
                  <c:v>2.735E-3</c:v>
                </c:pt>
                <c:pt idx="5243" formatCode="General">
                  <c:v>2.7439999999999999E-3</c:v>
                </c:pt>
                <c:pt idx="5244" formatCode="General">
                  <c:v>2.735E-3</c:v>
                </c:pt>
                <c:pt idx="5245" formatCode="General">
                  <c:v>2.738E-3</c:v>
                </c:pt>
                <c:pt idx="5246" formatCode="General">
                  <c:v>2.748E-3</c:v>
                </c:pt>
                <c:pt idx="5247" formatCode="General">
                  <c:v>2.7439999999999999E-3</c:v>
                </c:pt>
                <c:pt idx="5248" formatCode="General">
                  <c:v>2.7439999999999999E-3</c:v>
                </c:pt>
                <c:pt idx="5249" formatCode="General">
                  <c:v>2.7439999999999999E-3</c:v>
                </c:pt>
                <c:pt idx="5250" formatCode="General">
                  <c:v>2.748E-3</c:v>
                </c:pt>
                <c:pt idx="5251" formatCode="General">
                  <c:v>2.7439999999999999E-3</c:v>
                </c:pt>
                <c:pt idx="5252" formatCode="General">
                  <c:v>2.748E-3</c:v>
                </c:pt>
                <c:pt idx="5253" formatCode="General">
                  <c:v>2.738E-3</c:v>
                </c:pt>
                <c:pt idx="5254" formatCode="General">
                  <c:v>2.751E-3</c:v>
                </c:pt>
                <c:pt idx="5255" formatCode="General">
                  <c:v>2.748E-3</c:v>
                </c:pt>
                <c:pt idx="5256" formatCode="General">
                  <c:v>2.6700000000000001E-3</c:v>
                </c:pt>
                <c:pt idx="5257" formatCode="General">
                  <c:v>2.673E-3</c:v>
                </c:pt>
                <c:pt idx="5258" formatCode="General">
                  <c:v>2.666E-3</c:v>
                </c:pt>
                <c:pt idx="5259" formatCode="General">
                  <c:v>2.6700000000000001E-3</c:v>
                </c:pt>
                <c:pt idx="5260" formatCode="General">
                  <c:v>2.676E-3</c:v>
                </c:pt>
                <c:pt idx="5261" formatCode="General">
                  <c:v>2.666E-3</c:v>
                </c:pt>
                <c:pt idx="5262" formatCode="General">
                  <c:v>2.6700000000000001E-3</c:v>
                </c:pt>
                <c:pt idx="5263" formatCode="General">
                  <c:v>2.676E-3</c:v>
                </c:pt>
                <c:pt idx="5264" formatCode="General">
                  <c:v>2.6819999999999999E-3</c:v>
                </c:pt>
                <c:pt idx="5265" formatCode="General">
                  <c:v>2.6819999999999999E-3</c:v>
                </c:pt>
                <c:pt idx="5266" formatCode="General">
                  <c:v>2.6819999999999999E-3</c:v>
                </c:pt>
                <c:pt idx="5267" formatCode="General">
                  <c:v>2.6700000000000001E-3</c:v>
                </c:pt>
                <c:pt idx="5268" formatCode="General">
                  <c:v>2.676E-3</c:v>
                </c:pt>
                <c:pt idx="5269" formatCode="General">
                  <c:v>2.686E-3</c:v>
                </c:pt>
                <c:pt idx="5270" formatCode="General">
                  <c:v>2.679E-3</c:v>
                </c:pt>
                <c:pt idx="5271" formatCode="General">
                  <c:v>2.679E-3</c:v>
                </c:pt>
                <c:pt idx="5272" formatCode="General">
                  <c:v>2.679E-3</c:v>
                </c:pt>
                <c:pt idx="5273" formatCode="General">
                  <c:v>2.686E-3</c:v>
                </c:pt>
                <c:pt idx="5274" formatCode="General">
                  <c:v>2.6819999999999999E-3</c:v>
                </c:pt>
                <c:pt idx="5275" formatCode="General">
                  <c:v>2.673E-3</c:v>
                </c:pt>
                <c:pt idx="5276" formatCode="General">
                  <c:v>2.686E-3</c:v>
                </c:pt>
                <c:pt idx="5277" formatCode="General">
                  <c:v>2.676E-3</c:v>
                </c:pt>
                <c:pt idx="5278" formatCode="General">
                  <c:v>2.6819999999999999E-3</c:v>
                </c:pt>
                <c:pt idx="5279" formatCode="General">
                  <c:v>2.686E-3</c:v>
                </c:pt>
                <c:pt idx="5280" formatCode="General">
                  <c:v>2.686E-3</c:v>
                </c:pt>
                <c:pt idx="5281" formatCode="General">
                  <c:v>2.6819999999999999E-3</c:v>
                </c:pt>
                <c:pt idx="5282" formatCode="General">
                  <c:v>2.6819999999999999E-3</c:v>
                </c:pt>
                <c:pt idx="5283" formatCode="General">
                  <c:v>2.6819999999999999E-3</c:v>
                </c:pt>
                <c:pt idx="5284" formatCode="General">
                  <c:v>2.6919999999999999E-3</c:v>
                </c:pt>
                <c:pt idx="5285" formatCode="General">
                  <c:v>2.676E-3</c:v>
                </c:pt>
                <c:pt idx="5286" formatCode="General">
                  <c:v>2.689E-3</c:v>
                </c:pt>
                <c:pt idx="5287" formatCode="General">
                  <c:v>2.748E-3</c:v>
                </c:pt>
                <c:pt idx="5288" formatCode="General">
                  <c:v>2.764E-3</c:v>
                </c:pt>
                <c:pt idx="5289" formatCode="General">
                  <c:v>2.761E-3</c:v>
                </c:pt>
                <c:pt idx="5290" formatCode="General">
                  <c:v>2.774E-3</c:v>
                </c:pt>
                <c:pt idx="5291" formatCode="General">
                  <c:v>2.758E-3</c:v>
                </c:pt>
                <c:pt idx="5292" formatCode="General">
                  <c:v>2.758E-3</c:v>
                </c:pt>
                <c:pt idx="5293" formatCode="General">
                  <c:v>2.774E-3</c:v>
                </c:pt>
                <c:pt idx="5294" formatCode="General">
                  <c:v>2.7680000000000001E-3</c:v>
                </c:pt>
                <c:pt idx="5295" formatCode="General">
                  <c:v>2.761E-3</c:v>
                </c:pt>
                <c:pt idx="5296" formatCode="General">
                  <c:v>2.761E-3</c:v>
                </c:pt>
                <c:pt idx="5297" formatCode="General">
                  <c:v>2.764E-3</c:v>
                </c:pt>
                <c:pt idx="5298" formatCode="General">
                  <c:v>2.771E-3</c:v>
                </c:pt>
                <c:pt idx="5299" formatCode="General">
                  <c:v>2.7680000000000001E-3</c:v>
                </c:pt>
                <c:pt idx="5300" formatCode="General">
                  <c:v>2.7780000000000001E-3</c:v>
                </c:pt>
                <c:pt idx="5301" formatCode="General">
                  <c:v>2.771E-3</c:v>
                </c:pt>
                <c:pt idx="5302" formatCode="General">
                  <c:v>2.774E-3</c:v>
                </c:pt>
                <c:pt idx="5303" formatCode="General">
                  <c:v>2.774E-3</c:v>
                </c:pt>
                <c:pt idx="5304" formatCode="General">
                  <c:v>2.7780000000000001E-3</c:v>
                </c:pt>
                <c:pt idx="5305" formatCode="General">
                  <c:v>2.774E-3</c:v>
                </c:pt>
                <c:pt idx="5306" formatCode="General">
                  <c:v>2.7780000000000001E-3</c:v>
                </c:pt>
                <c:pt idx="5307" formatCode="General">
                  <c:v>2.774E-3</c:v>
                </c:pt>
                <c:pt idx="5308" formatCode="General">
                  <c:v>2.784E-3</c:v>
                </c:pt>
                <c:pt idx="5309" formatCode="General">
                  <c:v>2.7810000000000001E-3</c:v>
                </c:pt>
                <c:pt idx="5310" formatCode="General">
                  <c:v>2.7810000000000001E-3</c:v>
                </c:pt>
                <c:pt idx="5311" formatCode="General">
                  <c:v>2.784E-3</c:v>
                </c:pt>
                <c:pt idx="5312" formatCode="General">
                  <c:v>2.774E-3</c:v>
                </c:pt>
                <c:pt idx="5313" formatCode="General">
                  <c:v>2.774E-3</c:v>
                </c:pt>
                <c:pt idx="5314" formatCode="General">
                  <c:v>2.771E-3</c:v>
                </c:pt>
                <c:pt idx="5315" formatCode="General">
                  <c:v>2.774E-3</c:v>
                </c:pt>
                <c:pt idx="5316" formatCode="General">
                  <c:v>2.784E-3</c:v>
                </c:pt>
                <c:pt idx="5317" formatCode="General">
                  <c:v>2.7810000000000001E-3</c:v>
                </c:pt>
                <c:pt idx="5318" formatCode="General">
                  <c:v>2.7810000000000001E-3</c:v>
                </c:pt>
                <c:pt idx="5319" formatCode="General">
                  <c:v>2.784E-3</c:v>
                </c:pt>
                <c:pt idx="5320" formatCode="General">
                  <c:v>2.7810000000000001E-3</c:v>
                </c:pt>
                <c:pt idx="5321" formatCode="General">
                  <c:v>2.7780000000000001E-3</c:v>
                </c:pt>
                <c:pt idx="5322" formatCode="General">
                  <c:v>2.784E-3</c:v>
                </c:pt>
                <c:pt idx="5323" formatCode="General">
                  <c:v>2.7780000000000001E-3</c:v>
                </c:pt>
                <c:pt idx="5324" formatCode="General">
                  <c:v>2.7810000000000001E-3</c:v>
                </c:pt>
                <c:pt idx="5325" formatCode="General">
                  <c:v>2.7780000000000001E-3</c:v>
                </c:pt>
                <c:pt idx="5326" formatCode="General">
                  <c:v>2.7780000000000001E-3</c:v>
                </c:pt>
                <c:pt idx="5327" formatCode="General">
                  <c:v>2.7810000000000001E-3</c:v>
                </c:pt>
                <c:pt idx="5328" formatCode="General">
                  <c:v>2.764E-3</c:v>
                </c:pt>
                <c:pt idx="5329" formatCode="General">
                  <c:v>2.7539999999999999E-3</c:v>
                </c:pt>
                <c:pt idx="5330" formatCode="General">
                  <c:v>2.7539999999999999E-3</c:v>
                </c:pt>
                <c:pt idx="5331" formatCode="General">
                  <c:v>2.7539999999999999E-3</c:v>
                </c:pt>
                <c:pt idx="5332" formatCode="General">
                  <c:v>2.764E-3</c:v>
                </c:pt>
                <c:pt idx="5333" formatCode="General">
                  <c:v>2.761E-3</c:v>
                </c:pt>
                <c:pt idx="5334" formatCode="General">
                  <c:v>2.7439999999999999E-3</c:v>
                </c:pt>
                <c:pt idx="5335" formatCode="General">
                  <c:v>2.748E-3</c:v>
                </c:pt>
                <c:pt idx="5336" formatCode="General">
                  <c:v>2.748E-3</c:v>
                </c:pt>
                <c:pt idx="5337" formatCode="General">
                  <c:v>2.7539999999999999E-3</c:v>
                </c:pt>
                <c:pt idx="5338" formatCode="General">
                  <c:v>2.7539999999999999E-3</c:v>
                </c:pt>
                <c:pt idx="5339" formatCode="General">
                  <c:v>2.758E-3</c:v>
                </c:pt>
                <c:pt idx="5340" formatCode="General">
                  <c:v>2.758E-3</c:v>
                </c:pt>
                <c:pt idx="5341" formatCode="General">
                  <c:v>2.7539999999999999E-3</c:v>
                </c:pt>
                <c:pt idx="5342" formatCode="General">
                  <c:v>2.7680000000000001E-3</c:v>
                </c:pt>
                <c:pt idx="5343" formatCode="General">
                  <c:v>2.7780000000000001E-3</c:v>
                </c:pt>
                <c:pt idx="5344" formatCode="General">
                  <c:v>2.784E-3</c:v>
                </c:pt>
                <c:pt idx="5345" formatCode="General">
                  <c:v>2.784E-3</c:v>
                </c:pt>
                <c:pt idx="5346" formatCode="General">
                  <c:v>2.7780000000000001E-3</c:v>
                </c:pt>
                <c:pt idx="5347" formatCode="General">
                  <c:v>2.784E-3</c:v>
                </c:pt>
                <c:pt idx="5348" formatCode="General">
                  <c:v>2.7910000000000001E-3</c:v>
                </c:pt>
                <c:pt idx="5349" formatCode="General">
                  <c:v>2.7880000000000001E-3</c:v>
                </c:pt>
                <c:pt idx="5350" formatCode="General">
                  <c:v>2.7910000000000001E-3</c:v>
                </c:pt>
                <c:pt idx="5351" formatCode="General">
                  <c:v>2.7910000000000001E-3</c:v>
                </c:pt>
                <c:pt idx="5352" formatCode="General">
                  <c:v>2.8040000000000001E-3</c:v>
                </c:pt>
                <c:pt idx="5353" formatCode="General">
                  <c:v>2.8040000000000001E-3</c:v>
                </c:pt>
                <c:pt idx="5354" formatCode="General">
                  <c:v>2.8040000000000001E-3</c:v>
                </c:pt>
                <c:pt idx="5355" formatCode="General">
                  <c:v>2.8040000000000001E-3</c:v>
                </c:pt>
                <c:pt idx="5356" formatCode="General">
                  <c:v>2.8080000000000002E-3</c:v>
                </c:pt>
                <c:pt idx="5357" formatCode="General">
                  <c:v>2.8110000000000001E-3</c:v>
                </c:pt>
                <c:pt idx="5358" formatCode="General">
                  <c:v>2.8110000000000001E-3</c:v>
                </c:pt>
                <c:pt idx="5359" formatCode="General">
                  <c:v>2.8080000000000002E-3</c:v>
                </c:pt>
                <c:pt idx="5360" formatCode="General">
                  <c:v>2.8110000000000001E-3</c:v>
                </c:pt>
                <c:pt idx="5361" formatCode="General">
                  <c:v>2.8040000000000001E-3</c:v>
                </c:pt>
                <c:pt idx="5362" formatCode="General">
                  <c:v>2.8040000000000001E-3</c:v>
                </c:pt>
                <c:pt idx="5363" formatCode="General">
                  <c:v>2.8110000000000001E-3</c:v>
                </c:pt>
                <c:pt idx="5364" formatCode="General">
                  <c:v>2.8140000000000001E-3</c:v>
                </c:pt>
                <c:pt idx="5365" formatCode="General">
                  <c:v>2.8110000000000001E-3</c:v>
                </c:pt>
                <c:pt idx="5366" formatCode="General">
                  <c:v>2.8140000000000001E-3</c:v>
                </c:pt>
                <c:pt idx="5367" formatCode="General">
                  <c:v>2.784E-3</c:v>
                </c:pt>
                <c:pt idx="5368" formatCode="General">
                  <c:v>2.771E-3</c:v>
                </c:pt>
                <c:pt idx="5369" formatCode="General">
                  <c:v>2.771E-3</c:v>
                </c:pt>
                <c:pt idx="5370" formatCode="General">
                  <c:v>2.7680000000000001E-3</c:v>
                </c:pt>
                <c:pt idx="5371" formatCode="General">
                  <c:v>2.774E-3</c:v>
                </c:pt>
                <c:pt idx="5372" formatCode="General">
                  <c:v>2.764E-3</c:v>
                </c:pt>
                <c:pt idx="5373" formatCode="General">
                  <c:v>2.7680000000000001E-3</c:v>
                </c:pt>
                <c:pt idx="5374" formatCode="General">
                  <c:v>2.7680000000000001E-3</c:v>
                </c:pt>
                <c:pt idx="5375" formatCode="General">
                  <c:v>2.771E-3</c:v>
                </c:pt>
                <c:pt idx="5376" formatCode="General">
                  <c:v>2.7780000000000001E-3</c:v>
                </c:pt>
                <c:pt idx="5377" formatCode="General">
                  <c:v>2.7680000000000001E-3</c:v>
                </c:pt>
                <c:pt idx="5378" formatCode="General">
                  <c:v>2.7680000000000001E-3</c:v>
                </c:pt>
                <c:pt idx="5379" formatCode="General">
                  <c:v>2.774E-3</c:v>
                </c:pt>
                <c:pt idx="5380" formatCode="General">
                  <c:v>2.761E-3</c:v>
                </c:pt>
                <c:pt idx="5381" formatCode="General">
                  <c:v>2.761E-3</c:v>
                </c:pt>
                <c:pt idx="5382" formatCode="General">
                  <c:v>2.7539999999999999E-3</c:v>
                </c:pt>
                <c:pt idx="5383" formatCode="General">
                  <c:v>2.761E-3</c:v>
                </c:pt>
                <c:pt idx="5384" formatCode="General">
                  <c:v>2.761E-3</c:v>
                </c:pt>
                <c:pt idx="5385" formatCode="General">
                  <c:v>2.7680000000000001E-3</c:v>
                </c:pt>
                <c:pt idx="5386" formatCode="General">
                  <c:v>2.774E-3</c:v>
                </c:pt>
                <c:pt idx="5387" formatCode="General">
                  <c:v>2.751E-3</c:v>
                </c:pt>
                <c:pt idx="5388" formatCode="General">
                  <c:v>2.761E-3</c:v>
                </c:pt>
                <c:pt idx="5389" formatCode="General">
                  <c:v>2.7539999999999999E-3</c:v>
                </c:pt>
                <c:pt idx="5390" formatCode="General">
                  <c:v>2.758E-3</c:v>
                </c:pt>
                <c:pt idx="5391" formatCode="General">
                  <c:v>2.7539999999999999E-3</c:v>
                </c:pt>
                <c:pt idx="5392" formatCode="General">
                  <c:v>2.758E-3</c:v>
                </c:pt>
                <c:pt idx="5393" formatCode="General">
                  <c:v>2.7539999999999999E-3</c:v>
                </c:pt>
                <c:pt idx="5394" formatCode="General">
                  <c:v>2.738E-3</c:v>
                </c:pt>
                <c:pt idx="5395" formatCode="General">
                  <c:v>2.738E-3</c:v>
                </c:pt>
                <c:pt idx="5396" formatCode="General">
                  <c:v>2.7439999999999999E-3</c:v>
                </c:pt>
                <c:pt idx="5397" formatCode="General">
                  <c:v>2.738E-3</c:v>
                </c:pt>
                <c:pt idx="5398" formatCode="General">
                  <c:v>2.738E-3</c:v>
                </c:pt>
                <c:pt idx="5399" formatCode="General">
                  <c:v>2.738E-3</c:v>
                </c:pt>
                <c:pt idx="5400" formatCode="General">
                  <c:v>2.728E-3</c:v>
                </c:pt>
                <c:pt idx="5401" formatCode="General">
                  <c:v>2.725E-3</c:v>
                </c:pt>
                <c:pt idx="5402" formatCode="General">
                  <c:v>2.715E-3</c:v>
                </c:pt>
                <c:pt idx="5403" formatCode="General">
                  <c:v>2.7209999999999999E-3</c:v>
                </c:pt>
                <c:pt idx="5404" formatCode="General">
                  <c:v>2.7209999999999999E-3</c:v>
                </c:pt>
                <c:pt idx="5405" formatCode="General">
                  <c:v>2.7209999999999999E-3</c:v>
                </c:pt>
                <c:pt idx="5406" formatCode="General">
                  <c:v>2.7179999999999999E-3</c:v>
                </c:pt>
                <c:pt idx="5407" formatCode="General">
                  <c:v>2.735E-3</c:v>
                </c:pt>
                <c:pt idx="5408" formatCode="General">
                  <c:v>2.7209999999999999E-3</c:v>
                </c:pt>
                <c:pt idx="5409" formatCode="General">
                  <c:v>2.7209999999999999E-3</c:v>
                </c:pt>
                <c:pt idx="5410" formatCode="General">
                  <c:v>2.7109999999999999E-3</c:v>
                </c:pt>
                <c:pt idx="5411" formatCode="General">
                  <c:v>2.7179999999999999E-3</c:v>
                </c:pt>
                <c:pt idx="5412" formatCode="General">
                  <c:v>2.7179999999999999E-3</c:v>
                </c:pt>
                <c:pt idx="5413" formatCode="General">
                  <c:v>2.7309999999999999E-3</c:v>
                </c:pt>
                <c:pt idx="5414" formatCode="General">
                  <c:v>2.725E-3</c:v>
                </c:pt>
                <c:pt idx="5415" formatCode="General">
                  <c:v>2.7209999999999999E-3</c:v>
                </c:pt>
                <c:pt idx="5416" formatCode="General">
                  <c:v>2.7209999999999999E-3</c:v>
                </c:pt>
                <c:pt idx="5417" formatCode="General">
                  <c:v>2.735E-3</c:v>
                </c:pt>
                <c:pt idx="5418" formatCode="General">
                  <c:v>2.728E-3</c:v>
                </c:pt>
                <c:pt idx="5419" formatCode="General">
                  <c:v>2.7209999999999999E-3</c:v>
                </c:pt>
                <c:pt idx="5420" formatCode="General">
                  <c:v>2.725E-3</c:v>
                </c:pt>
                <c:pt idx="5421" formatCode="General">
                  <c:v>2.7109999999999999E-3</c:v>
                </c:pt>
                <c:pt idx="5422" formatCode="General">
                  <c:v>2.7109999999999999E-3</c:v>
                </c:pt>
                <c:pt idx="5423" formatCode="General">
                  <c:v>2.7049999999999999E-3</c:v>
                </c:pt>
                <c:pt idx="5424" formatCode="General">
                  <c:v>2.728E-3</c:v>
                </c:pt>
                <c:pt idx="5425" formatCode="General">
                  <c:v>2.7179999999999999E-3</c:v>
                </c:pt>
                <c:pt idx="5426" formatCode="General">
                  <c:v>2.728E-3</c:v>
                </c:pt>
                <c:pt idx="5427" formatCode="General">
                  <c:v>2.7309999999999999E-3</c:v>
                </c:pt>
                <c:pt idx="5428" formatCode="General">
                  <c:v>2.728E-3</c:v>
                </c:pt>
                <c:pt idx="5429" formatCode="General">
                  <c:v>2.715E-3</c:v>
                </c:pt>
                <c:pt idx="5430" formatCode="General">
                  <c:v>2.7079999999999999E-3</c:v>
                </c:pt>
                <c:pt idx="5431" formatCode="General">
                  <c:v>2.728E-3</c:v>
                </c:pt>
                <c:pt idx="5432" formatCode="General">
                  <c:v>2.7079999999999999E-3</c:v>
                </c:pt>
                <c:pt idx="5433" formatCode="General">
                  <c:v>2.7209999999999999E-3</c:v>
                </c:pt>
                <c:pt idx="5434" formatCode="General">
                  <c:v>2.728E-3</c:v>
                </c:pt>
                <c:pt idx="5435" formatCode="General">
                  <c:v>2.8110000000000001E-3</c:v>
                </c:pt>
                <c:pt idx="5436" formatCode="General">
                  <c:v>2.8110000000000001E-3</c:v>
                </c:pt>
                <c:pt idx="5437" formatCode="General">
                  <c:v>2.8110000000000001E-3</c:v>
                </c:pt>
                <c:pt idx="5438" formatCode="General">
                  <c:v>2.8140000000000001E-3</c:v>
                </c:pt>
                <c:pt idx="5439" formatCode="General">
                  <c:v>2.8080000000000002E-3</c:v>
                </c:pt>
                <c:pt idx="5440" formatCode="General">
                  <c:v>2.8080000000000002E-3</c:v>
                </c:pt>
                <c:pt idx="5441" formatCode="General">
                  <c:v>2.8180000000000002E-3</c:v>
                </c:pt>
                <c:pt idx="5442" formatCode="General">
                  <c:v>2.8080000000000002E-3</c:v>
                </c:pt>
                <c:pt idx="5443" formatCode="General">
                  <c:v>2.8110000000000001E-3</c:v>
                </c:pt>
                <c:pt idx="5444" formatCode="General">
                  <c:v>2.8110000000000001E-3</c:v>
                </c:pt>
                <c:pt idx="5445" formatCode="General">
                  <c:v>2.8080000000000002E-3</c:v>
                </c:pt>
                <c:pt idx="5446" formatCode="General">
                  <c:v>2.8110000000000001E-3</c:v>
                </c:pt>
                <c:pt idx="5447" formatCode="General">
                  <c:v>2.7910000000000001E-3</c:v>
                </c:pt>
                <c:pt idx="5448" formatCode="General">
                  <c:v>2.8040000000000001E-3</c:v>
                </c:pt>
                <c:pt idx="5449" formatCode="General">
                  <c:v>2.8010000000000001E-3</c:v>
                </c:pt>
                <c:pt idx="5450" formatCode="General">
                  <c:v>2.7910000000000001E-3</c:v>
                </c:pt>
                <c:pt idx="5451" formatCode="General">
                  <c:v>2.8010000000000001E-3</c:v>
                </c:pt>
                <c:pt idx="5452" formatCode="General">
                  <c:v>2.8010000000000001E-3</c:v>
                </c:pt>
                <c:pt idx="5453" formatCode="General">
                  <c:v>2.8110000000000001E-3</c:v>
                </c:pt>
                <c:pt idx="5454" formatCode="General">
                  <c:v>2.8080000000000002E-3</c:v>
                </c:pt>
                <c:pt idx="5455" formatCode="General">
                  <c:v>2.8010000000000001E-3</c:v>
                </c:pt>
                <c:pt idx="5456" formatCode="General">
                  <c:v>2.8040000000000001E-3</c:v>
                </c:pt>
                <c:pt idx="5457" formatCode="General">
                  <c:v>2.797E-3</c:v>
                </c:pt>
                <c:pt idx="5458" formatCode="General">
                  <c:v>2.8080000000000002E-3</c:v>
                </c:pt>
                <c:pt idx="5459" formatCode="General">
                  <c:v>2.8010000000000001E-3</c:v>
                </c:pt>
                <c:pt idx="5460" formatCode="General">
                  <c:v>2.7910000000000001E-3</c:v>
                </c:pt>
                <c:pt idx="5461" formatCode="General">
                  <c:v>2.8010000000000001E-3</c:v>
                </c:pt>
                <c:pt idx="5462" formatCode="General">
                  <c:v>2.8080000000000002E-3</c:v>
                </c:pt>
                <c:pt idx="5463" formatCode="General">
                  <c:v>2.8010000000000001E-3</c:v>
                </c:pt>
                <c:pt idx="5464" formatCode="General">
                  <c:v>2.8040000000000001E-3</c:v>
                </c:pt>
                <c:pt idx="5465" formatCode="General">
                  <c:v>2.8040000000000001E-3</c:v>
                </c:pt>
                <c:pt idx="5466" formatCode="General">
                  <c:v>2.8080000000000002E-3</c:v>
                </c:pt>
                <c:pt idx="5467" formatCode="General">
                  <c:v>2.8110000000000001E-3</c:v>
                </c:pt>
                <c:pt idx="5468" formatCode="General">
                  <c:v>2.8080000000000002E-3</c:v>
                </c:pt>
                <c:pt idx="5469" formatCode="General">
                  <c:v>2.8080000000000002E-3</c:v>
                </c:pt>
                <c:pt idx="5470" formatCode="General">
                  <c:v>2.8080000000000002E-3</c:v>
                </c:pt>
                <c:pt idx="5471" formatCode="General">
                  <c:v>2.8080000000000002E-3</c:v>
                </c:pt>
                <c:pt idx="5472" formatCode="General">
                  <c:v>2.8040000000000001E-3</c:v>
                </c:pt>
                <c:pt idx="5473" formatCode="General">
                  <c:v>2.8010000000000001E-3</c:v>
                </c:pt>
                <c:pt idx="5474" formatCode="General">
                  <c:v>2.8040000000000001E-3</c:v>
                </c:pt>
                <c:pt idx="5475" formatCode="General">
                  <c:v>2.8080000000000002E-3</c:v>
                </c:pt>
                <c:pt idx="5476" formatCode="General">
                  <c:v>2.8080000000000002E-3</c:v>
                </c:pt>
                <c:pt idx="5477" formatCode="General">
                  <c:v>2.8140000000000001E-3</c:v>
                </c:pt>
                <c:pt idx="5478" formatCode="General">
                  <c:v>2.8080000000000002E-3</c:v>
                </c:pt>
                <c:pt idx="5479" formatCode="General">
                  <c:v>2.8110000000000001E-3</c:v>
                </c:pt>
                <c:pt idx="5480" formatCode="General">
                  <c:v>2.7880000000000001E-3</c:v>
                </c:pt>
                <c:pt idx="5481" formatCode="General">
                  <c:v>2.794E-3</c:v>
                </c:pt>
                <c:pt idx="5482" formatCode="General">
                  <c:v>2.8040000000000001E-3</c:v>
                </c:pt>
                <c:pt idx="5483" formatCode="General">
                  <c:v>2.794E-3</c:v>
                </c:pt>
                <c:pt idx="5484" formatCode="General">
                  <c:v>2.794E-3</c:v>
                </c:pt>
                <c:pt idx="5485" formatCode="General">
                  <c:v>2.8110000000000001E-3</c:v>
                </c:pt>
                <c:pt idx="5486" formatCode="General">
                  <c:v>2.8180000000000002E-3</c:v>
                </c:pt>
                <c:pt idx="5487" formatCode="General">
                  <c:v>2.8180000000000002E-3</c:v>
                </c:pt>
                <c:pt idx="5488" formatCode="General">
                  <c:v>2.8110000000000001E-3</c:v>
                </c:pt>
                <c:pt idx="5489" formatCode="General">
                  <c:v>2.8140000000000001E-3</c:v>
                </c:pt>
                <c:pt idx="5490" formatCode="General">
                  <c:v>2.8110000000000001E-3</c:v>
                </c:pt>
                <c:pt idx="5491" formatCode="General">
                  <c:v>2.8110000000000001E-3</c:v>
                </c:pt>
                <c:pt idx="5492" formatCode="General">
                  <c:v>2.8110000000000001E-3</c:v>
                </c:pt>
                <c:pt idx="5493" formatCode="General">
                  <c:v>2.8249999999999998E-3</c:v>
                </c:pt>
                <c:pt idx="5494" formatCode="General">
                  <c:v>2.8140000000000001E-3</c:v>
                </c:pt>
                <c:pt idx="5495" formatCode="General">
                  <c:v>2.8140000000000001E-3</c:v>
                </c:pt>
                <c:pt idx="5496" formatCode="General">
                  <c:v>2.8140000000000001E-3</c:v>
                </c:pt>
                <c:pt idx="5497" formatCode="General">
                  <c:v>2.8140000000000001E-3</c:v>
                </c:pt>
                <c:pt idx="5498" formatCode="General">
                  <c:v>2.8180000000000002E-3</c:v>
                </c:pt>
                <c:pt idx="5499" formatCode="General">
                  <c:v>2.8140000000000001E-3</c:v>
                </c:pt>
                <c:pt idx="5500" formatCode="General">
                  <c:v>2.8080000000000002E-3</c:v>
                </c:pt>
                <c:pt idx="5501" formatCode="General">
                  <c:v>2.8040000000000001E-3</c:v>
                </c:pt>
                <c:pt idx="5502" formatCode="General">
                  <c:v>2.8140000000000001E-3</c:v>
                </c:pt>
                <c:pt idx="5503" formatCode="General">
                  <c:v>2.8140000000000001E-3</c:v>
                </c:pt>
                <c:pt idx="5504" formatCode="General">
                  <c:v>2.8180000000000002E-3</c:v>
                </c:pt>
                <c:pt idx="5505" formatCode="General">
                  <c:v>2.8210000000000002E-3</c:v>
                </c:pt>
                <c:pt idx="5506" formatCode="General">
                  <c:v>2.8110000000000001E-3</c:v>
                </c:pt>
                <c:pt idx="5507" formatCode="General">
                  <c:v>2.8140000000000001E-3</c:v>
                </c:pt>
                <c:pt idx="5508" formatCode="General">
                  <c:v>2.8180000000000002E-3</c:v>
                </c:pt>
                <c:pt idx="5509" formatCode="General">
                  <c:v>2.8110000000000001E-3</c:v>
                </c:pt>
                <c:pt idx="5510" formatCode="General">
                  <c:v>2.673E-3</c:v>
                </c:pt>
                <c:pt idx="5511" formatCode="General">
                  <c:v>2.66E-3</c:v>
                </c:pt>
                <c:pt idx="5512" formatCode="General">
                  <c:v>2.6540000000000001E-3</c:v>
                </c:pt>
                <c:pt idx="5513" formatCode="General">
                  <c:v>2.679E-3</c:v>
                </c:pt>
                <c:pt idx="5514" formatCode="General">
                  <c:v>2.673E-3</c:v>
                </c:pt>
                <c:pt idx="5515" formatCode="General">
                  <c:v>2.6979999999999999E-3</c:v>
                </c:pt>
                <c:pt idx="5516" formatCode="General">
                  <c:v>2.725E-3</c:v>
                </c:pt>
                <c:pt idx="5517" formatCode="General">
                  <c:v>2.751E-3</c:v>
                </c:pt>
                <c:pt idx="5518" formatCode="General">
                  <c:v>2.7409999999999999E-3</c:v>
                </c:pt>
                <c:pt idx="5519" formatCode="General">
                  <c:v>2.758E-3</c:v>
                </c:pt>
                <c:pt idx="5520" formatCode="General">
                  <c:v>2.764E-3</c:v>
                </c:pt>
                <c:pt idx="5521" formatCode="General">
                  <c:v>2.761E-3</c:v>
                </c:pt>
                <c:pt idx="5522" formatCode="General">
                  <c:v>2.7810000000000001E-3</c:v>
                </c:pt>
                <c:pt idx="5523" formatCode="General">
                  <c:v>2.784E-3</c:v>
                </c:pt>
                <c:pt idx="5524" formatCode="General">
                  <c:v>2.761E-3</c:v>
                </c:pt>
                <c:pt idx="5525" formatCode="General">
                  <c:v>2.7780000000000001E-3</c:v>
                </c:pt>
                <c:pt idx="5526" formatCode="General">
                  <c:v>2.7880000000000001E-3</c:v>
                </c:pt>
                <c:pt idx="5527" formatCode="General">
                  <c:v>2.7880000000000001E-3</c:v>
                </c:pt>
                <c:pt idx="5528" formatCode="General">
                  <c:v>2.7880000000000001E-3</c:v>
                </c:pt>
                <c:pt idx="5529" formatCode="General">
                  <c:v>2.784E-3</c:v>
                </c:pt>
                <c:pt idx="5530" formatCode="General">
                  <c:v>2.7880000000000001E-3</c:v>
                </c:pt>
                <c:pt idx="5531" formatCode="General">
                  <c:v>2.7880000000000001E-3</c:v>
                </c:pt>
                <c:pt idx="5532" formatCode="General">
                  <c:v>2.784E-3</c:v>
                </c:pt>
                <c:pt idx="5533" formatCode="General">
                  <c:v>2.7880000000000001E-3</c:v>
                </c:pt>
                <c:pt idx="5534" formatCode="General">
                  <c:v>2.7880000000000001E-3</c:v>
                </c:pt>
                <c:pt idx="5535" formatCode="General">
                  <c:v>2.7880000000000001E-3</c:v>
                </c:pt>
                <c:pt idx="5536" formatCode="General">
                  <c:v>2.794E-3</c:v>
                </c:pt>
                <c:pt idx="5537" formatCode="General">
                  <c:v>2.784E-3</c:v>
                </c:pt>
                <c:pt idx="5538" formatCode="General">
                  <c:v>2.7810000000000001E-3</c:v>
                </c:pt>
                <c:pt idx="5539" formatCode="General">
                  <c:v>2.7880000000000001E-3</c:v>
                </c:pt>
                <c:pt idx="5540" formatCode="General">
                  <c:v>2.7880000000000001E-3</c:v>
                </c:pt>
                <c:pt idx="5541" formatCode="General">
                  <c:v>2.797E-3</c:v>
                </c:pt>
                <c:pt idx="5542" formatCode="General">
                  <c:v>2.7880000000000001E-3</c:v>
                </c:pt>
                <c:pt idx="5543" formatCode="General">
                  <c:v>2.784E-3</c:v>
                </c:pt>
                <c:pt idx="5544" formatCode="General">
                  <c:v>2.7880000000000001E-3</c:v>
                </c:pt>
                <c:pt idx="5545" formatCode="General">
                  <c:v>2.7880000000000001E-3</c:v>
                </c:pt>
                <c:pt idx="5546" formatCode="General">
                  <c:v>2.7880000000000001E-3</c:v>
                </c:pt>
                <c:pt idx="5547" formatCode="General">
                  <c:v>2.7910000000000001E-3</c:v>
                </c:pt>
                <c:pt idx="5548" formatCode="General">
                  <c:v>2.7880000000000001E-3</c:v>
                </c:pt>
                <c:pt idx="5549" formatCode="General">
                  <c:v>2.7880000000000001E-3</c:v>
                </c:pt>
                <c:pt idx="5550" formatCode="General">
                  <c:v>2.7910000000000001E-3</c:v>
                </c:pt>
                <c:pt idx="5551" formatCode="General">
                  <c:v>2.797E-3</c:v>
                </c:pt>
                <c:pt idx="5552" formatCode="General">
                  <c:v>2.8010000000000001E-3</c:v>
                </c:pt>
                <c:pt idx="5553" formatCode="General">
                  <c:v>2.794E-3</c:v>
                </c:pt>
                <c:pt idx="5554" formatCode="General">
                  <c:v>2.8010000000000001E-3</c:v>
                </c:pt>
                <c:pt idx="5555" formatCode="General">
                  <c:v>2.797E-3</c:v>
                </c:pt>
                <c:pt idx="5556" formatCode="General">
                  <c:v>2.797E-3</c:v>
                </c:pt>
                <c:pt idx="5557" formatCode="General">
                  <c:v>2.797E-3</c:v>
                </c:pt>
                <c:pt idx="5558" formatCode="General">
                  <c:v>2.797E-3</c:v>
                </c:pt>
                <c:pt idx="5559" formatCode="General">
                  <c:v>2.7880000000000001E-3</c:v>
                </c:pt>
                <c:pt idx="5560" formatCode="General">
                  <c:v>2.8080000000000002E-3</c:v>
                </c:pt>
                <c:pt idx="5561" formatCode="General">
                  <c:v>2.8010000000000001E-3</c:v>
                </c:pt>
                <c:pt idx="5562" formatCode="General">
                  <c:v>2.797E-3</c:v>
                </c:pt>
                <c:pt idx="5563" formatCode="General">
                  <c:v>2.794E-3</c:v>
                </c:pt>
                <c:pt idx="5564" formatCode="General">
                  <c:v>2.7880000000000001E-3</c:v>
                </c:pt>
                <c:pt idx="5565" formatCode="General">
                  <c:v>2.794E-3</c:v>
                </c:pt>
                <c:pt idx="5566" formatCode="General">
                  <c:v>2.8040000000000001E-3</c:v>
                </c:pt>
                <c:pt idx="5567" formatCode="General">
                  <c:v>2.797E-3</c:v>
                </c:pt>
                <c:pt idx="5568" formatCode="General">
                  <c:v>2.784E-3</c:v>
                </c:pt>
                <c:pt idx="5569" formatCode="General">
                  <c:v>2.7910000000000001E-3</c:v>
                </c:pt>
                <c:pt idx="5570" formatCode="General">
                  <c:v>2.797E-3</c:v>
                </c:pt>
                <c:pt idx="5571" formatCode="General">
                  <c:v>2.8040000000000001E-3</c:v>
                </c:pt>
                <c:pt idx="5572" formatCode="General">
                  <c:v>2.7910000000000001E-3</c:v>
                </c:pt>
                <c:pt idx="5573" formatCode="General">
                  <c:v>2.8010000000000001E-3</c:v>
                </c:pt>
                <c:pt idx="5574" formatCode="General">
                  <c:v>2.784E-3</c:v>
                </c:pt>
                <c:pt idx="5575" formatCode="General">
                  <c:v>2.784E-3</c:v>
                </c:pt>
                <c:pt idx="5576" formatCode="General">
                  <c:v>2.7780000000000001E-3</c:v>
                </c:pt>
                <c:pt idx="5577" formatCode="General">
                  <c:v>2.7880000000000001E-3</c:v>
                </c:pt>
                <c:pt idx="5578" formatCode="General">
                  <c:v>2.7910000000000001E-3</c:v>
                </c:pt>
                <c:pt idx="5579" formatCode="General">
                  <c:v>2.784E-3</c:v>
                </c:pt>
                <c:pt idx="5580" formatCode="General">
                  <c:v>2.7880000000000001E-3</c:v>
                </c:pt>
                <c:pt idx="5581" formatCode="General">
                  <c:v>2.7680000000000001E-3</c:v>
                </c:pt>
                <c:pt idx="5582" formatCode="General">
                  <c:v>2.771E-3</c:v>
                </c:pt>
                <c:pt idx="5583" formatCode="General">
                  <c:v>2.7780000000000001E-3</c:v>
                </c:pt>
                <c:pt idx="5584" formatCode="General">
                  <c:v>2.7880000000000001E-3</c:v>
                </c:pt>
                <c:pt idx="5585" formatCode="General">
                  <c:v>2.784E-3</c:v>
                </c:pt>
                <c:pt idx="5586" formatCode="General">
                  <c:v>2.7880000000000001E-3</c:v>
                </c:pt>
                <c:pt idx="5587" formatCode="General">
                  <c:v>2.784E-3</c:v>
                </c:pt>
                <c:pt idx="5588" formatCode="General">
                  <c:v>2.771E-3</c:v>
                </c:pt>
                <c:pt idx="5589" formatCode="General">
                  <c:v>2.784E-3</c:v>
                </c:pt>
                <c:pt idx="5590" formatCode="General">
                  <c:v>2.7780000000000001E-3</c:v>
                </c:pt>
                <c:pt idx="5591" formatCode="General">
                  <c:v>2.764E-3</c:v>
                </c:pt>
                <c:pt idx="5592" formatCode="General">
                  <c:v>2.764E-3</c:v>
                </c:pt>
                <c:pt idx="5593" formatCode="General">
                  <c:v>2.784E-3</c:v>
                </c:pt>
                <c:pt idx="5594" formatCode="General">
                  <c:v>2.7780000000000001E-3</c:v>
                </c:pt>
                <c:pt idx="5595" formatCode="General">
                  <c:v>2.7810000000000001E-3</c:v>
                </c:pt>
                <c:pt idx="5596" formatCode="General">
                  <c:v>2.784E-3</c:v>
                </c:pt>
                <c:pt idx="5597" formatCode="General">
                  <c:v>2.7780000000000001E-3</c:v>
                </c:pt>
                <c:pt idx="5598" formatCode="General">
                  <c:v>2.7680000000000001E-3</c:v>
                </c:pt>
                <c:pt idx="5599" formatCode="General">
                  <c:v>2.784E-3</c:v>
                </c:pt>
                <c:pt idx="5600" formatCode="General">
                  <c:v>2.7910000000000001E-3</c:v>
                </c:pt>
                <c:pt idx="5601" formatCode="General">
                  <c:v>2.7810000000000001E-3</c:v>
                </c:pt>
                <c:pt idx="5602" formatCode="General">
                  <c:v>2.761E-3</c:v>
                </c:pt>
                <c:pt idx="5603" formatCode="General">
                  <c:v>2.784E-3</c:v>
                </c:pt>
                <c:pt idx="5604" formatCode="General">
                  <c:v>2.7780000000000001E-3</c:v>
                </c:pt>
                <c:pt idx="5605" formatCode="General">
                  <c:v>2.7880000000000001E-3</c:v>
                </c:pt>
                <c:pt idx="5606" formatCode="General">
                  <c:v>2.794E-3</c:v>
                </c:pt>
                <c:pt idx="5607" formatCode="General">
                  <c:v>2.784E-3</c:v>
                </c:pt>
                <c:pt idx="5608" formatCode="General">
                  <c:v>2.7880000000000001E-3</c:v>
                </c:pt>
                <c:pt idx="5609" formatCode="General">
                  <c:v>2.7780000000000001E-3</c:v>
                </c:pt>
                <c:pt idx="5610" formatCode="General">
                  <c:v>2.7810000000000001E-3</c:v>
                </c:pt>
                <c:pt idx="5611" formatCode="General">
                  <c:v>2.774E-3</c:v>
                </c:pt>
                <c:pt idx="5612" formatCode="General">
                  <c:v>2.758E-3</c:v>
                </c:pt>
                <c:pt idx="5613" formatCode="General">
                  <c:v>2.761E-3</c:v>
                </c:pt>
                <c:pt idx="5614" formatCode="General">
                  <c:v>2.764E-3</c:v>
                </c:pt>
                <c:pt idx="5615" formatCode="General">
                  <c:v>2.784E-3</c:v>
                </c:pt>
                <c:pt idx="5616" formatCode="General">
                  <c:v>2.784E-3</c:v>
                </c:pt>
                <c:pt idx="5617" formatCode="General">
                  <c:v>2.7880000000000001E-3</c:v>
                </c:pt>
                <c:pt idx="5618" formatCode="General">
                  <c:v>2.794E-3</c:v>
                </c:pt>
                <c:pt idx="5619" formatCode="General">
                  <c:v>2.797E-3</c:v>
                </c:pt>
                <c:pt idx="5620" formatCode="General">
                  <c:v>2.797E-3</c:v>
                </c:pt>
                <c:pt idx="5621" formatCode="General">
                  <c:v>2.8140000000000001E-3</c:v>
                </c:pt>
                <c:pt idx="5622" formatCode="General">
                  <c:v>2.8319999999999999E-3</c:v>
                </c:pt>
                <c:pt idx="5623" formatCode="General">
                  <c:v>2.8210000000000002E-3</c:v>
                </c:pt>
                <c:pt idx="5624" formatCode="General">
                  <c:v>2.8110000000000001E-3</c:v>
                </c:pt>
                <c:pt idx="5625" formatCode="General">
                  <c:v>2.771E-3</c:v>
                </c:pt>
                <c:pt idx="5626" formatCode="General">
                  <c:v>2.758E-3</c:v>
                </c:pt>
                <c:pt idx="5627" formatCode="General">
                  <c:v>2.7680000000000001E-3</c:v>
                </c:pt>
                <c:pt idx="5628" formatCode="General">
                  <c:v>2.725E-3</c:v>
                </c:pt>
                <c:pt idx="5629" formatCode="General">
                  <c:v>2.7079999999999999E-3</c:v>
                </c:pt>
                <c:pt idx="5630" formatCode="General">
                  <c:v>2.6949999999999999E-3</c:v>
                </c:pt>
                <c:pt idx="5631" formatCode="General">
                  <c:v>2.6979999999999999E-3</c:v>
                </c:pt>
                <c:pt idx="5632" formatCode="General">
                  <c:v>2.702E-3</c:v>
                </c:pt>
                <c:pt idx="5633" formatCode="General">
                  <c:v>2.7680000000000001E-3</c:v>
                </c:pt>
                <c:pt idx="5634" formatCode="General">
                  <c:v>2.774E-3</c:v>
                </c:pt>
                <c:pt idx="5635" formatCode="General">
                  <c:v>2.774E-3</c:v>
                </c:pt>
                <c:pt idx="5636" formatCode="General">
                  <c:v>2.771E-3</c:v>
                </c:pt>
                <c:pt idx="5637" formatCode="General">
                  <c:v>2.7680000000000001E-3</c:v>
                </c:pt>
                <c:pt idx="5638" formatCode="General">
                  <c:v>2.7780000000000001E-3</c:v>
                </c:pt>
                <c:pt idx="5639" formatCode="General">
                  <c:v>2.7680000000000001E-3</c:v>
                </c:pt>
                <c:pt idx="5640" formatCode="General">
                  <c:v>2.771E-3</c:v>
                </c:pt>
                <c:pt idx="5641" formatCode="General">
                  <c:v>2.7780000000000001E-3</c:v>
                </c:pt>
                <c:pt idx="5642" formatCode="General">
                  <c:v>2.7810000000000001E-3</c:v>
                </c:pt>
                <c:pt idx="5643" formatCode="General">
                  <c:v>2.771E-3</c:v>
                </c:pt>
                <c:pt idx="5644" formatCode="General">
                  <c:v>2.774E-3</c:v>
                </c:pt>
                <c:pt idx="5645" formatCode="General">
                  <c:v>2.7780000000000001E-3</c:v>
                </c:pt>
                <c:pt idx="5646" formatCode="General">
                  <c:v>2.7680000000000001E-3</c:v>
                </c:pt>
                <c:pt idx="5647" formatCode="General">
                  <c:v>2.764E-3</c:v>
                </c:pt>
                <c:pt idx="5648" formatCode="General">
                  <c:v>2.7680000000000001E-3</c:v>
                </c:pt>
                <c:pt idx="5649" formatCode="General">
                  <c:v>2.7680000000000001E-3</c:v>
                </c:pt>
                <c:pt idx="5650" formatCode="General">
                  <c:v>2.761E-3</c:v>
                </c:pt>
                <c:pt idx="5651" formatCode="General">
                  <c:v>2.774E-3</c:v>
                </c:pt>
                <c:pt idx="5652" formatCode="General">
                  <c:v>2.7539999999999999E-3</c:v>
                </c:pt>
                <c:pt idx="5653" formatCode="General">
                  <c:v>2.7680000000000001E-3</c:v>
                </c:pt>
                <c:pt idx="5654" formatCode="General">
                  <c:v>2.764E-3</c:v>
                </c:pt>
                <c:pt idx="5655" formatCode="General">
                  <c:v>2.7810000000000001E-3</c:v>
                </c:pt>
                <c:pt idx="5656" formatCode="General">
                  <c:v>2.764E-3</c:v>
                </c:pt>
                <c:pt idx="5657" formatCode="General">
                  <c:v>2.7680000000000001E-3</c:v>
                </c:pt>
                <c:pt idx="5658" formatCode="General">
                  <c:v>2.771E-3</c:v>
                </c:pt>
                <c:pt idx="5659" formatCode="General">
                  <c:v>2.771E-3</c:v>
                </c:pt>
                <c:pt idx="5660" formatCode="General">
                  <c:v>2.7680000000000001E-3</c:v>
                </c:pt>
                <c:pt idx="5661" formatCode="General">
                  <c:v>2.764E-3</c:v>
                </c:pt>
                <c:pt idx="5662" formatCode="General">
                  <c:v>2.761E-3</c:v>
                </c:pt>
                <c:pt idx="5663" formatCode="General">
                  <c:v>2.725E-3</c:v>
                </c:pt>
                <c:pt idx="5664" formatCode="General">
                  <c:v>2.7179999999999999E-3</c:v>
                </c:pt>
                <c:pt idx="5665" formatCode="General">
                  <c:v>2.715E-3</c:v>
                </c:pt>
                <c:pt idx="5666" formatCode="General">
                  <c:v>2.7179999999999999E-3</c:v>
                </c:pt>
                <c:pt idx="5667" formatCode="General">
                  <c:v>2.7209999999999999E-3</c:v>
                </c:pt>
                <c:pt idx="5668" formatCode="General">
                  <c:v>2.725E-3</c:v>
                </c:pt>
                <c:pt idx="5669" formatCode="General">
                  <c:v>2.6979999999999999E-3</c:v>
                </c:pt>
                <c:pt idx="5670" formatCode="General">
                  <c:v>2.7109999999999999E-3</c:v>
                </c:pt>
                <c:pt idx="5671" formatCode="General">
                  <c:v>2.7109999999999999E-3</c:v>
                </c:pt>
                <c:pt idx="5672" formatCode="General">
                  <c:v>2.7209999999999999E-3</c:v>
                </c:pt>
                <c:pt idx="5673" formatCode="General">
                  <c:v>2.7179999999999999E-3</c:v>
                </c:pt>
                <c:pt idx="5674" formatCode="General">
                  <c:v>2.715E-3</c:v>
                </c:pt>
                <c:pt idx="5675" formatCode="General">
                  <c:v>2.7179999999999999E-3</c:v>
                </c:pt>
                <c:pt idx="5676" formatCode="General">
                  <c:v>2.702E-3</c:v>
                </c:pt>
                <c:pt idx="5677" formatCode="General">
                  <c:v>2.7309999999999999E-3</c:v>
                </c:pt>
                <c:pt idx="5678" formatCode="General">
                  <c:v>2.7209999999999999E-3</c:v>
                </c:pt>
                <c:pt idx="5679" formatCode="General">
                  <c:v>2.728E-3</c:v>
                </c:pt>
                <c:pt idx="5680" formatCode="General">
                  <c:v>2.728E-3</c:v>
                </c:pt>
                <c:pt idx="5681" formatCode="General">
                  <c:v>2.7209999999999999E-3</c:v>
                </c:pt>
                <c:pt idx="5682" formatCode="General">
                  <c:v>2.7309999999999999E-3</c:v>
                </c:pt>
                <c:pt idx="5683" formatCode="General">
                  <c:v>2.7309999999999999E-3</c:v>
                </c:pt>
                <c:pt idx="5684" formatCode="General">
                  <c:v>2.725E-3</c:v>
                </c:pt>
                <c:pt idx="5685" formatCode="General">
                  <c:v>2.735E-3</c:v>
                </c:pt>
                <c:pt idx="5686" formatCode="General">
                  <c:v>2.725E-3</c:v>
                </c:pt>
                <c:pt idx="5687" formatCode="General">
                  <c:v>2.725E-3</c:v>
                </c:pt>
                <c:pt idx="5688" formatCode="General">
                  <c:v>2.7209999999999999E-3</c:v>
                </c:pt>
                <c:pt idx="5689" formatCode="General">
                  <c:v>2.715E-3</c:v>
                </c:pt>
                <c:pt idx="5690" formatCode="General">
                  <c:v>2.725E-3</c:v>
                </c:pt>
                <c:pt idx="5691" formatCode="General">
                  <c:v>2.728E-3</c:v>
                </c:pt>
                <c:pt idx="5692" formatCode="General">
                  <c:v>2.735E-3</c:v>
                </c:pt>
                <c:pt idx="5693" formatCode="General">
                  <c:v>2.7409999999999999E-3</c:v>
                </c:pt>
                <c:pt idx="5694" formatCode="General">
                  <c:v>2.738E-3</c:v>
                </c:pt>
                <c:pt idx="5695" formatCode="General">
                  <c:v>2.735E-3</c:v>
                </c:pt>
                <c:pt idx="5696" formatCode="General">
                  <c:v>2.728E-3</c:v>
                </c:pt>
                <c:pt idx="5697" formatCode="General">
                  <c:v>2.735E-3</c:v>
                </c:pt>
                <c:pt idx="5698" formatCode="General">
                  <c:v>2.7309999999999999E-3</c:v>
                </c:pt>
                <c:pt idx="5699" formatCode="General">
                  <c:v>2.735E-3</c:v>
                </c:pt>
                <c:pt idx="5700" formatCode="General">
                  <c:v>2.738E-3</c:v>
                </c:pt>
                <c:pt idx="5701" formatCode="General">
                  <c:v>2.735E-3</c:v>
                </c:pt>
                <c:pt idx="5702" formatCode="General">
                  <c:v>2.738E-3</c:v>
                </c:pt>
                <c:pt idx="5703" formatCode="General">
                  <c:v>2.7309999999999999E-3</c:v>
                </c:pt>
                <c:pt idx="5704" formatCode="General">
                  <c:v>2.738E-3</c:v>
                </c:pt>
                <c:pt idx="5705" formatCode="General">
                  <c:v>2.7309999999999999E-3</c:v>
                </c:pt>
                <c:pt idx="5706" formatCode="General">
                  <c:v>2.7309999999999999E-3</c:v>
                </c:pt>
                <c:pt idx="5707" formatCode="General">
                  <c:v>2.725E-3</c:v>
                </c:pt>
                <c:pt idx="5708" formatCode="General">
                  <c:v>2.7179999999999999E-3</c:v>
                </c:pt>
                <c:pt idx="5709" formatCode="General">
                  <c:v>2.7179999999999999E-3</c:v>
                </c:pt>
                <c:pt idx="5710" formatCode="General">
                  <c:v>2.715E-3</c:v>
                </c:pt>
                <c:pt idx="5711" formatCode="General">
                  <c:v>2.7209999999999999E-3</c:v>
                </c:pt>
                <c:pt idx="5712" formatCode="General">
                  <c:v>2.725E-3</c:v>
                </c:pt>
                <c:pt idx="5713" formatCode="General">
                  <c:v>2.702E-3</c:v>
                </c:pt>
                <c:pt idx="5714" formatCode="General">
                  <c:v>2.728E-3</c:v>
                </c:pt>
                <c:pt idx="5715" formatCode="General">
                  <c:v>2.728E-3</c:v>
                </c:pt>
                <c:pt idx="5716" formatCode="General">
                  <c:v>2.7179999999999999E-3</c:v>
                </c:pt>
                <c:pt idx="5717" formatCode="General">
                  <c:v>2.7179999999999999E-3</c:v>
                </c:pt>
                <c:pt idx="5718" formatCode="General">
                  <c:v>2.7179999999999999E-3</c:v>
                </c:pt>
                <c:pt idx="5719" formatCode="General">
                  <c:v>2.7079999999999999E-3</c:v>
                </c:pt>
                <c:pt idx="5720" formatCode="General">
                  <c:v>2.7049999999999999E-3</c:v>
                </c:pt>
                <c:pt idx="5721" formatCode="General">
                  <c:v>2.725E-3</c:v>
                </c:pt>
                <c:pt idx="5722" formatCode="General">
                  <c:v>2.7309999999999999E-3</c:v>
                </c:pt>
                <c:pt idx="5723" formatCode="General">
                  <c:v>2.7209999999999999E-3</c:v>
                </c:pt>
                <c:pt idx="5724" formatCode="General">
                  <c:v>2.715E-3</c:v>
                </c:pt>
                <c:pt idx="5725" formatCode="General">
                  <c:v>2.735E-3</c:v>
                </c:pt>
                <c:pt idx="5726" formatCode="General">
                  <c:v>2.7109999999999999E-3</c:v>
                </c:pt>
                <c:pt idx="5727" formatCode="General">
                  <c:v>2.7179999999999999E-3</c:v>
                </c:pt>
                <c:pt idx="5728" formatCode="General">
                  <c:v>2.725E-3</c:v>
                </c:pt>
                <c:pt idx="5729" formatCode="General">
                  <c:v>2.7079999999999999E-3</c:v>
                </c:pt>
                <c:pt idx="5730" formatCode="General">
                  <c:v>2.728E-3</c:v>
                </c:pt>
                <c:pt idx="5731" formatCode="General">
                  <c:v>2.7309999999999999E-3</c:v>
                </c:pt>
                <c:pt idx="5732" formatCode="General">
                  <c:v>2.7079999999999999E-3</c:v>
                </c:pt>
                <c:pt idx="5733" formatCode="General">
                  <c:v>2.7309999999999999E-3</c:v>
                </c:pt>
                <c:pt idx="5734" formatCode="General">
                  <c:v>2.7179999999999999E-3</c:v>
                </c:pt>
                <c:pt idx="5735" formatCode="General">
                  <c:v>2.702E-3</c:v>
                </c:pt>
                <c:pt idx="5736" formatCode="General">
                  <c:v>2.725E-3</c:v>
                </c:pt>
                <c:pt idx="5737" formatCode="General">
                  <c:v>2.7209999999999999E-3</c:v>
                </c:pt>
                <c:pt idx="5738" formatCode="General">
                  <c:v>2.725E-3</c:v>
                </c:pt>
                <c:pt idx="5739" formatCode="General">
                  <c:v>2.7309999999999999E-3</c:v>
                </c:pt>
                <c:pt idx="5740" formatCode="General">
                  <c:v>2.7309999999999999E-3</c:v>
                </c:pt>
                <c:pt idx="5741" formatCode="General">
                  <c:v>2.728E-3</c:v>
                </c:pt>
                <c:pt idx="5742" formatCode="General">
                  <c:v>2.725E-3</c:v>
                </c:pt>
                <c:pt idx="5743" formatCode="General">
                  <c:v>2.725E-3</c:v>
                </c:pt>
                <c:pt idx="5744" formatCode="General">
                  <c:v>2.725E-3</c:v>
                </c:pt>
                <c:pt idx="5745" formatCode="General">
                  <c:v>2.7309999999999999E-3</c:v>
                </c:pt>
                <c:pt idx="5746" formatCode="General">
                  <c:v>2.7309999999999999E-3</c:v>
                </c:pt>
                <c:pt idx="5747" formatCode="General">
                  <c:v>2.725E-3</c:v>
                </c:pt>
                <c:pt idx="5748" formatCode="General">
                  <c:v>2.7309999999999999E-3</c:v>
                </c:pt>
                <c:pt idx="5749" formatCode="General">
                  <c:v>2.735E-3</c:v>
                </c:pt>
                <c:pt idx="5750" formatCode="General">
                  <c:v>2.7179999999999999E-3</c:v>
                </c:pt>
                <c:pt idx="5751" formatCode="General">
                  <c:v>2.7309999999999999E-3</c:v>
                </c:pt>
                <c:pt idx="5752" formatCode="General">
                  <c:v>2.728E-3</c:v>
                </c:pt>
                <c:pt idx="5753" formatCode="General">
                  <c:v>2.725E-3</c:v>
                </c:pt>
                <c:pt idx="5754" formatCode="General">
                  <c:v>2.715E-3</c:v>
                </c:pt>
                <c:pt idx="5755" formatCode="General">
                  <c:v>2.725E-3</c:v>
                </c:pt>
                <c:pt idx="5756" formatCode="General">
                  <c:v>2.725E-3</c:v>
                </c:pt>
                <c:pt idx="5757" formatCode="General">
                  <c:v>2.735E-3</c:v>
                </c:pt>
                <c:pt idx="5758" formatCode="General">
                  <c:v>2.7439999999999999E-3</c:v>
                </c:pt>
                <c:pt idx="5759" formatCode="General">
                  <c:v>2.735E-3</c:v>
                </c:pt>
                <c:pt idx="5760" formatCode="General">
                  <c:v>2.7309999999999999E-3</c:v>
                </c:pt>
                <c:pt idx="5761" formatCode="General">
                  <c:v>2.725E-3</c:v>
                </c:pt>
                <c:pt idx="5762" formatCode="General">
                  <c:v>2.728E-3</c:v>
                </c:pt>
                <c:pt idx="5763" formatCode="General">
                  <c:v>2.7309999999999999E-3</c:v>
                </c:pt>
                <c:pt idx="5764" formatCode="General">
                  <c:v>2.7309999999999999E-3</c:v>
                </c:pt>
                <c:pt idx="5765" formatCode="General">
                  <c:v>2.728E-3</c:v>
                </c:pt>
                <c:pt idx="5766" formatCode="General">
                  <c:v>2.7179999999999999E-3</c:v>
                </c:pt>
                <c:pt idx="5767" formatCode="General">
                  <c:v>2.7309999999999999E-3</c:v>
                </c:pt>
                <c:pt idx="5768" formatCode="General">
                  <c:v>2.7309999999999999E-3</c:v>
                </c:pt>
                <c:pt idx="5769" formatCode="General">
                  <c:v>2.7209999999999999E-3</c:v>
                </c:pt>
                <c:pt idx="5770" formatCode="General">
                  <c:v>2.728E-3</c:v>
                </c:pt>
                <c:pt idx="5771" formatCode="General">
                  <c:v>2.7309999999999999E-3</c:v>
                </c:pt>
                <c:pt idx="5772" formatCode="General">
                  <c:v>2.7309999999999999E-3</c:v>
                </c:pt>
                <c:pt idx="5773" formatCode="General">
                  <c:v>2.7209999999999999E-3</c:v>
                </c:pt>
                <c:pt idx="5774" formatCode="General">
                  <c:v>2.7109999999999999E-3</c:v>
                </c:pt>
                <c:pt idx="5775" formatCode="General">
                  <c:v>2.725E-3</c:v>
                </c:pt>
                <c:pt idx="5776" formatCode="General">
                  <c:v>2.728E-3</c:v>
                </c:pt>
                <c:pt idx="5777" formatCode="General">
                  <c:v>2.735E-3</c:v>
                </c:pt>
                <c:pt idx="5778" formatCode="General">
                  <c:v>2.715E-3</c:v>
                </c:pt>
                <c:pt idx="5779" formatCode="General">
                  <c:v>2.728E-3</c:v>
                </c:pt>
                <c:pt idx="5780" formatCode="General">
                  <c:v>2.7309999999999999E-3</c:v>
                </c:pt>
                <c:pt idx="5781" formatCode="General">
                  <c:v>2.7309999999999999E-3</c:v>
                </c:pt>
                <c:pt idx="5782" formatCode="General">
                  <c:v>2.728E-3</c:v>
                </c:pt>
                <c:pt idx="5783" formatCode="General">
                  <c:v>2.7309999999999999E-3</c:v>
                </c:pt>
                <c:pt idx="5784" formatCode="General">
                  <c:v>2.7049999999999999E-3</c:v>
                </c:pt>
                <c:pt idx="5785" formatCode="General">
                  <c:v>2.728E-3</c:v>
                </c:pt>
                <c:pt idx="5786" formatCode="General">
                  <c:v>2.728E-3</c:v>
                </c:pt>
                <c:pt idx="5787" formatCode="General">
                  <c:v>2.7179999999999999E-3</c:v>
                </c:pt>
                <c:pt idx="5788" formatCode="General">
                  <c:v>2.728E-3</c:v>
                </c:pt>
                <c:pt idx="5789" formatCode="General">
                  <c:v>2.7179999999999999E-3</c:v>
                </c:pt>
                <c:pt idx="5790" formatCode="General">
                  <c:v>2.7309999999999999E-3</c:v>
                </c:pt>
                <c:pt idx="5791" formatCode="General">
                  <c:v>2.7309999999999999E-3</c:v>
                </c:pt>
                <c:pt idx="5792" formatCode="General">
                  <c:v>2.728E-3</c:v>
                </c:pt>
                <c:pt idx="5793" formatCode="General">
                  <c:v>2.728E-3</c:v>
                </c:pt>
                <c:pt idx="5794" formatCode="General">
                  <c:v>2.7309999999999999E-3</c:v>
                </c:pt>
                <c:pt idx="5795" formatCode="General">
                  <c:v>2.7179999999999999E-3</c:v>
                </c:pt>
                <c:pt idx="5796" formatCode="General">
                  <c:v>2.7209999999999999E-3</c:v>
                </c:pt>
                <c:pt idx="5797" formatCode="General">
                  <c:v>2.7079999999999999E-3</c:v>
                </c:pt>
                <c:pt idx="5798" formatCode="General">
                  <c:v>2.725E-3</c:v>
                </c:pt>
                <c:pt idx="5799" formatCode="General">
                  <c:v>2.728E-3</c:v>
                </c:pt>
                <c:pt idx="5800" formatCode="General">
                  <c:v>2.735E-3</c:v>
                </c:pt>
                <c:pt idx="5801" formatCode="General">
                  <c:v>2.735E-3</c:v>
                </c:pt>
                <c:pt idx="5802" formatCode="General">
                  <c:v>2.728E-3</c:v>
                </c:pt>
                <c:pt idx="5803" formatCode="General">
                  <c:v>2.7309999999999999E-3</c:v>
                </c:pt>
                <c:pt idx="5804" formatCode="General">
                  <c:v>2.7309999999999999E-3</c:v>
                </c:pt>
                <c:pt idx="5805" formatCode="General">
                  <c:v>2.728E-3</c:v>
                </c:pt>
                <c:pt idx="5806" formatCode="General">
                  <c:v>2.7309999999999999E-3</c:v>
                </c:pt>
                <c:pt idx="5807" formatCode="General">
                  <c:v>2.728E-3</c:v>
                </c:pt>
                <c:pt idx="5808" formatCode="General">
                  <c:v>2.7439999999999999E-3</c:v>
                </c:pt>
                <c:pt idx="5809" formatCode="General">
                  <c:v>2.728E-3</c:v>
                </c:pt>
                <c:pt idx="5810" formatCode="General">
                  <c:v>2.738E-3</c:v>
                </c:pt>
                <c:pt idx="5811" formatCode="General">
                  <c:v>2.7309999999999999E-3</c:v>
                </c:pt>
                <c:pt idx="5812" formatCode="General">
                  <c:v>2.735E-3</c:v>
                </c:pt>
                <c:pt idx="5813" formatCode="General">
                  <c:v>2.7409999999999999E-3</c:v>
                </c:pt>
                <c:pt idx="5814" formatCode="General">
                  <c:v>2.715E-3</c:v>
                </c:pt>
                <c:pt idx="5815" formatCode="General">
                  <c:v>2.735E-3</c:v>
                </c:pt>
                <c:pt idx="5816" formatCode="General">
                  <c:v>2.738E-3</c:v>
                </c:pt>
                <c:pt idx="5817" formatCode="General">
                  <c:v>2.735E-3</c:v>
                </c:pt>
                <c:pt idx="5818" formatCode="General">
                  <c:v>2.748E-3</c:v>
                </c:pt>
                <c:pt idx="5819" formatCode="General">
                  <c:v>2.7409999999999999E-3</c:v>
                </c:pt>
                <c:pt idx="5820" formatCode="General">
                  <c:v>2.738E-3</c:v>
                </c:pt>
                <c:pt idx="5821" formatCode="General">
                  <c:v>2.735E-3</c:v>
                </c:pt>
                <c:pt idx="5822" formatCode="General">
                  <c:v>2.738E-3</c:v>
                </c:pt>
                <c:pt idx="5823" formatCode="General">
                  <c:v>2.735E-3</c:v>
                </c:pt>
                <c:pt idx="5824" formatCode="General">
                  <c:v>2.7309999999999999E-3</c:v>
                </c:pt>
                <c:pt idx="5825" formatCode="General">
                  <c:v>2.725E-3</c:v>
                </c:pt>
                <c:pt idx="5826" formatCode="General">
                  <c:v>2.735E-3</c:v>
                </c:pt>
                <c:pt idx="5827" formatCode="General">
                  <c:v>2.7209999999999999E-3</c:v>
                </c:pt>
                <c:pt idx="5828" formatCode="General">
                  <c:v>2.7209999999999999E-3</c:v>
                </c:pt>
                <c:pt idx="5829" formatCode="General">
                  <c:v>2.735E-3</c:v>
                </c:pt>
                <c:pt idx="5830" formatCode="General">
                  <c:v>2.7209999999999999E-3</c:v>
                </c:pt>
                <c:pt idx="5831" formatCode="General">
                  <c:v>2.7309999999999999E-3</c:v>
                </c:pt>
                <c:pt idx="5832" formatCode="General">
                  <c:v>2.7309999999999999E-3</c:v>
                </c:pt>
                <c:pt idx="5833" formatCode="General">
                  <c:v>2.738E-3</c:v>
                </c:pt>
                <c:pt idx="5834" formatCode="General">
                  <c:v>2.738E-3</c:v>
                </c:pt>
                <c:pt idx="5835" formatCode="General">
                  <c:v>2.738E-3</c:v>
                </c:pt>
                <c:pt idx="5836" formatCode="General">
                  <c:v>2.738E-3</c:v>
                </c:pt>
                <c:pt idx="5837" formatCode="General">
                  <c:v>2.738E-3</c:v>
                </c:pt>
                <c:pt idx="5838" formatCode="General">
                  <c:v>2.751E-3</c:v>
                </c:pt>
                <c:pt idx="5839" formatCode="General">
                  <c:v>2.751E-3</c:v>
                </c:pt>
                <c:pt idx="5840" formatCode="General">
                  <c:v>2.748E-3</c:v>
                </c:pt>
                <c:pt idx="5841" formatCode="General">
                  <c:v>2.758E-3</c:v>
                </c:pt>
                <c:pt idx="5842" formatCode="General">
                  <c:v>2.751E-3</c:v>
                </c:pt>
                <c:pt idx="5843" formatCode="General">
                  <c:v>2.751E-3</c:v>
                </c:pt>
                <c:pt idx="5844" formatCode="General">
                  <c:v>2.7539999999999999E-3</c:v>
                </c:pt>
                <c:pt idx="5845" formatCode="General">
                  <c:v>2.738E-3</c:v>
                </c:pt>
                <c:pt idx="5846" formatCode="General">
                  <c:v>2.758E-3</c:v>
                </c:pt>
                <c:pt idx="5847" formatCode="General">
                  <c:v>2.735E-3</c:v>
                </c:pt>
                <c:pt idx="5848" formatCode="General">
                  <c:v>2.7539999999999999E-3</c:v>
                </c:pt>
                <c:pt idx="5849" formatCode="General">
                  <c:v>2.7439999999999999E-3</c:v>
                </c:pt>
                <c:pt idx="5850" formatCode="General">
                  <c:v>2.748E-3</c:v>
                </c:pt>
                <c:pt idx="5851" formatCode="General">
                  <c:v>2.7539999999999999E-3</c:v>
                </c:pt>
                <c:pt idx="5852" formatCode="General">
                  <c:v>2.751E-3</c:v>
                </c:pt>
                <c:pt idx="5853" formatCode="General">
                  <c:v>2.7409999999999999E-3</c:v>
                </c:pt>
                <c:pt idx="5854" formatCode="General">
                  <c:v>2.7439999999999999E-3</c:v>
                </c:pt>
                <c:pt idx="5855" formatCode="General">
                  <c:v>2.748E-3</c:v>
                </c:pt>
                <c:pt idx="5856" formatCode="General">
                  <c:v>2.751E-3</c:v>
                </c:pt>
                <c:pt idx="5857" formatCode="General">
                  <c:v>2.7439999999999999E-3</c:v>
                </c:pt>
                <c:pt idx="5858" formatCode="General">
                  <c:v>2.758E-3</c:v>
                </c:pt>
                <c:pt idx="5859" formatCode="General">
                  <c:v>2.7439999999999999E-3</c:v>
                </c:pt>
                <c:pt idx="5860" formatCode="General">
                  <c:v>2.748E-3</c:v>
                </c:pt>
                <c:pt idx="5861" formatCode="General">
                  <c:v>2.758E-3</c:v>
                </c:pt>
                <c:pt idx="5862" formatCode="General">
                  <c:v>2.758E-3</c:v>
                </c:pt>
                <c:pt idx="5863" formatCode="General">
                  <c:v>2.761E-3</c:v>
                </c:pt>
                <c:pt idx="5864" formatCode="General">
                  <c:v>2.751E-3</c:v>
                </c:pt>
                <c:pt idx="5865" formatCode="General">
                  <c:v>2.751E-3</c:v>
                </c:pt>
                <c:pt idx="5866" formatCode="General">
                  <c:v>2.7539999999999999E-3</c:v>
                </c:pt>
                <c:pt idx="5867" formatCode="General">
                  <c:v>2.7539999999999999E-3</c:v>
                </c:pt>
                <c:pt idx="5868" formatCode="General">
                  <c:v>2.751E-3</c:v>
                </c:pt>
                <c:pt idx="5869" formatCode="General">
                  <c:v>2.758E-3</c:v>
                </c:pt>
                <c:pt idx="5870" formatCode="General">
                  <c:v>2.764E-3</c:v>
                </c:pt>
                <c:pt idx="5871" formatCode="General">
                  <c:v>2.758E-3</c:v>
                </c:pt>
                <c:pt idx="5872" formatCode="General">
                  <c:v>2.758E-3</c:v>
                </c:pt>
                <c:pt idx="5873" formatCode="General">
                  <c:v>2.751E-3</c:v>
                </c:pt>
                <c:pt idx="5874" formatCode="General">
                  <c:v>2.758E-3</c:v>
                </c:pt>
                <c:pt idx="5875" formatCode="General">
                  <c:v>2.7539999999999999E-3</c:v>
                </c:pt>
                <c:pt idx="5876" formatCode="General">
                  <c:v>2.758E-3</c:v>
                </c:pt>
                <c:pt idx="5877" formatCode="General">
                  <c:v>2.758E-3</c:v>
                </c:pt>
                <c:pt idx="5878" formatCode="General">
                  <c:v>2.758E-3</c:v>
                </c:pt>
                <c:pt idx="5879" formatCode="General">
                  <c:v>2.761E-3</c:v>
                </c:pt>
                <c:pt idx="5880" formatCode="General">
                  <c:v>2.7680000000000001E-3</c:v>
                </c:pt>
                <c:pt idx="5881" formatCode="General">
                  <c:v>2.7539999999999999E-3</c:v>
                </c:pt>
                <c:pt idx="5882" formatCode="General">
                  <c:v>2.7539999999999999E-3</c:v>
                </c:pt>
                <c:pt idx="5883" formatCode="General">
                  <c:v>2.7439999999999999E-3</c:v>
                </c:pt>
                <c:pt idx="5884" formatCode="General">
                  <c:v>2.761E-3</c:v>
                </c:pt>
                <c:pt idx="5885" formatCode="General">
                  <c:v>2.761E-3</c:v>
                </c:pt>
                <c:pt idx="5886" formatCode="General">
                  <c:v>2.771E-3</c:v>
                </c:pt>
                <c:pt idx="5887" formatCode="General">
                  <c:v>2.761E-3</c:v>
                </c:pt>
                <c:pt idx="5888" formatCode="General">
                  <c:v>2.758E-3</c:v>
                </c:pt>
                <c:pt idx="5889" formatCode="General">
                  <c:v>2.764E-3</c:v>
                </c:pt>
                <c:pt idx="5890" formatCode="General">
                  <c:v>2.758E-3</c:v>
                </c:pt>
                <c:pt idx="5891" formatCode="General">
                  <c:v>2.761E-3</c:v>
                </c:pt>
                <c:pt idx="5892" formatCode="General">
                  <c:v>2.761E-3</c:v>
                </c:pt>
                <c:pt idx="5893" formatCode="General">
                  <c:v>2.758E-3</c:v>
                </c:pt>
                <c:pt idx="5894" formatCode="General">
                  <c:v>2.758E-3</c:v>
                </c:pt>
                <c:pt idx="5895" formatCode="General">
                  <c:v>2.758E-3</c:v>
                </c:pt>
                <c:pt idx="5896" formatCode="General">
                  <c:v>2.748E-3</c:v>
                </c:pt>
                <c:pt idx="5897" formatCode="General">
                  <c:v>2.7539999999999999E-3</c:v>
                </c:pt>
                <c:pt idx="5898" formatCode="General">
                  <c:v>2.758E-3</c:v>
                </c:pt>
                <c:pt idx="5899" formatCode="General">
                  <c:v>2.761E-3</c:v>
                </c:pt>
                <c:pt idx="5900" formatCode="General">
                  <c:v>2.748E-3</c:v>
                </c:pt>
                <c:pt idx="5901" formatCode="General">
                  <c:v>2.751E-3</c:v>
                </c:pt>
                <c:pt idx="5902" formatCode="General">
                  <c:v>2.7539999999999999E-3</c:v>
                </c:pt>
                <c:pt idx="5903" formatCode="General">
                  <c:v>2.7539999999999999E-3</c:v>
                </c:pt>
                <c:pt idx="5904" formatCode="General">
                  <c:v>2.7539999999999999E-3</c:v>
                </c:pt>
                <c:pt idx="5905" formatCode="General">
                  <c:v>2.7539999999999999E-3</c:v>
                </c:pt>
                <c:pt idx="5906" formatCode="General">
                  <c:v>2.7539999999999999E-3</c:v>
                </c:pt>
                <c:pt idx="5907" formatCode="General">
                  <c:v>2.735E-3</c:v>
                </c:pt>
                <c:pt idx="5908" formatCode="General">
                  <c:v>2.751E-3</c:v>
                </c:pt>
                <c:pt idx="5909" formatCode="General">
                  <c:v>2.738E-3</c:v>
                </c:pt>
                <c:pt idx="5910" formatCode="General">
                  <c:v>2.728E-3</c:v>
                </c:pt>
                <c:pt idx="5911" formatCode="General">
                  <c:v>2.7309999999999999E-3</c:v>
                </c:pt>
                <c:pt idx="5912" formatCode="General">
                  <c:v>2.7439999999999999E-3</c:v>
                </c:pt>
                <c:pt idx="5913" formatCode="General">
                  <c:v>2.7409999999999999E-3</c:v>
                </c:pt>
                <c:pt idx="5914" formatCode="General">
                  <c:v>2.7309999999999999E-3</c:v>
                </c:pt>
                <c:pt idx="5915" formatCode="General">
                  <c:v>2.735E-3</c:v>
                </c:pt>
                <c:pt idx="5916" formatCode="General">
                  <c:v>2.748E-3</c:v>
                </c:pt>
                <c:pt idx="5917" formatCode="General">
                  <c:v>2.7409999999999999E-3</c:v>
                </c:pt>
                <c:pt idx="5918" formatCode="General">
                  <c:v>2.7409999999999999E-3</c:v>
                </c:pt>
                <c:pt idx="5919" formatCode="General">
                  <c:v>2.758E-3</c:v>
                </c:pt>
                <c:pt idx="5920" formatCode="General">
                  <c:v>2.738E-3</c:v>
                </c:pt>
                <c:pt idx="5921" formatCode="General">
                  <c:v>2.7439999999999999E-3</c:v>
                </c:pt>
                <c:pt idx="5922" formatCode="General">
                  <c:v>2.7539999999999999E-3</c:v>
                </c:pt>
                <c:pt idx="5923" formatCode="General">
                  <c:v>2.758E-3</c:v>
                </c:pt>
                <c:pt idx="5924" formatCode="General">
                  <c:v>2.738E-3</c:v>
                </c:pt>
                <c:pt idx="5925" formatCode="General">
                  <c:v>2.7409999999999999E-3</c:v>
                </c:pt>
                <c:pt idx="5926" formatCode="General">
                  <c:v>2.728E-3</c:v>
                </c:pt>
                <c:pt idx="5927" formatCode="General">
                  <c:v>2.7309999999999999E-3</c:v>
                </c:pt>
                <c:pt idx="5928" formatCode="General">
                  <c:v>2.7409999999999999E-3</c:v>
                </c:pt>
                <c:pt idx="5929" formatCode="General">
                  <c:v>2.738E-3</c:v>
                </c:pt>
                <c:pt idx="5930" formatCode="General">
                  <c:v>2.728E-3</c:v>
                </c:pt>
                <c:pt idx="5931" formatCode="General">
                  <c:v>2.735E-3</c:v>
                </c:pt>
                <c:pt idx="5932" formatCode="General">
                  <c:v>2.738E-3</c:v>
                </c:pt>
                <c:pt idx="5933" formatCode="General">
                  <c:v>2.7179999999999999E-3</c:v>
                </c:pt>
                <c:pt idx="5934" formatCode="General">
                  <c:v>2.7409999999999999E-3</c:v>
                </c:pt>
                <c:pt idx="5935" formatCode="General">
                  <c:v>2.7309999999999999E-3</c:v>
                </c:pt>
                <c:pt idx="5936" formatCode="General">
                  <c:v>2.7439999999999999E-3</c:v>
                </c:pt>
                <c:pt idx="5937" formatCode="General">
                  <c:v>2.7309999999999999E-3</c:v>
                </c:pt>
                <c:pt idx="5938" formatCode="General">
                  <c:v>2.7309999999999999E-3</c:v>
                </c:pt>
                <c:pt idx="5939" formatCode="General">
                  <c:v>2.7309999999999999E-3</c:v>
                </c:pt>
                <c:pt idx="5940" formatCode="General">
                  <c:v>2.738E-3</c:v>
                </c:pt>
                <c:pt idx="5941" formatCode="General">
                  <c:v>2.7209999999999999E-3</c:v>
                </c:pt>
                <c:pt idx="5942" formatCode="General">
                  <c:v>2.728E-3</c:v>
                </c:pt>
                <c:pt idx="5943" formatCode="General">
                  <c:v>2.7209999999999999E-3</c:v>
                </c:pt>
                <c:pt idx="5944" formatCode="General">
                  <c:v>2.7209999999999999E-3</c:v>
                </c:pt>
                <c:pt idx="5945" formatCode="General">
                  <c:v>2.7309999999999999E-3</c:v>
                </c:pt>
                <c:pt idx="5946" formatCode="General">
                  <c:v>2.7079999999999999E-3</c:v>
                </c:pt>
                <c:pt idx="5947" formatCode="General">
                  <c:v>2.7209999999999999E-3</c:v>
                </c:pt>
                <c:pt idx="5948" formatCode="General">
                  <c:v>2.7109999999999999E-3</c:v>
                </c:pt>
                <c:pt idx="5949" formatCode="General">
                  <c:v>2.735E-3</c:v>
                </c:pt>
                <c:pt idx="5950" formatCode="General">
                  <c:v>2.7049999999999999E-3</c:v>
                </c:pt>
                <c:pt idx="5951" formatCode="General">
                  <c:v>2.7109999999999999E-3</c:v>
                </c:pt>
                <c:pt idx="5952" formatCode="General">
                  <c:v>2.728E-3</c:v>
                </c:pt>
                <c:pt idx="5953" formatCode="General">
                  <c:v>2.7209999999999999E-3</c:v>
                </c:pt>
                <c:pt idx="5954" formatCode="General">
                  <c:v>2.7079999999999999E-3</c:v>
                </c:pt>
                <c:pt idx="5955" formatCode="General">
                  <c:v>2.7209999999999999E-3</c:v>
                </c:pt>
                <c:pt idx="5956" formatCode="General">
                  <c:v>2.715E-3</c:v>
                </c:pt>
                <c:pt idx="5957" formatCode="General">
                  <c:v>2.7109999999999999E-3</c:v>
                </c:pt>
                <c:pt idx="5958" formatCode="General">
                  <c:v>2.6979999999999999E-3</c:v>
                </c:pt>
                <c:pt idx="5959" formatCode="General">
                  <c:v>2.7079999999999999E-3</c:v>
                </c:pt>
                <c:pt idx="5960" formatCode="General">
                  <c:v>2.7049999999999999E-3</c:v>
                </c:pt>
                <c:pt idx="5961" formatCode="General">
                  <c:v>2.715E-3</c:v>
                </c:pt>
                <c:pt idx="5962" formatCode="General">
                  <c:v>2.7109999999999999E-3</c:v>
                </c:pt>
                <c:pt idx="5963" formatCode="General">
                  <c:v>2.728E-3</c:v>
                </c:pt>
                <c:pt idx="5964" formatCode="General">
                  <c:v>2.7309999999999999E-3</c:v>
                </c:pt>
                <c:pt idx="5965" formatCode="General">
                  <c:v>2.715E-3</c:v>
                </c:pt>
                <c:pt idx="5966" formatCode="General">
                  <c:v>2.7109999999999999E-3</c:v>
                </c:pt>
                <c:pt idx="5967" formatCode="General">
                  <c:v>2.7209999999999999E-3</c:v>
                </c:pt>
                <c:pt idx="5968" formatCode="General">
                  <c:v>2.7049999999999999E-3</c:v>
                </c:pt>
                <c:pt idx="5969" formatCode="General">
                  <c:v>2.7079999999999999E-3</c:v>
                </c:pt>
                <c:pt idx="5970" formatCode="General">
                  <c:v>2.715E-3</c:v>
                </c:pt>
                <c:pt idx="5971" formatCode="General">
                  <c:v>2.7109999999999999E-3</c:v>
                </c:pt>
                <c:pt idx="5972" formatCode="General">
                  <c:v>2.715E-3</c:v>
                </c:pt>
                <c:pt idx="5973" formatCode="General">
                  <c:v>2.7179999999999999E-3</c:v>
                </c:pt>
                <c:pt idx="5974" formatCode="General">
                  <c:v>2.7079999999999999E-3</c:v>
                </c:pt>
                <c:pt idx="5975" formatCode="General">
                  <c:v>2.7079999999999999E-3</c:v>
                </c:pt>
                <c:pt idx="5976" formatCode="General">
                  <c:v>2.7109999999999999E-3</c:v>
                </c:pt>
                <c:pt idx="5977" formatCode="General">
                  <c:v>2.702E-3</c:v>
                </c:pt>
                <c:pt idx="5978" formatCode="General">
                  <c:v>2.679E-3</c:v>
                </c:pt>
                <c:pt idx="5979" formatCode="General">
                  <c:v>2.6819999999999999E-3</c:v>
                </c:pt>
                <c:pt idx="5980" formatCode="General">
                  <c:v>2.7049999999999999E-3</c:v>
                </c:pt>
                <c:pt idx="5981" formatCode="General">
                  <c:v>2.715E-3</c:v>
                </c:pt>
                <c:pt idx="5982" formatCode="General">
                  <c:v>2.7079999999999999E-3</c:v>
                </c:pt>
                <c:pt idx="5983" formatCode="General">
                  <c:v>2.7049999999999999E-3</c:v>
                </c:pt>
                <c:pt idx="5984" formatCode="General">
                  <c:v>2.6949999999999999E-3</c:v>
                </c:pt>
                <c:pt idx="5985" formatCode="General">
                  <c:v>2.7109999999999999E-3</c:v>
                </c:pt>
                <c:pt idx="5986" formatCode="General">
                  <c:v>2.7109999999999999E-3</c:v>
                </c:pt>
                <c:pt idx="5987" formatCode="General">
                  <c:v>2.8080000000000002E-3</c:v>
                </c:pt>
                <c:pt idx="5988" formatCode="General">
                  <c:v>2.794E-3</c:v>
                </c:pt>
                <c:pt idx="5989" formatCode="General">
                  <c:v>2.8040000000000001E-3</c:v>
                </c:pt>
                <c:pt idx="5990" formatCode="General">
                  <c:v>2.797E-3</c:v>
                </c:pt>
                <c:pt idx="5991" formatCode="General">
                  <c:v>2.8110000000000001E-3</c:v>
                </c:pt>
                <c:pt idx="5992" formatCode="General">
                  <c:v>2.8110000000000001E-3</c:v>
                </c:pt>
                <c:pt idx="5993" formatCode="General">
                  <c:v>2.8180000000000002E-3</c:v>
                </c:pt>
                <c:pt idx="5994" formatCode="General">
                  <c:v>2.8180000000000002E-3</c:v>
                </c:pt>
                <c:pt idx="5995" formatCode="General">
                  <c:v>2.9250000000000001E-3</c:v>
                </c:pt>
                <c:pt idx="5996" formatCode="General">
                  <c:v>2.9139999999999999E-3</c:v>
                </c:pt>
                <c:pt idx="5997" formatCode="General">
                  <c:v>2.9390000000000002E-3</c:v>
                </c:pt>
                <c:pt idx="5998" formatCode="General">
                  <c:v>2.928E-3</c:v>
                </c:pt>
                <c:pt idx="5999" formatCode="General">
                  <c:v>2.9420000000000002E-3</c:v>
                </c:pt>
                <c:pt idx="6000" formatCode="General">
                  <c:v>2.9420000000000002E-3</c:v>
                </c:pt>
                <c:pt idx="6001" formatCode="General">
                  <c:v>2.9250000000000001E-3</c:v>
                </c:pt>
                <c:pt idx="6002" formatCode="General">
                  <c:v>2.928E-3</c:v>
                </c:pt>
                <c:pt idx="6003" formatCode="General">
                  <c:v>2.921E-3</c:v>
                </c:pt>
                <c:pt idx="6004" formatCode="General">
                  <c:v>2.9459999999999998E-3</c:v>
                </c:pt>
                <c:pt idx="6005" formatCode="General">
                  <c:v>2.9420000000000002E-3</c:v>
                </c:pt>
                <c:pt idx="6006" formatCode="General">
                  <c:v>2.9390000000000002E-3</c:v>
                </c:pt>
                <c:pt idx="6007" formatCode="General">
                  <c:v>2.9420000000000002E-3</c:v>
                </c:pt>
                <c:pt idx="6008" formatCode="General">
                  <c:v>2.9489999999999998E-3</c:v>
                </c:pt>
                <c:pt idx="6009" formatCode="General">
                  <c:v>2.957E-3</c:v>
                </c:pt>
                <c:pt idx="6010" formatCode="General">
                  <c:v>2.9529999999999999E-3</c:v>
                </c:pt>
                <c:pt idx="6011" formatCode="General">
                  <c:v>2.957E-3</c:v>
                </c:pt>
                <c:pt idx="6012" formatCode="General">
                  <c:v>2.9459999999999998E-3</c:v>
                </c:pt>
                <c:pt idx="6013" formatCode="General">
                  <c:v>2.928E-3</c:v>
                </c:pt>
                <c:pt idx="6014" formatCode="General">
                  <c:v>2.911E-3</c:v>
                </c:pt>
                <c:pt idx="6015" formatCode="General">
                  <c:v>2.911E-3</c:v>
                </c:pt>
                <c:pt idx="6016" formatCode="General">
                  <c:v>2.9139999999999999E-3</c:v>
                </c:pt>
                <c:pt idx="6017" formatCode="General">
                  <c:v>2.918E-3</c:v>
                </c:pt>
                <c:pt idx="6018" formatCode="General">
                  <c:v>2.918E-3</c:v>
                </c:pt>
                <c:pt idx="6019" formatCode="General">
                  <c:v>2.921E-3</c:v>
                </c:pt>
                <c:pt idx="6020" formatCode="General">
                  <c:v>2.918E-3</c:v>
                </c:pt>
                <c:pt idx="6021" formatCode="General">
                  <c:v>2.918E-3</c:v>
                </c:pt>
                <c:pt idx="6022" formatCode="General">
                  <c:v>2.9139999999999999E-3</c:v>
                </c:pt>
                <c:pt idx="6023" formatCode="General">
                  <c:v>2.911E-3</c:v>
                </c:pt>
                <c:pt idx="6024" formatCode="General">
                  <c:v>2.702E-3</c:v>
                </c:pt>
                <c:pt idx="6025" formatCode="General">
                  <c:v>2.797E-3</c:v>
                </c:pt>
                <c:pt idx="6026" formatCode="General">
                  <c:v>2.8040000000000001E-3</c:v>
                </c:pt>
                <c:pt idx="6027" formatCode="General">
                  <c:v>2.8080000000000002E-3</c:v>
                </c:pt>
                <c:pt idx="6028" formatCode="General">
                  <c:v>2.8040000000000001E-3</c:v>
                </c:pt>
                <c:pt idx="6029" formatCode="General">
                  <c:v>2.8140000000000001E-3</c:v>
                </c:pt>
                <c:pt idx="6030" formatCode="General">
                  <c:v>2.8110000000000001E-3</c:v>
                </c:pt>
                <c:pt idx="6031" formatCode="General">
                  <c:v>2.8110000000000001E-3</c:v>
                </c:pt>
                <c:pt idx="6032" formatCode="General">
                  <c:v>2.8210000000000002E-3</c:v>
                </c:pt>
                <c:pt idx="6033" formatCode="General">
                  <c:v>2.8140000000000001E-3</c:v>
                </c:pt>
                <c:pt idx="6034" formatCode="General">
                  <c:v>2.8140000000000001E-3</c:v>
                </c:pt>
                <c:pt idx="6035" formatCode="General">
                  <c:v>2.8180000000000002E-3</c:v>
                </c:pt>
                <c:pt idx="6036" formatCode="General">
                  <c:v>2.8210000000000002E-3</c:v>
                </c:pt>
                <c:pt idx="6037" formatCode="General">
                  <c:v>2.8319999999999999E-3</c:v>
                </c:pt>
                <c:pt idx="6038" formatCode="General">
                  <c:v>2.8319999999999999E-3</c:v>
                </c:pt>
                <c:pt idx="6039" formatCode="General">
                  <c:v>2.8349999999999998E-3</c:v>
                </c:pt>
                <c:pt idx="6040" formatCode="General">
                  <c:v>2.8319999999999999E-3</c:v>
                </c:pt>
                <c:pt idx="6041" formatCode="General">
                  <c:v>2.8210000000000002E-3</c:v>
                </c:pt>
                <c:pt idx="6042" formatCode="General">
                  <c:v>2.8249999999999998E-3</c:v>
                </c:pt>
                <c:pt idx="6043" formatCode="General">
                  <c:v>2.8319999999999999E-3</c:v>
                </c:pt>
                <c:pt idx="6044" formatCode="General">
                  <c:v>2.8349999999999998E-3</c:v>
                </c:pt>
                <c:pt idx="6045" formatCode="General">
                  <c:v>2.8379999999999998E-3</c:v>
                </c:pt>
                <c:pt idx="6046" formatCode="General">
                  <c:v>2.8449999999999999E-3</c:v>
                </c:pt>
                <c:pt idx="6047" formatCode="General">
                  <c:v>2.8419999999999999E-3</c:v>
                </c:pt>
                <c:pt idx="6048" formatCode="General">
                  <c:v>2.8379999999999998E-3</c:v>
                </c:pt>
                <c:pt idx="6049" formatCode="General">
                  <c:v>2.764E-3</c:v>
                </c:pt>
                <c:pt idx="6050" formatCode="General">
                  <c:v>2.758E-3</c:v>
                </c:pt>
                <c:pt idx="6051" formatCode="General">
                  <c:v>2.761E-3</c:v>
                </c:pt>
                <c:pt idx="6052" formatCode="General">
                  <c:v>2.758E-3</c:v>
                </c:pt>
                <c:pt idx="6053" formatCode="General">
                  <c:v>2.7539999999999999E-3</c:v>
                </c:pt>
                <c:pt idx="6054" formatCode="General">
                  <c:v>2.761E-3</c:v>
                </c:pt>
                <c:pt idx="6055" formatCode="General">
                  <c:v>2.761E-3</c:v>
                </c:pt>
                <c:pt idx="6056" formatCode="General">
                  <c:v>2.7539999999999999E-3</c:v>
                </c:pt>
                <c:pt idx="6057" formatCode="General">
                  <c:v>2.7539999999999999E-3</c:v>
                </c:pt>
                <c:pt idx="6058" formatCode="General">
                  <c:v>2.758E-3</c:v>
                </c:pt>
                <c:pt idx="6059" formatCode="General">
                  <c:v>2.758E-3</c:v>
                </c:pt>
                <c:pt idx="6060" formatCode="General">
                  <c:v>2.758E-3</c:v>
                </c:pt>
                <c:pt idx="6061" formatCode="General">
                  <c:v>2.7539999999999999E-3</c:v>
                </c:pt>
                <c:pt idx="6062" formatCode="General">
                  <c:v>2.7539999999999999E-3</c:v>
                </c:pt>
                <c:pt idx="6063" formatCode="General">
                  <c:v>2.758E-3</c:v>
                </c:pt>
                <c:pt idx="6064" formatCode="General">
                  <c:v>2.758E-3</c:v>
                </c:pt>
                <c:pt idx="6065" formatCode="General">
                  <c:v>2.7539999999999999E-3</c:v>
                </c:pt>
                <c:pt idx="6066" formatCode="General">
                  <c:v>2.758E-3</c:v>
                </c:pt>
                <c:pt idx="6067" formatCode="General">
                  <c:v>2.761E-3</c:v>
                </c:pt>
                <c:pt idx="6068" formatCode="General">
                  <c:v>2.7539999999999999E-3</c:v>
                </c:pt>
                <c:pt idx="6069" formatCode="General">
                  <c:v>2.7539999999999999E-3</c:v>
                </c:pt>
                <c:pt idx="6070" formatCode="General">
                  <c:v>2.758E-3</c:v>
                </c:pt>
                <c:pt idx="6071" formatCode="General">
                  <c:v>2.751E-3</c:v>
                </c:pt>
                <c:pt idx="6072" formatCode="General">
                  <c:v>2.7539999999999999E-3</c:v>
                </c:pt>
                <c:pt idx="6073" formatCode="General">
                  <c:v>2.751E-3</c:v>
                </c:pt>
                <c:pt idx="6074" formatCode="General">
                  <c:v>2.7680000000000001E-3</c:v>
                </c:pt>
                <c:pt idx="6075" formatCode="General">
                  <c:v>2.7539999999999999E-3</c:v>
                </c:pt>
                <c:pt idx="6076" formatCode="General">
                  <c:v>2.7680000000000001E-3</c:v>
                </c:pt>
                <c:pt idx="6077" formatCode="General">
                  <c:v>2.761E-3</c:v>
                </c:pt>
                <c:pt idx="6078" formatCode="General">
                  <c:v>2.7539999999999999E-3</c:v>
                </c:pt>
                <c:pt idx="6079" formatCode="General">
                  <c:v>2.7409999999999999E-3</c:v>
                </c:pt>
                <c:pt idx="6080" formatCode="General">
                  <c:v>2.764E-3</c:v>
                </c:pt>
                <c:pt idx="6081" formatCode="General">
                  <c:v>2.751E-3</c:v>
                </c:pt>
                <c:pt idx="6082" formatCode="General">
                  <c:v>2.764E-3</c:v>
                </c:pt>
                <c:pt idx="6083" formatCode="General">
                  <c:v>2.761E-3</c:v>
                </c:pt>
                <c:pt idx="6084" formatCode="General">
                  <c:v>2.764E-3</c:v>
                </c:pt>
                <c:pt idx="6085" formatCode="General">
                  <c:v>2.758E-3</c:v>
                </c:pt>
                <c:pt idx="6086" formatCode="General">
                  <c:v>2.758E-3</c:v>
                </c:pt>
                <c:pt idx="6087" formatCode="General">
                  <c:v>2.7680000000000001E-3</c:v>
                </c:pt>
                <c:pt idx="6088" formatCode="General">
                  <c:v>2.7680000000000001E-3</c:v>
                </c:pt>
                <c:pt idx="6089" formatCode="General">
                  <c:v>2.7780000000000001E-3</c:v>
                </c:pt>
                <c:pt idx="6090" formatCode="General">
                  <c:v>2.761E-3</c:v>
                </c:pt>
                <c:pt idx="6091" formatCode="General">
                  <c:v>2.7780000000000001E-3</c:v>
                </c:pt>
                <c:pt idx="6092" formatCode="General">
                  <c:v>2.771E-3</c:v>
                </c:pt>
                <c:pt idx="6093" formatCode="General">
                  <c:v>2.774E-3</c:v>
                </c:pt>
                <c:pt idx="6094" formatCode="General">
                  <c:v>2.764E-3</c:v>
                </c:pt>
                <c:pt idx="6095" formatCode="General">
                  <c:v>2.771E-3</c:v>
                </c:pt>
                <c:pt idx="6096" formatCode="General">
                  <c:v>2.774E-3</c:v>
                </c:pt>
                <c:pt idx="6097" formatCode="General">
                  <c:v>2.7680000000000001E-3</c:v>
                </c:pt>
                <c:pt idx="6098" formatCode="General">
                  <c:v>2.7680000000000001E-3</c:v>
                </c:pt>
                <c:pt idx="6099" formatCode="General">
                  <c:v>2.7680000000000001E-3</c:v>
                </c:pt>
                <c:pt idx="6100" formatCode="General">
                  <c:v>2.735E-3</c:v>
                </c:pt>
                <c:pt idx="6101" formatCode="General">
                  <c:v>2.738E-3</c:v>
                </c:pt>
                <c:pt idx="6102" formatCode="General">
                  <c:v>2.7309999999999999E-3</c:v>
                </c:pt>
                <c:pt idx="6103" formatCode="General">
                  <c:v>2.7309999999999999E-3</c:v>
                </c:pt>
                <c:pt idx="6104" formatCode="General">
                  <c:v>2.738E-3</c:v>
                </c:pt>
                <c:pt idx="6105" formatCode="General">
                  <c:v>2.735E-3</c:v>
                </c:pt>
                <c:pt idx="6106" formatCode="General">
                  <c:v>2.7309999999999999E-3</c:v>
                </c:pt>
                <c:pt idx="6107" formatCode="General">
                  <c:v>2.7309999999999999E-3</c:v>
                </c:pt>
                <c:pt idx="6108" formatCode="General">
                  <c:v>2.738E-3</c:v>
                </c:pt>
                <c:pt idx="6109" formatCode="General">
                  <c:v>2.748E-3</c:v>
                </c:pt>
                <c:pt idx="6110" formatCode="General">
                  <c:v>2.735E-3</c:v>
                </c:pt>
                <c:pt idx="6111" formatCode="General">
                  <c:v>2.738E-3</c:v>
                </c:pt>
                <c:pt idx="6112" formatCode="General">
                  <c:v>2.594E-3</c:v>
                </c:pt>
                <c:pt idx="6113" formatCode="General">
                  <c:v>2.6090000000000002E-3</c:v>
                </c:pt>
                <c:pt idx="6114" formatCode="General">
                  <c:v>2.6220000000000002E-3</c:v>
                </c:pt>
                <c:pt idx="6115" formatCode="General">
                  <c:v>2.6059999999999998E-3</c:v>
                </c:pt>
                <c:pt idx="6116" formatCode="General">
                  <c:v>2.6059999999999998E-3</c:v>
                </c:pt>
                <c:pt idx="6117" formatCode="General">
                  <c:v>2.5839999999999999E-3</c:v>
                </c:pt>
                <c:pt idx="6118" formatCode="General">
                  <c:v>2.5839999999999999E-3</c:v>
                </c:pt>
                <c:pt idx="6119" formatCode="General">
                  <c:v>2.5839999999999999E-3</c:v>
                </c:pt>
                <c:pt idx="6120" formatCode="General">
                  <c:v>2.5839999999999999E-3</c:v>
                </c:pt>
                <c:pt idx="6121" formatCode="General">
                  <c:v>2.5839999999999999E-3</c:v>
                </c:pt>
                <c:pt idx="6122" formatCode="General">
                  <c:v>2.5839999999999999E-3</c:v>
                </c:pt>
                <c:pt idx="6123" formatCode="General">
                  <c:v>2.5720000000000001E-3</c:v>
                </c:pt>
                <c:pt idx="6124" formatCode="General">
                  <c:v>2.5839999999999999E-3</c:v>
                </c:pt>
                <c:pt idx="6125" formatCode="General">
                  <c:v>2.5839999999999999E-3</c:v>
                </c:pt>
                <c:pt idx="6126" formatCode="General">
                  <c:v>2.578E-3</c:v>
                </c:pt>
                <c:pt idx="6127" formatCode="General">
                  <c:v>2.5839999999999999E-3</c:v>
                </c:pt>
                <c:pt idx="6128" formatCode="General">
                  <c:v>2.578E-3</c:v>
                </c:pt>
                <c:pt idx="6129" formatCode="General">
                  <c:v>2.575E-3</c:v>
                </c:pt>
                <c:pt idx="6130" formatCode="General">
                  <c:v>2.578E-3</c:v>
                </c:pt>
                <c:pt idx="6131" formatCode="General">
                  <c:v>2.581E-3</c:v>
                </c:pt>
                <c:pt idx="6132" formatCode="General">
                  <c:v>2.578E-3</c:v>
                </c:pt>
                <c:pt idx="6133" formatCode="General">
                  <c:v>2.5720000000000001E-3</c:v>
                </c:pt>
                <c:pt idx="6134" formatCode="General">
                  <c:v>2.5839999999999999E-3</c:v>
                </c:pt>
                <c:pt idx="6135" formatCode="General">
                  <c:v>2.591E-3</c:v>
                </c:pt>
                <c:pt idx="6136" formatCode="General">
                  <c:v>2.594E-3</c:v>
                </c:pt>
                <c:pt idx="6137" formatCode="General">
                  <c:v>2.591E-3</c:v>
                </c:pt>
                <c:pt idx="6138" formatCode="General">
                  <c:v>2.578E-3</c:v>
                </c:pt>
                <c:pt idx="6139" formatCode="General">
                  <c:v>2.5999999999999999E-3</c:v>
                </c:pt>
                <c:pt idx="6140" formatCode="General">
                  <c:v>2.578E-3</c:v>
                </c:pt>
                <c:pt idx="6141" formatCode="General">
                  <c:v>2.5869999999999999E-3</c:v>
                </c:pt>
                <c:pt idx="6142" formatCode="General">
                  <c:v>2.578E-3</c:v>
                </c:pt>
                <c:pt idx="6143" formatCode="General">
                  <c:v>2.578E-3</c:v>
                </c:pt>
                <c:pt idx="6144" formatCode="General">
                  <c:v>2.575E-3</c:v>
                </c:pt>
                <c:pt idx="6145" formatCode="General">
                  <c:v>2.581E-3</c:v>
                </c:pt>
                <c:pt idx="6146" formatCode="General">
                  <c:v>2.581E-3</c:v>
                </c:pt>
                <c:pt idx="6147" formatCode="General">
                  <c:v>2.591E-3</c:v>
                </c:pt>
                <c:pt idx="6148" formatCode="General">
                  <c:v>2.594E-3</c:v>
                </c:pt>
                <c:pt idx="6149" formatCode="General">
                  <c:v>2.5969999999999999E-3</c:v>
                </c:pt>
                <c:pt idx="6150" formatCode="General">
                  <c:v>2.5869999999999999E-3</c:v>
                </c:pt>
                <c:pt idx="6151" formatCode="General">
                  <c:v>2.5869999999999999E-3</c:v>
                </c:pt>
                <c:pt idx="6152" formatCode="General">
                  <c:v>2.6029999999999998E-3</c:v>
                </c:pt>
                <c:pt idx="6153" formatCode="General">
                  <c:v>2.5999999999999999E-3</c:v>
                </c:pt>
                <c:pt idx="6154" formatCode="General">
                  <c:v>2.5999999999999999E-3</c:v>
                </c:pt>
                <c:pt idx="6155" formatCode="General">
                  <c:v>2.6029999999999998E-3</c:v>
                </c:pt>
                <c:pt idx="6156" formatCode="General">
                  <c:v>2.647E-3</c:v>
                </c:pt>
                <c:pt idx="6157" formatCode="General">
                  <c:v>2.6540000000000001E-3</c:v>
                </c:pt>
                <c:pt idx="6158" formatCode="General">
                  <c:v>2.6570000000000001E-3</c:v>
                </c:pt>
                <c:pt idx="6159" formatCode="General">
                  <c:v>2.663E-3</c:v>
                </c:pt>
                <c:pt idx="6160" formatCode="General">
                  <c:v>2.6570000000000001E-3</c:v>
                </c:pt>
                <c:pt idx="6161" formatCode="General">
                  <c:v>2.663E-3</c:v>
                </c:pt>
                <c:pt idx="6162" formatCode="General">
                  <c:v>2.676E-3</c:v>
                </c:pt>
                <c:pt idx="6163" formatCode="General">
                  <c:v>2.679E-3</c:v>
                </c:pt>
                <c:pt idx="6164" formatCode="General">
                  <c:v>2.6819999999999999E-3</c:v>
                </c:pt>
                <c:pt idx="6165" formatCode="General">
                  <c:v>2.679E-3</c:v>
                </c:pt>
                <c:pt idx="6166" formatCode="General">
                  <c:v>2.666E-3</c:v>
                </c:pt>
                <c:pt idx="6167" formatCode="General">
                  <c:v>2.679E-3</c:v>
                </c:pt>
                <c:pt idx="6168" formatCode="General">
                  <c:v>2.6819999999999999E-3</c:v>
                </c:pt>
                <c:pt idx="6169" formatCode="General">
                  <c:v>2.6819999999999999E-3</c:v>
                </c:pt>
                <c:pt idx="6170" formatCode="General">
                  <c:v>2.686E-3</c:v>
                </c:pt>
                <c:pt idx="6171" formatCode="General">
                  <c:v>2.6979999999999999E-3</c:v>
                </c:pt>
                <c:pt idx="6172" formatCode="General">
                  <c:v>2.679E-3</c:v>
                </c:pt>
                <c:pt idx="6173" formatCode="General">
                  <c:v>2.6700000000000001E-3</c:v>
                </c:pt>
                <c:pt idx="6174" formatCode="General">
                  <c:v>2.679E-3</c:v>
                </c:pt>
                <c:pt idx="6175" formatCode="General">
                  <c:v>2.6700000000000001E-3</c:v>
                </c:pt>
                <c:pt idx="6176" formatCode="General">
                  <c:v>2.679E-3</c:v>
                </c:pt>
                <c:pt idx="6177" formatCode="General">
                  <c:v>2.6919999999999999E-3</c:v>
                </c:pt>
                <c:pt idx="6178" formatCode="General">
                  <c:v>2.6979999999999999E-3</c:v>
                </c:pt>
                <c:pt idx="6179" formatCode="General">
                  <c:v>2.686E-3</c:v>
                </c:pt>
                <c:pt idx="6180" formatCode="General">
                  <c:v>2.6949999999999999E-3</c:v>
                </c:pt>
                <c:pt idx="6181" formatCode="General">
                  <c:v>2.6919999999999999E-3</c:v>
                </c:pt>
                <c:pt idx="6182" formatCode="General">
                  <c:v>2.6979999999999999E-3</c:v>
                </c:pt>
                <c:pt idx="6183" formatCode="General">
                  <c:v>2.689E-3</c:v>
                </c:pt>
                <c:pt idx="6184" formatCode="General">
                  <c:v>2.6949999999999999E-3</c:v>
                </c:pt>
                <c:pt idx="6185" formatCode="General">
                  <c:v>2.689E-3</c:v>
                </c:pt>
                <c:pt idx="6186" formatCode="General">
                  <c:v>2.7049999999999999E-3</c:v>
                </c:pt>
                <c:pt idx="6187" formatCode="General">
                  <c:v>2.6979999999999999E-3</c:v>
                </c:pt>
                <c:pt idx="6188" formatCode="General">
                  <c:v>2.7049999999999999E-3</c:v>
                </c:pt>
                <c:pt idx="6189" formatCode="General">
                  <c:v>2.7049999999999999E-3</c:v>
                </c:pt>
                <c:pt idx="6190" formatCode="General">
                  <c:v>2.702E-3</c:v>
                </c:pt>
                <c:pt idx="6191" formatCode="General">
                  <c:v>2.7109999999999999E-3</c:v>
                </c:pt>
                <c:pt idx="6192" formatCode="General">
                  <c:v>2.7209999999999999E-3</c:v>
                </c:pt>
                <c:pt idx="6193" formatCode="General">
                  <c:v>2.725E-3</c:v>
                </c:pt>
                <c:pt idx="6194" formatCode="General">
                  <c:v>2.725E-3</c:v>
                </c:pt>
                <c:pt idx="6195" formatCode="General">
                  <c:v>2.725E-3</c:v>
                </c:pt>
                <c:pt idx="6196" formatCode="General">
                  <c:v>2.725E-3</c:v>
                </c:pt>
                <c:pt idx="6197" formatCode="General">
                  <c:v>2.725E-3</c:v>
                </c:pt>
                <c:pt idx="6198" formatCode="General">
                  <c:v>2.8830000000000001E-3</c:v>
                </c:pt>
                <c:pt idx="6199" formatCode="General">
                  <c:v>2.862E-3</c:v>
                </c:pt>
                <c:pt idx="6200" formatCode="General">
                  <c:v>2.8660000000000001E-3</c:v>
                </c:pt>
                <c:pt idx="6201" formatCode="General">
                  <c:v>2.8660000000000001E-3</c:v>
                </c:pt>
                <c:pt idx="6202" formatCode="General">
                  <c:v>2.8660000000000001E-3</c:v>
                </c:pt>
                <c:pt idx="6203" formatCode="General">
                  <c:v>2.879E-3</c:v>
                </c:pt>
                <c:pt idx="6204" formatCode="General">
                  <c:v>2.879E-3</c:v>
                </c:pt>
                <c:pt idx="6205" formatCode="General">
                  <c:v>2.862E-3</c:v>
                </c:pt>
                <c:pt idx="6206" formatCode="General">
                  <c:v>2.8860000000000001E-3</c:v>
                </c:pt>
                <c:pt idx="6207" formatCode="General">
                  <c:v>2.879E-3</c:v>
                </c:pt>
                <c:pt idx="6208" formatCode="General">
                  <c:v>2.8830000000000001E-3</c:v>
                </c:pt>
                <c:pt idx="6209" formatCode="General">
                  <c:v>2.8830000000000001E-3</c:v>
                </c:pt>
                <c:pt idx="6210" formatCode="General">
                  <c:v>2.8930000000000002E-3</c:v>
                </c:pt>
                <c:pt idx="6211" formatCode="General">
                  <c:v>2.8830000000000001E-3</c:v>
                </c:pt>
                <c:pt idx="6212" formatCode="General">
                  <c:v>2.879E-3</c:v>
                </c:pt>
                <c:pt idx="6213" formatCode="General">
                  <c:v>2.8960000000000001E-3</c:v>
                </c:pt>
                <c:pt idx="6214" formatCode="General">
                  <c:v>2.8930000000000002E-3</c:v>
                </c:pt>
                <c:pt idx="6215" formatCode="General">
                  <c:v>2.9139999999999999E-3</c:v>
                </c:pt>
                <c:pt idx="6216" formatCode="General">
                  <c:v>2.9139999999999999E-3</c:v>
                </c:pt>
                <c:pt idx="6217" formatCode="General">
                  <c:v>2.918E-3</c:v>
                </c:pt>
                <c:pt idx="6218" formatCode="General">
                  <c:v>2.911E-3</c:v>
                </c:pt>
                <c:pt idx="6219" formatCode="General">
                  <c:v>2.911E-3</c:v>
                </c:pt>
                <c:pt idx="6220" formatCode="General">
                  <c:v>2.9139999999999999E-3</c:v>
                </c:pt>
                <c:pt idx="6221" formatCode="General">
                  <c:v>2.918E-3</c:v>
                </c:pt>
                <c:pt idx="6222" formatCode="General">
                  <c:v>2.918E-3</c:v>
                </c:pt>
                <c:pt idx="6223" formatCode="General">
                  <c:v>2.921E-3</c:v>
                </c:pt>
                <c:pt idx="6224" formatCode="General">
                  <c:v>2.9139999999999999E-3</c:v>
                </c:pt>
                <c:pt idx="6225" formatCode="General">
                  <c:v>2.918E-3</c:v>
                </c:pt>
                <c:pt idx="6226" formatCode="General">
                  <c:v>2.921E-3</c:v>
                </c:pt>
                <c:pt idx="6227" formatCode="General">
                  <c:v>2.9250000000000001E-3</c:v>
                </c:pt>
                <c:pt idx="6228" formatCode="General">
                  <c:v>2.9350000000000001E-3</c:v>
                </c:pt>
                <c:pt idx="6229" formatCode="General">
                  <c:v>2.921E-3</c:v>
                </c:pt>
                <c:pt idx="6230" formatCode="General">
                  <c:v>2.921E-3</c:v>
                </c:pt>
                <c:pt idx="6231" formatCode="General">
                  <c:v>2.9250000000000001E-3</c:v>
                </c:pt>
                <c:pt idx="6232" formatCode="General">
                  <c:v>2.918E-3</c:v>
                </c:pt>
                <c:pt idx="6233" formatCode="General">
                  <c:v>2.921E-3</c:v>
                </c:pt>
                <c:pt idx="6234" formatCode="General">
                  <c:v>2.9139999999999999E-3</c:v>
                </c:pt>
                <c:pt idx="6235" formatCode="General">
                  <c:v>2.918E-3</c:v>
                </c:pt>
                <c:pt idx="6236" formatCode="General">
                  <c:v>2.918E-3</c:v>
                </c:pt>
                <c:pt idx="6237" formatCode="General">
                  <c:v>2.921E-3</c:v>
                </c:pt>
                <c:pt idx="6238" formatCode="General">
                  <c:v>2.921E-3</c:v>
                </c:pt>
                <c:pt idx="6239" formatCode="General">
                  <c:v>2.928E-3</c:v>
                </c:pt>
                <c:pt idx="6240" formatCode="General">
                  <c:v>2.921E-3</c:v>
                </c:pt>
                <c:pt idx="6241" formatCode="General">
                  <c:v>2.9250000000000001E-3</c:v>
                </c:pt>
                <c:pt idx="6242" formatCode="General">
                  <c:v>2.9250000000000001E-3</c:v>
                </c:pt>
                <c:pt idx="6243" formatCode="General">
                  <c:v>2.9320000000000001E-3</c:v>
                </c:pt>
                <c:pt idx="6244" formatCode="General">
                  <c:v>2.928E-3</c:v>
                </c:pt>
                <c:pt idx="6245" formatCode="General">
                  <c:v>2.9320000000000001E-3</c:v>
                </c:pt>
                <c:pt idx="6246" formatCode="General">
                  <c:v>2.921E-3</c:v>
                </c:pt>
                <c:pt idx="6247" formatCode="General">
                  <c:v>2.921E-3</c:v>
                </c:pt>
                <c:pt idx="6248" formatCode="General">
                  <c:v>2.9250000000000001E-3</c:v>
                </c:pt>
                <c:pt idx="6249" formatCode="General">
                  <c:v>2.9420000000000002E-3</c:v>
                </c:pt>
                <c:pt idx="6250" formatCode="General">
                  <c:v>2.928E-3</c:v>
                </c:pt>
                <c:pt idx="6251" formatCode="General">
                  <c:v>2.928E-3</c:v>
                </c:pt>
                <c:pt idx="6252" formatCode="General">
                  <c:v>2.9390000000000002E-3</c:v>
                </c:pt>
                <c:pt idx="6253" formatCode="General">
                  <c:v>2.9350000000000001E-3</c:v>
                </c:pt>
                <c:pt idx="6254" formatCode="General">
                  <c:v>2.9459999999999998E-3</c:v>
                </c:pt>
                <c:pt idx="6255" formatCode="General">
                  <c:v>2.921E-3</c:v>
                </c:pt>
                <c:pt idx="6256" formatCode="General">
                  <c:v>2.9320000000000001E-3</c:v>
                </c:pt>
                <c:pt idx="6257" formatCode="General">
                  <c:v>2.9250000000000001E-3</c:v>
                </c:pt>
                <c:pt idx="6258" formatCode="General">
                  <c:v>2.9139999999999999E-3</c:v>
                </c:pt>
                <c:pt idx="6259" formatCode="General">
                  <c:v>2.928E-3</c:v>
                </c:pt>
                <c:pt idx="6260" formatCode="General">
                  <c:v>2.9250000000000001E-3</c:v>
                </c:pt>
                <c:pt idx="6261" formatCode="General">
                  <c:v>2.921E-3</c:v>
                </c:pt>
                <c:pt idx="6262" formatCode="General">
                  <c:v>2.921E-3</c:v>
                </c:pt>
                <c:pt idx="6263" formatCode="General">
                  <c:v>2.9250000000000001E-3</c:v>
                </c:pt>
                <c:pt idx="6264" formatCode="General">
                  <c:v>2.928E-3</c:v>
                </c:pt>
                <c:pt idx="6265" formatCode="General">
                  <c:v>2.918E-3</c:v>
                </c:pt>
                <c:pt idx="6266" formatCode="General">
                  <c:v>2.921E-3</c:v>
                </c:pt>
                <c:pt idx="6267" formatCode="General">
                  <c:v>2.9250000000000001E-3</c:v>
                </c:pt>
                <c:pt idx="6268" formatCode="General">
                  <c:v>2.9250000000000001E-3</c:v>
                </c:pt>
                <c:pt idx="6269" formatCode="General">
                  <c:v>2.9350000000000001E-3</c:v>
                </c:pt>
                <c:pt idx="6270" formatCode="General">
                  <c:v>2.9350000000000001E-3</c:v>
                </c:pt>
                <c:pt idx="6271" formatCode="General">
                  <c:v>2.921E-3</c:v>
                </c:pt>
                <c:pt idx="6272" formatCode="General">
                  <c:v>2.921E-3</c:v>
                </c:pt>
                <c:pt idx="6273" formatCode="General">
                  <c:v>2.921E-3</c:v>
                </c:pt>
                <c:pt idx="6274" formatCode="General">
                  <c:v>2.928E-3</c:v>
                </c:pt>
                <c:pt idx="6275" formatCode="General">
                  <c:v>2.921E-3</c:v>
                </c:pt>
                <c:pt idx="6276" formatCode="General">
                  <c:v>2.9250000000000001E-3</c:v>
                </c:pt>
                <c:pt idx="6277" formatCode="General">
                  <c:v>2.921E-3</c:v>
                </c:pt>
                <c:pt idx="6278" formatCode="General">
                  <c:v>2.928E-3</c:v>
                </c:pt>
                <c:pt idx="6279" formatCode="General">
                  <c:v>2.9250000000000001E-3</c:v>
                </c:pt>
                <c:pt idx="6280" formatCode="General">
                  <c:v>2.921E-3</c:v>
                </c:pt>
                <c:pt idx="6281" formatCode="General">
                  <c:v>2.9250000000000001E-3</c:v>
                </c:pt>
                <c:pt idx="6282" formatCode="General">
                  <c:v>2.918E-3</c:v>
                </c:pt>
                <c:pt idx="6283" formatCode="General">
                  <c:v>2.918E-3</c:v>
                </c:pt>
                <c:pt idx="6284" formatCode="General">
                  <c:v>2.918E-3</c:v>
                </c:pt>
                <c:pt idx="6285" formatCode="General">
                  <c:v>2.921E-3</c:v>
                </c:pt>
                <c:pt idx="6286" formatCode="General">
                  <c:v>2.921E-3</c:v>
                </c:pt>
                <c:pt idx="6287" formatCode="General">
                  <c:v>2.9250000000000001E-3</c:v>
                </c:pt>
                <c:pt idx="6288" formatCode="General">
                  <c:v>2.9250000000000001E-3</c:v>
                </c:pt>
                <c:pt idx="6289" formatCode="General">
                  <c:v>2.9250000000000001E-3</c:v>
                </c:pt>
                <c:pt idx="6290" formatCode="General">
                  <c:v>2.9250000000000001E-3</c:v>
                </c:pt>
                <c:pt idx="6291" formatCode="General">
                  <c:v>2.9250000000000001E-3</c:v>
                </c:pt>
                <c:pt idx="6292" formatCode="General">
                  <c:v>2.9250000000000001E-3</c:v>
                </c:pt>
                <c:pt idx="6293" formatCode="General">
                  <c:v>2.911E-3</c:v>
                </c:pt>
                <c:pt idx="6294" formatCode="General">
                  <c:v>2.9250000000000001E-3</c:v>
                </c:pt>
                <c:pt idx="6295" formatCode="General">
                  <c:v>2.9139999999999999E-3</c:v>
                </c:pt>
                <c:pt idx="6296" formatCode="General">
                  <c:v>2.928E-3</c:v>
                </c:pt>
                <c:pt idx="6297" formatCode="General">
                  <c:v>2.928E-3</c:v>
                </c:pt>
                <c:pt idx="6298" formatCode="General">
                  <c:v>2.928E-3</c:v>
                </c:pt>
                <c:pt idx="6299" formatCode="General">
                  <c:v>2.9250000000000001E-3</c:v>
                </c:pt>
                <c:pt idx="6300" formatCode="General">
                  <c:v>2.9350000000000001E-3</c:v>
                </c:pt>
                <c:pt idx="6301" formatCode="General">
                  <c:v>2.9390000000000002E-3</c:v>
                </c:pt>
                <c:pt idx="6302" formatCode="General">
                  <c:v>2.9320000000000001E-3</c:v>
                </c:pt>
                <c:pt idx="6303" formatCode="General">
                  <c:v>2.9390000000000002E-3</c:v>
                </c:pt>
                <c:pt idx="6304" formatCode="General">
                  <c:v>2.921E-3</c:v>
                </c:pt>
                <c:pt idx="6305" formatCode="General">
                  <c:v>2.9420000000000002E-3</c:v>
                </c:pt>
                <c:pt idx="6306" formatCode="General">
                  <c:v>2.9320000000000001E-3</c:v>
                </c:pt>
                <c:pt idx="6307" formatCode="General">
                  <c:v>2.9250000000000001E-3</c:v>
                </c:pt>
                <c:pt idx="6308" formatCode="General">
                  <c:v>2.9250000000000001E-3</c:v>
                </c:pt>
                <c:pt idx="6309" formatCode="General">
                  <c:v>2.9390000000000002E-3</c:v>
                </c:pt>
                <c:pt idx="6310" formatCode="General">
                  <c:v>2.9250000000000001E-3</c:v>
                </c:pt>
                <c:pt idx="6311" formatCode="General">
                  <c:v>2.9320000000000001E-3</c:v>
                </c:pt>
                <c:pt idx="6312" formatCode="General">
                  <c:v>2.9390000000000002E-3</c:v>
                </c:pt>
                <c:pt idx="6313" formatCode="General">
                  <c:v>2.9350000000000001E-3</c:v>
                </c:pt>
                <c:pt idx="6314" formatCode="General">
                  <c:v>2.9250000000000001E-3</c:v>
                </c:pt>
                <c:pt idx="6315" formatCode="General">
                  <c:v>2.9250000000000001E-3</c:v>
                </c:pt>
                <c:pt idx="6316" formatCode="General">
                  <c:v>2.9350000000000001E-3</c:v>
                </c:pt>
                <c:pt idx="6317" formatCode="General">
                  <c:v>2.9459999999999998E-3</c:v>
                </c:pt>
                <c:pt idx="6318" formatCode="General">
                  <c:v>2.9320000000000001E-3</c:v>
                </c:pt>
                <c:pt idx="6319" formatCode="General">
                  <c:v>2.928E-3</c:v>
                </c:pt>
                <c:pt idx="6320" formatCode="General">
                  <c:v>2.9250000000000001E-3</c:v>
                </c:pt>
                <c:pt idx="6321" formatCode="General">
                  <c:v>2.9390000000000002E-3</c:v>
                </c:pt>
                <c:pt idx="6322" formatCode="General">
                  <c:v>2.9350000000000001E-3</c:v>
                </c:pt>
                <c:pt idx="6323" formatCode="General">
                  <c:v>2.9459999999999998E-3</c:v>
                </c:pt>
                <c:pt idx="6324" formatCode="General">
                  <c:v>2.9489999999999998E-3</c:v>
                </c:pt>
                <c:pt idx="6325" formatCode="General">
                  <c:v>2.9529999999999999E-3</c:v>
                </c:pt>
                <c:pt idx="6326" formatCode="General">
                  <c:v>2.9390000000000002E-3</c:v>
                </c:pt>
                <c:pt idx="6327" formatCode="General">
                  <c:v>2.9420000000000002E-3</c:v>
                </c:pt>
                <c:pt idx="6328" formatCode="General">
                  <c:v>2.9420000000000002E-3</c:v>
                </c:pt>
                <c:pt idx="6329" formatCode="General">
                  <c:v>2.9390000000000002E-3</c:v>
                </c:pt>
                <c:pt idx="6330" formatCode="General">
                  <c:v>2.9459999999999998E-3</c:v>
                </c:pt>
                <c:pt idx="6331" formatCode="General">
                  <c:v>2.9390000000000002E-3</c:v>
                </c:pt>
                <c:pt idx="6332" formatCode="General">
                  <c:v>2.9420000000000002E-3</c:v>
                </c:pt>
                <c:pt idx="6333" formatCode="General">
                  <c:v>2.9459999999999998E-3</c:v>
                </c:pt>
                <c:pt idx="6334" formatCode="General">
                  <c:v>2.9459999999999998E-3</c:v>
                </c:pt>
                <c:pt idx="6335" formatCode="General">
                  <c:v>2.9459999999999998E-3</c:v>
                </c:pt>
                <c:pt idx="6336" formatCode="General">
                  <c:v>2.9489999999999998E-3</c:v>
                </c:pt>
                <c:pt idx="6337" formatCode="General">
                  <c:v>2.9489999999999998E-3</c:v>
                </c:pt>
                <c:pt idx="6338" formatCode="General">
                  <c:v>2.9420000000000002E-3</c:v>
                </c:pt>
                <c:pt idx="6339" formatCode="General">
                  <c:v>2.9489999999999998E-3</c:v>
                </c:pt>
                <c:pt idx="6340" formatCode="General">
                  <c:v>2.9489999999999998E-3</c:v>
                </c:pt>
                <c:pt idx="6341" formatCode="General">
                  <c:v>2.9489999999999998E-3</c:v>
                </c:pt>
                <c:pt idx="6342" formatCode="General">
                  <c:v>2.957E-3</c:v>
                </c:pt>
                <c:pt idx="6343" formatCode="General">
                  <c:v>2.96E-3</c:v>
                </c:pt>
                <c:pt idx="6344" formatCode="General">
                  <c:v>2.8999999999999998E-3</c:v>
                </c:pt>
                <c:pt idx="6345" formatCode="General">
                  <c:v>2.8999999999999998E-3</c:v>
                </c:pt>
                <c:pt idx="6346" formatCode="General">
                  <c:v>2.8960000000000001E-3</c:v>
                </c:pt>
                <c:pt idx="6347" formatCode="General">
                  <c:v>2.8930000000000002E-3</c:v>
                </c:pt>
                <c:pt idx="6348" formatCode="General">
                  <c:v>2.8960000000000001E-3</c:v>
                </c:pt>
                <c:pt idx="6349" formatCode="General">
                  <c:v>2.9030000000000002E-3</c:v>
                </c:pt>
                <c:pt idx="6350" formatCode="General">
                  <c:v>2.8960000000000001E-3</c:v>
                </c:pt>
                <c:pt idx="6351" formatCode="General">
                  <c:v>2.8960000000000001E-3</c:v>
                </c:pt>
                <c:pt idx="6352" formatCode="General">
                  <c:v>2.8930000000000002E-3</c:v>
                </c:pt>
                <c:pt idx="6353" formatCode="General">
                  <c:v>2.8960000000000001E-3</c:v>
                </c:pt>
                <c:pt idx="6354" formatCode="General">
                  <c:v>2.8960000000000001E-3</c:v>
                </c:pt>
                <c:pt idx="6355" formatCode="General">
                  <c:v>2.8930000000000002E-3</c:v>
                </c:pt>
                <c:pt idx="6356" formatCode="General">
                  <c:v>2.911E-3</c:v>
                </c:pt>
                <c:pt idx="6357" formatCode="General">
                  <c:v>2.8999999999999998E-3</c:v>
                </c:pt>
                <c:pt idx="6358" formatCode="General">
                  <c:v>2.8960000000000001E-3</c:v>
                </c:pt>
                <c:pt idx="6359" formatCode="General">
                  <c:v>2.8930000000000002E-3</c:v>
                </c:pt>
                <c:pt idx="6360" formatCode="General">
                  <c:v>2.8860000000000001E-3</c:v>
                </c:pt>
                <c:pt idx="6361" formatCode="General">
                  <c:v>2.8930000000000002E-3</c:v>
                </c:pt>
                <c:pt idx="6362" formatCode="General">
                  <c:v>2.8860000000000001E-3</c:v>
                </c:pt>
                <c:pt idx="6363" formatCode="General">
                  <c:v>2.8860000000000001E-3</c:v>
                </c:pt>
                <c:pt idx="6364" formatCode="General">
                  <c:v>2.9030000000000002E-3</c:v>
                </c:pt>
                <c:pt idx="6365" formatCode="General">
                  <c:v>2.8999999999999998E-3</c:v>
                </c:pt>
                <c:pt idx="6366" formatCode="General">
                  <c:v>2.8860000000000001E-3</c:v>
                </c:pt>
                <c:pt idx="6367" formatCode="General">
                  <c:v>2.8900000000000002E-3</c:v>
                </c:pt>
                <c:pt idx="6368" formatCode="General">
                  <c:v>2.8999999999999998E-3</c:v>
                </c:pt>
                <c:pt idx="6369" formatCode="General">
                  <c:v>2.9030000000000002E-3</c:v>
                </c:pt>
                <c:pt idx="6370" formatCode="General">
                  <c:v>2.8999999999999998E-3</c:v>
                </c:pt>
                <c:pt idx="6371" formatCode="General">
                  <c:v>2.9030000000000002E-3</c:v>
                </c:pt>
                <c:pt idx="6372" formatCode="General">
                  <c:v>2.9069999999999999E-3</c:v>
                </c:pt>
                <c:pt idx="6373" formatCode="General">
                  <c:v>2.9069999999999999E-3</c:v>
                </c:pt>
                <c:pt idx="6374" formatCode="General">
                  <c:v>2.911E-3</c:v>
                </c:pt>
                <c:pt idx="6375" formatCode="General">
                  <c:v>2.911E-3</c:v>
                </c:pt>
                <c:pt idx="6376" formatCode="General">
                  <c:v>2.9030000000000002E-3</c:v>
                </c:pt>
                <c:pt idx="6377" formatCode="General">
                  <c:v>2.9030000000000002E-3</c:v>
                </c:pt>
                <c:pt idx="6378" formatCode="General">
                  <c:v>2.8930000000000002E-3</c:v>
                </c:pt>
                <c:pt idx="6379" formatCode="General">
                  <c:v>2.8900000000000002E-3</c:v>
                </c:pt>
                <c:pt idx="6380" formatCode="General">
                  <c:v>2.8900000000000002E-3</c:v>
                </c:pt>
                <c:pt idx="6381" formatCode="General">
                  <c:v>2.8930000000000002E-3</c:v>
                </c:pt>
                <c:pt idx="6382" formatCode="General">
                  <c:v>2.8960000000000001E-3</c:v>
                </c:pt>
                <c:pt idx="6383" formatCode="General">
                  <c:v>2.8960000000000001E-3</c:v>
                </c:pt>
                <c:pt idx="6384" formatCode="General">
                  <c:v>2.8900000000000002E-3</c:v>
                </c:pt>
                <c:pt idx="6385" formatCode="General">
                  <c:v>2.8860000000000001E-3</c:v>
                </c:pt>
                <c:pt idx="6386" formatCode="General">
                  <c:v>2.8999999999999998E-3</c:v>
                </c:pt>
                <c:pt idx="6387" formatCode="General">
                  <c:v>2.8999999999999998E-3</c:v>
                </c:pt>
                <c:pt idx="6388" formatCode="General">
                  <c:v>2.8960000000000001E-3</c:v>
                </c:pt>
                <c:pt idx="6389" formatCode="General">
                  <c:v>2.8930000000000002E-3</c:v>
                </c:pt>
                <c:pt idx="6390" formatCode="General">
                  <c:v>2.8930000000000002E-3</c:v>
                </c:pt>
                <c:pt idx="6391" formatCode="General">
                  <c:v>2.8930000000000002E-3</c:v>
                </c:pt>
                <c:pt idx="6392" formatCode="General">
                  <c:v>2.8960000000000001E-3</c:v>
                </c:pt>
                <c:pt idx="6393" formatCode="General">
                  <c:v>2.8930000000000002E-3</c:v>
                </c:pt>
                <c:pt idx="6394" formatCode="General">
                  <c:v>2.8900000000000002E-3</c:v>
                </c:pt>
                <c:pt idx="6395" formatCode="General">
                  <c:v>2.8960000000000001E-3</c:v>
                </c:pt>
                <c:pt idx="6396" formatCode="General">
                  <c:v>2.8930000000000002E-3</c:v>
                </c:pt>
                <c:pt idx="6397" formatCode="General">
                  <c:v>2.8960000000000001E-3</c:v>
                </c:pt>
                <c:pt idx="6398" formatCode="General">
                  <c:v>2.8960000000000001E-3</c:v>
                </c:pt>
                <c:pt idx="6399" formatCode="General">
                  <c:v>2.8860000000000001E-3</c:v>
                </c:pt>
                <c:pt idx="6400" formatCode="General">
                  <c:v>2.8549999999999999E-3</c:v>
                </c:pt>
                <c:pt idx="6401" formatCode="General">
                  <c:v>2.8660000000000001E-3</c:v>
                </c:pt>
                <c:pt idx="6402" formatCode="General">
                  <c:v>2.8660000000000001E-3</c:v>
                </c:pt>
                <c:pt idx="6403" formatCode="General">
                  <c:v>2.862E-3</c:v>
                </c:pt>
                <c:pt idx="6404" formatCode="General">
                  <c:v>2.869E-3</c:v>
                </c:pt>
                <c:pt idx="6405" formatCode="General">
                  <c:v>2.8660000000000001E-3</c:v>
                </c:pt>
                <c:pt idx="6406" formatCode="General">
                  <c:v>2.869E-3</c:v>
                </c:pt>
                <c:pt idx="6407" formatCode="General">
                  <c:v>2.8449999999999999E-3</c:v>
                </c:pt>
                <c:pt idx="6408" formatCode="General">
                  <c:v>2.862E-3</c:v>
                </c:pt>
                <c:pt idx="6409" formatCode="General">
                  <c:v>2.8349999999999998E-3</c:v>
                </c:pt>
                <c:pt idx="6410" formatCode="General">
                  <c:v>2.8249999999999998E-3</c:v>
                </c:pt>
                <c:pt idx="6411" formatCode="General">
                  <c:v>2.8249999999999998E-3</c:v>
                </c:pt>
                <c:pt idx="6412" formatCode="General">
                  <c:v>2.8249999999999998E-3</c:v>
                </c:pt>
                <c:pt idx="6413" formatCode="General">
                  <c:v>2.8319999999999999E-3</c:v>
                </c:pt>
                <c:pt idx="6414" formatCode="General">
                  <c:v>2.8210000000000002E-3</c:v>
                </c:pt>
                <c:pt idx="6415" formatCode="General">
                  <c:v>2.8279999999999998E-3</c:v>
                </c:pt>
                <c:pt idx="6416" formatCode="General">
                  <c:v>2.8249999999999998E-3</c:v>
                </c:pt>
                <c:pt idx="6417" formatCode="General">
                  <c:v>2.8319999999999999E-3</c:v>
                </c:pt>
                <c:pt idx="6418" formatCode="General">
                  <c:v>2.8140000000000001E-3</c:v>
                </c:pt>
                <c:pt idx="6419" formatCode="General">
                  <c:v>2.8249999999999998E-3</c:v>
                </c:pt>
                <c:pt idx="6420" formatCode="General">
                  <c:v>2.8319999999999999E-3</c:v>
                </c:pt>
                <c:pt idx="6421" formatCode="General">
                  <c:v>2.8210000000000002E-3</c:v>
                </c:pt>
                <c:pt idx="6422" formatCode="General">
                  <c:v>2.8349999999999998E-3</c:v>
                </c:pt>
                <c:pt idx="6423" formatCode="General">
                  <c:v>2.8249999999999998E-3</c:v>
                </c:pt>
                <c:pt idx="6424" formatCode="General">
                  <c:v>2.8349999999999998E-3</c:v>
                </c:pt>
                <c:pt idx="6425" formatCode="General">
                  <c:v>2.8249999999999998E-3</c:v>
                </c:pt>
                <c:pt idx="6426" formatCode="General">
                  <c:v>2.8319999999999999E-3</c:v>
                </c:pt>
                <c:pt idx="6427" formatCode="General">
                  <c:v>2.8180000000000002E-3</c:v>
                </c:pt>
                <c:pt idx="6428" formatCode="General">
                  <c:v>2.8110000000000001E-3</c:v>
                </c:pt>
                <c:pt idx="6429" formatCode="General">
                  <c:v>2.8249999999999998E-3</c:v>
                </c:pt>
                <c:pt idx="6430" formatCode="General">
                  <c:v>2.8279999999999998E-3</c:v>
                </c:pt>
                <c:pt idx="6431" formatCode="General">
                  <c:v>2.8319999999999999E-3</c:v>
                </c:pt>
                <c:pt idx="6432" formatCode="General">
                  <c:v>2.8349999999999998E-3</c:v>
                </c:pt>
                <c:pt idx="6433" formatCode="General">
                  <c:v>2.8349999999999998E-3</c:v>
                </c:pt>
                <c:pt idx="6434" formatCode="General">
                  <c:v>2.8249999999999998E-3</c:v>
                </c:pt>
                <c:pt idx="6435" formatCode="General">
                  <c:v>2.8140000000000001E-3</c:v>
                </c:pt>
                <c:pt idx="6436" formatCode="General">
                  <c:v>2.8140000000000001E-3</c:v>
                </c:pt>
                <c:pt idx="6437" formatCode="General">
                  <c:v>2.8249999999999998E-3</c:v>
                </c:pt>
                <c:pt idx="6438" formatCode="General">
                  <c:v>2.8319999999999999E-3</c:v>
                </c:pt>
                <c:pt idx="6439" formatCode="General">
                  <c:v>2.8319999999999999E-3</c:v>
                </c:pt>
                <c:pt idx="6440" formatCode="General">
                  <c:v>2.8180000000000002E-3</c:v>
                </c:pt>
                <c:pt idx="6441" formatCode="General">
                  <c:v>2.8379999999999998E-3</c:v>
                </c:pt>
                <c:pt idx="6442" formatCode="General">
                  <c:v>2.8210000000000002E-3</c:v>
                </c:pt>
                <c:pt idx="6443" formatCode="General">
                  <c:v>2.8279999999999998E-3</c:v>
                </c:pt>
                <c:pt idx="6444" formatCode="General">
                  <c:v>2.8379999999999998E-3</c:v>
                </c:pt>
                <c:pt idx="6445" formatCode="General">
                  <c:v>2.8210000000000002E-3</c:v>
                </c:pt>
                <c:pt idx="6446" formatCode="General">
                  <c:v>2.8349999999999998E-3</c:v>
                </c:pt>
                <c:pt idx="6447" formatCode="General">
                  <c:v>2.8180000000000002E-3</c:v>
                </c:pt>
                <c:pt idx="6448" formatCode="General">
                  <c:v>2.8249999999999998E-3</c:v>
                </c:pt>
                <c:pt idx="6449" formatCode="General">
                  <c:v>2.8319999999999999E-3</c:v>
                </c:pt>
                <c:pt idx="6450" formatCode="General">
                  <c:v>2.8140000000000001E-3</c:v>
                </c:pt>
                <c:pt idx="6451" formatCode="General">
                  <c:v>2.8349999999999998E-3</c:v>
                </c:pt>
                <c:pt idx="6452" formatCode="General">
                  <c:v>2.8319999999999999E-3</c:v>
                </c:pt>
                <c:pt idx="6453" formatCode="General">
                  <c:v>2.8379999999999998E-3</c:v>
                </c:pt>
                <c:pt idx="6454" formatCode="General">
                  <c:v>2.8379999999999998E-3</c:v>
                </c:pt>
                <c:pt idx="6455" formatCode="General">
                  <c:v>2.8379999999999998E-3</c:v>
                </c:pt>
                <c:pt idx="6456" formatCode="General">
                  <c:v>2.8180000000000002E-3</c:v>
                </c:pt>
                <c:pt idx="6457" formatCode="General">
                  <c:v>2.8210000000000002E-3</c:v>
                </c:pt>
                <c:pt idx="6458" formatCode="General">
                  <c:v>2.8210000000000002E-3</c:v>
                </c:pt>
                <c:pt idx="6459" formatCode="General">
                  <c:v>2.8319999999999999E-3</c:v>
                </c:pt>
                <c:pt idx="6460" formatCode="General">
                  <c:v>2.8349999999999998E-3</c:v>
                </c:pt>
                <c:pt idx="6461" formatCode="General">
                  <c:v>2.8319999999999999E-3</c:v>
                </c:pt>
                <c:pt idx="6462" formatCode="General">
                  <c:v>2.8349999999999998E-3</c:v>
                </c:pt>
                <c:pt idx="6463" formatCode="General">
                  <c:v>2.8210000000000002E-3</c:v>
                </c:pt>
                <c:pt idx="6464" formatCode="General">
                  <c:v>2.8419999999999999E-3</c:v>
                </c:pt>
                <c:pt idx="6465" formatCode="General">
                  <c:v>2.8279999999999998E-3</c:v>
                </c:pt>
                <c:pt idx="6466" formatCode="General">
                  <c:v>2.8249999999999998E-3</c:v>
                </c:pt>
                <c:pt idx="6467" formatCode="General">
                  <c:v>2.8249999999999998E-3</c:v>
                </c:pt>
                <c:pt idx="6468" formatCode="General">
                  <c:v>2.8249999999999998E-3</c:v>
                </c:pt>
                <c:pt idx="6469" formatCode="General">
                  <c:v>2.8180000000000002E-3</c:v>
                </c:pt>
                <c:pt idx="6470" formatCode="General">
                  <c:v>2.8379999999999998E-3</c:v>
                </c:pt>
                <c:pt idx="6471" formatCode="General">
                  <c:v>2.8379999999999998E-3</c:v>
                </c:pt>
                <c:pt idx="6472" formatCode="General">
                  <c:v>2.8349999999999998E-3</c:v>
                </c:pt>
                <c:pt idx="6473" formatCode="General">
                  <c:v>2.8419999999999999E-3</c:v>
                </c:pt>
                <c:pt idx="6474" formatCode="General">
                  <c:v>2.8379999999999998E-3</c:v>
                </c:pt>
                <c:pt idx="6475" formatCode="General">
                  <c:v>2.8210000000000002E-3</c:v>
                </c:pt>
                <c:pt idx="6476" formatCode="General">
                  <c:v>2.8379999999999998E-3</c:v>
                </c:pt>
                <c:pt idx="6477" formatCode="General">
                  <c:v>2.8379999999999998E-3</c:v>
                </c:pt>
                <c:pt idx="6478" formatCode="General">
                  <c:v>2.8419999999999999E-3</c:v>
                </c:pt>
                <c:pt idx="6479" formatCode="General">
                  <c:v>2.8379999999999998E-3</c:v>
                </c:pt>
                <c:pt idx="6480" formatCode="General">
                  <c:v>2.8419999999999999E-3</c:v>
                </c:pt>
                <c:pt idx="6481" formatCode="General">
                  <c:v>2.8379999999999998E-3</c:v>
                </c:pt>
                <c:pt idx="6482" formatCode="General">
                  <c:v>2.8379999999999998E-3</c:v>
                </c:pt>
                <c:pt idx="6483" formatCode="General">
                  <c:v>2.8349999999999998E-3</c:v>
                </c:pt>
                <c:pt idx="6484" formatCode="General">
                  <c:v>2.8319999999999999E-3</c:v>
                </c:pt>
                <c:pt idx="6485" formatCode="General">
                  <c:v>2.8379999999999998E-3</c:v>
                </c:pt>
                <c:pt idx="6486" formatCode="General">
                  <c:v>2.8349999999999998E-3</c:v>
                </c:pt>
                <c:pt idx="6487" formatCode="General">
                  <c:v>2.8349999999999998E-3</c:v>
                </c:pt>
                <c:pt idx="6488" formatCode="General">
                  <c:v>2.8379999999999998E-3</c:v>
                </c:pt>
                <c:pt idx="6489" formatCode="General">
                  <c:v>2.8449999999999999E-3</c:v>
                </c:pt>
                <c:pt idx="6490" formatCode="General">
                  <c:v>2.8349999999999998E-3</c:v>
                </c:pt>
                <c:pt idx="6491" formatCode="General">
                  <c:v>2.8319999999999999E-3</c:v>
                </c:pt>
                <c:pt idx="6492" formatCode="General">
                  <c:v>2.8419999999999999E-3</c:v>
                </c:pt>
                <c:pt idx="6493" formatCode="General">
                  <c:v>2.8349999999999998E-3</c:v>
                </c:pt>
                <c:pt idx="6494" formatCode="General">
                  <c:v>2.8379999999999998E-3</c:v>
                </c:pt>
                <c:pt idx="6495" formatCode="General">
                  <c:v>2.8379999999999998E-3</c:v>
                </c:pt>
                <c:pt idx="6496" formatCode="General">
                  <c:v>2.8349999999999998E-3</c:v>
                </c:pt>
                <c:pt idx="6497" formatCode="General">
                  <c:v>2.8419999999999999E-3</c:v>
                </c:pt>
                <c:pt idx="6498" formatCode="General">
                  <c:v>2.8349999999999998E-3</c:v>
                </c:pt>
                <c:pt idx="6499" formatCode="General">
                  <c:v>2.8319999999999999E-3</c:v>
                </c:pt>
                <c:pt idx="6500" formatCode="General">
                  <c:v>2.8319999999999999E-3</c:v>
                </c:pt>
                <c:pt idx="6501" formatCode="General">
                  <c:v>2.8319999999999999E-3</c:v>
                </c:pt>
                <c:pt idx="6502" formatCode="General">
                  <c:v>2.8419999999999999E-3</c:v>
                </c:pt>
                <c:pt idx="6503" formatCode="General">
                  <c:v>2.8419999999999999E-3</c:v>
                </c:pt>
                <c:pt idx="6504" formatCode="General">
                  <c:v>2.849E-3</c:v>
                </c:pt>
                <c:pt idx="6505" formatCode="General">
                  <c:v>2.8519999999999999E-3</c:v>
                </c:pt>
                <c:pt idx="6506" formatCode="General">
                  <c:v>2.8419999999999999E-3</c:v>
                </c:pt>
                <c:pt idx="6507" formatCode="General">
                  <c:v>2.849E-3</c:v>
                </c:pt>
                <c:pt idx="6508" formatCode="General">
                  <c:v>2.8519999999999999E-3</c:v>
                </c:pt>
                <c:pt idx="6509" formatCode="General">
                  <c:v>2.8549999999999999E-3</c:v>
                </c:pt>
                <c:pt idx="6510" formatCode="General">
                  <c:v>2.8419999999999999E-3</c:v>
                </c:pt>
                <c:pt idx="6511" formatCode="General">
                  <c:v>2.8419999999999999E-3</c:v>
                </c:pt>
                <c:pt idx="6512" formatCode="General">
                  <c:v>2.8419999999999999E-3</c:v>
                </c:pt>
                <c:pt idx="6513" formatCode="General">
                  <c:v>2.8349999999999998E-3</c:v>
                </c:pt>
                <c:pt idx="6514" formatCode="General">
                  <c:v>2.849E-3</c:v>
                </c:pt>
                <c:pt idx="6515" formatCode="General">
                  <c:v>2.8349999999999998E-3</c:v>
                </c:pt>
                <c:pt idx="6516" formatCode="General">
                  <c:v>2.8349999999999998E-3</c:v>
                </c:pt>
                <c:pt idx="6517" formatCode="General">
                  <c:v>2.8249999999999998E-3</c:v>
                </c:pt>
                <c:pt idx="6518" formatCode="General">
                  <c:v>2.8379999999999998E-3</c:v>
                </c:pt>
                <c:pt idx="6519" formatCode="General">
                  <c:v>2.8319999999999999E-3</c:v>
                </c:pt>
                <c:pt idx="6520" formatCode="General">
                  <c:v>2.8379999999999998E-3</c:v>
                </c:pt>
                <c:pt idx="6521" formatCode="General">
                  <c:v>2.8379999999999998E-3</c:v>
                </c:pt>
                <c:pt idx="6522" formatCode="General">
                  <c:v>2.8549999999999999E-3</c:v>
                </c:pt>
                <c:pt idx="6523" formatCode="General">
                  <c:v>2.8379999999999998E-3</c:v>
                </c:pt>
                <c:pt idx="6524" formatCode="General">
                  <c:v>2.8349999999999998E-3</c:v>
                </c:pt>
                <c:pt idx="6525" formatCode="General">
                  <c:v>2.8419999999999999E-3</c:v>
                </c:pt>
                <c:pt idx="6526" formatCode="General">
                  <c:v>2.8449999999999999E-3</c:v>
                </c:pt>
                <c:pt idx="6527" formatCode="General">
                  <c:v>2.8379999999999998E-3</c:v>
                </c:pt>
                <c:pt idx="6528" formatCode="General">
                  <c:v>2.8379999999999998E-3</c:v>
                </c:pt>
                <c:pt idx="6529" formatCode="General">
                  <c:v>2.8349999999999998E-3</c:v>
                </c:pt>
                <c:pt idx="6530" formatCode="General">
                  <c:v>2.8349999999999998E-3</c:v>
                </c:pt>
                <c:pt idx="6531" formatCode="General">
                  <c:v>2.8349999999999998E-3</c:v>
                </c:pt>
                <c:pt idx="6532" formatCode="General">
                  <c:v>2.8419999999999999E-3</c:v>
                </c:pt>
                <c:pt idx="6533" formatCode="General">
                  <c:v>2.8419999999999999E-3</c:v>
                </c:pt>
                <c:pt idx="6534" formatCode="General">
                  <c:v>2.8379999999999998E-3</c:v>
                </c:pt>
                <c:pt idx="6535" formatCode="General">
                  <c:v>2.8419999999999999E-3</c:v>
                </c:pt>
                <c:pt idx="6536" formatCode="General">
                  <c:v>2.8349999999999998E-3</c:v>
                </c:pt>
                <c:pt idx="6537" formatCode="General">
                  <c:v>2.8349999999999998E-3</c:v>
                </c:pt>
                <c:pt idx="6538" formatCode="General">
                  <c:v>2.8419999999999999E-3</c:v>
                </c:pt>
                <c:pt idx="6539" formatCode="General">
                  <c:v>2.8379999999999998E-3</c:v>
                </c:pt>
                <c:pt idx="6540" formatCode="General">
                  <c:v>2.8449999999999999E-3</c:v>
                </c:pt>
                <c:pt idx="6541" formatCode="General">
                  <c:v>2.8449999999999999E-3</c:v>
                </c:pt>
                <c:pt idx="6542" formatCode="General">
                  <c:v>2.8419999999999999E-3</c:v>
                </c:pt>
                <c:pt idx="6543" formatCode="General">
                  <c:v>2.8349999999999998E-3</c:v>
                </c:pt>
                <c:pt idx="6544" formatCode="General">
                  <c:v>2.8379999999999998E-3</c:v>
                </c:pt>
                <c:pt idx="6545" formatCode="General">
                  <c:v>2.8449999999999999E-3</c:v>
                </c:pt>
                <c:pt idx="6546" formatCode="General">
                  <c:v>2.8379999999999998E-3</c:v>
                </c:pt>
                <c:pt idx="6547" formatCode="General">
                  <c:v>2.8449999999999999E-3</c:v>
                </c:pt>
                <c:pt idx="6548" formatCode="General">
                  <c:v>2.8379999999999998E-3</c:v>
                </c:pt>
                <c:pt idx="6549" formatCode="General">
                  <c:v>2.862E-3</c:v>
                </c:pt>
                <c:pt idx="6550" formatCode="General">
                  <c:v>2.869E-3</c:v>
                </c:pt>
                <c:pt idx="6551" formatCode="General">
                  <c:v>2.8449999999999999E-3</c:v>
                </c:pt>
                <c:pt idx="6552" formatCode="General">
                  <c:v>2.8549999999999999E-3</c:v>
                </c:pt>
                <c:pt idx="6553" formatCode="General">
                  <c:v>2.8549999999999999E-3</c:v>
                </c:pt>
                <c:pt idx="6554" formatCode="General">
                  <c:v>2.8549999999999999E-3</c:v>
                </c:pt>
                <c:pt idx="6555" formatCode="General">
                  <c:v>2.8660000000000001E-3</c:v>
                </c:pt>
                <c:pt idx="6556" formatCode="General">
                  <c:v>2.8660000000000001E-3</c:v>
                </c:pt>
                <c:pt idx="6557" formatCode="General">
                  <c:v>2.8660000000000001E-3</c:v>
                </c:pt>
                <c:pt idx="6558" formatCode="General">
                  <c:v>2.8549999999999999E-3</c:v>
                </c:pt>
                <c:pt idx="6559" formatCode="General">
                  <c:v>2.8660000000000001E-3</c:v>
                </c:pt>
                <c:pt idx="6560" formatCode="General">
                  <c:v>2.859E-3</c:v>
                </c:pt>
                <c:pt idx="6561" formatCode="General">
                  <c:v>2.859E-3</c:v>
                </c:pt>
                <c:pt idx="6562" formatCode="General">
                  <c:v>2.8549999999999999E-3</c:v>
                </c:pt>
                <c:pt idx="6563" formatCode="General">
                  <c:v>2.862E-3</c:v>
                </c:pt>
                <c:pt idx="6564" formatCode="General">
                  <c:v>2.849E-3</c:v>
                </c:pt>
                <c:pt idx="6565" formatCode="General">
                  <c:v>2.862E-3</c:v>
                </c:pt>
                <c:pt idx="6566" formatCode="General">
                  <c:v>2.8549999999999999E-3</c:v>
                </c:pt>
                <c:pt idx="6567" formatCode="General">
                  <c:v>2.8549999999999999E-3</c:v>
                </c:pt>
                <c:pt idx="6568" formatCode="General">
                  <c:v>2.8449999999999999E-3</c:v>
                </c:pt>
                <c:pt idx="6569" formatCode="General">
                  <c:v>2.8449999999999999E-3</c:v>
                </c:pt>
                <c:pt idx="6570" formatCode="General">
                  <c:v>2.862E-3</c:v>
                </c:pt>
                <c:pt idx="6571" formatCode="General">
                  <c:v>2.8660000000000001E-3</c:v>
                </c:pt>
                <c:pt idx="6572" formatCode="General">
                  <c:v>2.862E-3</c:v>
                </c:pt>
                <c:pt idx="6573" formatCode="General">
                  <c:v>2.8419999999999999E-3</c:v>
                </c:pt>
                <c:pt idx="6574" formatCode="General">
                  <c:v>2.8519999999999999E-3</c:v>
                </c:pt>
                <c:pt idx="6575" formatCode="General">
                  <c:v>2.862E-3</c:v>
                </c:pt>
                <c:pt idx="6576" formatCode="General">
                  <c:v>2.8519999999999999E-3</c:v>
                </c:pt>
                <c:pt idx="6577" formatCode="General">
                  <c:v>2.8660000000000001E-3</c:v>
                </c:pt>
                <c:pt idx="6578" formatCode="General">
                  <c:v>2.8519999999999999E-3</c:v>
                </c:pt>
                <c:pt idx="6579" formatCode="General">
                  <c:v>2.869E-3</c:v>
                </c:pt>
                <c:pt idx="6580" formatCode="General">
                  <c:v>2.862E-3</c:v>
                </c:pt>
                <c:pt idx="6581" formatCode="General">
                  <c:v>2.859E-3</c:v>
                </c:pt>
                <c:pt idx="6582" formatCode="General">
                  <c:v>2.862E-3</c:v>
                </c:pt>
                <c:pt idx="6583" formatCode="General">
                  <c:v>2.862E-3</c:v>
                </c:pt>
                <c:pt idx="6584" formatCode="General">
                  <c:v>2.849E-3</c:v>
                </c:pt>
                <c:pt idx="6585" formatCode="General">
                  <c:v>2.8660000000000001E-3</c:v>
                </c:pt>
                <c:pt idx="6586" formatCode="General">
                  <c:v>2.862E-3</c:v>
                </c:pt>
                <c:pt idx="6587" formatCode="General">
                  <c:v>2.862E-3</c:v>
                </c:pt>
                <c:pt idx="6588" formatCode="General">
                  <c:v>2.8660000000000001E-3</c:v>
                </c:pt>
                <c:pt idx="6589" formatCode="General">
                  <c:v>2.8549999999999999E-3</c:v>
                </c:pt>
                <c:pt idx="6590" formatCode="General">
                  <c:v>2.8660000000000001E-3</c:v>
                </c:pt>
                <c:pt idx="6591" formatCode="General">
                  <c:v>2.859E-3</c:v>
                </c:pt>
                <c:pt idx="6592" formatCode="General">
                  <c:v>2.8549999999999999E-3</c:v>
                </c:pt>
                <c:pt idx="6593" formatCode="General">
                  <c:v>2.862E-3</c:v>
                </c:pt>
                <c:pt idx="6594" formatCode="General">
                  <c:v>2.879E-3</c:v>
                </c:pt>
                <c:pt idx="6595" formatCode="General">
                  <c:v>2.8660000000000001E-3</c:v>
                </c:pt>
                <c:pt idx="6596" formatCode="General">
                  <c:v>2.859E-3</c:v>
                </c:pt>
                <c:pt idx="6597" formatCode="General">
                  <c:v>2.869E-3</c:v>
                </c:pt>
                <c:pt idx="6598" formatCode="General">
                  <c:v>2.8760000000000001E-3</c:v>
                </c:pt>
                <c:pt idx="6599" formatCode="General">
                  <c:v>2.8660000000000001E-3</c:v>
                </c:pt>
                <c:pt idx="6600" formatCode="General">
                  <c:v>2.8660000000000001E-3</c:v>
                </c:pt>
                <c:pt idx="6601" formatCode="General">
                  <c:v>2.869E-3</c:v>
                </c:pt>
                <c:pt idx="6602" formatCode="General">
                  <c:v>2.8660000000000001E-3</c:v>
                </c:pt>
                <c:pt idx="6603" formatCode="General">
                  <c:v>2.8660000000000001E-3</c:v>
                </c:pt>
                <c:pt idx="6604" formatCode="General">
                  <c:v>2.859E-3</c:v>
                </c:pt>
                <c:pt idx="6605" formatCode="General">
                  <c:v>2.859E-3</c:v>
                </c:pt>
                <c:pt idx="6606" formatCode="General">
                  <c:v>2.862E-3</c:v>
                </c:pt>
                <c:pt idx="6607" formatCode="General">
                  <c:v>2.8660000000000001E-3</c:v>
                </c:pt>
                <c:pt idx="6608" formatCode="General">
                  <c:v>2.8419999999999999E-3</c:v>
                </c:pt>
                <c:pt idx="6609" formatCode="General">
                  <c:v>2.8449999999999999E-3</c:v>
                </c:pt>
                <c:pt idx="6610" formatCode="General">
                  <c:v>2.849E-3</c:v>
                </c:pt>
                <c:pt idx="6611" formatCode="General">
                  <c:v>2.8449999999999999E-3</c:v>
                </c:pt>
                <c:pt idx="6612" formatCode="General">
                  <c:v>2.849E-3</c:v>
                </c:pt>
                <c:pt idx="6613" formatCode="General">
                  <c:v>2.849E-3</c:v>
                </c:pt>
                <c:pt idx="6614" formatCode="General">
                  <c:v>2.859E-3</c:v>
                </c:pt>
                <c:pt idx="6615" formatCode="General">
                  <c:v>2.8519999999999999E-3</c:v>
                </c:pt>
                <c:pt idx="6616" formatCode="General">
                  <c:v>2.869E-3</c:v>
                </c:pt>
                <c:pt idx="6617" formatCode="General">
                  <c:v>2.8760000000000001E-3</c:v>
                </c:pt>
                <c:pt idx="6618" formatCode="General">
                  <c:v>2.8660000000000001E-3</c:v>
                </c:pt>
                <c:pt idx="6619" formatCode="General">
                  <c:v>2.8449999999999999E-3</c:v>
                </c:pt>
                <c:pt idx="6620" formatCode="General">
                  <c:v>2.8660000000000001E-3</c:v>
                </c:pt>
                <c:pt idx="6621" formatCode="General">
                  <c:v>2.8660000000000001E-3</c:v>
                </c:pt>
                <c:pt idx="6622" formatCode="General">
                  <c:v>2.869E-3</c:v>
                </c:pt>
                <c:pt idx="6623" formatCode="General">
                  <c:v>2.859E-3</c:v>
                </c:pt>
                <c:pt idx="6624" formatCode="General">
                  <c:v>2.8660000000000001E-3</c:v>
                </c:pt>
                <c:pt idx="6625" formatCode="General">
                  <c:v>2.8549999999999999E-3</c:v>
                </c:pt>
                <c:pt idx="6626" formatCode="General">
                  <c:v>2.859E-3</c:v>
                </c:pt>
                <c:pt idx="6627" formatCode="General">
                  <c:v>2.8449999999999999E-3</c:v>
                </c:pt>
                <c:pt idx="6628" formatCode="General">
                  <c:v>2.8519999999999999E-3</c:v>
                </c:pt>
                <c:pt idx="6629" formatCode="General">
                  <c:v>2.862E-3</c:v>
                </c:pt>
                <c:pt idx="6630" formatCode="General">
                  <c:v>2.8549999999999999E-3</c:v>
                </c:pt>
                <c:pt idx="6631" formatCode="General">
                  <c:v>2.849E-3</c:v>
                </c:pt>
                <c:pt idx="6632" formatCode="General">
                  <c:v>2.8660000000000001E-3</c:v>
                </c:pt>
                <c:pt idx="6633" formatCode="General">
                  <c:v>2.8660000000000001E-3</c:v>
                </c:pt>
                <c:pt idx="6634" formatCode="General">
                  <c:v>2.8660000000000001E-3</c:v>
                </c:pt>
                <c:pt idx="6635" formatCode="General">
                  <c:v>2.869E-3</c:v>
                </c:pt>
                <c:pt idx="6636" formatCode="General">
                  <c:v>2.8660000000000001E-3</c:v>
                </c:pt>
                <c:pt idx="6637" formatCode="General">
                  <c:v>2.869E-3</c:v>
                </c:pt>
                <c:pt idx="6638" formatCode="General">
                  <c:v>2.8660000000000001E-3</c:v>
                </c:pt>
                <c:pt idx="6639" formatCode="General">
                  <c:v>2.8660000000000001E-3</c:v>
                </c:pt>
                <c:pt idx="6640" formatCode="General">
                  <c:v>2.8549999999999999E-3</c:v>
                </c:pt>
                <c:pt idx="6641" formatCode="General">
                  <c:v>2.859E-3</c:v>
                </c:pt>
                <c:pt idx="6642" formatCode="General">
                  <c:v>2.8519999999999999E-3</c:v>
                </c:pt>
                <c:pt idx="6643" formatCode="General">
                  <c:v>2.869E-3</c:v>
                </c:pt>
                <c:pt idx="6644" formatCode="General">
                  <c:v>2.862E-3</c:v>
                </c:pt>
                <c:pt idx="6645" formatCode="General">
                  <c:v>2.8660000000000001E-3</c:v>
                </c:pt>
                <c:pt idx="6646" formatCode="General">
                  <c:v>2.862E-3</c:v>
                </c:pt>
                <c:pt idx="6647" formatCode="General">
                  <c:v>2.8730000000000001E-3</c:v>
                </c:pt>
                <c:pt idx="6648" formatCode="General">
                  <c:v>2.869E-3</c:v>
                </c:pt>
                <c:pt idx="6649" formatCode="General">
                  <c:v>2.859E-3</c:v>
                </c:pt>
                <c:pt idx="6650" formatCode="General">
                  <c:v>2.862E-3</c:v>
                </c:pt>
                <c:pt idx="6651" formatCode="General">
                  <c:v>2.9069999999999999E-3</c:v>
                </c:pt>
                <c:pt idx="6652" formatCode="General">
                  <c:v>2.9069999999999999E-3</c:v>
                </c:pt>
                <c:pt idx="6653" formatCode="General">
                  <c:v>2.9069999999999999E-3</c:v>
                </c:pt>
                <c:pt idx="6654" formatCode="General">
                  <c:v>2.911E-3</c:v>
                </c:pt>
                <c:pt idx="6655" formatCode="General">
                  <c:v>2.9030000000000002E-3</c:v>
                </c:pt>
                <c:pt idx="6656" formatCode="General">
                  <c:v>2.911E-3</c:v>
                </c:pt>
                <c:pt idx="6657" formatCode="General">
                  <c:v>2.918E-3</c:v>
                </c:pt>
                <c:pt idx="6658" formatCode="General">
                  <c:v>2.9250000000000001E-3</c:v>
                </c:pt>
                <c:pt idx="6659" formatCode="General">
                  <c:v>2.9250000000000001E-3</c:v>
                </c:pt>
                <c:pt idx="6660" formatCode="General">
                  <c:v>2.921E-3</c:v>
                </c:pt>
                <c:pt idx="6661" formatCode="General">
                  <c:v>2.9420000000000002E-3</c:v>
                </c:pt>
                <c:pt idx="6662" formatCode="General">
                  <c:v>2.9350000000000001E-3</c:v>
                </c:pt>
                <c:pt idx="6663" formatCode="General">
                  <c:v>2.928E-3</c:v>
                </c:pt>
                <c:pt idx="6664" formatCode="General">
                  <c:v>2.9320000000000001E-3</c:v>
                </c:pt>
                <c:pt idx="6665" formatCode="General">
                  <c:v>2.9250000000000001E-3</c:v>
                </c:pt>
                <c:pt idx="6666" formatCode="General">
                  <c:v>2.9390000000000002E-3</c:v>
                </c:pt>
                <c:pt idx="6667" formatCode="General">
                  <c:v>2.9420000000000002E-3</c:v>
                </c:pt>
                <c:pt idx="6668" formatCode="General">
                  <c:v>2.9320000000000001E-3</c:v>
                </c:pt>
                <c:pt idx="6669" formatCode="General">
                  <c:v>2.9390000000000002E-3</c:v>
                </c:pt>
                <c:pt idx="6670" formatCode="General">
                  <c:v>2.921E-3</c:v>
                </c:pt>
                <c:pt idx="6671" formatCode="General">
                  <c:v>2.9320000000000001E-3</c:v>
                </c:pt>
                <c:pt idx="6672" formatCode="General">
                  <c:v>2.9459999999999998E-3</c:v>
                </c:pt>
                <c:pt idx="6673" formatCode="General">
                  <c:v>2.9420000000000002E-3</c:v>
                </c:pt>
                <c:pt idx="6674" formatCode="General">
                  <c:v>2.9420000000000002E-3</c:v>
                </c:pt>
                <c:pt idx="6675" formatCode="General">
                  <c:v>2.9420000000000002E-3</c:v>
                </c:pt>
                <c:pt idx="6676" formatCode="General">
                  <c:v>2.9459999999999998E-3</c:v>
                </c:pt>
                <c:pt idx="6677" formatCode="General">
                  <c:v>2.9320000000000001E-3</c:v>
                </c:pt>
                <c:pt idx="6678" formatCode="General">
                  <c:v>2.9489999999999998E-3</c:v>
                </c:pt>
                <c:pt idx="6679" formatCode="General">
                  <c:v>2.9459999999999998E-3</c:v>
                </c:pt>
                <c:pt idx="6680" formatCode="General">
                  <c:v>2.9320000000000001E-3</c:v>
                </c:pt>
                <c:pt idx="6681" formatCode="General">
                  <c:v>2.9390000000000002E-3</c:v>
                </c:pt>
                <c:pt idx="6682" formatCode="General">
                  <c:v>2.9420000000000002E-3</c:v>
                </c:pt>
                <c:pt idx="6683" formatCode="General">
                  <c:v>2.9250000000000001E-3</c:v>
                </c:pt>
                <c:pt idx="6684" formatCode="General">
                  <c:v>2.9390000000000002E-3</c:v>
                </c:pt>
                <c:pt idx="6685" formatCode="General">
                  <c:v>2.9350000000000001E-3</c:v>
                </c:pt>
                <c:pt idx="6686" formatCode="General">
                  <c:v>2.9459999999999998E-3</c:v>
                </c:pt>
                <c:pt idx="6687" formatCode="General">
                  <c:v>2.9420000000000002E-3</c:v>
                </c:pt>
                <c:pt idx="6688" formatCode="General">
                  <c:v>2.9529999999999999E-3</c:v>
                </c:pt>
                <c:pt idx="6689" formatCode="General">
                  <c:v>2.9529999999999999E-3</c:v>
                </c:pt>
                <c:pt idx="6690" formatCode="General">
                  <c:v>2.9489999999999998E-3</c:v>
                </c:pt>
                <c:pt idx="6691" formatCode="General">
                  <c:v>2.957E-3</c:v>
                </c:pt>
                <c:pt idx="6692" formatCode="General">
                  <c:v>2.9529999999999999E-3</c:v>
                </c:pt>
                <c:pt idx="6693" formatCode="General">
                  <c:v>2.957E-3</c:v>
                </c:pt>
                <c:pt idx="6694" formatCode="General">
                  <c:v>2.9640000000000001E-3</c:v>
                </c:pt>
                <c:pt idx="6695" formatCode="General">
                  <c:v>2.9529999999999999E-3</c:v>
                </c:pt>
                <c:pt idx="6696" formatCode="General">
                  <c:v>2.957E-3</c:v>
                </c:pt>
                <c:pt idx="6697" formatCode="General">
                  <c:v>2.9529999999999999E-3</c:v>
                </c:pt>
                <c:pt idx="6698" formatCode="General">
                  <c:v>2.9740000000000001E-3</c:v>
                </c:pt>
                <c:pt idx="6699" formatCode="General">
                  <c:v>2.9529999999999999E-3</c:v>
                </c:pt>
                <c:pt idx="6700" formatCode="General">
                  <c:v>2.9710000000000001E-3</c:v>
                </c:pt>
                <c:pt idx="6701" formatCode="General">
                  <c:v>2.9640000000000001E-3</c:v>
                </c:pt>
                <c:pt idx="6702" formatCode="General">
                  <c:v>2.9529999999999999E-3</c:v>
                </c:pt>
                <c:pt idx="6703" formatCode="General">
                  <c:v>2.967E-3</c:v>
                </c:pt>
                <c:pt idx="6704" formatCode="General">
                  <c:v>2.9529999999999999E-3</c:v>
                </c:pt>
                <c:pt idx="6705" formatCode="General">
                  <c:v>2.957E-3</c:v>
                </c:pt>
                <c:pt idx="6706" formatCode="General">
                  <c:v>2.957E-3</c:v>
                </c:pt>
                <c:pt idx="6707" formatCode="General">
                  <c:v>2.96E-3</c:v>
                </c:pt>
                <c:pt idx="6708" formatCode="General">
                  <c:v>2.957E-3</c:v>
                </c:pt>
                <c:pt idx="6709" formatCode="General">
                  <c:v>2.96E-3</c:v>
                </c:pt>
                <c:pt idx="6710" formatCode="General">
                  <c:v>2.967E-3</c:v>
                </c:pt>
                <c:pt idx="6711" formatCode="General">
                  <c:v>2.96E-3</c:v>
                </c:pt>
                <c:pt idx="6712" formatCode="General">
                  <c:v>2.9529999999999999E-3</c:v>
                </c:pt>
                <c:pt idx="6713" formatCode="General">
                  <c:v>2.9459999999999998E-3</c:v>
                </c:pt>
                <c:pt idx="6714" formatCode="General">
                  <c:v>2.9489999999999998E-3</c:v>
                </c:pt>
                <c:pt idx="6715" formatCode="General">
                  <c:v>2.957E-3</c:v>
                </c:pt>
                <c:pt idx="6716" formatCode="General">
                  <c:v>2.9529999999999999E-3</c:v>
                </c:pt>
                <c:pt idx="6717" formatCode="General">
                  <c:v>2.9529999999999999E-3</c:v>
                </c:pt>
                <c:pt idx="6718" formatCode="General">
                  <c:v>2.96E-3</c:v>
                </c:pt>
                <c:pt idx="6719" formatCode="General">
                  <c:v>2.9489999999999998E-3</c:v>
                </c:pt>
                <c:pt idx="6720" formatCode="General">
                  <c:v>2.957E-3</c:v>
                </c:pt>
                <c:pt idx="6721" formatCode="General">
                  <c:v>2.9740000000000001E-3</c:v>
                </c:pt>
                <c:pt idx="6722" formatCode="General">
                  <c:v>2.9640000000000001E-3</c:v>
                </c:pt>
                <c:pt idx="6723" formatCode="General">
                  <c:v>2.9919999999999999E-3</c:v>
                </c:pt>
                <c:pt idx="6724" formatCode="General">
                  <c:v>3.032E-3</c:v>
                </c:pt>
                <c:pt idx="6725" formatCode="General">
                  <c:v>3.0249999999999999E-3</c:v>
                </c:pt>
                <c:pt idx="6726" formatCode="General">
                  <c:v>3.0209999999999998E-3</c:v>
                </c:pt>
                <c:pt idx="6727" formatCode="General">
                  <c:v>3.0360000000000001E-3</c:v>
                </c:pt>
                <c:pt idx="6728" formatCode="General">
                  <c:v>3.0279999999999999E-3</c:v>
                </c:pt>
                <c:pt idx="6729" formatCode="General">
                  <c:v>3.032E-3</c:v>
                </c:pt>
                <c:pt idx="6730" formatCode="General">
                  <c:v>3.0279999999999999E-3</c:v>
                </c:pt>
                <c:pt idx="6731" formatCode="General">
                  <c:v>3.0360000000000001E-3</c:v>
                </c:pt>
                <c:pt idx="6732" formatCode="General">
                  <c:v>3.0360000000000001E-3</c:v>
                </c:pt>
                <c:pt idx="6733" formatCode="General">
                  <c:v>3.0279999999999999E-3</c:v>
                </c:pt>
                <c:pt idx="6734" formatCode="General">
                  <c:v>3.032E-3</c:v>
                </c:pt>
                <c:pt idx="6735" formatCode="General">
                  <c:v>3.032E-3</c:v>
                </c:pt>
                <c:pt idx="6736" formatCode="General">
                  <c:v>3.032E-3</c:v>
                </c:pt>
                <c:pt idx="6737" formatCode="General">
                  <c:v>3.039E-3</c:v>
                </c:pt>
                <c:pt idx="6738" formatCode="General">
                  <c:v>3.039E-3</c:v>
                </c:pt>
                <c:pt idx="6739" formatCode="General">
                  <c:v>3.039E-3</c:v>
                </c:pt>
                <c:pt idx="6740" formatCode="General">
                  <c:v>3.0360000000000001E-3</c:v>
                </c:pt>
                <c:pt idx="6741" formatCode="General">
                  <c:v>3.0360000000000001E-3</c:v>
                </c:pt>
                <c:pt idx="6742" formatCode="General">
                  <c:v>3.0430000000000001E-3</c:v>
                </c:pt>
                <c:pt idx="6743" formatCode="General">
                  <c:v>3.0279999999999999E-3</c:v>
                </c:pt>
                <c:pt idx="6744" formatCode="General">
                  <c:v>3.032E-3</c:v>
                </c:pt>
                <c:pt idx="6745" formatCode="General">
                  <c:v>3.0279999999999999E-3</c:v>
                </c:pt>
                <c:pt idx="6746" formatCode="General">
                  <c:v>3.0209999999999998E-3</c:v>
                </c:pt>
                <c:pt idx="6747" formatCode="General">
                  <c:v>3.0279999999999999E-3</c:v>
                </c:pt>
                <c:pt idx="6748" formatCode="General">
                  <c:v>3.0209999999999998E-3</c:v>
                </c:pt>
                <c:pt idx="6749" formatCode="General">
                  <c:v>3.0209999999999998E-3</c:v>
                </c:pt>
                <c:pt idx="6750" formatCode="General">
                  <c:v>3.0249999999999999E-3</c:v>
                </c:pt>
                <c:pt idx="6751" formatCode="General">
                  <c:v>3.0279999999999999E-3</c:v>
                </c:pt>
                <c:pt idx="6752" formatCode="General">
                  <c:v>3.0279999999999999E-3</c:v>
                </c:pt>
                <c:pt idx="6753" formatCode="General">
                  <c:v>3.0170000000000002E-3</c:v>
                </c:pt>
                <c:pt idx="6754" formatCode="General">
                  <c:v>3.0170000000000002E-3</c:v>
                </c:pt>
                <c:pt idx="6755" formatCode="General">
                  <c:v>3.0209999999999998E-3</c:v>
                </c:pt>
                <c:pt idx="6756" formatCode="General">
                  <c:v>3.0100000000000001E-3</c:v>
                </c:pt>
                <c:pt idx="6757" formatCode="General">
                  <c:v>3.0140000000000002E-3</c:v>
                </c:pt>
                <c:pt idx="6758" formatCode="General">
                  <c:v>3.0170000000000002E-3</c:v>
                </c:pt>
                <c:pt idx="6759" formatCode="General">
                  <c:v>3.0209999999999998E-3</c:v>
                </c:pt>
                <c:pt idx="6760" formatCode="General">
                  <c:v>3.032E-3</c:v>
                </c:pt>
                <c:pt idx="6761" formatCode="General">
                  <c:v>3.0279999999999999E-3</c:v>
                </c:pt>
                <c:pt idx="6762" formatCode="General">
                  <c:v>3.0279999999999999E-3</c:v>
                </c:pt>
                <c:pt idx="6763" formatCode="General">
                  <c:v>2.8860000000000001E-3</c:v>
                </c:pt>
                <c:pt idx="6764" formatCode="General">
                  <c:v>2.8830000000000001E-3</c:v>
                </c:pt>
                <c:pt idx="6765" formatCode="General">
                  <c:v>2.8960000000000001E-3</c:v>
                </c:pt>
                <c:pt idx="6766" formatCode="General">
                  <c:v>2.8900000000000002E-3</c:v>
                </c:pt>
                <c:pt idx="6767" formatCode="General">
                  <c:v>2.9069999999999999E-3</c:v>
                </c:pt>
                <c:pt idx="6768" formatCode="General">
                  <c:v>2.9030000000000002E-3</c:v>
                </c:pt>
                <c:pt idx="6769" formatCode="General">
                  <c:v>2.8960000000000001E-3</c:v>
                </c:pt>
                <c:pt idx="6770" formatCode="General">
                  <c:v>2.911E-3</c:v>
                </c:pt>
                <c:pt idx="6771" formatCode="General">
                  <c:v>2.8860000000000001E-3</c:v>
                </c:pt>
                <c:pt idx="6772" formatCode="General">
                  <c:v>2.879E-3</c:v>
                </c:pt>
                <c:pt idx="6773" formatCode="General">
                  <c:v>2.8760000000000001E-3</c:v>
                </c:pt>
                <c:pt idx="6774" formatCode="General">
                  <c:v>2.8930000000000002E-3</c:v>
                </c:pt>
                <c:pt idx="6775" formatCode="General">
                  <c:v>2.8860000000000001E-3</c:v>
                </c:pt>
                <c:pt idx="6776" formatCode="General">
                  <c:v>2.8830000000000001E-3</c:v>
                </c:pt>
                <c:pt idx="6777" formatCode="General">
                  <c:v>2.8900000000000002E-3</c:v>
                </c:pt>
                <c:pt idx="6778" formatCode="General">
                  <c:v>2.8930000000000002E-3</c:v>
                </c:pt>
                <c:pt idx="6779" formatCode="General">
                  <c:v>2.8830000000000001E-3</c:v>
                </c:pt>
                <c:pt idx="6780" formatCode="General">
                  <c:v>2.8900000000000002E-3</c:v>
                </c:pt>
                <c:pt idx="6781" formatCode="General">
                  <c:v>2.8830000000000001E-3</c:v>
                </c:pt>
                <c:pt idx="6782" formatCode="General">
                  <c:v>2.8960000000000001E-3</c:v>
                </c:pt>
                <c:pt idx="6783" formatCode="General">
                  <c:v>2.8960000000000001E-3</c:v>
                </c:pt>
                <c:pt idx="6784" formatCode="General">
                  <c:v>2.8999999999999998E-3</c:v>
                </c:pt>
                <c:pt idx="6785" formatCode="General">
                  <c:v>2.8960000000000001E-3</c:v>
                </c:pt>
                <c:pt idx="6786" formatCode="General">
                  <c:v>2.9069999999999999E-3</c:v>
                </c:pt>
                <c:pt idx="6787" formatCode="General">
                  <c:v>2.8930000000000002E-3</c:v>
                </c:pt>
                <c:pt idx="6788" formatCode="General">
                  <c:v>2.8960000000000001E-3</c:v>
                </c:pt>
                <c:pt idx="6789" formatCode="General">
                  <c:v>2.8900000000000002E-3</c:v>
                </c:pt>
                <c:pt idx="6790" formatCode="General">
                  <c:v>2.8999999999999998E-3</c:v>
                </c:pt>
                <c:pt idx="6791" formatCode="General">
                  <c:v>2.8900000000000002E-3</c:v>
                </c:pt>
                <c:pt idx="6792" formatCode="General">
                  <c:v>2.8999999999999998E-3</c:v>
                </c:pt>
                <c:pt idx="6793" formatCode="General">
                  <c:v>2.9139999999999999E-3</c:v>
                </c:pt>
                <c:pt idx="6794" formatCode="General">
                  <c:v>2.911E-3</c:v>
                </c:pt>
                <c:pt idx="6795" formatCode="General">
                  <c:v>2.9139999999999999E-3</c:v>
                </c:pt>
                <c:pt idx="6796" formatCode="General">
                  <c:v>2.9069999999999999E-3</c:v>
                </c:pt>
                <c:pt idx="6797" formatCode="General">
                  <c:v>2.8999999999999998E-3</c:v>
                </c:pt>
                <c:pt idx="6798" formatCode="General">
                  <c:v>2.9030000000000002E-3</c:v>
                </c:pt>
                <c:pt idx="6799" formatCode="General">
                  <c:v>2.911E-3</c:v>
                </c:pt>
                <c:pt idx="6800" formatCode="General">
                  <c:v>2.8960000000000001E-3</c:v>
                </c:pt>
                <c:pt idx="6801" formatCode="General">
                  <c:v>2.8960000000000001E-3</c:v>
                </c:pt>
                <c:pt idx="6802" formatCode="General">
                  <c:v>2.8860000000000001E-3</c:v>
                </c:pt>
                <c:pt idx="6803" formatCode="General">
                  <c:v>2.8860000000000001E-3</c:v>
                </c:pt>
                <c:pt idx="6804" formatCode="General">
                  <c:v>2.8860000000000001E-3</c:v>
                </c:pt>
                <c:pt idx="6805" formatCode="General">
                  <c:v>2.8860000000000001E-3</c:v>
                </c:pt>
                <c:pt idx="6806" formatCode="General">
                  <c:v>2.8830000000000001E-3</c:v>
                </c:pt>
                <c:pt idx="6807" formatCode="General">
                  <c:v>2.8960000000000001E-3</c:v>
                </c:pt>
                <c:pt idx="6808" formatCode="General">
                  <c:v>2.8900000000000002E-3</c:v>
                </c:pt>
                <c:pt idx="6809" formatCode="General">
                  <c:v>2.8930000000000002E-3</c:v>
                </c:pt>
                <c:pt idx="6810" formatCode="General">
                  <c:v>2.8999999999999998E-3</c:v>
                </c:pt>
                <c:pt idx="6811" formatCode="General">
                  <c:v>2.8960000000000001E-3</c:v>
                </c:pt>
                <c:pt idx="6812" formatCode="General">
                  <c:v>2.8999999999999998E-3</c:v>
                </c:pt>
                <c:pt idx="6813" formatCode="General">
                  <c:v>2.8960000000000001E-3</c:v>
                </c:pt>
                <c:pt idx="6814" formatCode="General">
                  <c:v>2.8960000000000001E-3</c:v>
                </c:pt>
                <c:pt idx="6815" formatCode="General">
                  <c:v>2.9030000000000002E-3</c:v>
                </c:pt>
                <c:pt idx="6816" formatCode="General">
                  <c:v>2.8960000000000001E-3</c:v>
                </c:pt>
                <c:pt idx="6817" formatCode="General">
                  <c:v>2.8930000000000002E-3</c:v>
                </c:pt>
                <c:pt idx="6818" formatCode="General">
                  <c:v>2.8860000000000001E-3</c:v>
                </c:pt>
                <c:pt idx="6819" formatCode="General">
                  <c:v>2.8830000000000001E-3</c:v>
                </c:pt>
                <c:pt idx="6820" formatCode="General">
                  <c:v>2.8930000000000002E-3</c:v>
                </c:pt>
                <c:pt idx="6821" formatCode="General">
                  <c:v>2.8900000000000002E-3</c:v>
                </c:pt>
                <c:pt idx="6822" formatCode="General">
                  <c:v>2.8930000000000002E-3</c:v>
                </c:pt>
                <c:pt idx="6823" formatCode="General">
                  <c:v>2.9030000000000002E-3</c:v>
                </c:pt>
                <c:pt idx="6824" formatCode="General">
                  <c:v>2.8960000000000001E-3</c:v>
                </c:pt>
                <c:pt idx="6825" formatCode="General">
                  <c:v>2.8960000000000001E-3</c:v>
                </c:pt>
                <c:pt idx="6826" formatCode="General">
                  <c:v>2.8960000000000001E-3</c:v>
                </c:pt>
                <c:pt idx="6827" formatCode="General">
                  <c:v>2.8930000000000002E-3</c:v>
                </c:pt>
                <c:pt idx="6828" formatCode="General">
                  <c:v>2.9069999999999999E-3</c:v>
                </c:pt>
                <c:pt idx="6829" formatCode="General">
                  <c:v>2.8960000000000001E-3</c:v>
                </c:pt>
                <c:pt idx="6830" formatCode="General">
                  <c:v>2.8930000000000002E-3</c:v>
                </c:pt>
                <c:pt idx="6831" formatCode="General">
                  <c:v>2.8930000000000002E-3</c:v>
                </c:pt>
                <c:pt idx="6832" formatCode="General">
                  <c:v>2.8760000000000001E-3</c:v>
                </c:pt>
                <c:pt idx="6833" formatCode="General">
                  <c:v>2.8930000000000002E-3</c:v>
                </c:pt>
                <c:pt idx="6834" formatCode="General">
                  <c:v>2.8960000000000001E-3</c:v>
                </c:pt>
                <c:pt idx="6835" formatCode="General">
                  <c:v>2.8930000000000002E-3</c:v>
                </c:pt>
                <c:pt idx="6836" formatCode="General">
                  <c:v>2.8900000000000002E-3</c:v>
                </c:pt>
                <c:pt idx="6837" formatCode="General">
                  <c:v>2.8930000000000002E-3</c:v>
                </c:pt>
                <c:pt idx="6838" formatCode="General">
                  <c:v>2.9069999999999999E-3</c:v>
                </c:pt>
                <c:pt idx="6839" formatCode="General">
                  <c:v>2.911E-3</c:v>
                </c:pt>
                <c:pt idx="6840" formatCode="General">
                  <c:v>2.9030000000000002E-3</c:v>
                </c:pt>
                <c:pt idx="6841" formatCode="General">
                  <c:v>2.8960000000000001E-3</c:v>
                </c:pt>
                <c:pt idx="6842" formatCode="General">
                  <c:v>2.8999999999999998E-3</c:v>
                </c:pt>
                <c:pt idx="6843" formatCode="General">
                  <c:v>2.8999999999999998E-3</c:v>
                </c:pt>
                <c:pt idx="6844" formatCode="General">
                  <c:v>2.8999999999999998E-3</c:v>
                </c:pt>
                <c:pt idx="6845" formatCode="General">
                  <c:v>2.8930000000000002E-3</c:v>
                </c:pt>
                <c:pt idx="6846" formatCode="General">
                  <c:v>2.8999999999999998E-3</c:v>
                </c:pt>
                <c:pt idx="6847" formatCode="General">
                  <c:v>2.8999999999999998E-3</c:v>
                </c:pt>
                <c:pt idx="6848" formatCode="General">
                  <c:v>2.8999999999999998E-3</c:v>
                </c:pt>
                <c:pt idx="6849" formatCode="General">
                  <c:v>2.8960000000000001E-3</c:v>
                </c:pt>
                <c:pt idx="6850" formatCode="General">
                  <c:v>2.9030000000000002E-3</c:v>
                </c:pt>
                <c:pt idx="6851" formatCode="General">
                  <c:v>2.8900000000000002E-3</c:v>
                </c:pt>
                <c:pt idx="6852" formatCode="General">
                  <c:v>2.9030000000000002E-3</c:v>
                </c:pt>
                <c:pt idx="6853" formatCode="General">
                  <c:v>2.8999999999999998E-3</c:v>
                </c:pt>
                <c:pt idx="6854" formatCode="General">
                  <c:v>2.8960000000000001E-3</c:v>
                </c:pt>
                <c:pt idx="6855" formatCode="General">
                  <c:v>2.9030000000000002E-3</c:v>
                </c:pt>
                <c:pt idx="6856" formatCode="General">
                  <c:v>2.8999999999999998E-3</c:v>
                </c:pt>
                <c:pt idx="6857" formatCode="General">
                  <c:v>2.9139999999999999E-3</c:v>
                </c:pt>
                <c:pt idx="6858" formatCode="General">
                  <c:v>2.8999999999999998E-3</c:v>
                </c:pt>
                <c:pt idx="6859" formatCode="General">
                  <c:v>2.8960000000000001E-3</c:v>
                </c:pt>
                <c:pt idx="6860" formatCode="General">
                  <c:v>2.8960000000000001E-3</c:v>
                </c:pt>
                <c:pt idx="6861" formatCode="General">
                  <c:v>2.9139999999999999E-3</c:v>
                </c:pt>
                <c:pt idx="6862" formatCode="General">
                  <c:v>2.9030000000000002E-3</c:v>
                </c:pt>
                <c:pt idx="6863" formatCode="General">
                  <c:v>2.9069999999999999E-3</c:v>
                </c:pt>
                <c:pt idx="6864" formatCode="General">
                  <c:v>2.8960000000000001E-3</c:v>
                </c:pt>
                <c:pt idx="6865" formatCode="General">
                  <c:v>2.8999999999999998E-3</c:v>
                </c:pt>
                <c:pt idx="6866" formatCode="General">
                  <c:v>2.8999999999999998E-3</c:v>
                </c:pt>
                <c:pt idx="6867" formatCode="General">
                  <c:v>2.8960000000000001E-3</c:v>
                </c:pt>
                <c:pt idx="6868" formatCode="General">
                  <c:v>2.9139999999999999E-3</c:v>
                </c:pt>
                <c:pt idx="6869" formatCode="General">
                  <c:v>2.9030000000000002E-3</c:v>
                </c:pt>
                <c:pt idx="6870" formatCode="General">
                  <c:v>2.8999999999999998E-3</c:v>
                </c:pt>
                <c:pt idx="6871" formatCode="General">
                  <c:v>2.9030000000000002E-3</c:v>
                </c:pt>
                <c:pt idx="6872" formatCode="General">
                  <c:v>2.8900000000000002E-3</c:v>
                </c:pt>
                <c:pt idx="6873" formatCode="General">
                  <c:v>2.8960000000000001E-3</c:v>
                </c:pt>
                <c:pt idx="6874" formatCode="General">
                  <c:v>2.8999999999999998E-3</c:v>
                </c:pt>
                <c:pt idx="6875" formatCode="General">
                  <c:v>2.9139999999999999E-3</c:v>
                </c:pt>
                <c:pt idx="6876" formatCode="General">
                  <c:v>2.911E-3</c:v>
                </c:pt>
                <c:pt idx="6877" formatCode="General">
                  <c:v>2.9139999999999999E-3</c:v>
                </c:pt>
                <c:pt idx="6878" formatCode="General">
                  <c:v>2.9030000000000002E-3</c:v>
                </c:pt>
                <c:pt idx="6879" formatCode="General">
                  <c:v>2.9030000000000002E-3</c:v>
                </c:pt>
                <c:pt idx="6880" formatCode="General">
                  <c:v>2.9030000000000002E-3</c:v>
                </c:pt>
                <c:pt idx="6881" formatCode="General">
                  <c:v>2.9069999999999999E-3</c:v>
                </c:pt>
                <c:pt idx="6882" formatCode="General">
                  <c:v>2.8999999999999998E-3</c:v>
                </c:pt>
                <c:pt idx="6883" formatCode="General">
                  <c:v>2.8960000000000001E-3</c:v>
                </c:pt>
                <c:pt idx="6884" formatCode="General">
                  <c:v>2.7680000000000001E-3</c:v>
                </c:pt>
                <c:pt idx="6885" formatCode="General">
                  <c:v>2.761E-3</c:v>
                </c:pt>
                <c:pt idx="6886" formatCode="General">
                  <c:v>2.761E-3</c:v>
                </c:pt>
                <c:pt idx="6887" formatCode="General">
                  <c:v>2.761E-3</c:v>
                </c:pt>
                <c:pt idx="6888" formatCode="General">
                  <c:v>2.774E-3</c:v>
                </c:pt>
                <c:pt idx="6889" formatCode="General">
                  <c:v>2.771E-3</c:v>
                </c:pt>
                <c:pt idx="6890" formatCode="General">
                  <c:v>2.7780000000000001E-3</c:v>
                </c:pt>
                <c:pt idx="6891" formatCode="General">
                  <c:v>2.764E-3</c:v>
                </c:pt>
                <c:pt idx="6892" formatCode="General">
                  <c:v>2.761E-3</c:v>
                </c:pt>
                <c:pt idx="6893" formatCode="General">
                  <c:v>2.764E-3</c:v>
                </c:pt>
                <c:pt idx="6894" formatCode="General">
                  <c:v>2.7680000000000001E-3</c:v>
                </c:pt>
                <c:pt idx="6895" formatCode="General">
                  <c:v>2.7780000000000001E-3</c:v>
                </c:pt>
                <c:pt idx="6896" formatCode="General">
                  <c:v>2.758E-3</c:v>
                </c:pt>
                <c:pt idx="6897" formatCode="General">
                  <c:v>2.7780000000000001E-3</c:v>
                </c:pt>
                <c:pt idx="6898" formatCode="General">
                  <c:v>2.764E-3</c:v>
                </c:pt>
                <c:pt idx="6899" formatCode="General">
                  <c:v>2.7780000000000001E-3</c:v>
                </c:pt>
                <c:pt idx="6900" formatCode="General">
                  <c:v>2.764E-3</c:v>
                </c:pt>
                <c:pt idx="6901" formatCode="General">
                  <c:v>2.784E-3</c:v>
                </c:pt>
                <c:pt idx="6902" formatCode="General">
                  <c:v>2.771E-3</c:v>
                </c:pt>
                <c:pt idx="6903" formatCode="General">
                  <c:v>2.771E-3</c:v>
                </c:pt>
                <c:pt idx="6904" formatCode="General">
                  <c:v>2.7780000000000001E-3</c:v>
                </c:pt>
                <c:pt idx="6905" formatCode="General">
                  <c:v>2.764E-3</c:v>
                </c:pt>
                <c:pt idx="6906" formatCode="General">
                  <c:v>2.774E-3</c:v>
                </c:pt>
                <c:pt idx="6907" formatCode="General">
                  <c:v>2.774E-3</c:v>
                </c:pt>
                <c:pt idx="6908" formatCode="General">
                  <c:v>2.764E-3</c:v>
                </c:pt>
                <c:pt idx="6909" formatCode="General">
                  <c:v>2.7680000000000001E-3</c:v>
                </c:pt>
                <c:pt idx="6910" formatCode="General">
                  <c:v>2.774E-3</c:v>
                </c:pt>
                <c:pt idx="6911" formatCode="General">
                  <c:v>2.7680000000000001E-3</c:v>
                </c:pt>
                <c:pt idx="6912" formatCode="General">
                  <c:v>2.771E-3</c:v>
                </c:pt>
                <c:pt idx="6913" formatCode="General">
                  <c:v>2.764E-3</c:v>
                </c:pt>
                <c:pt idx="6914" formatCode="General">
                  <c:v>2.676E-3</c:v>
                </c:pt>
                <c:pt idx="6915" formatCode="General">
                  <c:v>2.676E-3</c:v>
                </c:pt>
                <c:pt idx="6916" formatCode="General">
                  <c:v>2.666E-3</c:v>
                </c:pt>
                <c:pt idx="6917" formatCode="General">
                  <c:v>2.676E-3</c:v>
                </c:pt>
                <c:pt idx="6918" formatCode="General">
                  <c:v>2.679E-3</c:v>
                </c:pt>
                <c:pt idx="6919" formatCode="General">
                  <c:v>2.6819999999999999E-3</c:v>
                </c:pt>
                <c:pt idx="6920" formatCode="General">
                  <c:v>2.679E-3</c:v>
                </c:pt>
                <c:pt idx="6921" formatCode="General">
                  <c:v>2.686E-3</c:v>
                </c:pt>
                <c:pt idx="6922" formatCode="General">
                  <c:v>2.6949999999999999E-3</c:v>
                </c:pt>
                <c:pt idx="6923" formatCode="General">
                  <c:v>2.689E-3</c:v>
                </c:pt>
                <c:pt idx="6924" formatCode="General">
                  <c:v>2.679E-3</c:v>
                </c:pt>
                <c:pt idx="6925" formatCode="General">
                  <c:v>2.6819999999999999E-3</c:v>
                </c:pt>
                <c:pt idx="6926" formatCode="General">
                  <c:v>2.6819999999999999E-3</c:v>
                </c:pt>
                <c:pt idx="6927" formatCode="General">
                  <c:v>2.689E-3</c:v>
                </c:pt>
                <c:pt idx="6928" formatCode="General">
                  <c:v>2.6919999999999999E-3</c:v>
                </c:pt>
                <c:pt idx="6929" formatCode="General">
                  <c:v>2.6819999999999999E-3</c:v>
                </c:pt>
                <c:pt idx="6930" formatCode="General">
                  <c:v>2.689E-3</c:v>
                </c:pt>
                <c:pt idx="6931" formatCode="General">
                  <c:v>2.6979999999999999E-3</c:v>
                </c:pt>
                <c:pt idx="6932" formatCode="General">
                  <c:v>2.6819999999999999E-3</c:v>
                </c:pt>
                <c:pt idx="6933" formatCode="General">
                  <c:v>2.7049999999999999E-3</c:v>
                </c:pt>
                <c:pt idx="6934" formatCode="General">
                  <c:v>2.7049999999999999E-3</c:v>
                </c:pt>
                <c:pt idx="6935" formatCode="General">
                  <c:v>2.702E-3</c:v>
                </c:pt>
                <c:pt idx="6936" formatCode="General">
                  <c:v>2.6819999999999999E-3</c:v>
                </c:pt>
                <c:pt idx="6937" formatCode="General">
                  <c:v>2.7049999999999999E-3</c:v>
                </c:pt>
                <c:pt idx="6938" formatCode="General">
                  <c:v>2.686E-3</c:v>
                </c:pt>
                <c:pt idx="6939" formatCode="General">
                  <c:v>2.686E-3</c:v>
                </c:pt>
                <c:pt idx="6940" formatCode="General">
                  <c:v>2.6819999999999999E-3</c:v>
                </c:pt>
                <c:pt idx="6941" formatCode="General">
                  <c:v>2.6919999999999999E-3</c:v>
                </c:pt>
                <c:pt idx="6942" formatCode="General">
                  <c:v>2.679E-3</c:v>
                </c:pt>
                <c:pt idx="6943" formatCode="General">
                  <c:v>3.0360000000000001E-3</c:v>
                </c:pt>
                <c:pt idx="6944" formatCode="General">
                  <c:v>3.0249999999999999E-3</c:v>
                </c:pt>
                <c:pt idx="6945" formatCode="General">
                  <c:v>3.039E-3</c:v>
                </c:pt>
                <c:pt idx="6946" formatCode="General">
                  <c:v>3.0360000000000001E-3</c:v>
                </c:pt>
                <c:pt idx="6947" formatCode="General">
                  <c:v>3.039E-3</c:v>
                </c:pt>
                <c:pt idx="6948" formatCode="General">
                  <c:v>3.039E-3</c:v>
                </c:pt>
                <c:pt idx="6949" formatCode="General">
                  <c:v>3.039E-3</c:v>
                </c:pt>
                <c:pt idx="6950" formatCode="General">
                  <c:v>3.039E-3</c:v>
                </c:pt>
                <c:pt idx="6951" formatCode="General">
                  <c:v>3.0430000000000001E-3</c:v>
                </c:pt>
                <c:pt idx="6952" formatCode="General">
                  <c:v>3.0360000000000001E-3</c:v>
                </c:pt>
                <c:pt idx="6953" formatCode="General">
                  <c:v>3.032E-3</c:v>
                </c:pt>
                <c:pt idx="6954" formatCode="General">
                  <c:v>3.032E-3</c:v>
                </c:pt>
                <c:pt idx="6955" formatCode="General">
                  <c:v>3.0360000000000001E-3</c:v>
                </c:pt>
                <c:pt idx="6956" formatCode="General">
                  <c:v>3.0360000000000001E-3</c:v>
                </c:pt>
                <c:pt idx="6957" formatCode="General">
                  <c:v>3.0360000000000001E-3</c:v>
                </c:pt>
                <c:pt idx="6958" formatCode="General">
                  <c:v>3.0249999999999999E-3</c:v>
                </c:pt>
                <c:pt idx="6959" formatCode="General">
                  <c:v>3.0430000000000001E-3</c:v>
                </c:pt>
                <c:pt idx="6960" formatCode="General">
                  <c:v>3.039E-3</c:v>
                </c:pt>
                <c:pt idx="6961" formatCode="General">
                  <c:v>3.032E-3</c:v>
                </c:pt>
                <c:pt idx="6962" formatCode="General">
                  <c:v>3.0360000000000001E-3</c:v>
                </c:pt>
                <c:pt idx="6963" formatCode="General">
                  <c:v>3.0430000000000001E-3</c:v>
                </c:pt>
                <c:pt idx="6964" formatCode="General">
                  <c:v>3.0539999999999999E-3</c:v>
                </c:pt>
                <c:pt idx="6965" formatCode="General">
                  <c:v>3.039E-3</c:v>
                </c:pt>
                <c:pt idx="6966" formatCode="General">
                  <c:v>3.0430000000000001E-3</c:v>
                </c:pt>
                <c:pt idx="6967" formatCode="General">
                  <c:v>3.0539999999999999E-3</c:v>
                </c:pt>
                <c:pt idx="6968" formatCode="General">
                  <c:v>3.0360000000000001E-3</c:v>
                </c:pt>
                <c:pt idx="6969" formatCode="General">
                  <c:v>3.0430000000000001E-3</c:v>
                </c:pt>
                <c:pt idx="6970" formatCode="General">
                  <c:v>3.039E-3</c:v>
                </c:pt>
                <c:pt idx="6971" formatCode="General">
                  <c:v>3.0539999999999999E-3</c:v>
                </c:pt>
                <c:pt idx="6972" formatCode="General">
                  <c:v>3.0430000000000001E-3</c:v>
                </c:pt>
                <c:pt idx="6973" formatCode="General">
                  <c:v>3.039E-3</c:v>
                </c:pt>
                <c:pt idx="6974" formatCode="General">
                  <c:v>3.0500000000000002E-3</c:v>
                </c:pt>
                <c:pt idx="6975" formatCode="General">
                  <c:v>3.0500000000000002E-3</c:v>
                </c:pt>
                <c:pt idx="6976" formatCode="General">
                  <c:v>3.0469999999999998E-3</c:v>
                </c:pt>
                <c:pt idx="6977" formatCode="General">
                  <c:v>3.0430000000000001E-3</c:v>
                </c:pt>
                <c:pt idx="6978" formatCode="General">
                  <c:v>3.039E-3</c:v>
                </c:pt>
                <c:pt idx="6979" formatCode="General">
                  <c:v>3.0469999999999998E-3</c:v>
                </c:pt>
                <c:pt idx="6980" formatCode="General">
                  <c:v>3.0430000000000001E-3</c:v>
                </c:pt>
                <c:pt idx="6981" formatCode="General">
                  <c:v>3.0500000000000002E-3</c:v>
                </c:pt>
                <c:pt idx="6982" formatCode="General">
                  <c:v>3.0500000000000002E-3</c:v>
                </c:pt>
                <c:pt idx="6983" formatCode="General">
                  <c:v>3.0469999999999998E-3</c:v>
                </c:pt>
                <c:pt idx="6984" formatCode="General">
                  <c:v>3.0360000000000001E-3</c:v>
                </c:pt>
                <c:pt idx="6985" formatCode="General">
                  <c:v>3.058E-3</c:v>
                </c:pt>
                <c:pt idx="6986" formatCode="General">
                  <c:v>3.0430000000000001E-3</c:v>
                </c:pt>
                <c:pt idx="6987" formatCode="General">
                  <c:v>3.039E-3</c:v>
                </c:pt>
                <c:pt idx="6988" formatCode="General">
                  <c:v>3.039E-3</c:v>
                </c:pt>
                <c:pt idx="6989" formatCode="General">
                  <c:v>3.0539999999999999E-3</c:v>
                </c:pt>
                <c:pt idx="6990" formatCode="General">
                  <c:v>3.0500000000000002E-3</c:v>
                </c:pt>
                <c:pt idx="6991" formatCode="General">
                  <c:v>3.0500000000000002E-3</c:v>
                </c:pt>
                <c:pt idx="6992" formatCode="General">
                  <c:v>3.058E-3</c:v>
                </c:pt>
                <c:pt idx="6993" formatCode="General">
                  <c:v>3.0539999999999999E-3</c:v>
                </c:pt>
                <c:pt idx="6994" formatCode="General">
                  <c:v>3.039E-3</c:v>
                </c:pt>
                <c:pt idx="6995" formatCode="General">
                  <c:v>3.0609999999999999E-3</c:v>
                </c:pt>
                <c:pt idx="6996" formatCode="General">
                  <c:v>3.0500000000000002E-3</c:v>
                </c:pt>
                <c:pt idx="6997" formatCode="General">
                  <c:v>3.065E-3</c:v>
                </c:pt>
                <c:pt idx="6998" formatCode="General">
                  <c:v>3.0609999999999999E-3</c:v>
                </c:pt>
                <c:pt idx="6999" formatCode="General">
                  <c:v>3.065E-3</c:v>
                </c:pt>
                <c:pt idx="7000" formatCode="General">
                  <c:v>3.065E-3</c:v>
                </c:pt>
                <c:pt idx="7001" formatCode="General">
                  <c:v>3.065E-3</c:v>
                </c:pt>
                <c:pt idx="7002" formatCode="General">
                  <c:v>3.0609999999999999E-3</c:v>
                </c:pt>
                <c:pt idx="7003" formatCode="General">
                  <c:v>3.0690000000000001E-3</c:v>
                </c:pt>
                <c:pt idx="7004" formatCode="General">
                  <c:v>3.0720000000000001E-3</c:v>
                </c:pt>
                <c:pt idx="7005" formatCode="General">
                  <c:v>3.065E-3</c:v>
                </c:pt>
                <c:pt idx="7006" formatCode="General">
                  <c:v>3.0690000000000001E-3</c:v>
                </c:pt>
                <c:pt idx="7007" formatCode="General">
                  <c:v>3.0609999999999999E-3</c:v>
                </c:pt>
                <c:pt idx="7008" formatCode="General">
                  <c:v>3.0690000000000001E-3</c:v>
                </c:pt>
                <c:pt idx="7009" formatCode="General">
                  <c:v>3.0609999999999999E-3</c:v>
                </c:pt>
                <c:pt idx="7010" formatCode="General">
                  <c:v>3.058E-3</c:v>
                </c:pt>
                <c:pt idx="7011" formatCode="General">
                  <c:v>3.058E-3</c:v>
                </c:pt>
                <c:pt idx="7012" formatCode="General">
                  <c:v>3.0609999999999999E-3</c:v>
                </c:pt>
                <c:pt idx="7013" formatCode="General">
                  <c:v>3.065E-3</c:v>
                </c:pt>
                <c:pt idx="7014" formatCode="General">
                  <c:v>3.0760000000000002E-3</c:v>
                </c:pt>
                <c:pt idx="7015" formatCode="General">
                  <c:v>3.065E-3</c:v>
                </c:pt>
                <c:pt idx="7016" formatCode="General">
                  <c:v>3.0609999999999999E-3</c:v>
                </c:pt>
                <c:pt idx="7017" formatCode="General">
                  <c:v>3.0720000000000001E-3</c:v>
                </c:pt>
                <c:pt idx="7018" formatCode="General">
                  <c:v>3.0720000000000001E-3</c:v>
                </c:pt>
                <c:pt idx="7019" formatCode="General">
                  <c:v>3.0690000000000001E-3</c:v>
                </c:pt>
                <c:pt idx="7020" formatCode="General">
                  <c:v>3.0609999999999999E-3</c:v>
                </c:pt>
                <c:pt idx="7021" formatCode="General">
                  <c:v>3.0829999999999998E-3</c:v>
                </c:pt>
                <c:pt idx="7022" formatCode="General">
                  <c:v>3.065E-3</c:v>
                </c:pt>
                <c:pt idx="7023" formatCode="General">
                  <c:v>3.0829999999999998E-3</c:v>
                </c:pt>
                <c:pt idx="7024" formatCode="General">
                  <c:v>3.0720000000000001E-3</c:v>
                </c:pt>
                <c:pt idx="7025" formatCode="General">
                  <c:v>3.0829999999999998E-3</c:v>
                </c:pt>
                <c:pt idx="7026" formatCode="General">
                  <c:v>3.0690000000000001E-3</c:v>
                </c:pt>
                <c:pt idx="7027" formatCode="General">
                  <c:v>3.0760000000000002E-3</c:v>
                </c:pt>
                <c:pt idx="7028" formatCode="General">
                  <c:v>3.0799999999999998E-3</c:v>
                </c:pt>
                <c:pt idx="7029" formatCode="General">
                  <c:v>3.0869999999999999E-3</c:v>
                </c:pt>
                <c:pt idx="7030" formatCode="General">
                  <c:v>3.094E-3</c:v>
                </c:pt>
                <c:pt idx="7031" formatCode="General">
                  <c:v>3.0829999999999998E-3</c:v>
                </c:pt>
                <c:pt idx="7032" formatCode="General">
                  <c:v>3.094E-3</c:v>
                </c:pt>
                <c:pt idx="7033" formatCode="General">
                  <c:v>3.0869999999999999E-3</c:v>
                </c:pt>
                <c:pt idx="7034" formatCode="General">
                  <c:v>3.094E-3</c:v>
                </c:pt>
                <c:pt idx="7035" formatCode="General">
                  <c:v>3.0869999999999999E-3</c:v>
                </c:pt>
                <c:pt idx="7036" formatCode="General">
                  <c:v>3.094E-3</c:v>
                </c:pt>
                <c:pt idx="7037" formatCode="General">
                  <c:v>3.0869999999999999E-3</c:v>
                </c:pt>
                <c:pt idx="7038" formatCode="General">
                  <c:v>3.0799999999999998E-3</c:v>
                </c:pt>
                <c:pt idx="7039" formatCode="General">
                  <c:v>3.0829999999999998E-3</c:v>
                </c:pt>
                <c:pt idx="7040" formatCode="General">
                  <c:v>3.0799999999999998E-3</c:v>
                </c:pt>
                <c:pt idx="7041" formatCode="General">
                  <c:v>3.0869999999999999E-3</c:v>
                </c:pt>
                <c:pt idx="7042" formatCode="General">
                  <c:v>3.0720000000000001E-3</c:v>
                </c:pt>
                <c:pt idx="7043" formatCode="General">
                  <c:v>3.0609999999999999E-3</c:v>
                </c:pt>
                <c:pt idx="7044" formatCode="General">
                  <c:v>3.0760000000000002E-3</c:v>
                </c:pt>
                <c:pt idx="7045" formatCode="General">
                  <c:v>3.0690000000000001E-3</c:v>
                </c:pt>
                <c:pt idx="7046" formatCode="General">
                  <c:v>3.0899999999999999E-3</c:v>
                </c:pt>
                <c:pt idx="7047" formatCode="General">
                  <c:v>3.0799999999999998E-3</c:v>
                </c:pt>
                <c:pt idx="7048" formatCode="General">
                  <c:v>3.0799999999999998E-3</c:v>
                </c:pt>
                <c:pt idx="7049" formatCode="General">
                  <c:v>3.0720000000000001E-3</c:v>
                </c:pt>
                <c:pt idx="7050" formatCode="General">
                  <c:v>3.0869999999999999E-3</c:v>
                </c:pt>
                <c:pt idx="7051" formatCode="General">
                  <c:v>3.0760000000000002E-3</c:v>
                </c:pt>
                <c:pt idx="7052" formatCode="General">
                  <c:v>3.0799999999999998E-3</c:v>
                </c:pt>
                <c:pt idx="7053" formatCode="General">
                  <c:v>3.0760000000000002E-3</c:v>
                </c:pt>
                <c:pt idx="7054" formatCode="General">
                  <c:v>3.0829999999999998E-3</c:v>
                </c:pt>
                <c:pt idx="7055" formatCode="General">
                  <c:v>3.0869999999999999E-3</c:v>
                </c:pt>
                <c:pt idx="7056" formatCode="General">
                  <c:v>3.094E-3</c:v>
                </c:pt>
                <c:pt idx="7057" formatCode="General">
                  <c:v>3.0829999999999998E-3</c:v>
                </c:pt>
                <c:pt idx="7058" formatCode="General">
                  <c:v>3.0869999999999999E-3</c:v>
                </c:pt>
                <c:pt idx="7059" formatCode="General">
                  <c:v>3.0869999999999999E-3</c:v>
                </c:pt>
                <c:pt idx="7060" formatCode="General">
                  <c:v>3.0899999999999999E-3</c:v>
                </c:pt>
                <c:pt idx="7061" formatCode="General">
                  <c:v>3.0869999999999999E-3</c:v>
                </c:pt>
                <c:pt idx="7062" formatCode="General">
                  <c:v>3.0869999999999999E-3</c:v>
                </c:pt>
                <c:pt idx="7063" formatCode="General">
                  <c:v>3.0720000000000001E-3</c:v>
                </c:pt>
                <c:pt idx="7064" formatCode="General">
                  <c:v>3.0899999999999999E-3</c:v>
                </c:pt>
                <c:pt idx="7065" formatCode="General">
                  <c:v>3.0720000000000001E-3</c:v>
                </c:pt>
                <c:pt idx="7066" formatCode="General">
                  <c:v>3.0720000000000001E-3</c:v>
                </c:pt>
                <c:pt idx="7067" formatCode="General">
                  <c:v>3.0760000000000002E-3</c:v>
                </c:pt>
                <c:pt idx="7068" formatCode="General">
                  <c:v>3.0799999999999998E-3</c:v>
                </c:pt>
                <c:pt idx="7069" formatCode="General">
                  <c:v>3.0760000000000002E-3</c:v>
                </c:pt>
                <c:pt idx="7070" formatCode="General">
                  <c:v>3.0799999999999998E-3</c:v>
                </c:pt>
                <c:pt idx="7071" formatCode="General">
                  <c:v>3.0799999999999998E-3</c:v>
                </c:pt>
                <c:pt idx="7072" formatCode="General">
                  <c:v>3.0690000000000001E-3</c:v>
                </c:pt>
                <c:pt idx="7073" formatCode="General">
                  <c:v>3.0869999999999999E-3</c:v>
                </c:pt>
                <c:pt idx="7074" formatCode="General">
                  <c:v>3.0869999999999999E-3</c:v>
                </c:pt>
                <c:pt idx="7075" formatCode="General">
                  <c:v>3.0720000000000001E-3</c:v>
                </c:pt>
                <c:pt idx="7076" formatCode="General">
                  <c:v>3.0760000000000002E-3</c:v>
                </c:pt>
                <c:pt idx="7077" formatCode="General">
                  <c:v>3.0760000000000002E-3</c:v>
                </c:pt>
                <c:pt idx="7078" formatCode="General">
                  <c:v>3.0760000000000002E-3</c:v>
                </c:pt>
                <c:pt idx="7079" formatCode="General">
                  <c:v>3.0799999999999998E-3</c:v>
                </c:pt>
                <c:pt idx="7080" formatCode="General">
                  <c:v>3.0829999999999998E-3</c:v>
                </c:pt>
                <c:pt idx="7081" formatCode="General">
                  <c:v>3.0829999999999998E-3</c:v>
                </c:pt>
                <c:pt idx="7082" formatCode="General">
                  <c:v>3.0829999999999998E-3</c:v>
                </c:pt>
                <c:pt idx="7083" formatCode="General">
                  <c:v>3.0799999999999998E-3</c:v>
                </c:pt>
                <c:pt idx="7084" formatCode="General">
                  <c:v>3.0690000000000001E-3</c:v>
                </c:pt>
                <c:pt idx="7085" formatCode="General">
                  <c:v>3.0720000000000001E-3</c:v>
                </c:pt>
                <c:pt idx="7086" formatCode="General">
                  <c:v>3.0799999999999998E-3</c:v>
                </c:pt>
                <c:pt idx="7087" formatCode="General">
                  <c:v>3.0760000000000002E-3</c:v>
                </c:pt>
                <c:pt idx="7088" formatCode="General">
                  <c:v>3.0869999999999999E-3</c:v>
                </c:pt>
                <c:pt idx="7089" formatCode="General">
                  <c:v>3.1020000000000002E-3</c:v>
                </c:pt>
                <c:pt idx="7090" formatCode="General">
                  <c:v>3.0829999999999998E-3</c:v>
                </c:pt>
                <c:pt idx="7091" formatCode="General">
                  <c:v>3.0799999999999998E-3</c:v>
                </c:pt>
                <c:pt idx="7092" formatCode="General">
                  <c:v>3.0869999999999999E-3</c:v>
                </c:pt>
                <c:pt idx="7093" formatCode="General">
                  <c:v>3.0799999999999998E-3</c:v>
                </c:pt>
                <c:pt idx="7094" formatCode="General">
                  <c:v>3.0829999999999998E-3</c:v>
                </c:pt>
                <c:pt idx="7095" formatCode="General">
                  <c:v>3.0760000000000002E-3</c:v>
                </c:pt>
                <c:pt idx="7096" formatCode="General">
                  <c:v>3.0760000000000002E-3</c:v>
                </c:pt>
                <c:pt idx="7097" formatCode="General">
                  <c:v>3.0720000000000001E-3</c:v>
                </c:pt>
                <c:pt idx="7098" formatCode="General">
                  <c:v>3.0829999999999998E-3</c:v>
                </c:pt>
                <c:pt idx="7099" formatCode="General">
                  <c:v>3.0720000000000001E-3</c:v>
                </c:pt>
                <c:pt idx="7100" formatCode="General">
                  <c:v>3.0899999999999999E-3</c:v>
                </c:pt>
                <c:pt idx="7101" formatCode="General">
                  <c:v>3.0720000000000001E-3</c:v>
                </c:pt>
                <c:pt idx="7102" formatCode="General">
                  <c:v>3.0869999999999999E-3</c:v>
                </c:pt>
                <c:pt idx="7103" formatCode="General">
                  <c:v>3.0899999999999999E-3</c:v>
                </c:pt>
                <c:pt idx="7104" formatCode="General">
                  <c:v>3.0869999999999999E-3</c:v>
                </c:pt>
                <c:pt idx="7105" formatCode="General">
                  <c:v>3.0829999999999998E-3</c:v>
                </c:pt>
                <c:pt idx="7106" formatCode="General">
                  <c:v>3.0869999999999999E-3</c:v>
                </c:pt>
                <c:pt idx="7107" formatCode="General">
                  <c:v>3.0899999999999999E-3</c:v>
                </c:pt>
                <c:pt idx="7108" formatCode="General">
                  <c:v>3.0899999999999999E-3</c:v>
                </c:pt>
                <c:pt idx="7109" formatCode="General">
                  <c:v>3.0829999999999998E-3</c:v>
                </c:pt>
                <c:pt idx="7110" formatCode="General">
                  <c:v>3.0869999999999999E-3</c:v>
                </c:pt>
                <c:pt idx="7111" formatCode="General">
                  <c:v>3.0720000000000001E-3</c:v>
                </c:pt>
                <c:pt idx="7112" formatCode="General">
                  <c:v>2.9529999999999999E-3</c:v>
                </c:pt>
                <c:pt idx="7113" formatCode="General">
                  <c:v>2.9250000000000001E-3</c:v>
                </c:pt>
                <c:pt idx="7114" formatCode="General">
                  <c:v>2.911E-3</c:v>
                </c:pt>
                <c:pt idx="7115" formatCode="General">
                  <c:v>2.928E-3</c:v>
                </c:pt>
                <c:pt idx="7116" formatCode="General">
                  <c:v>2.9320000000000001E-3</c:v>
                </c:pt>
                <c:pt idx="7117" formatCode="General">
                  <c:v>2.928E-3</c:v>
                </c:pt>
                <c:pt idx="7118" formatCode="General">
                  <c:v>2.928E-3</c:v>
                </c:pt>
                <c:pt idx="7119" formatCode="General">
                  <c:v>2.9250000000000001E-3</c:v>
                </c:pt>
                <c:pt idx="7120" formatCode="General">
                  <c:v>2.9350000000000001E-3</c:v>
                </c:pt>
                <c:pt idx="7121" formatCode="General">
                  <c:v>2.9250000000000001E-3</c:v>
                </c:pt>
                <c:pt idx="7122" formatCode="General">
                  <c:v>2.918E-3</c:v>
                </c:pt>
                <c:pt idx="7123" formatCode="General">
                  <c:v>2.928E-3</c:v>
                </c:pt>
                <c:pt idx="7124" formatCode="General">
                  <c:v>2.9320000000000001E-3</c:v>
                </c:pt>
                <c:pt idx="7125" formatCode="General">
                  <c:v>2.928E-3</c:v>
                </c:pt>
                <c:pt idx="7126" formatCode="General">
                  <c:v>2.9250000000000001E-3</c:v>
                </c:pt>
                <c:pt idx="7127" formatCode="General">
                  <c:v>2.928E-3</c:v>
                </c:pt>
                <c:pt idx="7128" formatCode="General">
                  <c:v>2.9250000000000001E-3</c:v>
                </c:pt>
                <c:pt idx="7129" formatCode="General">
                  <c:v>2.928E-3</c:v>
                </c:pt>
                <c:pt idx="7130" formatCode="General">
                  <c:v>2.9320000000000001E-3</c:v>
                </c:pt>
                <c:pt idx="7131" formatCode="General">
                  <c:v>2.9420000000000002E-3</c:v>
                </c:pt>
                <c:pt idx="7132" formatCode="General">
                  <c:v>2.9420000000000002E-3</c:v>
                </c:pt>
                <c:pt idx="7133" formatCode="General">
                  <c:v>2.9420000000000002E-3</c:v>
                </c:pt>
                <c:pt idx="7134" formatCode="General">
                  <c:v>2.9390000000000002E-3</c:v>
                </c:pt>
                <c:pt idx="7135" formatCode="General">
                  <c:v>2.9390000000000002E-3</c:v>
                </c:pt>
                <c:pt idx="7136" formatCode="General">
                  <c:v>2.9489999999999998E-3</c:v>
                </c:pt>
                <c:pt idx="7137" formatCode="General">
                  <c:v>2.9320000000000001E-3</c:v>
                </c:pt>
                <c:pt idx="7138" formatCode="General">
                  <c:v>2.9350000000000001E-3</c:v>
                </c:pt>
                <c:pt idx="7139" formatCode="General">
                  <c:v>2.9420000000000002E-3</c:v>
                </c:pt>
                <c:pt idx="7140" formatCode="General">
                  <c:v>2.9459999999999998E-3</c:v>
                </c:pt>
                <c:pt idx="7141" formatCode="General">
                  <c:v>2.928E-3</c:v>
                </c:pt>
                <c:pt idx="7142" formatCode="General">
                  <c:v>2.9420000000000002E-3</c:v>
                </c:pt>
                <c:pt idx="7143" formatCode="General">
                  <c:v>2.9390000000000002E-3</c:v>
                </c:pt>
                <c:pt idx="7144" formatCode="General">
                  <c:v>2.9320000000000001E-3</c:v>
                </c:pt>
                <c:pt idx="7145" formatCode="General">
                  <c:v>2.9320000000000001E-3</c:v>
                </c:pt>
                <c:pt idx="7146" formatCode="General">
                  <c:v>2.9390000000000002E-3</c:v>
                </c:pt>
                <c:pt idx="7147" formatCode="General">
                  <c:v>2.9390000000000002E-3</c:v>
                </c:pt>
                <c:pt idx="7148" formatCode="General">
                  <c:v>2.9420000000000002E-3</c:v>
                </c:pt>
                <c:pt idx="7149" formatCode="General">
                  <c:v>2.9459999999999998E-3</c:v>
                </c:pt>
                <c:pt idx="7150" formatCode="General">
                  <c:v>2.9320000000000001E-3</c:v>
                </c:pt>
                <c:pt idx="7151" formatCode="General">
                  <c:v>2.9459999999999998E-3</c:v>
                </c:pt>
                <c:pt idx="7152" formatCode="General">
                  <c:v>2.9420000000000002E-3</c:v>
                </c:pt>
                <c:pt idx="7153" formatCode="General">
                  <c:v>2.9420000000000002E-3</c:v>
                </c:pt>
                <c:pt idx="7154" formatCode="General">
                  <c:v>2.9459999999999998E-3</c:v>
                </c:pt>
                <c:pt idx="7155" formatCode="General">
                  <c:v>2.9459999999999998E-3</c:v>
                </c:pt>
                <c:pt idx="7156" formatCode="General">
                  <c:v>2.9459999999999998E-3</c:v>
                </c:pt>
                <c:pt idx="7157" formatCode="General">
                  <c:v>2.9420000000000002E-3</c:v>
                </c:pt>
                <c:pt idx="7158" formatCode="General">
                  <c:v>2.9420000000000002E-3</c:v>
                </c:pt>
                <c:pt idx="7159" formatCode="General">
                  <c:v>2.8930000000000002E-3</c:v>
                </c:pt>
                <c:pt idx="7160" formatCode="General">
                  <c:v>2.8040000000000001E-3</c:v>
                </c:pt>
                <c:pt idx="7161" formatCode="General">
                  <c:v>2.8080000000000002E-3</c:v>
                </c:pt>
                <c:pt idx="7162" formatCode="General">
                  <c:v>2.8040000000000001E-3</c:v>
                </c:pt>
                <c:pt idx="7163" formatCode="General">
                  <c:v>2.8080000000000002E-3</c:v>
                </c:pt>
                <c:pt idx="7164" formatCode="General">
                  <c:v>2.8080000000000002E-3</c:v>
                </c:pt>
                <c:pt idx="7165" formatCode="General">
                  <c:v>2.8040000000000001E-3</c:v>
                </c:pt>
                <c:pt idx="7166" formatCode="General">
                  <c:v>2.8080000000000002E-3</c:v>
                </c:pt>
                <c:pt idx="7167" formatCode="General">
                  <c:v>2.8010000000000001E-3</c:v>
                </c:pt>
                <c:pt idx="7168" formatCode="General">
                  <c:v>2.8040000000000001E-3</c:v>
                </c:pt>
                <c:pt idx="7169" formatCode="General">
                  <c:v>2.8040000000000001E-3</c:v>
                </c:pt>
                <c:pt idx="7170" formatCode="General">
                  <c:v>2.8040000000000001E-3</c:v>
                </c:pt>
                <c:pt idx="7171" formatCode="General">
                  <c:v>2.8080000000000002E-3</c:v>
                </c:pt>
                <c:pt idx="7172" formatCode="General">
                  <c:v>2.8040000000000001E-3</c:v>
                </c:pt>
                <c:pt idx="7173" formatCode="General">
                  <c:v>2.8140000000000001E-3</c:v>
                </c:pt>
                <c:pt idx="7174" formatCode="General">
                  <c:v>2.8110000000000001E-3</c:v>
                </c:pt>
                <c:pt idx="7175" formatCode="General">
                  <c:v>2.8110000000000001E-3</c:v>
                </c:pt>
                <c:pt idx="7176" formatCode="General">
                  <c:v>2.8110000000000001E-3</c:v>
                </c:pt>
                <c:pt idx="7177" formatCode="General">
                  <c:v>2.8110000000000001E-3</c:v>
                </c:pt>
                <c:pt idx="7178" formatCode="General">
                  <c:v>2.797E-3</c:v>
                </c:pt>
                <c:pt idx="7179" formatCode="General">
                  <c:v>2.8180000000000002E-3</c:v>
                </c:pt>
                <c:pt idx="7180" formatCode="General">
                  <c:v>2.8140000000000001E-3</c:v>
                </c:pt>
                <c:pt idx="7181" formatCode="General">
                  <c:v>2.8180000000000002E-3</c:v>
                </c:pt>
                <c:pt idx="7182" formatCode="General">
                  <c:v>2.8110000000000001E-3</c:v>
                </c:pt>
                <c:pt idx="7183" formatCode="General">
                  <c:v>2.8110000000000001E-3</c:v>
                </c:pt>
                <c:pt idx="7184" formatCode="General">
                  <c:v>2.8110000000000001E-3</c:v>
                </c:pt>
                <c:pt idx="7185" formatCode="General">
                  <c:v>2.8110000000000001E-3</c:v>
                </c:pt>
                <c:pt idx="7186" formatCode="General">
                  <c:v>2.8040000000000001E-3</c:v>
                </c:pt>
                <c:pt idx="7187" formatCode="General">
                  <c:v>2.8080000000000002E-3</c:v>
                </c:pt>
                <c:pt idx="7188" formatCode="General">
                  <c:v>2.8110000000000001E-3</c:v>
                </c:pt>
                <c:pt idx="7189" formatCode="General">
                  <c:v>2.8080000000000002E-3</c:v>
                </c:pt>
                <c:pt idx="7190" formatCode="General">
                  <c:v>2.8140000000000001E-3</c:v>
                </c:pt>
                <c:pt idx="7191" formatCode="General">
                  <c:v>2.8010000000000001E-3</c:v>
                </c:pt>
                <c:pt idx="7192" formatCode="General">
                  <c:v>2.8110000000000001E-3</c:v>
                </c:pt>
                <c:pt idx="7193" formatCode="General">
                  <c:v>2.8040000000000001E-3</c:v>
                </c:pt>
                <c:pt idx="7194" formatCode="General">
                  <c:v>2.797E-3</c:v>
                </c:pt>
                <c:pt idx="7195" formatCode="General">
                  <c:v>2.8080000000000002E-3</c:v>
                </c:pt>
                <c:pt idx="7196" formatCode="General">
                  <c:v>2.8080000000000002E-3</c:v>
                </c:pt>
                <c:pt idx="7197" formatCode="General">
                  <c:v>2.8080000000000002E-3</c:v>
                </c:pt>
                <c:pt idx="7198" formatCode="General">
                  <c:v>2.8040000000000001E-3</c:v>
                </c:pt>
                <c:pt idx="7199" formatCode="General">
                  <c:v>2.8080000000000002E-3</c:v>
                </c:pt>
                <c:pt idx="7200" formatCode="General">
                  <c:v>2.8080000000000002E-3</c:v>
                </c:pt>
                <c:pt idx="7201" formatCode="General">
                  <c:v>2.8180000000000002E-3</c:v>
                </c:pt>
                <c:pt idx="7202" formatCode="General">
                  <c:v>2.8110000000000001E-3</c:v>
                </c:pt>
                <c:pt idx="7203" formatCode="General">
                  <c:v>2.8080000000000002E-3</c:v>
                </c:pt>
                <c:pt idx="7204" formatCode="General">
                  <c:v>2.8010000000000001E-3</c:v>
                </c:pt>
                <c:pt idx="7205" formatCode="General">
                  <c:v>2.8080000000000002E-3</c:v>
                </c:pt>
                <c:pt idx="7206" formatCode="General">
                  <c:v>2.8080000000000002E-3</c:v>
                </c:pt>
                <c:pt idx="7207" formatCode="General">
                  <c:v>2.8080000000000002E-3</c:v>
                </c:pt>
                <c:pt idx="7208" formatCode="General">
                  <c:v>2.8110000000000001E-3</c:v>
                </c:pt>
                <c:pt idx="7209" formatCode="General">
                  <c:v>2.8080000000000002E-3</c:v>
                </c:pt>
                <c:pt idx="7210" formatCode="General">
                  <c:v>2.8110000000000001E-3</c:v>
                </c:pt>
                <c:pt idx="7211" formatCode="General">
                  <c:v>2.8010000000000001E-3</c:v>
                </c:pt>
                <c:pt idx="7212" formatCode="General">
                  <c:v>2.8110000000000001E-3</c:v>
                </c:pt>
                <c:pt idx="7213" formatCode="General">
                  <c:v>2.8140000000000001E-3</c:v>
                </c:pt>
                <c:pt idx="7214" formatCode="General">
                  <c:v>2.8140000000000001E-3</c:v>
                </c:pt>
                <c:pt idx="7215" formatCode="General">
                  <c:v>2.8110000000000001E-3</c:v>
                </c:pt>
                <c:pt idx="7216" formatCode="General">
                  <c:v>2.8210000000000002E-3</c:v>
                </c:pt>
                <c:pt idx="7217" formatCode="General">
                  <c:v>2.8140000000000001E-3</c:v>
                </c:pt>
                <c:pt idx="7218" formatCode="General">
                  <c:v>2.8140000000000001E-3</c:v>
                </c:pt>
                <c:pt idx="7219" formatCode="General">
                  <c:v>2.8319999999999999E-3</c:v>
                </c:pt>
                <c:pt idx="7220" formatCode="General">
                  <c:v>2.8419999999999999E-3</c:v>
                </c:pt>
                <c:pt idx="7221" formatCode="General">
                  <c:v>2.8379999999999998E-3</c:v>
                </c:pt>
                <c:pt idx="7222" formatCode="General">
                  <c:v>2.8519999999999999E-3</c:v>
                </c:pt>
                <c:pt idx="7223" formatCode="General">
                  <c:v>2.8449999999999999E-3</c:v>
                </c:pt>
                <c:pt idx="7224" formatCode="General">
                  <c:v>2.8449999999999999E-3</c:v>
                </c:pt>
                <c:pt idx="7225" formatCode="General">
                  <c:v>2.859E-3</c:v>
                </c:pt>
                <c:pt idx="7226" formatCode="General">
                  <c:v>2.8080000000000002E-3</c:v>
                </c:pt>
                <c:pt idx="7227" formatCode="General">
                  <c:v>2.8010000000000001E-3</c:v>
                </c:pt>
                <c:pt idx="7228" formatCode="General">
                  <c:v>2.8040000000000001E-3</c:v>
                </c:pt>
                <c:pt idx="7229" formatCode="General">
                  <c:v>2.8080000000000002E-3</c:v>
                </c:pt>
                <c:pt idx="7230" formatCode="General">
                  <c:v>2.8040000000000001E-3</c:v>
                </c:pt>
                <c:pt idx="7231" formatCode="General">
                  <c:v>2.7810000000000001E-3</c:v>
                </c:pt>
                <c:pt idx="7232" formatCode="General">
                  <c:v>2.7810000000000001E-3</c:v>
                </c:pt>
                <c:pt idx="7233" formatCode="General">
                  <c:v>2.7810000000000001E-3</c:v>
                </c:pt>
                <c:pt idx="7234" formatCode="General">
                  <c:v>2.784E-3</c:v>
                </c:pt>
                <c:pt idx="7235" formatCode="General">
                  <c:v>2.7780000000000001E-3</c:v>
                </c:pt>
                <c:pt idx="7236" formatCode="General">
                  <c:v>2.7680000000000001E-3</c:v>
                </c:pt>
                <c:pt idx="7237" formatCode="General">
                  <c:v>2.7780000000000001E-3</c:v>
                </c:pt>
                <c:pt idx="7238" formatCode="General">
                  <c:v>2.774E-3</c:v>
                </c:pt>
                <c:pt idx="7239" formatCode="General">
                  <c:v>2.764E-3</c:v>
                </c:pt>
                <c:pt idx="7240" formatCode="General">
                  <c:v>2.7680000000000001E-3</c:v>
                </c:pt>
                <c:pt idx="7241" formatCode="General">
                  <c:v>2.764E-3</c:v>
                </c:pt>
                <c:pt idx="7242" formatCode="General">
                  <c:v>2.764E-3</c:v>
                </c:pt>
                <c:pt idx="7243" formatCode="General">
                  <c:v>2.761E-3</c:v>
                </c:pt>
                <c:pt idx="7244" formatCode="General">
                  <c:v>2.774E-3</c:v>
                </c:pt>
                <c:pt idx="7245" formatCode="General">
                  <c:v>2.774E-3</c:v>
                </c:pt>
                <c:pt idx="7246" formatCode="General">
                  <c:v>2.7680000000000001E-3</c:v>
                </c:pt>
                <c:pt idx="7247" formatCode="General">
                  <c:v>2.7780000000000001E-3</c:v>
                </c:pt>
                <c:pt idx="7248" formatCode="General">
                  <c:v>2.7780000000000001E-3</c:v>
                </c:pt>
                <c:pt idx="7249" formatCode="General">
                  <c:v>2.774E-3</c:v>
                </c:pt>
                <c:pt idx="7250" formatCode="General">
                  <c:v>2.771E-3</c:v>
                </c:pt>
                <c:pt idx="7251" formatCode="General">
                  <c:v>2.771E-3</c:v>
                </c:pt>
                <c:pt idx="7252" formatCode="General">
                  <c:v>2.7810000000000001E-3</c:v>
                </c:pt>
                <c:pt idx="7253" formatCode="General">
                  <c:v>2.784E-3</c:v>
                </c:pt>
                <c:pt idx="7254" formatCode="General">
                  <c:v>2.7780000000000001E-3</c:v>
                </c:pt>
                <c:pt idx="7255" formatCode="General">
                  <c:v>2.774E-3</c:v>
                </c:pt>
                <c:pt idx="7256" formatCode="General">
                  <c:v>2.7780000000000001E-3</c:v>
                </c:pt>
                <c:pt idx="7257" formatCode="General">
                  <c:v>2.774E-3</c:v>
                </c:pt>
                <c:pt idx="7258" formatCode="General">
                  <c:v>2.7780000000000001E-3</c:v>
                </c:pt>
                <c:pt idx="7259" formatCode="General">
                  <c:v>2.7880000000000001E-3</c:v>
                </c:pt>
                <c:pt idx="7260" formatCode="General">
                  <c:v>2.784E-3</c:v>
                </c:pt>
                <c:pt idx="7261" formatCode="General">
                  <c:v>2.7780000000000001E-3</c:v>
                </c:pt>
                <c:pt idx="7262" formatCode="General">
                  <c:v>2.774E-3</c:v>
                </c:pt>
                <c:pt idx="7263" formatCode="General">
                  <c:v>2.7810000000000001E-3</c:v>
                </c:pt>
                <c:pt idx="7264" formatCode="General">
                  <c:v>2.774E-3</c:v>
                </c:pt>
                <c:pt idx="7265" formatCode="General">
                  <c:v>2.7780000000000001E-3</c:v>
                </c:pt>
                <c:pt idx="7266" formatCode="General">
                  <c:v>2.7810000000000001E-3</c:v>
                </c:pt>
                <c:pt idx="7267" formatCode="General">
                  <c:v>2.784E-3</c:v>
                </c:pt>
                <c:pt idx="7268" formatCode="General">
                  <c:v>2.8379999999999998E-3</c:v>
                </c:pt>
                <c:pt idx="7269" formatCode="General">
                  <c:v>2.8419999999999999E-3</c:v>
                </c:pt>
                <c:pt idx="7270" formatCode="General">
                  <c:v>2.8379999999999998E-3</c:v>
                </c:pt>
                <c:pt idx="7271" formatCode="General">
                  <c:v>2.8449999999999999E-3</c:v>
                </c:pt>
                <c:pt idx="7272" formatCode="General">
                  <c:v>2.8379999999999998E-3</c:v>
                </c:pt>
                <c:pt idx="7273" formatCode="General">
                  <c:v>2.8419999999999999E-3</c:v>
                </c:pt>
                <c:pt idx="7274" formatCode="General">
                  <c:v>2.8379999999999998E-3</c:v>
                </c:pt>
                <c:pt idx="7275" formatCode="General">
                  <c:v>2.8379999999999998E-3</c:v>
                </c:pt>
                <c:pt idx="7276" formatCode="General">
                  <c:v>2.8419999999999999E-3</c:v>
                </c:pt>
                <c:pt idx="7277" formatCode="General">
                  <c:v>2.8449999999999999E-3</c:v>
                </c:pt>
                <c:pt idx="7278" formatCode="General">
                  <c:v>2.8449999999999999E-3</c:v>
                </c:pt>
                <c:pt idx="7279" formatCode="General">
                  <c:v>2.8379999999999998E-3</c:v>
                </c:pt>
                <c:pt idx="7280" formatCode="General">
                  <c:v>2.8349999999999998E-3</c:v>
                </c:pt>
                <c:pt idx="7281" formatCode="General">
                  <c:v>2.8349999999999998E-3</c:v>
                </c:pt>
                <c:pt idx="7282" formatCode="General">
                  <c:v>2.8379999999999998E-3</c:v>
                </c:pt>
                <c:pt idx="7283" formatCode="General">
                  <c:v>2.8379999999999998E-3</c:v>
                </c:pt>
                <c:pt idx="7284" formatCode="General">
                  <c:v>2.8349999999999998E-3</c:v>
                </c:pt>
                <c:pt idx="7285" formatCode="General">
                  <c:v>2.8419999999999999E-3</c:v>
                </c:pt>
                <c:pt idx="7286" formatCode="General">
                  <c:v>2.8419999999999999E-3</c:v>
                </c:pt>
                <c:pt idx="7287" formatCode="General">
                  <c:v>2.8419999999999999E-3</c:v>
                </c:pt>
                <c:pt idx="7288" formatCode="General">
                  <c:v>2.8379999999999998E-3</c:v>
                </c:pt>
                <c:pt idx="7289" formatCode="General">
                  <c:v>2.8379999999999998E-3</c:v>
                </c:pt>
                <c:pt idx="7290" formatCode="General">
                  <c:v>2.967E-3</c:v>
                </c:pt>
                <c:pt idx="7291" formatCode="General">
                  <c:v>2.957E-3</c:v>
                </c:pt>
                <c:pt idx="7292" formatCode="General">
                  <c:v>2.96E-3</c:v>
                </c:pt>
                <c:pt idx="7293" formatCode="General">
                  <c:v>2.967E-3</c:v>
                </c:pt>
                <c:pt idx="7294" formatCode="General">
                  <c:v>2.9640000000000001E-3</c:v>
                </c:pt>
                <c:pt idx="7295" formatCode="General">
                  <c:v>3.0249999999999999E-3</c:v>
                </c:pt>
                <c:pt idx="7296" formatCode="General">
                  <c:v>3.0100000000000001E-3</c:v>
                </c:pt>
                <c:pt idx="7297" formatCode="General">
                  <c:v>3.0100000000000001E-3</c:v>
                </c:pt>
                <c:pt idx="7298" formatCode="General">
                  <c:v>3.0100000000000001E-3</c:v>
                </c:pt>
                <c:pt idx="7299" formatCode="General">
                  <c:v>3.006E-3</c:v>
                </c:pt>
                <c:pt idx="7300" formatCode="General">
                  <c:v>3.006E-3</c:v>
                </c:pt>
                <c:pt idx="7301" formatCode="General">
                  <c:v>2.996E-3</c:v>
                </c:pt>
                <c:pt idx="7302" formatCode="General">
                  <c:v>3.003E-3</c:v>
                </c:pt>
                <c:pt idx="7303" formatCode="General">
                  <c:v>2.9989999999999999E-3</c:v>
                </c:pt>
                <c:pt idx="7304" formatCode="General">
                  <c:v>2.9489999999999998E-3</c:v>
                </c:pt>
                <c:pt idx="7305" formatCode="General">
                  <c:v>2.9390000000000002E-3</c:v>
                </c:pt>
                <c:pt idx="7306" formatCode="General">
                  <c:v>2.9489999999999998E-3</c:v>
                </c:pt>
                <c:pt idx="7307" formatCode="General">
                  <c:v>2.8960000000000001E-3</c:v>
                </c:pt>
                <c:pt idx="7308" formatCode="General">
                  <c:v>2.8960000000000001E-3</c:v>
                </c:pt>
                <c:pt idx="7309" formatCode="General">
                  <c:v>2.8830000000000001E-3</c:v>
                </c:pt>
                <c:pt idx="7310" formatCode="General">
                  <c:v>2.8930000000000002E-3</c:v>
                </c:pt>
                <c:pt idx="7311" formatCode="General">
                  <c:v>2.8830000000000001E-3</c:v>
                </c:pt>
                <c:pt idx="7312" formatCode="General">
                  <c:v>2.8900000000000002E-3</c:v>
                </c:pt>
                <c:pt idx="7313" formatCode="General">
                  <c:v>2.8830000000000001E-3</c:v>
                </c:pt>
                <c:pt idx="7314" formatCode="General">
                  <c:v>2.8860000000000001E-3</c:v>
                </c:pt>
                <c:pt idx="7315" formatCode="General">
                  <c:v>2.8930000000000002E-3</c:v>
                </c:pt>
                <c:pt idx="7316" formatCode="General">
                  <c:v>2.8860000000000001E-3</c:v>
                </c:pt>
                <c:pt idx="7317" formatCode="General">
                  <c:v>2.8760000000000001E-3</c:v>
                </c:pt>
                <c:pt idx="7318" formatCode="General">
                  <c:v>2.8760000000000001E-3</c:v>
                </c:pt>
                <c:pt idx="7319" formatCode="General">
                  <c:v>2.8860000000000001E-3</c:v>
                </c:pt>
                <c:pt idx="7320" formatCode="General">
                  <c:v>2.879E-3</c:v>
                </c:pt>
                <c:pt idx="7321" formatCode="General">
                  <c:v>2.8830000000000001E-3</c:v>
                </c:pt>
                <c:pt idx="7322" formatCode="General">
                  <c:v>2.879E-3</c:v>
                </c:pt>
                <c:pt idx="7323" formatCode="General">
                  <c:v>2.7079999999999999E-3</c:v>
                </c:pt>
                <c:pt idx="7324" formatCode="General">
                  <c:v>2.7109999999999999E-3</c:v>
                </c:pt>
                <c:pt idx="7325" formatCode="General">
                  <c:v>2.7109999999999999E-3</c:v>
                </c:pt>
                <c:pt idx="7326" formatCode="General">
                  <c:v>2.7079999999999999E-3</c:v>
                </c:pt>
                <c:pt idx="7327" formatCode="General">
                  <c:v>2.7209999999999999E-3</c:v>
                </c:pt>
                <c:pt idx="7328" formatCode="General">
                  <c:v>2.7049999999999999E-3</c:v>
                </c:pt>
                <c:pt idx="7329" formatCode="General">
                  <c:v>2.702E-3</c:v>
                </c:pt>
                <c:pt idx="7330" formatCode="General">
                  <c:v>2.7049999999999999E-3</c:v>
                </c:pt>
                <c:pt idx="7331" formatCode="General">
                  <c:v>2.7049999999999999E-3</c:v>
                </c:pt>
                <c:pt idx="7332" formatCode="General">
                  <c:v>2.702E-3</c:v>
                </c:pt>
                <c:pt idx="7333" formatCode="General">
                  <c:v>2.6949999999999999E-3</c:v>
                </c:pt>
                <c:pt idx="7334" formatCode="General">
                  <c:v>2.702E-3</c:v>
                </c:pt>
                <c:pt idx="7335" formatCode="General">
                  <c:v>2.7079999999999999E-3</c:v>
                </c:pt>
                <c:pt idx="7336" formatCode="General">
                  <c:v>2.7049999999999999E-3</c:v>
                </c:pt>
                <c:pt idx="7337" formatCode="General">
                  <c:v>2.7049999999999999E-3</c:v>
                </c:pt>
                <c:pt idx="7338" formatCode="General">
                  <c:v>2.7079999999999999E-3</c:v>
                </c:pt>
                <c:pt idx="7339" formatCode="General">
                  <c:v>2.7049999999999999E-3</c:v>
                </c:pt>
                <c:pt idx="7340" formatCode="General">
                  <c:v>2.66E-3</c:v>
                </c:pt>
                <c:pt idx="7341" formatCode="General">
                  <c:v>2.663E-3</c:v>
                </c:pt>
                <c:pt idx="7342" formatCode="General">
                  <c:v>2.673E-3</c:v>
                </c:pt>
                <c:pt idx="7343" formatCode="General">
                  <c:v>2.728E-3</c:v>
                </c:pt>
                <c:pt idx="7344" formatCode="General">
                  <c:v>2.7309999999999999E-3</c:v>
                </c:pt>
                <c:pt idx="7345" formatCode="General">
                  <c:v>2.7309999999999999E-3</c:v>
                </c:pt>
                <c:pt idx="7346" formatCode="General">
                  <c:v>2.7409999999999999E-3</c:v>
                </c:pt>
                <c:pt idx="7347" formatCode="General">
                  <c:v>2.7439999999999999E-3</c:v>
                </c:pt>
                <c:pt idx="7348" formatCode="General">
                  <c:v>2.7409999999999999E-3</c:v>
                </c:pt>
                <c:pt idx="7349" formatCode="General">
                  <c:v>2.735E-3</c:v>
                </c:pt>
                <c:pt idx="7350" formatCode="General">
                  <c:v>2.748E-3</c:v>
                </c:pt>
                <c:pt idx="7351" formatCode="General">
                  <c:v>2.7409999999999999E-3</c:v>
                </c:pt>
                <c:pt idx="7352" formatCode="General">
                  <c:v>2.7439999999999999E-3</c:v>
                </c:pt>
                <c:pt idx="7353" formatCode="General">
                  <c:v>2.738E-3</c:v>
                </c:pt>
                <c:pt idx="7354" formatCode="General">
                  <c:v>2.7539999999999999E-3</c:v>
                </c:pt>
                <c:pt idx="7355" formatCode="General">
                  <c:v>2.7539999999999999E-3</c:v>
                </c:pt>
                <c:pt idx="7356" formatCode="General">
                  <c:v>2.751E-3</c:v>
                </c:pt>
                <c:pt idx="7357" formatCode="General">
                  <c:v>2.758E-3</c:v>
                </c:pt>
                <c:pt idx="7358" formatCode="General">
                  <c:v>2.7539999999999999E-3</c:v>
                </c:pt>
                <c:pt idx="7359" formatCode="General">
                  <c:v>2.758E-3</c:v>
                </c:pt>
                <c:pt idx="7360" formatCode="General">
                  <c:v>2.758E-3</c:v>
                </c:pt>
                <c:pt idx="7361" formatCode="General">
                  <c:v>2.764E-3</c:v>
                </c:pt>
                <c:pt idx="7362" formatCode="General">
                  <c:v>2.758E-3</c:v>
                </c:pt>
                <c:pt idx="7363" formatCode="General">
                  <c:v>2.764E-3</c:v>
                </c:pt>
                <c:pt idx="7364" formatCode="General">
                  <c:v>2.761E-3</c:v>
                </c:pt>
                <c:pt idx="7365" formatCode="General">
                  <c:v>2.761E-3</c:v>
                </c:pt>
                <c:pt idx="7366" formatCode="General">
                  <c:v>2.7539999999999999E-3</c:v>
                </c:pt>
                <c:pt idx="7367" formatCode="General">
                  <c:v>2.7539999999999999E-3</c:v>
                </c:pt>
                <c:pt idx="7368" formatCode="General">
                  <c:v>2.764E-3</c:v>
                </c:pt>
                <c:pt idx="7369" formatCode="General">
                  <c:v>2.774E-3</c:v>
                </c:pt>
                <c:pt idx="7370" formatCode="General">
                  <c:v>2.774E-3</c:v>
                </c:pt>
                <c:pt idx="7371" formatCode="General">
                  <c:v>2.774E-3</c:v>
                </c:pt>
                <c:pt idx="7372" formatCode="General">
                  <c:v>2.784E-3</c:v>
                </c:pt>
                <c:pt idx="7373" formatCode="General">
                  <c:v>2.7810000000000001E-3</c:v>
                </c:pt>
                <c:pt idx="7374" formatCode="General">
                  <c:v>2.797E-3</c:v>
                </c:pt>
                <c:pt idx="7375" formatCode="General">
                  <c:v>2.8010000000000001E-3</c:v>
                </c:pt>
                <c:pt idx="7376" formatCode="General">
                  <c:v>2.8040000000000001E-3</c:v>
                </c:pt>
                <c:pt idx="7377" formatCode="General">
                  <c:v>2.8140000000000001E-3</c:v>
                </c:pt>
                <c:pt idx="7378">
                  <c:v>1.37E-7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86-4365-81D9-1ACC6281D1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4127552"/>
        <c:axId val="2004120480"/>
      </c:scatterChart>
      <c:valAx>
        <c:axId val="2004127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d/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4120480"/>
        <c:crosses val="autoZero"/>
        <c:crossBetween val="midCat"/>
      </c:valAx>
      <c:valAx>
        <c:axId val="2004120480"/>
        <c:scaling>
          <c:orientation val="minMax"/>
          <c:min val="1.0000000000000005E-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41275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69217-18C7-4D98-993D-747B770F0A51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2076B-2867-4373-8DCA-EAC607F120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78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1494A3D8-C6BC-4A8A-810C-865B9722125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12192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4960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58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1360370-6BD5-464B-90F1-C11DC672BE8E}"/>
              </a:ext>
            </a:extLst>
          </p:cNvPr>
          <p:cNvSpPr/>
          <p:nvPr userDrawn="1"/>
        </p:nvSpPr>
        <p:spPr bwMode="auto">
          <a:xfrm>
            <a:off x="0" y="0"/>
            <a:ext cx="12192000" cy="1600200"/>
          </a:xfrm>
          <a:prstGeom prst="rect">
            <a:avLst/>
          </a:prstGeom>
          <a:solidFill>
            <a:srgbClr val="0B22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chemeClr val="bg1"/>
              </a:solidFill>
              <a:latin typeface="Arial" charset="0"/>
              <a:ea typeface="ＭＳ Ｐゴシック" pitchFamily="4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3171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77580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3A2D53-BB01-4A07-A3FE-24DBE761D7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4" t="31059" r="1871" b="34477"/>
          <a:stretch/>
        </p:blipFill>
        <p:spPr>
          <a:xfrm>
            <a:off x="509140" y="6292085"/>
            <a:ext cx="2273163" cy="479147"/>
          </a:xfrm>
          <a:prstGeom prst="rect">
            <a:avLst/>
          </a:prstGeom>
        </p:spPr>
      </p:pic>
      <p:pic>
        <p:nvPicPr>
          <p:cNvPr id="9" name="Picture 10" descr="QUASAR">
            <a:extLst>
              <a:ext uri="{FF2B5EF4-FFF2-40B4-BE49-F238E27FC236}">
                <a16:creationId xmlns:a16="http://schemas.microsoft.com/office/drawing/2014/main" id="{ADB8FE4B-ACA1-4500-A827-3D40226F63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6704" y="6292085"/>
            <a:ext cx="816747" cy="48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Siara Sandra Fabbri | ALPHA Experiment">
            <a:extLst>
              <a:ext uri="{FF2B5EF4-FFF2-40B4-BE49-F238E27FC236}">
                <a16:creationId xmlns:a16="http://schemas.microsoft.com/office/drawing/2014/main" id="{CDA4A079-F138-41A5-A105-5A1C1158CDE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0" t="6842" r="20666" b="5439"/>
          <a:stretch/>
        </p:blipFill>
        <p:spPr bwMode="auto">
          <a:xfrm>
            <a:off x="9150157" y="6294739"/>
            <a:ext cx="1100831" cy="47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74F4557-6F12-4648-BA4F-35087FA126E2}"/>
              </a:ext>
            </a:extLst>
          </p:cNvPr>
          <p:cNvCxnSpPr/>
          <p:nvPr userDrawn="1"/>
        </p:nvCxnSpPr>
        <p:spPr>
          <a:xfrm flipV="1">
            <a:off x="509141" y="6261934"/>
            <a:ext cx="11173719" cy="8480"/>
          </a:xfrm>
          <a:prstGeom prst="line">
            <a:avLst/>
          </a:prstGeom>
          <a:ln>
            <a:solidFill>
              <a:srgbClr val="0B22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85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50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989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68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229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40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243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522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04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E717D-7FD3-4CA4-A00D-067C8FA279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CI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D396CB-07E4-4053-94D1-E4A5CF656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0" y="3602038"/>
            <a:ext cx="6858000" cy="105393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25/02/2022</a:t>
            </a:r>
          </a:p>
        </p:txBody>
      </p:sp>
    </p:spTree>
    <p:extLst>
      <p:ext uri="{BB962C8B-B14F-4D97-AF65-F5344CB8AC3E}">
        <p14:creationId xmlns:p14="http://schemas.microsoft.com/office/powerpoint/2010/main" val="491207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E20F3D5-68F3-47AD-8840-4FA252625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Saturation Data</a:t>
            </a:r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84E38586-32FB-4247-A499-5395C7BB91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0823901"/>
              </p:ext>
            </p:extLst>
          </p:nvPr>
        </p:nvGraphicFramePr>
        <p:xfrm>
          <a:off x="2104902" y="2448833"/>
          <a:ext cx="78867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81117344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05554788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2244261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Chamber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Pressure / mbar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Pressure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9424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Interaction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3.80E-09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639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6.84E-08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27.5%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656415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B5DA8D-EC19-40F5-B0A6-A5B9BFEB2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57D2FC-787F-44D2-8BD0-52FA03DC2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10</a:t>
            </a:fld>
            <a:endParaRPr lang="en-GB" dirty="0"/>
          </a:p>
        </p:txBody>
      </p:sp>
      <p:graphicFrame>
        <p:nvGraphicFramePr>
          <p:cNvPr id="14" name="Content Placeholder 12">
            <a:extLst>
              <a:ext uri="{FF2B5EF4-FFF2-40B4-BE49-F238E27FC236}">
                <a16:creationId xmlns:a16="http://schemas.microsoft.com/office/drawing/2014/main" id="{88BC5955-477E-4F0D-99BF-E6DB6B0071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5430715"/>
              </p:ext>
            </p:extLst>
          </p:nvPr>
        </p:nvGraphicFramePr>
        <p:xfrm>
          <a:off x="2057154" y="4265852"/>
          <a:ext cx="78867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81117344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05554788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2244261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Chamber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Pressure / mbar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Pressure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9424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Interaction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6.45E-09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73.9%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639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1.97E-07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268.1%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65641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C334F3B7-799C-41F0-9394-69F25D2387E6}"/>
              </a:ext>
            </a:extLst>
          </p:cNvPr>
          <p:cNvSpPr txBox="1"/>
          <p:nvPr/>
        </p:nvSpPr>
        <p:spPr>
          <a:xfrm>
            <a:off x="2104902" y="2023515"/>
            <a:ext cx="4671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Predicted Saturation Time (T+40hours)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02EA60-D03F-40A5-90BC-4EB328DD5A37}"/>
              </a:ext>
            </a:extLst>
          </p:cNvPr>
          <p:cNvSpPr txBox="1"/>
          <p:nvPr/>
        </p:nvSpPr>
        <p:spPr>
          <a:xfrm>
            <a:off x="2104902" y="3820434"/>
            <a:ext cx="4671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Most Recent Measurement (T+170hours) </a:t>
            </a:r>
          </a:p>
        </p:txBody>
      </p:sp>
    </p:spTree>
    <p:extLst>
      <p:ext uri="{BB962C8B-B14F-4D97-AF65-F5344CB8AC3E}">
        <p14:creationId xmlns:p14="http://schemas.microsoft.com/office/powerpoint/2010/main" val="1796964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AF484-F9B7-4B55-BA0F-C4D6A6534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C4F43-FE08-4B96-B7C6-574519D18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Week long data shows the NEG is not saturated for 0.3*9 mm 3</a:t>
            </a:r>
            <a:r>
              <a:rPr lang="en-GB" baseline="30000" dirty="0"/>
              <a:t>rd</a:t>
            </a:r>
            <a:r>
              <a:rPr lang="en-GB" dirty="0"/>
              <a:t> skimmer  (5bar inlet pressure).</a:t>
            </a:r>
          </a:p>
          <a:p>
            <a:r>
              <a:rPr lang="en-GB" dirty="0"/>
              <a:t>The saturation time is longer than the estimation</a:t>
            </a:r>
          </a:p>
          <a:p>
            <a:r>
              <a:rPr lang="en-GB" dirty="0"/>
              <a:t>It is Ok to use the NEG pump in the dump chamber for the smaller skimmer.</a:t>
            </a:r>
          </a:p>
          <a:p>
            <a:r>
              <a:rPr lang="en-GB" dirty="0"/>
              <a:t>Future work:</a:t>
            </a:r>
          </a:p>
          <a:p>
            <a:pPr lvl="1"/>
            <a:r>
              <a:rPr lang="en-GB" dirty="0"/>
              <a:t>Larger 3</a:t>
            </a:r>
            <a:r>
              <a:rPr lang="en-GB" baseline="30000" dirty="0"/>
              <a:t>rd</a:t>
            </a:r>
            <a:r>
              <a:rPr lang="en-GB" dirty="0"/>
              <a:t> skimmer (0.7*9 mm)</a:t>
            </a:r>
          </a:p>
          <a:p>
            <a:pPr lvl="1"/>
            <a:r>
              <a:rPr lang="en-GB" dirty="0"/>
              <a:t>Preparation for shipping.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3EDB70-F5DA-41CE-98A5-8385341F6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EEC6A0-2397-4F82-AD9D-971CA8151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7401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155B14-1CB9-43D1-8A7B-3726379FE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property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9DA59DD-20AE-4864-890F-941D5EDE59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285" t="20812" r="32468" b="39535"/>
          <a:stretch/>
        </p:blipFill>
        <p:spPr>
          <a:xfrm>
            <a:off x="244727" y="1988999"/>
            <a:ext cx="5699842" cy="3688136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FAA9D3-F5A1-4664-947E-8B2761D34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B9B61C-75B7-4BD7-8E6B-B5A4542AE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</a:t>
            </a:fld>
            <a:endParaRPr lang="en-GB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9868E8AB-8D19-450A-96D8-A4BC926655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285" t="62776" r="32468" b="-118"/>
          <a:stretch/>
        </p:blipFill>
        <p:spPr>
          <a:xfrm>
            <a:off x="6096000" y="2089942"/>
            <a:ext cx="5721246" cy="348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44BC2E-91A4-4FCA-9EB5-9EED797F1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Saturation Estimates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A7D88FF-FD4A-4A9C-8573-B069A6C7059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11913" y="2005488"/>
                <a:ext cx="7886700" cy="4294655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𝑠𝑎𝑡𝑢𝑟𝑎𝑡𝑖𝑜𝑛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𝑆𝑜𝑟𝑝𝑡𝑖𝑜𝑛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𝑐𝑎𝑝𝑎𝑐𝑖𝑡𝑦</m:t>
                          </m:r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𝑃𝑢𝑚𝑝𝑖𝑛𝑔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𝑠𝑝𝑒𝑒𝑑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 × ∆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𝑃𝑟𝑒𝑠𝑠𝑢𝑟𝑒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sz="100" dirty="0"/>
              </a:p>
              <a:p>
                <a:pPr marL="0" indent="0">
                  <a:buNone/>
                </a:pPr>
                <a:r>
                  <a:rPr lang="en-GB" sz="2000" dirty="0"/>
                  <a:t>		Where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𝑃𝑟𝑒𝑠𝑠𝑢𝑟𝑒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𝐽𝑒𝑡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𝑜𝑛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 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𝐽𝑒𝑡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𝑜𝑓𝑓</m:t>
                        </m:r>
                      </m:sub>
                    </m:sSub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A7D88FF-FD4A-4A9C-8573-B069A6C705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11913" y="2005488"/>
                <a:ext cx="7886700" cy="429465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8FCBB3-CCEC-42F8-8097-2C624EC2C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5B7344-2EC3-4A23-BBDD-D5423D5B8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CCB3E10-042D-4CEB-8233-82F4C222166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9575290"/>
                  </p:ext>
                </p:extLst>
              </p:nvPr>
            </p:nvGraphicFramePr>
            <p:xfrm>
              <a:off x="4260980" y="3599024"/>
              <a:ext cx="6096000" cy="2123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651685713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4148409661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73122966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93364698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Skimmer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Chamber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Saturation time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66969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Interaction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9.45E-09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7.7 days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1832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Interaction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3.50E-09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20.8 days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055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Dump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9.50E-08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18.4 hours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121314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Dump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4.36E-08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40.0 hours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942334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CCB3E10-042D-4CEB-8233-82F4C222166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9575290"/>
                  </p:ext>
                </p:extLst>
              </p:nvPr>
            </p:nvGraphicFramePr>
            <p:xfrm>
              <a:off x="4260980" y="3599024"/>
              <a:ext cx="6096000" cy="2123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651685713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4148409661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73122966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933646986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Skimmer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Chamber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800" t="-4762" r="-102000" b="-2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Saturation time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66969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Interaction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9.45E-09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7.7 days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1832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Interaction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3.50E-09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20.8 days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055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Dump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9.50E-08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18.4 hours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121314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Dump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4.36E-08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40.0 hours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942334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7EC331C9-2FDA-4652-A235-8C184489F133}"/>
              </a:ext>
            </a:extLst>
          </p:cNvPr>
          <p:cNvSpPr txBox="1"/>
          <p:nvPr/>
        </p:nvSpPr>
        <p:spPr>
          <a:xfrm>
            <a:off x="2011914" y="3922080"/>
            <a:ext cx="19314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Sorption capacity = 2.26mbar L</a:t>
            </a:r>
          </a:p>
          <a:p>
            <a:endParaRPr lang="en-GB" dirty="0"/>
          </a:p>
          <a:p>
            <a:r>
              <a:rPr lang="en-GB" dirty="0"/>
              <a:t>Pumping speed</a:t>
            </a:r>
          </a:p>
          <a:p>
            <a:r>
              <a:rPr lang="en-GB" dirty="0"/>
              <a:t>= 360 L/s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83DF27-863C-40A7-AEFA-7133632A77EE}"/>
              </a:ext>
            </a:extLst>
          </p:cNvPr>
          <p:cNvSpPr/>
          <p:nvPr/>
        </p:nvSpPr>
        <p:spPr>
          <a:xfrm>
            <a:off x="8820540" y="3599024"/>
            <a:ext cx="1536441" cy="21234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D3CC80-4488-4938-AB60-C0940BD90904}"/>
              </a:ext>
            </a:extLst>
          </p:cNvPr>
          <p:cNvSpPr/>
          <p:nvPr/>
        </p:nvSpPr>
        <p:spPr>
          <a:xfrm>
            <a:off x="4038600" y="5327886"/>
            <a:ext cx="1726580" cy="521890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464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BD74485-5B60-433D-9F44-4A8063AE0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subsystem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DE98CC-72AD-4FDA-956C-DBC493FA7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187E3-D590-4938-AB63-52BA9C251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4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100CAA-1430-482A-8105-BC10B572EF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0" t="12304" r="11242" b="12975"/>
          <a:stretch/>
        </p:blipFill>
        <p:spPr>
          <a:xfrm>
            <a:off x="2998820" y="1788531"/>
            <a:ext cx="6194361" cy="431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226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614AEB2-BE1E-4CDE-BCF9-D300FE35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subsystem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72AF73-ADBA-492F-8E73-B71353F9A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A1D62-7D8C-4522-A9F7-AB47A35EE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5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0EB01B-F0F3-49F7-B2BF-1D233F5CF3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91"/>
          <a:stretch/>
        </p:blipFill>
        <p:spPr>
          <a:xfrm>
            <a:off x="4952227" y="2252934"/>
            <a:ext cx="5373646" cy="34260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6BF439-087E-4DE2-9B08-6A0738D386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0" t="28650" r="23672" b="14994"/>
          <a:stretch/>
        </p:blipFill>
        <p:spPr>
          <a:xfrm rot="5400000">
            <a:off x="1479229" y="2735950"/>
            <a:ext cx="3806887" cy="246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94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E80D536-0029-473D-AC63-F6790D3C6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060" y="237392"/>
            <a:ext cx="8897073" cy="1134208"/>
          </a:xfrm>
        </p:spPr>
        <p:txBody>
          <a:bodyPr>
            <a:normAutofit fontScale="90000"/>
          </a:bodyPr>
          <a:lstStyle/>
          <a:p>
            <a:r>
              <a:rPr lang="en-GB" dirty="0"/>
              <a:t>Neg pump installed in the Dump Chamber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098217-F2E9-4778-B573-08328FB94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16F0C-CED1-46AE-8363-561AA4B65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7D19CF-0E52-477F-8EDB-F671321AF9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8" r="6862"/>
          <a:stretch/>
        </p:blipFill>
        <p:spPr>
          <a:xfrm>
            <a:off x="1692868" y="2193797"/>
            <a:ext cx="4647731" cy="33403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997140-15A8-4740-909C-995DA29A2B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3" r="9002" b="20681"/>
          <a:stretch/>
        </p:blipFill>
        <p:spPr>
          <a:xfrm>
            <a:off x="6479641" y="1781153"/>
            <a:ext cx="4019492" cy="415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239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0CF6F7-DFED-45E3-8B7E-12E54A569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Saturation Data (dump chamber)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DFA441-068C-4BBF-922F-BBDAD3CAA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B00C1-6B4A-4B52-8CB5-8A205BA3F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7</a:t>
            </a:fld>
            <a:endParaRPr lang="en-GB" dirty="0"/>
          </a:p>
        </p:txBody>
      </p:sp>
      <p:graphicFrame>
        <p:nvGraphicFramePr>
          <p:cNvPr id="19" name="Content Placeholder 18">
            <a:extLst>
              <a:ext uri="{FF2B5EF4-FFF2-40B4-BE49-F238E27FC236}">
                <a16:creationId xmlns:a16="http://schemas.microsoft.com/office/drawing/2014/main" id="{3CC8F177-6B45-46FA-84E1-AD2D77464A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9564546"/>
              </p:ext>
            </p:extLst>
          </p:nvPr>
        </p:nvGraphicFramePr>
        <p:xfrm>
          <a:off x="838200" y="1878013"/>
          <a:ext cx="10515600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35ACC024-8E2D-490E-8578-4CBC134DB768}"/>
              </a:ext>
            </a:extLst>
          </p:cNvPr>
          <p:cNvSpPr/>
          <p:nvPr/>
        </p:nvSpPr>
        <p:spPr>
          <a:xfrm>
            <a:off x="2215377" y="5586763"/>
            <a:ext cx="334537" cy="289931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B5A860-D5B2-4260-8972-C500C3CC5226}"/>
              </a:ext>
            </a:extLst>
          </p:cNvPr>
          <p:cNvSpPr txBox="1"/>
          <p:nvPr/>
        </p:nvSpPr>
        <p:spPr>
          <a:xfrm>
            <a:off x="2549914" y="5586762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Before Jet on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AD9B0CB-2182-4977-BF5B-401134764A67}"/>
              </a:ext>
            </a:extLst>
          </p:cNvPr>
          <p:cNvSpPr/>
          <p:nvPr/>
        </p:nvSpPr>
        <p:spPr>
          <a:xfrm>
            <a:off x="3902926" y="4215163"/>
            <a:ext cx="2553630" cy="917575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453FD7-367A-4670-BEFE-B54432B8F788}"/>
              </a:ext>
            </a:extLst>
          </p:cNvPr>
          <p:cNvSpPr txBox="1"/>
          <p:nvPr/>
        </p:nvSpPr>
        <p:spPr>
          <a:xfrm>
            <a:off x="4005146" y="3429000"/>
            <a:ext cx="1839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missing for weekend due to Computer issue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4D83EC7-8F44-4A93-96B0-CD57788EAFDA}"/>
              </a:ext>
            </a:extLst>
          </p:cNvPr>
          <p:cNvSpPr/>
          <p:nvPr/>
        </p:nvSpPr>
        <p:spPr>
          <a:xfrm>
            <a:off x="10099287" y="5402097"/>
            <a:ext cx="334537" cy="289931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103E76-B21D-4CA4-935A-5F03CBC3813D}"/>
              </a:ext>
            </a:extLst>
          </p:cNvPr>
          <p:cNvSpPr txBox="1"/>
          <p:nvPr/>
        </p:nvSpPr>
        <p:spPr>
          <a:xfrm>
            <a:off x="10433824" y="5402096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Jet off</a:t>
            </a:r>
          </a:p>
        </p:txBody>
      </p:sp>
    </p:spTree>
    <p:extLst>
      <p:ext uri="{BB962C8B-B14F-4D97-AF65-F5344CB8AC3E}">
        <p14:creationId xmlns:p14="http://schemas.microsoft.com/office/powerpoint/2010/main" val="1292963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ontent Placeholder 18">
            <a:extLst>
              <a:ext uri="{FF2B5EF4-FFF2-40B4-BE49-F238E27FC236}">
                <a16:creationId xmlns:a16="http://schemas.microsoft.com/office/drawing/2014/main" id="{EA3C974E-16D7-493B-8445-293B61EF95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9999655"/>
              </p:ext>
            </p:extLst>
          </p:nvPr>
        </p:nvGraphicFramePr>
        <p:xfrm>
          <a:off x="838200" y="1878013"/>
          <a:ext cx="10515600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60DAF57A-9D3A-4637-BEA5-B071FE85E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237392"/>
            <a:ext cx="8364563" cy="1134208"/>
          </a:xfrm>
        </p:spPr>
        <p:txBody>
          <a:bodyPr>
            <a:normAutofit fontScale="90000"/>
          </a:bodyPr>
          <a:lstStyle/>
          <a:p>
            <a:r>
              <a:rPr lang="en-GB" dirty="0"/>
              <a:t>Saturation Data (interaction chamber)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F83D51-245C-44FB-A8D9-B044EC40D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71BDC7-5748-49B0-B9F8-BD6AB25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8</a:t>
            </a:fld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1EAE403-7B7A-4A03-B249-F0B2CD4C66D6}"/>
              </a:ext>
            </a:extLst>
          </p:cNvPr>
          <p:cNvSpPr/>
          <p:nvPr/>
        </p:nvSpPr>
        <p:spPr>
          <a:xfrm>
            <a:off x="1780477" y="5062657"/>
            <a:ext cx="334537" cy="289931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08FBC1-2175-46B9-8F72-406F5971518F}"/>
              </a:ext>
            </a:extLst>
          </p:cNvPr>
          <p:cNvSpPr txBox="1"/>
          <p:nvPr/>
        </p:nvSpPr>
        <p:spPr>
          <a:xfrm>
            <a:off x="2115014" y="5062656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Before Jet 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EB1FB65-2518-41EB-B83F-49CC8D5FBEDB}"/>
              </a:ext>
            </a:extLst>
          </p:cNvPr>
          <p:cNvSpPr/>
          <p:nvPr/>
        </p:nvSpPr>
        <p:spPr>
          <a:xfrm>
            <a:off x="1780477" y="3760845"/>
            <a:ext cx="512955" cy="532374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47F434-6B39-4234-B2CB-0DB69BA64332}"/>
              </a:ext>
            </a:extLst>
          </p:cNvPr>
          <p:cNvSpPr txBox="1"/>
          <p:nvPr/>
        </p:nvSpPr>
        <p:spPr>
          <a:xfrm>
            <a:off x="2188892" y="3198818"/>
            <a:ext cx="1839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Outgas rate of the chamber is  dropping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CB800D5-88F4-42AB-A366-1364E35896A9}"/>
              </a:ext>
            </a:extLst>
          </p:cNvPr>
          <p:cNvSpPr/>
          <p:nvPr/>
        </p:nvSpPr>
        <p:spPr>
          <a:xfrm>
            <a:off x="10255405" y="5602815"/>
            <a:ext cx="334537" cy="289931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F5A0E1-57C1-455A-9912-F87DD980ED9C}"/>
              </a:ext>
            </a:extLst>
          </p:cNvPr>
          <p:cNvSpPr txBox="1"/>
          <p:nvPr/>
        </p:nvSpPr>
        <p:spPr>
          <a:xfrm>
            <a:off x="10589942" y="5602814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Jet off</a:t>
            </a:r>
          </a:p>
        </p:txBody>
      </p:sp>
    </p:spTree>
    <p:extLst>
      <p:ext uri="{BB962C8B-B14F-4D97-AF65-F5344CB8AC3E}">
        <p14:creationId xmlns:p14="http://schemas.microsoft.com/office/powerpoint/2010/main" val="2873298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5DF1AFA-C76D-48C7-A439-365009154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Nozzle chamber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9EBD3C8-9B85-4ABB-9649-82485C68DD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2452438"/>
              </p:ext>
            </p:extLst>
          </p:nvPr>
        </p:nvGraphicFramePr>
        <p:xfrm>
          <a:off x="2152650" y="1638734"/>
          <a:ext cx="6233067" cy="3368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2E3A0A-A1C6-42E5-BDE8-1446B3A2B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C3054A-5E3C-4631-B2E8-DE3498458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9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F0294B-CCB8-415A-BE09-1E253F40DAC1}"/>
              </a:ext>
            </a:extLst>
          </p:cNvPr>
          <p:cNvSpPr txBox="1"/>
          <p:nvPr/>
        </p:nvSpPr>
        <p:spPr>
          <a:xfrm>
            <a:off x="1886414" y="5219266"/>
            <a:ext cx="7235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TMP in the nozzle chamber is warm but ok. The pressure even dropped a bit. ??Might be from the fluctuation of the main regulator or gas supply.</a:t>
            </a:r>
          </a:p>
        </p:txBody>
      </p:sp>
    </p:spTree>
    <p:extLst>
      <p:ext uri="{BB962C8B-B14F-4D97-AF65-F5344CB8AC3E}">
        <p14:creationId xmlns:p14="http://schemas.microsoft.com/office/powerpoint/2010/main" val="2757814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2318</TotalTime>
  <Words>271</Words>
  <Application>Microsoft Office PowerPoint</Application>
  <PresentationFormat>Widescreen</PresentationFormat>
  <Paragraphs>85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CI Update</vt:lpstr>
      <vt:lpstr>NEG property</vt:lpstr>
      <vt:lpstr>Saturation Estimates</vt:lpstr>
      <vt:lpstr>NEG subsystem</vt:lpstr>
      <vt:lpstr>NEG subsystem</vt:lpstr>
      <vt:lpstr>Neg pump installed in the Dump Chamber</vt:lpstr>
      <vt:lpstr>Saturation Data (dump chamber)</vt:lpstr>
      <vt:lpstr>Saturation Data (interaction chamber)</vt:lpstr>
      <vt:lpstr>Nozzle chamber</vt:lpstr>
      <vt:lpstr>Saturation Data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Cockcroft Institute Update</dc:title>
  <dc:creator>Stringer, Oliver</dc:creator>
  <cp:lastModifiedBy>Zhang, Hao (Liverpool Uni.,DL,-)</cp:lastModifiedBy>
  <cp:revision>29</cp:revision>
  <dcterms:created xsi:type="dcterms:W3CDTF">2021-12-02T16:49:41Z</dcterms:created>
  <dcterms:modified xsi:type="dcterms:W3CDTF">2022-02-25T12:05:49Z</dcterms:modified>
</cp:coreProperties>
</file>